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MIDHUN KUMAR M</a:t>
            </a:r>
            <a:endParaRPr lang="en-US" sz="2400" dirty="0"/>
          </a:p>
          <a:p>
            <a:r>
              <a:rPr lang="en-US" sz="2400" dirty="0"/>
              <a:t>REGISTER NO:3122</a:t>
            </a:r>
            <a:r>
              <a:rPr lang="en-IN" sz="2400" dirty="0"/>
              <a:t>04301</a:t>
            </a:r>
            <a:endParaRPr lang="en-US" sz="2400" dirty="0"/>
          </a:p>
          <a:p>
            <a:r>
              <a:rPr lang="en-US" sz="2400" dirty="0"/>
              <a:t>NM ID (username):</a:t>
            </a:r>
            <a:r>
              <a:rPr lang="en-IN" sz="2400" dirty="0"/>
              <a:t> D5433190C4C90A8B2A0403787C9C9</a:t>
            </a:r>
            <a:endParaRPr lang="en-US" sz="2400" dirty="0"/>
          </a:p>
          <a:p>
            <a:r>
              <a:rPr lang="en-US" sz="2400" dirty="0"/>
              <a:t>DEPARTMENT:B.COM(GENERAL)</a:t>
            </a:r>
          </a:p>
          <a:p>
            <a:r>
              <a:rPr lang="en-US" sz="2400" dirty="0"/>
              <a:t>COLLEGE:</a:t>
            </a:r>
            <a:r>
              <a:rPr lang="en-IN" sz="2400" dirty="0"/>
              <a:t> 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38</cp:revision>
  <dcterms:created xsi:type="dcterms:W3CDTF">2024-03-29T15:07:22Z</dcterms:created>
  <dcterms:modified xsi:type="dcterms:W3CDTF">2024-09-24T05:57:25Z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