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FE869-2756-4E93-BB05-6C3D748817B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C61630D-4554-4ECB-A50E-5BE87AC6EDB2}">
      <dgm:prSet phldrT="[文字]"/>
      <dgm:spPr/>
      <dgm:t>
        <a:bodyPr/>
        <a:lstStyle/>
        <a:p>
          <a:r>
            <a:rPr lang="en-US" altLang="zh-TW" dirty="0" err="1" smtClean="0"/>
            <a:t>track.h</a:t>
          </a:r>
          <a:endParaRPr lang="zh-TW" altLang="en-US" dirty="0"/>
        </a:p>
      </dgm:t>
    </dgm:pt>
    <dgm:pt modelId="{10340F1A-0827-4273-8CB2-902D538453EE}" type="parTrans" cxnId="{51E8509D-BF9C-4A0B-902A-6B2785B2D155}">
      <dgm:prSet/>
      <dgm:spPr/>
      <dgm:t>
        <a:bodyPr/>
        <a:lstStyle/>
        <a:p>
          <a:endParaRPr lang="zh-TW" altLang="en-US"/>
        </a:p>
      </dgm:t>
    </dgm:pt>
    <dgm:pt modelId="{9D31E713-6719-48FE-8820-AC00AB8BA666}" type="sibTrans" cxnId="{51E8509D-BF9C-4A0B-902A-6B2785B2D155}">
      <dgm:prSet/>
      <dgm:spPr/>
      <dgm:t>
        <a:bodyPr/>
        <a:lstStyle/>
        <a:p>
          <a:endParaRPr lang="zh-TW" altLang="en-US"/>
        </a:p>
      </dgm:t>
    </dgm:pt>
    <dgm:pt modelId="{C198B810-C49C-41E9-8FB8-5C237A2092CD}">
      <dgm:prSet phldrT="[文字]"/>
      <dgm:spPr/>
      <dgm:t>
        <a:bodyPr/>
        <a:lstStyle/>
        <a:p>
          <a:r>
            <a:rPr lang="en-US" altLang="zh-TW" dirty="0" smtClean="0"/>
            <a:t>Node</a:t>
          </a:r>
          <a:r>
            <a:rPr lang="zh-TW" altLang="en-US" dirty="0" smtClean="0"/>
            <a:t>控制</a:t>
          </a:r>
          <a:endParaRPr lang="zh-TW" altLang="en-US" dirty="0"/>
        </a:p>
      </dgm:t>
    </dgm:pt>
    <dgm:pt modelId="{855EB1E0-08DA-4276-B532-95F9BEC62D86}" type="parTrans" cxnId="{10B94643-745A-4D28-92C5-7E3C71B49F46}">
      <dgm:prSet/>
      <dgm:spPr/>
      <dgm:t>
        <a:bodyPr/>
        <a:lstStyle/>
        <a:p>
          <a:endParaRPr lang="zh-TW" altLang="en-US"/>
        </a:p>
      </dgm:t>
    </dgm:pt>
    <dgm:pt modelId="{04578B2D-FC8B-4952-9D46-8944D8814C2A}" type="sibTrans" cxnId="{10B94643-745A-4D28-92C5-7E3C71B49F46}">
      <dgm:prSet/>
      <dgm:spPr/>
      <dgm:t>
        <a:bodyPr/>
        <a:lstStyle/>
        <a:p>
          <a:endParaRPr lang="zh-TW" altLang="en-US"/>
        </a:p>
      </dgm:t>
    </dgm:pt>
    <dgm:pt modelId="{CF90EE3D-BBA8-4771-8FE6-0DDA57A00D77}">
      <dgm:prSet phldrT="[文字]"/>
      <dgm:spPr/>
      <dgm:t>
        <a:bodyPr/>
        <a:lstStyle/>
        <a:p>
          <a:r>
            <a:rPr lang="en-US" altLang="zh-TW" dirty="0" err="1" smtClean="0"/>
            <a:t>node.h</a:t>
          </a:r>
          <a:endParaRPr lang="zh-TW" altLang="en-US" dirty="0"/>
        </a:p>
      </dgm:t>
    </dgm:pt>
    <dgm:pt modelId="{C30EAC1F-30F8-457F-BF15-09FC7D27B81F}" type="parTrans" cxnId="{EF18F4EA-C99C-4615-B60E-8B9DB8C3CFDC}">
      <dgm:prSet/>
      <dgm:spPr/>
      <dgm:t>
        <a:bodyPr/>
        <a:lstStyle/>
        <a:p>
          <a:endParaRPr lang="zh-TW" altLang="en-US"/>
        </a:p>
      </dgm:t>
    </dgm:pt>
    <dgm:pt modelId="{CD8CA342-2107-42F8-A7E3-7A7F12974CAD}" type="sibTrans" cxnId="{EF18F4EA-C99C-4615-B60E-8B9DB8C3CFDC}">
      <dgm:prSet/>
      <dgm:spPr/>
      <dgm:t>
        <a:bodyPr/>
        <a:lstStyle/>
        <a:p>
          <a:endParaRPr lang="zh-TW" altLang="en-US"/>
        </a:p>
      </dgm:t>
    </dgm:pt>
    <dgm:pt modelId="{69430631-044F-4BD5-AE62-7EA945CB39F4}">
      <dgm:prSet phldrT="[文字]"/>
      <dgm:spPr/>
      <dgm:t>
        <a:bodyPr/>
        <a:lstStyle/>
        <a:p>
          <a:r>
            <a:rPr lang="en-US" altLang="zh-TW" dirty="0" smtClean="0"/>
            <a:t>node</a:t>
          </a:r>
          <a:endParaRPr lang="zh-TW" altLang="en-US" dirty="0"/>
        </a:p>
      </dgm:t>
    </dgm:pt>
    <dgm:pt modelId="{DD768778-F19D-45B5-9136-C69EE931FAF2}" type="parTrans" cxnId="{D0B8BBFF-676F-4B43-ABA4-E10261CE29CB}">
      <dgm:prSet/>
      <dgm:spPr/>
      <dgm:t>
        <a:bodyPr/>
        <a:lstStyle/>
        <a:p>
          <a:endParaRPr lang="zh-TW" altLang="en-US"/>
        </a:p>
      </dgm:t>
    </dgm:pt>
    <dgm:pt modelId="{A02420F0-5C06-4735-9887-A80B214F8F18}" type="sibTrans" cxnId="{D0B8BBFF-676F-4B43-ABA4-E10261CE29CB}">
      <dgm:prSet/>
      <dgm:spPr/>
      <dgm:t>
        <a:bodyPr/>
        <a:lstStyle/>
        <a:p>
          <a:endParaRPr lang="zh-TW" altLang="en-US"/>
        </a:p>
      </dgm:t>
    </dgm:pt>
    <dgm:pt modelId="{69892D4C-B6A4-4D46-A606-A94D01B664B7}">
      <dgm:prSet phldrT="[文字]"/>
      <dgm:spPr/>
      <dgm:t>
        <a:bodyPr/>
        <a:lstStyle/>
        <a:p>
          <a:r>
            <a:rPr lang="en-US" altLang="zh-TW" dirty="0" err="1" smtClean="0"/>
            <a:t>Bluetooth.h</a:t>
          </a:r>
          <a:endParaRPr lang="zh-TW" altLang="en-US" dirty="0"/>
        </a:p>
      </dgm:t>
    </dgm:pt>
    <dgm:pt modelId="{5C076102-E212-45FB-B5C1-964E04447057}" type="parTrans" cxnId="{0D1D5762-465A-4A2D-BE19-83601C15094D}">
      <dgm:prSet/>
      <dgm:spPr/>
      <dgm:t>
        <a:bodyPr/>
        <a:lstStyle/>
        <a:p>
          <a:endParaRPr lang="zh-TW" altLang="en-US"/>
        </a:p>
      </dgm:t>
    </dgm:pt>
    <dgm:pt modelId="{6832F756-1798-4A49-B138-5955DCEC8371}" type="sibTrans" cxnId="{0D1D5762-465A-4A2D-BE19-83601C15094D}">
      <dgm:prSet/>
      <dgm:spPr/>
      <dgm:t>
        <a:bodyPr/>
        <a:lstStyle/>
        <a:p>
          <a:endParaRPr lang="zh-TW" altLang="en-US"/>
        </a:p>
      </dgm:t>
    </dgm:pt>
    <dgm:pt modelId="{880270B4-F827-451A-A636-BC580B5F10F6}">
      <dgm:prSet phldrT="[文字]"/>
      <dgm:spPr/>
      <dgm:t>
        <a:bodyPr/>
        <a:lstStyle/>
        <a:p>
          <a:r>
            <a:rPr lang="en-US" altLang="zh-TW" dirty="0" err="1" smtClean="0"/>
            <a:t>ask_direction</a:t>
          </a:r>
          <a:endParaRPr lang="zh-TW" altLang="en-US" dirty="0"/>
        </a:p>
      </dgm:t>
    </dgm:pt>
    <dgm:pt modelId="{7FA79779-86DB-404C-B567-BF481A2316B7}" type="parTrans" cxnId="{E0599D7D-138B-4585-9380-F5B3D9DFFBF4}">
      <dgm:prSet/>
      <dgm:spPr/>
      <dgm:t>
        <a:bodyPr/>
        <a:lstStyle/>
        <a:p>
          <a:endParaRPr lang="zh-TW" altLang="en-US"/>
        </a:p>
      </dgm:t>
    </dgm:pt>
    <dgm:pt modelId="{341610CB-6EE0-4847-8CAA-8AD807F6C929}" type="sibTrans" cxnId="{E0599D7D-138B-4585-9380-F5B3D9DFFBF4}">
      <dgm:prSet/>
      <dgm:spPr/>
      <dgm:t>
        <a:bodyPr/>
        <a:lstStyle/>
        <a:p>
          <a:endParaRPr lang="zh-TW" altLang="en-US"/>
        </a:p>
      </dgm:t>
    </dgm:pt>
    <dgm:pt modelId="{E8C2F658-3B7E-4398-8CD0-D382B151314C}">
      <dgm:prSet phldrT="[文字]"/>
      <dgm:spPr/>
      <dgm:t>
        <a:bodyPr/>
        <a:lstStyle/>
        <a:p>
          <a:r>
            <a:rPr lang="en-US" altLang="zh-TW" dirty="0" err="1" smtClean="0"/>
            <a:t>RFID.h</a:t>
          </a:r>
          <a:endParaRPr lang="zh-TW" altLang="en-US" dirty="0"/>
        </a:p>
      </dgm:t>
    </dgm:pt>
    <dgm:pt modelId="{599EF787-69B8-4EFE-AA6F-014B32B64B7C}" type="parTrans" cxnId="{9DE647C3-28E0-4254-9A60-1217E6ED3E98}">
      <dgm:prSet/>
      <dgm:spPr/>
      <dgm:t>
        <a:bodyPr/>
        <a:lstStyle/>
        <a:p>
          <a:endParaRPr lang="zh-TW" altLang="en-US"/>
        </a:p>
      </dgm:t>
    </dgm:pt>
    <dgm:pt modelId="{35EC2686-0B08-4EB1-ACC1-D51D74DA193F}" type="sibTrans" cxnId="{9DE647C3-28E0-4254-9A60-1217E6ED3E98}">
      <dgm:prSet/>
      <dgm:spPr/>
      <dgm:t>
        <a:bodyPr/>
        <a:lstStyle/>
        <a:p>
          <a:endParaRPr lang="zh-TW" altLang="en-US"/>
        </a:p>
      </dgm:t>
    </dgm:pt>
    <dgm:pt modelId="{2DBB31E4-0FD4-4BC7-BB47-F0E3FBD4B48F}">
      <dgm:prSet phldrT="[文字]"/>
      <dgm:spPr/>
      <dgm:t>
        <a:bodyPr/>
        <a:lstStyle/>
        <a:p>
          <a:r>
            <a:rPr lang="zh-TW" altLang="en-US" dirty="0" smtClean="0"/>
            <a:t>直線循跡</a:t>
          </a:r>
          <a:endParaRPr lang="zh-TW" altLang="en-US" dirty="0"/>
        </a:p>
      </dgm:t>
    </dgm:pt>
    <dgm:pt modelId="{4709C628-B812-4845-BF8B-CC493CD9E99A}" type="parTrans" cxnId="{05096864-5473-461D-9C36-FC9ED7607D7D}">
      <dgm:prSet/>
      <dgm:spPr/>
      <dgm:t>
        <a:bodyPr/>
        <a:lstStyle/>
        <a:p>
          <a:endParaRPr lang="zh-TW" altLang="en-US"/>
        </a:p>
      </dgm:t>
    </dgm:pt>
    <dgm:pt modelId="{CEF95A74-DB63-43F2-B54E-F14A60F7BF45}" type="sibTrans" cxnId="{05096864-5473-461D-9C36-FC9ED7607D7D}">
      <dgm:prSet/>
      <dgm:spPr/>
      <dgm:t>
        <a:bodyPr/>
        <a:lstStyle/>
        <a:p>
          <a:endParaRPr lang="zh-TW" altLang="en-US"/>
        </a:p>
      </dgm:t>
    </dgm:pt>
    <dgm:pt modelId="{6161CEE3-9074-43EC-B6A1-9E25A744C199}">
      <dgm:prSet phldrT="[文字]"/>
      <dgm:spPr/>
      <dgm:t>
        <a:bodyPr/>
        <a:lstStyle/>
        <a:p>
          <a:r>
            <a:rPr lang="en-US" altLang="zh-TW" dirty="0" err="1" smtClean="0"/>
            <a:t>rfid</a:t>
          </a:r>
          <a:endParaRPr lang="zh-TW" altLang="en-US" dirty="0"/>
        </a:p>
      </dgm:t>
    </dgm:pt>
    <dgm:pt modelId="{45015835-AA93-469A-88D8-96BA1D8CFCE7}" type="parTrans" cxnId="{938FC89A-F7AE-47F7-AB7C-3D89BA3707F2}">
      <dgm:prSet/>
      <dgm:spPr/>
      <dgm:t>
        <a:bodyPr/>
        <a:lstStyle/>
        <a:p>
          <a:endParaRPr lang="zh-TW" altLang="en-US"/>
        </a:p>
      </dgm:t>
    </dgm:pt>
    <dgm:pt modelId="{2F896244-1C58-40EB-9E5D-FD09DF46C4D7}" type="sibTrans" cxnId="{938FC89A-F7AE-47F7-AB7C-3D89BA3707F2}">
      <dgm:prSet/>
      <dgm:spPr/>
      <dgm:t>
        <a:bodyPr/>
        <a:lstStyle/>
        <a:p>
          <a:endParaRPr lang="zh-TW" altLang="en-US"/>
        </a:p>
      </dgm:t>
    </dgm:pt>
    <dgm:pt modelId="{AB17E991-B8E7-480E-B3F3-FDF7C27596A8}">
      <dgm:prSet phldrT="[文字]"/>
      <dgm:spPr/>
      <dgm:t>
        <a:bodyPr/>
        <a:lstStyle/>
        <a:p>
          <a:r>
            <a:rPr lang="en-US" altLang="zh-TW" dirty="0" err="1" smtClean="0"/>
            <a:t>MotorWriting</a:t>
          </a:r>
          <a:endParaRPr lang="zh-TW" altLang="en-US" dirty="0"/>
        </a:p>
      </dgm:t>
    </dgm:pt>
    <dgm:pt modelId="{196A24B6-DCFA-4194-A075-BDAECAFBEBF3}" type="parTrans" cxnId="{5519D42D-5919-404C-8225-9E073392FDED}">
      <dgm:prSet/>
      <dgm:spPr/>
      <dgm:t>
        <a:bodyPr/>
        <a:lstStyle/>
        <a:p>
          <a:endParaRPr lang="zh-TW" altLang="en-US"/>
        </a:p>
      </dgm:t>
    </dgm:pt>
    <dgm:pt modelId="{292099B0-6C4E-4FD7-94F8-F448D8439DAF}" type="sibTrans" cxnId="{5519D42D-5919-404C-8225-9E073392FDED}">
      <dgm:prSet/>
      <dgm:spPr/>
      <dgm:t>
        <a:bodyPr/>
        <a:lstStyle/>
        <a:p>
          <a:endParaRPr lang="zh-TW" altLang="en-US"/>
        </a:p>
      </dgm:t>
    </dgm:pt>
    <dgm:pt modelId="{7D902DCC-FBFD-4E52-8DA9-0263859E8869}">
      <dgm:prSet phldrT="[文字]"/>
      <dgm:spPr/>
      <dgm:t>
        <a:bodyPr/>
        <a:lstStyle/>
        <a:p>
          <a:r>
            <a:rPr lang="en-US" altLang="zh-TW" dirty="0" err="1" smtClean="0"/>
            <a:t>MotorInverter</a:t>
          </a:r>
          <a:endParaRPr lang="zh-TW" altLang="en-US" dirty="0"/>
        </a:p>
      </dgm:t>
    </dgm:pt>
    <dgm:pt modelId="{A315A42D-6340-44B3-9A8B-63D65C496F6A}" type="parTrans" cxnId="{7A26FE68-43C5-4348-8E71-10664890A2A7}">
      <dgm:prSet/>
      <dgm:spPr/>
      <dgm:t>
        <a:bodyPr/>
        <a:lstStyle/>
        <a:p>
          <a:endParaRPr lang="zh-TW" altLang="en-US"/>
        </a:p>
      </dgm:t>
    </dgm:pt>
    <dgm:pt modelId="{0F8D5228-B063-4770-B43B-C7AD2DC95840}" type="sibTrans" cxnId="{7A26FE68-43C5-4348-8E71-10664890A2A7}">
      <dgm:prSet/>
      <dgm:spPr/>
      <dgm:t>
        <a:bodyPr/>
        <a:lstStyle/>
        <a:p>
          <a:endParaRPr lang="zh-TW" altLang="en-US"/>
        </a:p>
      </dgm:t>
    </dgm:pt>
    <dgm:pt modelId="{6F7B8FDD-C48B-47EB-9D50-3D36C28AF9EE}">
      <dgm:prSet phldrT="[文字]"/>
      <dgm:spPr/>
      <dgm:t>
        <a:bodyPr/>
        <a:lstStyle/>
        <a:p>
          <a:r>
            <a:rPr lang="en-US" altLang="zh-TW" dirty="0" err="1" smtClean="0"/>
            <a:t>send_byte</a:t>
          </a:r>
          <a:endParaRPr lang="zh-TW" altLang="en-US" dirty="0"/>
        </a:p>
      </dgm:t>
    </dgm:pt>
    <dgm:pt modelId="{53952988-8CAE-456A-8CC1-87AB08A76916}" type="parTrans" cxnId="{8BF85FE2-60A2-49A5-8FB2-49A5D7468897}">
      <dgm:prSet/>
      <dgm:spPr/>
      <dgm:t>
        <a:bodyPr/>
        <a:lstStyle/>
        <a:p>
          <a:endParaRPr lang="zh-TW" altLang="en-US"/>
        </a:p>
      </dgm:t>
    </dgm:pt>
    <dgm:pt modelId="{2EA139E9-F5D4-42D6-A385-3E3BB2157D0D}" type="sibTrans" cxnId="{8BF85FE2-60A2-49A5-8FB2-49A5D7468897}">
      <dgm:prSet/>
      <dgm:spPr/>
      <dgm:t>
        <a:bodyPr/>
        <a:lstStyle/>
        <a:p>
          <a:endParaRPr lang="zh-TW" altLang="en-US"/>
        </a:p>
      </dgm:t>
    </dgm:pt>
    <dgm:pt modelId="{D62B3B1F-6F2F-4117-829A-4F538CB41493}">
      <dgm:prSet phldrT="[文字]"/>
      <dgm:spPr/>
      <dgm:t>
        <a:bodyPr/>
        <a:lstStyle/>
        <a:p>
          <a:r>
            <a:rPr lang="zh-TW" altLang="en-US" dirty="0" smtClean="0"/>
            <a:t>出軌停止</a:t>
          </a:r>
          <a:endParaRPr lang="zh-TW" altLang="en-US" dirty="0"/>
        </a:p>
      </dgm:t>
    </dgm:pt>
    <dgm:pt modelId="{18BC3CFC-2A6C-4685-9E85-5D23B918B7AD}" type="parTrans" cxnId="{F020646B-D2CF-4F6B-8C59-3BAB24796894}">
      <dgm:prSet/>
      <dgm:spPr/>
      <dgm:t>
        <a:bodyPr/>
        <a:lstStyle/>
        <a:p>
          <a:endParaRPr lang="zh-TW" altLang="en-US"/>
        </a:p>
      </dgm:t>
    </dgm:pt>
    <dgm:pt modelId="{6B7031DB-5449-47A0-BC47-9BFE74F73A49}" type="sibTrans" cxnId="{F020646B-D2CF-4F6B-8C59-3BAB24796894}">
      <dgm:prSet/>
      <dgm:spPr/>
      <dgm:t>
        <a:bodyPr/>
        <a:lstStyle/>
        <a:p>
          <a:endParaRPr lang="zh-TW" altLang="en-US"/>
        </a:p>
      </dgm:t>
    </dgm:pt>
    <dgm:pt modelId="{FC865BD6-F308-4605-86AC-F769BF7D3239}" type="pres">
      <dgm:prSet presAssocID="{FE8FE869-2756-4E93-BB05-6C3D748817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311FA35-C8C9-4AF1-B8A4-D8893E4F0376}" type="pres">
      <dgm:prSet presAssocID="{BC61630D-4554-4ECB-A50E-5BE87AC6EDB2}" presName="composite" presStyleCnt="0"/>
      <dgm:spPr/>
    </dgm:pt>
    <dgm:pt modelId="{5C09111A-3B87-4D8D-8BB2-CA774D7ED833}" type="pres">
      <dgm:prSet presAssocID="{BC61630D-4554-4ECB-A50E-5BE87AC6EDB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A0C6C6-4F2A-401A-8356-A49D377F9D24}" type="pres">
      <dgm:prSet presAssocID="{BC61630D-4554-4ECB-A50E-5BE87AC6EDB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9D0028-3D24-4AC8-8EBC-3DD1C9B0BD4D}" type="pres">
      <dgm:prSet presAssocID="{9D31E713-6719-48FE-8820-AC00AB8BA666}" presName="space" presStyleCnt="0"/>
      <dgm:spPr/>
    </dgm:pt>
    <dgm:pt modelId="{5770CE1D-9C06-468B-9A03-48DDAB29FA0F}" type="pres">
      <dgm:prSet presAssocID="{CF90EE3D-BBA8-4771-8FE6-0DDA57A00D77}" presName="composite" presStyleCnt="0"/>
      <dgm:spPr/>
    </dgm:pt>
    <dgm:pt modelId="{E6DFC779-88F9-47EC-8A6D-41852272208C}" type="pres">
      <dgm:prSet presAssocID="{CF90EE3D-BBA8-4771-8FE6-0DDA57A00D7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D25F6D-2E61-41AF-A2BA-D5782ADF8B3B}" type="pres">
      <dgm:prSet presAssocID="{CF90EE3D-BBA8-4771-8FE6-0DDA57A00D77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8327A-7516-4BC8-9035-1D18648B860A}" type="pres">
      <dgm:prSet presAssocID="{CD8CA342-2107-42F8-A7E3-7A7F12974CAD}" presName="space" presStyleCnt="0"/>
      <dgm:spPr/>
    </dgm:pt>
    <dgm:pt modelId="{0962B7E8-68F1-4D63-BE12-9C77EF7D0C00}" type="pres">
      <dgm:prSet presAssocID="{69892D4C-B6A4-4D46-A606-A94D01B664B7}" presName="composite" presStyleCnt="0"/>
      <dgm:spPr/>
    </dgm:pt>
    <dgm:pt modelId="{86ACD8FC-80BF-4DBB-8E88-65563C89F37D}" type="pres">
      <dgm:prSet presAssocID="{69892D4C-B6A4-4D46-A606-A94D01B664B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B01794-C22C-4F00-AD2D-4E732EDE2F9E}" type="pres">
      <dgm:prSet presAssocID="{69892D4C-B6A4-4D46-A606-A94D01B664B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18E659-DA9A-479C-B737-2D5C22E85B75}" type="pres">
      <dgm:prSet presAssocID="{6832F756-1798-4A49-B138-5955DCEC8371}" presName="space" presStyleCnt="0"/>
      <dgm:spPr/>
    </dgm:pt>
    <dgm:pt modelId="{F83B7CBF-3A5D-4CC2-9A0B-CF0BCDC7518C}" type="pres">
      <dgm:prSet presAssocID="{E8C2F658-3B7E-4398-8CD0-D382B151314C}" presName="composite" presStyleCnt="0"/>
      <dgm:spPr/>
    </dgm:pt>
    <dgm:pt modelId="{2DA3F629-5748-4C53-8DFD-883984158467}" type="pres">
      <dgm:prSet presAssocID="{E8C2F658-3B7E-4398-8CD0-D382B151314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4CC66A-4956-48E0-9B92-445A9F684D5E}" type="pres">
      <dgm:prSet presAssocID="{E8C2F658-3B7E-4398-8CD0-D382B151314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13ED021-5B7F-4743-92DB-C58D372327C4}" type="presOf" srcId="{2DBB31E4-0FD4-4BC7-BB47-F0E3FBD4B48F}" destId="{4BA0C6C6-4F2A-401A-8356-A49D377F9D24}" srcOrd="0" destOrd="1" presId="urn:microsoft.com/office/officeart/2005/8/layout/hList1"/>
    <dgm:cxn modelId="{7867371A-189B-4624-9A9C-04827B88CE6F}" type="presOf" srcId="{880270B4-F827-451A-A636-BC580B5F10F6}" destId="{D1B01794-C22C-4F00-AD2D-4E732EDE2F9E}" srcOrd="0" destOrd="0" presId="urn:microsoft.com/office/officeart/2005/8/layout/hList1"/>
    <dgm:cxn modelId="{10B94643-745A-4D28-92C5-7E3C71B49F46}" srcId="{BC61630D-4554-4ECB-A50E-5BE87AC6EDB2}" destId="{C198B810-C49C-41E9-8FB8-5C237A2092CD}" srcOrd="0" destOrd="0" parTransId="{855EB1E0-08DA-4276-B532-95F9BEC62D86}" sibTransId="{04578B2D-FC8B-4952-9D46-8944D8814C2A}"/>
    <dgm:cxn modelId="{42319CF1-2896-457A-86FF-01F49758D84D}" type="presOf" srcId="{D62B3B1F-6F2F-4117-829A-4F538CB41493}" destId="{4BA0C6C6-4F2A-401A-8356-A49D377F9D24}" srcOrd="0" destOrd="2" presId="urn:microsoft.com/office/officeart/2005/8/layout/hList1"/>
    <dgm:cxn modelId="{05096864-5473-461D-9C36-FC9ED7607D7D}" srcId="{BC61630D-4554-4ECB-A50E-5BE87AC6EDB2}" destId="{2DBB31E4-0FD4-4BC7-BB47-F0E3FBD4B48F}" srcOrd="1" destOrd="0" parTransId="{4709C628-B812-4845-BF8B-CC493CD9E99A}" sibTransId="{CEF95A74-DB63-43F2-B54E-F14A60F7BF45}"/>
    <dgm:cxn modelId="{8BF85FE2-60A2-49A5-8FB2-49A5D7468897}" srcId="{69892D4C-B6A4-4D46-A606-A94D01B664B7}" destId="{6F7B8FDD-C48B-47EB-9D50-3D36C28AF9EE}" srcOrd="1" destOrd="0" parTransId="{53952988-8CAE-456A-8CC1-87AB08A76916}" sibTransId="{2EA139E9-F5D4-42D6-A385-3E3BB2157D0D}"/>
    <dgm:cxn modelId="{9709CB9B-F97C-4DD7-901A-D503A917B07E}" type="presOf" srcId="{E8C2F658-3B7E-4398-8CD0-D382B151314C}" destId="{2DA3F629-5748-4C53-8DFD-883984158467}" srcOrd="0" destOrd="0" presId="urn:microsoft.com/office/officeart/2005/8/layout/hList1"/>
    <dgm:cxn modelId="{EF18F4EA-C99C-4615-B60E-8B9DB8C3CFDC}" srcId="{FE8FE869-2756-4E93-BB05-6C3D748817B6}" destId="{CF90EE3D-BBA8-4771-8FE6-0DDA57A00D77}" srcOrd="1" destOrd="0" parTransId="{C30EAC1F-30F8-457F-BF15-09FC7D27B81F}" sibTransId="{CD8CA342-2107-42F8-A7E3-7A7F12974CAD}"/>
    <dgm:cxn modelId="{D0B8BBFF-676F-4B43-ABA4-E10261CE29CB}" srcId="{CF90EE3D-BBA8-4771-8FE6-0DDA57A00D77}" destId="{69430631-044F-4BD5-AE62-7EA945CB39F4}" srcOrd="0" destOrd="0" parTransId="{DD768778-F19D-45B5-9136-C69EE931FAF2}" sibTransId="{A02420F0-5C06-4735-9887-A80B214F8F18}"/>
    <dgm:cxn modelId="{CADE5388-870C-4C58-8F81-343AC29D5865}" type="presOf" srcId="{C198B810-C49C-41E9-8FB8-5C237A2092CD}" destId="{4BA0C6C6-4F2A-401A-8356-A49D377F9D24}" srcOrd="0" destOrd="0" presId="urn:microsoft.com/office/officeart/2005/8/layout/hList1"/>
    <dgm:cxn modelId="{E2823E26-959A-4A1F-B250-C192FC4B2783}" type="presOf" srcId="{FE8FE869-2756-4E93-BB05-6C3D748817B6}" destId="{FC865BD6-F308-4605-86AC-F769BF7D3239}" srcOrd="0" destOrd="0" presId="urn:microsoft.com/office/officeart/2005/8/layout/hList1"/>
    <dgm:cxn modelId="{C851E7FC-ACC1-424E-A97C-247FE59496AA}" type="presOf" srcId="{CF90EE3D-BBA8-4771-8FE6-0DDA57A00D77}" destId="{E6DFC779-88F9-47EC-8A6D-41852272208C}" srcOrd="0" destOrd="0" presId="urn:microsoft.com/office/officeart/2005/8/layout/hList1"/>
    <dgm:cxn modelId="{D7D249A6-2578-4116-BC4B-3D9BA87E66F0}" type="presOf" srcId="{BC61630D-4554-4ECB-A50E-5BE87AC6EDB2}" destId="{5C09111A-3B87-4D8D-8BB2-CA774D7ED833}" srcOrd="0" destOrd="0" presId="urn:microsoft.com/office/officeart/2005/8/layout/hList1"/>
    <dgm:cxn modelId="{D7F810B4-B6AD-489F-8143-365FA331DE75}" type="presOf" srcId="{AB17E991-B8E7-480E-B3F3-FDF7C27596A8}" destId="{79D25F6D-2E61-41AF-A2BA-D5782ADF8B3B}" srcOrd="0" destOrd="1" presId="urn:microsoft.com/office/officeart/2005/8/layout/hList1"/>
    <dgm:cxn modelId="{2C0763FE-4BA7-430B-B8D1-70D0BFDC235D}" type="presOf" srcId="{69430631-044F-4BD5-AE62-7EA945CB39F4}" destId="{79D25F6D-2E61-41AF-A2BA-D5782ADF8B3B}" srcOrd="0" destOrd="0" presId="urn:microsoft.com/office/officeart/2005/8/layout/hList1"/>
    <dgm:cxn modelId="{938FC89A-F7AE-47F7-AB7C-3D89BA3707F2}" srcId="{E8C2F658-3B7E-4398-8CD0-D382B151314C}" destId="{6161CEE3-9074-43EC-B6A1-9E25A744C199}" srcOrd="0" destOrd="0" parTransId="{45015835-AA93-469A-88D8-96BA1D8CFCE7}" sibTransId="{2F896244-1C58-40EB-9E5D-FD09DF46C4D7}"/>
    <dgm:cxn modelId="{4D3F3DFB-D7ED-46CA-ACE2-DCD559E4CC3A}" type="presOf" srcId="{69892D4C-B6A4-4D46-A606-A94D01B664B7}" destId="{86ACD8FC-80BF-4DBB-8E88-65563C89F37D}" srcOrd="0" destOrd="0" presId="urn:microsoft.com/office/officeart/2005/8/layout/hList1"/>
    <dgm:cxn modelId="{0D1D5762-465A-4A2D-BE19-83601C15094D}" srcId="{FE8FE869-2756-4E93-BB05-6C3D748817B6}" destId="{69892D4C-B6A4-4D46-A606-A94D01B664B7}" srcOrd="2" destOrd="0" parTransId="{5C076102-E212-45FB-B5C1-964E04447057}" sibTransId="{6832F756-1798-4A49-B138-5955DCEC8371}"/>
    <dgm:cxn modelId="{9DE647C3-28E0-4254-9A60-1217E6ED3E98}" srcId="{FE8FE869-2756-4E93-BB05-6C3D748817B6}" destId="{E8C2F658-3B7E-4398-8CD0-D382B151314C}" srcOrd="3" destOrd="0" parTransId="{599EF787-69B8-4EFE-AA6F-014B32B64B7C}" sibTransId="{35EC2686-0B08-4EB1-ACC1-D51D74DA193F}"/>
    <dgm:cxn modelId="{E0599D7D-138B-4585-9380-F5B3D9DFFBF4}" srcId="{69892D4C-B6A4-4D46-A606-A94D01B664B7}" destId="{880270B4-F827-451A-A636-BC580B5F10F6}" srcOrd="0" destOrd="0" parTransId="{7FA79779-86DB-404C-B567-BF481A2316B7}" sibTransId="{341610CB-6EE0-4847-8CAA-8AD807F6C929}"/>
    <dgm:cxn modelId="{540ED355-E69F-4B60-8DE5-EE532270E06A}" type="presOf" srcId="{7D902DCC-FBFD-4E52-8DA9-0263859E8869}" destId="{79D25F6D-2E61-41AF-A2BA-D5782ADF8B3B}" srcOrd="0" destOrd="2" presId="urn:microsoft.com/office/officeart/2005/8/layout/hList1"/>
    <dgm:cxn modelId="{F020646B-D2CF-4F6B-8C59-3BAB24796894}" srcId="{BC61630D-4554-4ECB-A50E-5BE87AC6EDB2}" destId="{D62B3B1F-6F2F-4117-829A-4F538CB41493}" srcOrd="2" destOrd="0" parTransId="{18BC3CFC-2A6C-4685-9E85-5D23B918B7AD}" sibTransId="{6B7031DB-5449-47A0-BC47-9BFE74F73A49}"/>
    <dgm:cxn modelId="{51E8509D-BF9C-4A0B-902A-6B2785B2D155}" srcId="{FE8FE869-2756-4E93-BB05-6C3D748817B6}" destId="{BC61630D-4554-4ECB-A50E-5BE87AC6EDB2}" srcOrd="0" destOrd="0" parTransId="{10340F1A-0827-4273-8CB2-902D538453EE}" sibTransId="{9D31E713-6719-48FE-8820-AC00AB8BA666}"/>
    <dgm:cxn modelId="{7A26FE68-43C5-4348-8E71-10664890A2A7}" srcId="{CF90EE3D-BBA8-4771-8FE6-0DDA57A00D77}" destId="{7D902DCC-FBFD-4E52-8DA9-0263859E8869}" srcOrd="2" destOrd="0" parTransId="{A315A42D-6340-44B3-9A8B-63D65C496F6A}" sibTransId="{0F8D5228-B063-4770-B43B-C7AD2DC95840}"/>
    <dgm:cxn modelId="{5519D42D-5919-404C-8225-9E073392FDED}" srcId="{CF90EE3D-BBA8-4771-8FE6-0DDA57A00D77}" destId="{AB17E991-B8E7-480E-B3F3-FDF7C27596A8}" srcOrd="1" destOrd="0" parTransId="{196A24B6-DCFA-4194-A075-BDAECAFBEBF3}" sibTransId="{292099B0-6C4E-4FD7-94F8-F448D8439DAF}"/>
    <dgm:cxn modelId="{CB48C3E2-B9C0-4AE6-8347-2178B94227B9}" type="presOf" srcId="{6161CEE3-9074-43EC-B6A1-9E25A744C199}" destId="{B84CC66A-4956-48E0-9B92-445A9F684D5E}" srcOrd="0" destOrd="0" presId="urn:microsoft.com/office/officeart/2005/8/layout/hList1"/>
    <dgm:cxn modelId="{96904600-5B45-403D-AA92-7C45B54F0554}" type="presOf" srcId="{6F7B8FDD-C48B-47EB-9D50-3D36C28AF9EE}" destId="{D1B01794-C22C-4F00-AD2D-4E732EDE2F9E}" srcOrd="0" destOrd="1" presId="urn:microsoft.com/office/officeart/2005/8/layout/hList1"/>
    <dgm:cxn modelId="{409C157E-CA5A-43EE-AC9B-6486A699E5DB}" type="presParOf" srcId="{FC865BD6-F308-4605-86AC-F769BF7D3239}" destId="{0311FA35-C8C9-4AF1-B8A4-D8893E4F0376}" srcOrd="0" destOrd="0" presId="urn:microsoft.com/office/officeart/2005/8/layout/hList1"/>
    <dgm:cxn modelId="{B602F6C4-AE69-42F6-AE56-5A5388F506F5}" type="presParOf" srcId="{0311FA35-C8C9-4AF1-B8A4-D8893E4F0376}" destId="{5C09111A-3B87-4D8D-8BB2-CA774D7ED833}" srcOrd="0" destOrd="0" presId="urn:microsoft.com/office/officeart/2005/8/layout/hList1"/>
    <dgm:cxn modelId="{59F8A4A3-0099-4649-B1F1-F52A6186A546}" type="presParOf" srcId="{0311FA35-C8C9-4AF1-B8A4-D8893E4F0376}" destId="{4BA0C6C6-4F2A-401A-8356-A49D377F9D24}" srcOrd="1" destOrd="0" presId="urn:microsoft.com/office/officeart/2005/8/layout/hList1"/>
    <dgm:cxn modelId="{31F239B4-66B5-4B1C-9868-3594719B25F5}" type="presParOf" srcId="{FC865BD6-F308-4605-86AC-F769BF7D3239}" destId="{BD9D0028-3D24-4AC8-8EBC-3DD1C9B0BD4D}" srcOrd="1" destOrd="0" presId="urn:microsoft.com/office/officeart/2005/8/layout/hList1"/>
    <dgm:cxn modelId="{C5B46F2C-5F89-49D1-96E2-3FACF017F449}" type="presParOf" srcId="{FC865BD6-F308-4605-86AC-F769BF7D3239}" destId="{5770CE1D-9C06-468B-9A03-48DDAB29FA0F}" srcOrd="2" destOrd="0" presId="urn:microsoft.com/office/officeart/2005/8/layout/hList1"/>
    <dgm:cxn modelId="{B10A115B-CB4E-47E9-B9CC-974E3C0F9087}" type="presParOf" srcId="{5770CE1D-9C06-468B-9A03-48DDAB29FA0F}" destId="{E6DFC779-88F9-47EC-8A6D-41852272208C}" srcOrd="0" destOrd="0" presId="urn:microsoft.com/office/officeart/2005/8/layout/hList1"/>
    <dgm:cxn modelId="{EADF0966-1007-4E85-ADC8-D40371E01F28}" type="presParOf" srcId="{5770CE1D-9C06-468B-9A03-48DDAB29FA0F}" destId="{79D25F6D-2E61-41AF-A2BA-D5782ADF8B3B}" srcOrd="1" destOrd="0" presId="urn:microsoft.com/office/officeart/2005/8/layout/hList1"/>
    <dgm:cxn modelId="{A77CDE9C-A6F0-4634-B2B1-00306DA668A8}" type="presParOf" srcId="{FC865BD6-F308-4605-86AC-F769BF7D3239}" destId="{DDF8327A-7516-4BC8-9035-1D18648B860A}" srcOrd="3" destOrd="0" presId="urn:microsoft.com/office/officeart/2005/8/layout/hList1"/>
    <dgm:cxn modelId="{04D16500-1272-4DA2-8DC5-3AC0172B66E1}" type="presParOf" srcId="{FC865BD6-F308-4605-86AC-F769BF7D3239}" destId="{0962B7E8-68F1-4D63-BE12-9C77EF7D0C00}" srcOrd="4" destOrd="0" presId="urn:microsoft.com/office/officeart/2005/8/layout/hList1"/>
    <dgm:cxn modelId="{F5F40496-28CA-407F-AD55-F1403E6FE399}" type="presParOf" srcId="{0962B7E8-68F1-4D63-BE12-9C77EF7D0C00}" destId="{86ACD8FC-80BF-4DBB-8E88-65563C89F37D}" srcOrd="0" destOrd="0" presId="urn:microsoft.com/office/officeart/2005/8/layout/hList1"/>
    <dgm:cxn modelId="{951A3661-4608-4397-B6B2-BA63307CCF3E}" type="presParOf" srcId="{0962B7E8-68F1-4D63-BE12-9C77EF7D0C00}" destId="{D1B01794-C22C-4F00-AD2D-4E732EDE2F9E}" srcOrd="1" destOrd="0" presId="urn:microsoft.com/office/officeart/2005/8/layout/hList1"/>
    <dgm:cxn modelId="{2960F773-9E4D-4627-84D5-49B4A07E9806}" type="presParOf" srcId="{FC865BD6-F308-4605-86AC-F769BF7D3239}" destId="{B118E659-DA9A-479C-B737-2D5C22E85B75}" srcOrd="5" destOrd="0" presId="urn:microsoft.com/office/officeart/2005/8/layout/hList1"/>
    <dgm:cxn modelId="{FD5E0D8F-635A-493B-8CE0-62B9F9871441}" type="presParOf" srcId="{FC865BD6-F308-4605-86AC-F769BF7D3239}" destId="{F83B7CBF-3A5D-4CC2-9A0B-CF0BCDC7518C}" srcOrd="6" destOrd="0" presId="urn:microsoft.com/office/officeart/2005/8/layout/hList1"/>
    <dgm:cxn modelId="{CF243292-222A-4D68-97C5-1557B00B2403}" type="presParOf" srcId="{F83B7CBF-3A5D-4CC2-9A0B-CF0BCDC7518C}" destId="{2DA3F629-5748-4C53-8DFD-883984158467}" srcOrd="0" destOrd="0" presId="urn:microsoft.com/office/officeart/2005/8/layout/hList1"/>
    <dgm:cxn modelId="{DCF7F8F0-B496-4C36-B3C9-585FA7CCCC21}" type="presParOf" srcId="{F83B7CBF-3A5D-4CC2-9A0B-CF0BCDC7518C}" destId="{B84CC66A-4956-48E0-9B92-445A9F684D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E9E042-F924-41EB-9547-3F050CCCBB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F07F217-CBD6-411B-99CA-172A151FF46E}">
      <dgm:prSet phldrT="[文字]"/>
      <dgm:spPr/>
      <dgm:t>
        <a:bodyPr/>
        <a:lstStyle/>
        <a:p>
          <a:r>
            <a:rPr lang="en-US" altLang="zh-TW" dirty="0" err="1" smtClean="0"/>
            <a:t>track.h</a:t>
          </a:r>
          <a:endParaRPr lang="zh-TW" altLang="en-US" dirty="0"/>
        </a:p>
      </dgm:t>
    </dgm:pt>
    <dgm:pt modelId="{643237BE-780A-4AE0-BCFA-0108BACA78D6}" type="parTrans" cxnId="{3BCE2244-E014-4D92-B065-F5ADB14C59C4}">
      <dgm:prSet/>
      <dgm:spPr/>
      <dgm:t>
        <a:bodyPr/>
        <a:lstStyle/>
        <a:p>
          <a:endParaRPr lang="zh-TW" altLang="en-US"/>
        </a:p>
      </dgm:t>
    </dgm:pt>
    <dgm:pt modelId="{9186B62D-13EE-413D-97A5-EDFB0D20223F}" type="sibTrans" cxnId="{3BCE2244-E014-4D92-B065-F5ADB14C59C4}">
      <dgm:prSet/>
      <dgm:spPr/>
      <dgm:t>
        <a:bodyPr/>
        <a:lstStyle/>
        <a:p>
          <a:endParaRPr lang="zh-TW" altLang="en-US"/>
        </a:p>
      </dgm:t>
    </dgm:pt>
    <dgm:pt modelId="{5C7CFE6C-2084-42C2-B015-A576CF26357D}">
      <dgm:prSet phldrT="[文字]"/>
      <dgm:spPr/>
      <dgm:t>
        <a:bodyPr/>
        <a:lstStyle/>
        <a:p>
          <a:r>
            <a:rPr lang="en-US" altLang="zh-TW" dirty="0" smtClean="0"/>
            <a:t>Node</a:t>
          </a:r>
          <a:r>
            <a:rPr lang="zh-TW" altLang="en-US" dirty="0" smtClean="0"/>
            <a:t>控制：自走車在出發前，電腦便會利用演算法算出在每個</a:t>
          </a:r>
          <a:r>
            <a:rPr lang="en-US" altLang="zh-TW" dirty="0" smtClean="0"/>
            <a:t>Node</a:t>
          </a:r>
          <a:r>
            <a:rPr lang="zh-TW" altLang="en-US" dirty="0" smtClean="0"/>
            <a:t>需要做的動作</a:t>
          </a:r>
          <a:r>
            <a:rPr lang="en-US" altLang="zh-TW" dirty="0" smtClean="0"/>
            <a:t>(</a:t>
          </a:r>
          <a:r>
            <a:rPr lang="zh-TW" altLang="en-US" dirty="0" smtClean="0"/>
            <a:t>前進、右轉、左轉、倒退</a:t>
          </a:r>
          <a:r>
            <a:rPr lang="en-US" altLang="zh-TW" dirty="0" smtClean="0"/>
            <a:t>)</a:t>
          </a:r>
          <a:r>
            <a:rPr lang="zh-TW" altLang="en-US" dirty="0" smtClean="0"/>
            <a:t>，並透過藍芽以字串的形式傳給</a:t>
          </a:r>
          <a:r>
            <a:rPr lang="en-US" altLang="zh-TW" dirty="0" smtClean="0"/>
            <a:t>Arduino</a:t>
          </a:r>
          <a:r>
            <a:rPr lang="zh-TW" altLang="en-US" dirty="0" smtClean="0"/>
            <a:t>，爾後自走車在遇到</a:t>
          </a:r>
          <a:r>
            <a:rPr lang="en-US" altLang="zh-TW" dirty="0" smtClean="0"/>
            <a:t>Node</a:t>
          </a:r>
          <a:r>
            <a:rPr lang="zh-TW" altLang="en-US" dirty="0" smtClean="0"/>
            <a:t>的時候，便會根據該字串去決定該做什麼動作。</a:t>
          </a:r>
          <a:endParaRPr lang="zh-TW" altLang="en-US" dirty="0"/>
        </a:p>
      </dgm:t>
    </dgm:pt>
    <dgm:pt modelId="{C7FE7FE0-CB10-4EFE-A61E-E05EE563566C}" type="parTrans" cxnId="{E18FC690-49F9-4FB7-BD89-3DC01B1C4C25}">
      <dgm:prSet/>
      <dgm:spPr/>
      <dgm:t>
        <a:bodyPr/>
        <a:lstStyle/>
        <a:p>
          <a:endParaRPr lang="zh-TW" altLang="en-US"/>
        </a:p>
      </dgm:t>
    </dgm:pt>
    <dgm:pt modelId="{DAFD3C1B-861E-497A-AD6A-91346EC20DA6}" type="sibTrans" cxnId="{E18FC690-49F9-4FB7-BD89-3DC01B1C4C25}">
      <dgm:prSet/>
      <dgm:spPr/>
      <dgm:t>
        <a:bodyPr/>
        <a:lstStyle/>
        <a:p>
          <a:endParaRPr lang="zh-TW" altLang="en-US"/>
        </a:p>
      </dgm:t>
    </dgm:pt>
    <dgm:pt modelId="{A2B7DEDB-A893-46EF-8944-60EE630C9C4E}">
      <dgm:prSet phldrT="[文字]"/>
      <dgm:spPr/>
      <dgm:t>
        <a:bodyPr/>
        <a:lstStyle/>
        <a:p>
          <a:r>
            <a:rPr lang="en-US" altLang="zh-TW" dirty="0" err="1" smtClean="0"/>
            <a:t>node.h</a:t>
          </a:r>
          <a:endParaRPr lang="zh-TW" altLang="en-US" dirty="0"/>
        </a:p>
      </dgm:t>
    </dgm:pt>
    <dgm:pt modelId="{3EC25BB4-AEAD-402A-90F6-C1630F9C34F9}" type="parTrans" cxnId="{E2EF7A8F-8BF1-41A4-AB46-0D7FC39F34C2}">
      <dgm:prSet/>
      <dgm:spPr/>
      <dgm:t>
        <a:bodyPr/>
        <a:lstStyle/>
        <a:p>
          <a:endParaRPr lang="zh-TW" altLang="en-US"/>
        </a:p>
      </dgm:t>
    </dgm:pt>
    <dgm:pt modelId="{768486EA-F866-42A6-8936-F29185A75081}" type="sibTrans" cxnId="{E2EF7A8F-8BF1-41A4-AB46-0D7FC39F34C2}">
      <dgm:prSet/>
      <dgm:spPr/>
      <dgm:t>
        <a:bodyPr/>
        <a:lstStyle/>
        <a:p>
          <a:endParaRPr lang="zh-TW" altLang="en-US"/>
        </a:p>
      </dgm:t>
    </dgm:pt>
    <dgm:pt modelId="{39C04DEF-7273-479E-925E-A042E2068D83}">
      <dgm:prSet phldrT="[文字]"/>
      <dgm:spPr/>
      <dgm:t>
        <a:bodyPr/>
        <a:lstStyle/>
        <a:p>
          <a:r>
            <a:rPr lang="en-US" altLang="zh-TW" dirty="0" smtClean="0"/>
            <a:t>node</a:t>
          </a:r>
          <a:r>
            <a:rPr lang="zh-TW" altLang="en-US" dirty="0" smtClean="0"/>
            <a:t>：傳入</a:t>
          </a:r>
          <a:r>
            <a:rPr lang="en-US" altLang="zh-TW" dirty="0" smtClean="0"/>
            <a:t>0</a:t>
          </a:r>
          <a:r>
            <a:rPr lang="zh-TW" altLang="en-US" dirty="0" smtClean="0"/>
            <a:t>代表字串結尾，即到達終點，讀取最後一個</a:t>
          </a:r>
          <a:r>
            <a:rPr lang="en-US" altLang="zh-TW" dirty="0" smtClean="0"/>
            <a:t>RDIF</a:t>
          </a:r>
          <a:r>
            <a:rPr lang="zh-TW" altLang="en-US" dirty="0" smtClean="0"/>
            <a:t>並永久停止；傳入</a:t>
          </a:r>
          <a:r>
            <a:rPr lang="en-US" altLang="zh-TW" dirty="0" smtClean="0"/>
            <a:t>1</a:t>
          </a:r>
          <a:r>
            <a:rPr lang="zh-TW" altLang="en-US" dirty="0" smtClean="0"/>
            <a:t>的時候強迫直行</a:t>
          </a:r>
          <a:r>
            <a:rPr lang="en-US" altLang="zh-TW" dirty="0" smtClean="0"/>
            <a:t>0.5</a:t>
          </a:r>
          <a:r>
            <a:rPr lang="zh-TW" altLang="en-US" dirty="0" smtClean="0"/>
            <a:t>秒後再重新進入循跡，以防自走車來不及走出</a:t>
          </a:r>
          <a:r>
            <a:rPr lang="en-US" altLang="zh-TW" dirty="0" smtClean="0"/>
            <a:t>Node</a:t>
          </a:r>
          <a:r>
            <a:rPr lang="zh-TW" altLang="en-US" dirty="0" smtClean="0"/>
            <a:t>造成誤判；傳入</a:t>
          </a:r>
          <a:r>
            <a:rPr lang="en-US" altLang="zh-TW" dirty="0" smtClean="0"/>
            <a:t>2</a:t>
          </a:r>
          <a:r>
            <a:rPr lang="zh-TW" altLang="en-US" dirty="0" smtClean="0"/>
            <a:t>的時候根據自走車目前是前進還是後退，分別做直走右轉及後退左轉；傳入</a:t>
          </a:r>
          <a:r>
            <a:rPr lang="en-US" altLang="zh-TW" dirty="0" smtClean="0"/>
            <a:t>3</a:t>
          </a:r>
          <a:r>
            <a:rPr lang="zh-TW" altLang="en-US" dirty="0" smtClean="0"/>
            <a:t>的時候同樣根據自走車目前是前進還是後退，分別做直走左轉及後退右轉；傳入</a:t>
          </a:r>
          <a:r>
            <a:rPr lang="en-US" altLang="zh-TW" dirty="0" smtClean="0"/>
            <a:t>4</a:t>
          </a:r>
          <a:r>
            <a:rPr lang="zh-TW" altLang="en-US" dirty="0" smtClean="0"/>
            <a:t>的時候，讀取</a:t>
          </a:r>
          <a:r>
            <a:rPr lang="en-US" altLang="zh-TW" dirty="0" smtClean="0"/>
            <a:t>RFID</a:t>
          </a:r>
          <a:r>
            <a:rPr lang="zh-TW" altLang="en-US" dirty="0" smtClean="0"/>
            <a:t>值並進入倒退模式。</a:t>
          </a:r>
          <a:endParaRPr lang="zh-TW" altLang="en-US" dirty="0"/>
        </a:p>
      </dgm:t>
    </dgm:pt>
    <dgm:pt modelId="{401AC853-E1C5-4E3B-B5BF-E73EF967EDFD}" type="parTrans" cxnId="{CEFF0A61-7B15-4A39-8B11-93DC20C79C0A}">
      <dgm:prSet/>
      <dgm:spPr/>
      <dgm:t>
        <a:bodyPr/>
        <a:lstStyle/>
        <a:p>
          <a:endParaRPr lang="zh-TW" altLang="en-US"/>
        </a:p>
      </dgm:t>
    </dgm:pt>
    <dgm:pt modelId="{3C8A5B93-456E-4A5C-BBE8-6C3BD6C89B48}" type="sibTrans" cxnId="{CEFF0A61-7B15-4A39-8B11-93DC20C79C0A}">
      <dgm:prSet/>
      <dgm:spPr/>
      <dgm:t>
        <a:bodyPr/>
        <a:lstStyle/>
        <a:p>
          <a:endParaRPr lang="zh-TW" altLang="en-US"/>
        </a:p>
      </dgm:t>
    </dgm:pt>
    <dgm:pt modelId="{8A4427BC-6BF4-4B3A-863D-BE45EC4D6354}">
      <dgm:prSet phldrT="[文字]"/>
      <dgm:spPr/>
      <dgm:t>
        <a:bodyPr/>
        <a:lstStyle/>
        <a:p>
          <a:r>
            <a:rPr lang="en-US" altLang="zh-TW" dirty="0" err="1" smtClean="0"/>
            <a:t>Bluetooth.h</a:t>
          </a:r>
          <a:endParaRPr lang="zh-TW" altLang="en-US" dirty="0"/>
        </a:p>
      </dgm:t>
    </dgm:pt>
    <dgm:pt modelId="{E35F64BA-D91A-4002-BC03-30D8E71E068B}" type="parTrans" cxnId="{D9D411D0-6853-4148-A1D4-6A545AFE346B}">
      <dgm:prSet/>
      <dgm:spPr/>
      <dgm:t>
        <a:bodyPr/>
        <a:lstStyle/>
        <a:p>
          <a:endParaRPr lang="zh-TW" altLang="en-US"/>
        </a:p>
      </dgm:t>
    </dgm:pt>
    <dgm:pt modelId="{11D54A18-13C9-4551-8B56-85F74CCC5277}" type="sibTrans" cxnId="{D9D411D0-6853-4148-A1D4-6A545AFE346B}">
      <dgm:prSet/>
      <dgm:spPr/>
      <dgm:t>
        <a:bodyPr/>
        <a:lstStyle/>
        <a:p>
          <a:endParaRPr lang="zh-TW" altLang="en-US"/>
        </a:p>
      </dgm:t>
    </dgm:pt>
    <dgm:pt modelId="{A56E47D7-2E1A-41CE-B257-E6B2734022EC}">
      <dgm:prSet phldrT="[文字]"/>
      <dgm:spPr/>
      <dgm:t>
        <a:bodyPr/>
        <a:lstStyle/>
        <a:p>
          <a:r>
            <a:rPr lang="en-US" altLang="zh-TW" dirty="0" err="1" smtClean="0"/>
            <a:t>ask_direcrtion</a:t>
          </a:r>
          <a:r>
            <a:rPr lang="zh-TW" altLang="en-US" dirty="0" smtClean="0"/>
            <a:t>：用藍芽接收一個字元</a:t>
          </a:r>
          <a:endParaRPr lang="zh-TW" altLang="en-US" dirty="0"/>
        </a:p>
      </dgm:t>
    </dgm:pt>
    <dgm:pt modelId="{3ACF1C27-2DD1-4E11-95AB-9CC5FDAE3491}" type="parTrans" cxnId="{60EE6C33-0C29-4360-9E1B-7E152EEF5278}">
      <dgm:prSet/>
      <dgm:spPr/>
      <dgm:t>
        <a:bodyPr/>
        <a:lstStyle/>
        <a:p>
          <a:endParaRPr lang="zh-TW" altLang="en-US"/>
        </a:p>
      </dgm:t>
    </dgm:pt>
    <dgm:pt modelId="{4013E951-EE4E-44DE-B59B-668CDC36243A}" type="sibTrans" cxnId="{60EE6C33-0C29-4360-9E1B-7E152EEF5278}">
      <dgm:prSet/>
      <dgm:spPr/>
      <dgm:t>
        <a:bodyPr/>
        <a:lstStyle/>
        <a:p>
          <a:endParaRPr lang="zh-TW" altLang="en-US"/>
        </a:p>
      </dgm:t>
    </dgm:pt>
    <dgm:pt modelId="{6DA6571F-C84A-4C79-BAA2-7C07F844D555}">
      <dgm:prSet phldrT="[文字]"/>
      <dgm:spPr/>
      <dgm:t>
        <a:bodyPr/>
        <a:lstStyle/>
        <a:p>
          <a:r>
            <a:rPr lang="en-US" altLang="zh-TW" dirty="0" err="1" smtClean="0"/>
            <a:t>RFID.h</a:t>
          </a:r>
          <a:endParaRPr lang="zh-TW" altLang="en-US" dirty="0"/>
        </a:p>
      </dgm:t>
    </dgm:pt>
    <dgm:pt modelId="{1891BA41-5CF6-4D8D-8812-E8D7E347607F}" type="parTrans" cxnId="{E221986E-FFBF-498A-AE46-0BB904DAC0BD}">
      <dgm:prSet/>
      <dgm:spPr/>
      <dgm:t>
        <a:bodyPr/>
        <a:lstStyle/>
        <a:p>
          <a:endParaRPr lang="zh-TW" altLang="en-US"/>
        </a:p>
      </dgm:t>
    </dgm:pt>
    <dgm:pt modelId="{39726E96-2B1C-429D-BEAB-942C7135904F}" type="sibTrans" cxnId="{E221986E-FFBF-498A-AE46-0BB904DAC0BD}">
      <dgm:prSet/>
      <dgm:spPr/>
      <dgm:t>
        <a:bodyPr/>
        <a:lstStyle/>
        <a:p>
          <a:endParaRPr lang="zh-TW" altLang="en-US"/>
        </a:p>
      </dgm:t>
    </dgm:pt>
    <dgm:pt modelId="{CE590E44-024C-47C6-BBDB-0ED2671690F0}">
      <dgm:prSet phldrT="[文字]"/>
      <dgm:spPr/>
      <dgm:t>
        <a:bodyPr/>
        <a:lstStyle/>
        <a:p>
          <a:r>
            <a:rPr lang="en-US" altLang="zh-TW" dirty="0" err="1" smtClean="0"/>
            <a:t>rfid</a:t>
          </a:r>
          <a:r>
            <a:rPr lang="zh-TW" altLang="en-US" dirty="0" smtClean="0"/>
            <a:t>：感測</a:t>
          </a:r>
          <a:r>
            <a:rPr lang="en-US" altLang="zh-TW" dirty="0" smtClean="0"/>
            <a:t>RFID</a:t>
          </a:r>
          <a:r>
            <a:rPr lang="zh-TW" altLang="en-US" dirty="0" smtClean="0"/>
            <a:t>晶片並獲取</a:t>
          </a:r>
          <a:r>
            <a:rPr lang="en-US" altLang="zh-TW" dirty="0" smtClean="0"/>
            <a:t>id</a:t>
          </a:r>
          <a:endParaRPr lang="zh-TW" altLang="en-US" dirty="0"/>
        </a:p>
      </dgm:t>
    </dgm:pt>
    <dgm:pt modelId="{5DD0A00F-636B-4228-8D8F-FADDF28F3C28}" type="parTrans" cxnId="{006DD1C1-75C1-4743-8B1A-067BEE867CFD}">
      <dgm:prSet/>
      <dgm:spPr/>
      <dgm:t>
        <a:bodyPr/>
        <a:lstStyle/>
        <a:p>
          <a:endParaRPr lang="zh-TW" altLang="en-US"/>
        </a:p>
      </dgm:t>
    </dgm:pt>
    <dgm:pt modelId="{57622A28-1F9C-4994-B156-00FF1D0CA451}" type="sibTrans" cxnId="{006DD1C1-75C1-4743-8B1A-067BEE867CFD}">
      <dgm:prSet/>
      <dgm:spPr/>
      <dgm:t>
        <a:bodyPr/>
        <a:lstStyle/>
        <a:p>
          <a:endParaRPr lang="zh-TW" altLang="en-US"/>
        </a:p>
      </dgm:t>
    </dgm:pt>
    <dgm:pt modelId="{2EA972C6-BB0F-4022-A6DA-A033B951E0A3}">
      <dgm:prSet phldrT="[文字]"/>
      <dgm:spPr/>
      <dgm:t>
        <a:bodyPr/>
        <a:lstStyle/>
        <a:p>
          <a:r>
            <a:rPr lang="zh-TW" altLang="en-US" dirty="0" smtClean="0"/>
            <a:t>直線循跡：在沒有遇到</a:t>
          </a:r>
          <a:r>
            <a:rPr lang="en-US" altLang="zh-TW" dirty="0" smtClean="0"/>
            <a:t>Node</a:t>
          </a:r>
          <a:r>
            <a:rPr lang="zh-TW" altLang="en-US" dirty="0" smtClean="0"/>
            <a:t>的時候，便使用</a:t>
          </a:r>
          <a:r>
            <a:rPr lang="en-US" altLang="zh-TW" dirty="0" smtClean="0"/>
            <a:t>PID+</a:t>
          </a:r>
          <a:r>
            <a:rPr lang="el-GR" altLang="zh-TW" dirty="0" smtClean="0">
              <a:ea typeface="標楷體" panose="03000509000000000000" pitchFamily="65" charset="-120"/>
            </a:rPr>
            <a:t>α</a:t>
          </a:r>
          <a:r>
            <a:rPr lang="zh-TW" altLang="en-US" dirty="0" smtClean="0">
              <a:latin typeface="+mn-ea"/>
              <a:ea typeface="+mn-ea"/>
            </a:rPr>
            <a:t>循跡方式以使自走車能沿黑線直行</a:t>
          </a:r>
          <a:endParaRPr lang="zh-TW" altLang="en-US" dirty="0">
            <a:latin typeface="+mn-ea"/>
            <a:ea typeface="+mn-ea"/>
          </a:endParaRPr>
        </a:p>
      </dgm:t>
    </dgm:pt>
    <dgm:pt modelId="{65D29C9E-1E97-48DA-AC9C-FFAE6B5A2F4D}" type="parTrans" cxnId="{D60AFF16-79BF-4B31-980F-1A72C175CE1A}">
      <dgm:prSet/>
      <dgm:spPr/>
      <dgm:t>
        <a:bodyPr/>
        <a:lstStyle/>
        <a:p>
          <a:endParaRPr lang="zh-TW" altLang="en-US"/>
        </a:p>
      </dgm:t>
    </dgm:pt>
    <dgm:pt modelId="{18741C50-3422-4D49-8C49-45025721896D}" type="sibTrans" cxnId="{D60AFF16-79BF-4B31-980F-1A72C175CE1A}">
      <dgm:prSet/>
      <dgm:spPr/>
      <dgm:t>
        <a:bodyPr/>
        <a:lstStyle/>
        <a:p>
          <a:endParaRPr lang="zh-TW" altLang="en-US"/>
        </a:p>
      </dgm:t>
    </dgm:pt>
    <dgm:pt modelId="{B22810DC-FC0D-4F72-8EB9-5E4EB70AE228}">
      <dgm:prSet phldrT="[文字]"/>
      <dgm:spPr/>
      <dgm:t>
        <a:bodyPr/>
        <a:lstStyle/>
        <a:p>
          <a:r>
            <a:rPr lang="zh-TW" altLang="en-US" dirty="0" smtClean="0"/>
            <a:t>出軌停止：當紅外線感測器讀到五個全白時，隔</a:t>
          </a:r>
          <a:r>
            <a:rPr lang="en-US" altLang="zh-TW" dirty="0" smtClean="0"/>
            <a:t>0.1</a:t>
          </a:r>
          <a:r>
            <a:rPr lang="zh-TW" altLang="en-US" dirty="0" smtClean="0"/>
            <a:t>秒會再讀一次，若仍是全白，代表自走車嚴重偏離軌跡，停止馬達運轉直到人為將其擺回線上</a:t>
          </a:r>
          <a:endParaRPr lang="zh-TW" altLang="en-US" dirty="0">
            <a:latin typeface="+mn-ea"/>
            <a:ea typeface="+mn-ea"/>
          </a:endParaRPr>
        </a:p>
      </dgm:t>
    </dgm:pt>
    <dgm:pt modelId="{E9415E4D-EF45-4FB0-9EC4-63FD12F9AF61}" type="parTrans" cxnId="{B1554909-AF37-42F9-A227-C73F53362479}">
      <dgm:prSet/>
      <dgm:spPr/>
      <dgm:t>
        <a:bodyPr/>
        <a:lstStyle/>
        <a:p>
          <a:endParaRPr lang="zh-TW" altLang="en-US"/>
        </a:p>
      </dgm:t>
    </dgm:pt>
    <dgm:pt modelId="{6EC461CA-8722-4294-A121-2762B16C6850}" type="sibTrans" cxnId="{B1554909-AF37-42F9-A227-C73F53362479}">
      <dgm:prSet/>
      <dgm:spPr/>
      <dgm:t>
        <a:bodyPr/>
        <a:lstStyle/>
        <a:p>
          <a:endParaRPr lang="zh-TW" altLang="en-US"/>
        </a:p>
      </dgm:t>
    </dgm:pt>
    <dgm:pt modelId="{A8021FAE-4141-4160-A662-DBB8FC49BAB4}">
      <dgm:prSet phldrT="[文字]"/>
      <dgm:spPr/>
      <dgm:t>
        <a:bodyPr/>
        <a:lstStyle/>
        <a:p>
          <a:r>
            <a:rPr lang="en-US" altLang="zh-TW" dirty="0" err="1" smtClean="0"/>
            <a:t>MotorWriting</a:t>
          </a:r>
          <a:r>
            <a:rPr lang="zh-TW" altLang="en-US" dirty="0" smtClean="0"/>
            <a:t>：用</a:t>
          </a:r>
          <a:r>
            <a:rPr lang="en-US" altLang="zh-TW" dirty="0" smtClean="0"/>
            <a:t>L298N</a:t>
          </a:r>
          <a:r>
            <a:rPr lang="zh-TW" altLang="en-US" dirty="0" smtClean="0"/>
            <a:t>控制左右馬達的運轉速度</a:t>
          </a:r>
          <a:endParaRPr lang="zh-TW" altLang="en-US" dirty="0"/>
        </a:p>
      </dgm:t>
    </dgm:pt>
    <dgm:pt modelId="{A14341D7-9E14-469F-8B0B-C933F8F7C388}" type="parTrans" cxnId="{9A1FB5E0-7E9B-4741-AB5A-19F4D97F7AB3}">
      <dgm:prSet/>
      <dgm:spPr/>
      <dgm:t>
        <a:bodyPr/>
        <a:lstStyle/>
        <a:p>
          <a:endParaRPr lang="zh-TW" altLang="en-US"/>
        </a:p>
      </dgm:t>
    </dgm:pt>
    <dgm:pt modelId="{B9B18C28-9BF6-4414-9D44-A42A02E1E4E3}" type="sibTrans" cxnId="{9A1FB5E0-7E9B-4741-AB5A-19F4D97F7AB3}">
      <dgm:prSet/>
      <dgm:spPr/>
      <dgm:t>
        <a:bodyPr/>
        <a:lstStyle/>
        <a:p>
          <a:endParaRPr lang="zh-TW" altLang="en-US"/>
        </a:p>
      </dgm:t>
    </dgm:pt>
    <dgm:pt modelId="{09164897-B624-4B0C-AD8C-8783170427B0}">
      <dgm:prSet phldrT="[文字]"/>
      <dgm:spPr/>
      <dgm:t>
        <a:bodyPr/>
        <a:lstStyle/>
        <a:p>
          <a:r>
            <a:rPr lang="en-US" altLang="zh-TW" dirty="0" err="1" smtClean="0"/>
            <a:t>MotorInverter</a:t>
          </a:r>
          <a:r>
            <a:rPr lang="zh-TW" altLang="en-US" dirty="0" smtClean="0"/>
            <a:t>：由於</a:t>
          </a:r>
          <a:r>
            <a:rPr lang="en-US" altLang="zh-TW" dirty="0" err="1" smtClean="0"/>
            <a:t>analogWrite</a:t>
          </a:r>
          <a:r>
            <a:rPr lang="zh-TW" altLang="en-US" dirty="0" smtClean="0"/>
            <a:t>只能寫</a:t>
          </a:r>
          <a:r>
            <a:rPr lang="en-US" altLang="zh-TW" dirty="0" smtClean="0"/>
            <a:t>0~255</a:t>
          </a:r>
          <a:r>
            <a:rPr lang="zh-TW" altLang="en-US" dirty="0" smtClean="0"/>
            <a:t>，為了讓</a:t>
          </a:r>
          <a:r>
            <a:rPr lang="en-US" altLang="zh-TW" dirty="0" err="1" smtClean="0"/>
            <a:t>MotorWriting</a:t>
          </a:r>
          <a:r>
            <a:rPr lang="zh-TW" altLang="en-US" dirty="0" smtClean="0"/>
            <a:t>可以輸入負值代表馬達反轉，故需要此函數</a:t>
          </a:r>
          <a:endParaRPr lang="zh-TW" altLang="en-US" dirty="0"/>
        </a:p>
      </dgm:t>
    </dgm:pt>
    <dgm:pt modelId="{F8A6A960-C3FB-4EB8-9B24-942CEA233A65}" type="parTrans" cxnId="{5B2483FA-900B-4C20-A987-B9E911B645C9}">
      <dgm:prSet/>
      <dgm:spPr/>
      <dgm:t>
        <a:bodyPr/>
        <a:lstStyle/>
        <a:p>
          <a:endParaRPr lang="zh-TW" altLang="en-US"/>
        </a:p>
      </dgm:t>
    </dgm:pt>
    <dgm:pt modelId="{46E0057D-FE5A-4A79-956C-7E91B35ADFFF}" type="sibTrans" cxnId="{5B2483FA-900B-4C20-A987-B9E911B645C9}">
      <dgm:prSet/>
      <dgm:spPr/>
      <dgm:t>
        <a:bodyPr/>
        <a:lstStyle/>
        <a:p>
          <a:endParaRPr lang="zh-TW" altLang="en-US"/>
        </a:p>
      </dgm:t>
    </dgm:pt>
    <dgm:pt modelId="{4C09D8FF-E3EC-43FC-9007-5071817FD94A}">
      <dgm:prSet phldrT="[文字]"/>
      <dgm:spPr/>
      <dgm:t>
        <a:bodyPr/>
        <a:lstStyle/>
        <a:p>
          <a:r>
            <a:rPr lang="en-US" altLang="zh-TW" dirty="0" err="1" smtClean="0"/>
            <a:t>sent_byte</a:t>
          </a:r>
          <a:r>
            <a:rPr lang="zh-TW" altLang="en-US" dirty="0" smtClean="0"/>
            <a:t>：用藍芽傳送</a:t>
          </a:r>
          <a:r>
            <a:rPr lang="en-US" altLang="zh-TW" dirty="0" smtClean="0"/>
            <a:t>RFID</a:t>
          </a:r>
          <a:r>
            <a:rPr lang="zh-TW" altLang="en-US" dirty="0" smtClean="0"/>
            <a:t>的內容</a:t>
          </a:r>
          <a:endParaRPr lang="zh-TW" altLang="en-US" dirty="0"/>
        </a:p>
      </dgm:t>
    </dgm:pt>
    <dgm:pt modelId="{EBC7D9F6-B89A-4BD8-9CA3-93798FC63CF1}" type="parTrans" cxnId="{8AD29091-9386-470D-AF63-BEE829302C6C}">
      <dgm:prSet/>
      <dgm:spPr/>
      <dgm:t>
        <a:bodyPr/>
        <a:lstStyle/>
        <a:p>
          <a:endParaRPr lang="zh-TW" altLang="en-US"/>
        </a:p>
      </dgm:t>
    </dgm:pt>
    <dgm:pt modelId="{33B6912B-23AE-4A36-92E6-D0F74BAD8602}" type="sibTrans" cxnId="{8AD29091-9386-470D-AF63-BEE829302C6C}">
      <dgm:prSet/>
      <dgm:spPr/>
      <dgm:t>
        <a:bodyPr/>
        <a:lstStyle/>
        <a:p>
          <a:endParaRPr lang="zh-TW" altLang="en-US"/>
        </a:p>
      </dgm:t>
    </dgm:pt>
    <dgm:pt modelId="{CEE5A4E3-FB74-4805-A028-AC7D46D7A4F7}" type="pres">
      <dgm:prSet presAssocID="{E0E9E042-F924-41EB-9547-3F050CCCBB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3507106-B6FB-4809-B351-FF3728693C74}" type="pres">
      <dgm:prSet presAssocID="{DF07F217-CBD6-411B-99CA-172A151FF4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3384DE-0EEF-46EF-9ADE-A3351DF3C645}" type="pres">
      <dgm:prSet presAssocID="{DF07F217-CBD6-411B-99CA-172A151FF46E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4F54D3-2184-4B73-A002-106C86E79DDF}" type="pres">
      <dgm:prSet presAssocID="{A2B7DEDB-A893-46EF-8944-60EE630C9C4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70B300-EC8E-4B0B-A7E4-8E680055D503}" type="pres">
      <dgm:prSet presAssocID="{A2B7DEDB-A893-46EF-8944-60EE630C9C4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98AA76-6515-4D87-8A99-2D2D7AC60E32}" type="pres">
      <dgm:prSet presAssocID="{8A4427BC-6BF4-4B3A-863D-BE45EC4D635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1364BA-B707-43AC-BF90-1CBAF73C72C4}" type="pres">
      <dgm:prSet presAssocID="{8A4427BC-6BF4-4B3A-863D-BE45EC4D635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DFBD4C-A0B4-45BE-A347-AF0DE3E02D3F}" type="pres">
      <dgm:prSet presAssocID="{6DA6571F-C84A-4C79-BAA2-7C07F844D55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6E47ED-1FC2-42FF-AD87-A36DDA27F317}" type="pres">
      <dgm:prSet presAssocID="{6DA6571F-C84A-4C79-BAA2-7C07F844D55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D4D415-A857-475D-81B0-AC0EF5A1C1BF}" type="presOf" srcId="{B22810DC-FC0D-4F72-8EB9-5E4EB70AE228}" destId="{343384DE-0EEF-46EF-9ADE-A3351DF3C645}" srcOrd="0" destOrd="2" presId="urn:microsoft.com/office/officeart/2005/8/layout/vList2"/>
    <dgm:cxn modelId="{58396D83-3683-445F-8184-0378D82B2878}" type="presOf" srcId="{A2B7DEDB-A893-46EF-8944-60EE630C9C4E}" destId="{624F54D3-2184-4B73-A002-106C86E79DDF}" srcOrd="0" destOrd="0" presId="urn:microsoft.com/office/officeart/2005/8/layout/vList2"/>
    <dgm:cxn modelId="{46165E09-7F54-4E33-8454-34AEABBB1FCF}" type="presOf" srcId="{DF07F217-CBD6-411B-99CA-172A151FF46E}" destId="{C3507106-B6FB-4809-B351-FF3728693C74}" srcOrd="0" destOrd="0" presId="urn:microsoft.com/office/officeart/2005/8/layout/vList2"/>
    <dgm:cxn modelId="{4E30CB6B-8B0F-44A3-B10A-C50B7E07F059}" type="presOf" srcId="{09164897-B624-4B0C-AD8C-8783170427B0}" destId="{9870B300-EC8E-4B0B-A7E4-8E680055D503}" srcOrd="0" destOrd="2" presId="urn:microsoft.com/office/officeart/2005/8/layout/vList2"/>
    <dgm:cxn modelId="{9A25708F-4D8A-43C6-A7BF-4B4F94582227}" type="presOf" srcId="{2EA972C6-BB0F-4022-A6DA-A033B951E0A3}" destId="{343384DE-0EEF-46EF-9ADE-A3351DF3C645}" srcOrd="0" destOrd="1" presId="urn:microsoft.com/office/officeart/2005/8/layout/vList2"/>
    <dgm:cxn modelId="{9E70386F-2472-4143-A6FA-97B9EFD61B30}" type="presOf" srcId="{CE590E44-024C-47C6-BBDB-0ED2671690F0}" destId="{E06E47ED-1FC2-42FF-AD87-A36DDA27F317}" srcOrd="0" destOrd="0" presId="urn:microsoft.com/office/officeart/2005/8/layout/vList2"/>
    <dgm:cxn modelId="{1B1F71B0-89FD-4636-8ABD-C7EA228BCDBD}" type="presOf" srcId="{E0E9E042-F924-41EB-9547-3F050CCCBB53}" destId="{CEE5A4E3-FB74-4805-A028-AC7D46D7A4F7}" srcOrd="0" destOrd="0" presId="urn:microsoft.com/office/officeart/2005/8/layout/vList2"/>
    <dgm:cxn modelId="{1B608722-2D72-4051-B1B2-50764DE7A92A}" type="presOf" srcId="{A56E47D7-2E1A-41CE-B257-E6B2734022EC}" destId="{421364BA-B707-43AC-BF90-1CBAF73C72C4}" srcOrd="0" destOrd="0" presId="urn:microsoft.com/office/officeart/2005/8/layout/vList2"/>
    <dgm:cxn modelId="{3BCE2244-E014-4D92-B065-F5ADB14C59C4}" srcId="{E0E9E042-F924-41EB-9547-3F050CCCBB53}" destId="{DF07F217-CBD6-411B-99CA-172A151FF46E}" srcOrd="0" destOrd="0" parTransId="{643237BE-780A-4AE0-BCFA-0108BACA78D6}" sibTransId="{9186B62D-13EE-413D-97A5-EDFB0D20223F}"/>
    <dgm:cxn modelId="{D9D411D0-6853-4148-A1D4-6A545AFE346B}" srcId="{E0E9E042-F924-41EB-9547-3F050CCCBB53}" destId="{8A4427BC-6BF4-4B3A-863D-BE45EC4D6354}" srcOrd="2" destOrd="0" parTransId="{E35F64BA-D91A-4002-BC03-30D8E71E068B}" sibTransId="{11D54A18-13C9-4551-8B56-85F74CCC5277}"/>
    <dgm:cxn modelId="{CEFF0A61-7B15-4A39-8B11-93DC20C79C0A}" srcId="{A2B7DEDB-A893-46EF-8944-60EE630C9C4E}" destId="{39C04DEF-7273-479E-925E-A042E2068D83}" srcOrd="0" destOrd="0" parTransId="{401AC853-E1C5-4E3B-B5BF-E73EF967EDFD}" sibTransId="{3C8A5B93-456E-4A5C-BBE8-6C3BD6C89B48}"/>
    <dgm:cxn modelId="{B1554909-AF37-42F9-A227-C73F53362479}" srcId="{DF07F217-CBD6-411B-99CA-172A151FF46E}" destId="{B22810DC-FC0D-4F72-8EB9-5E4EB70AE228}" srcOrd="2" destOrd="0" parTransId="{E9415E4D-EF45-4FB0-9EC4-63FD12F9AF61}" sibTransId="{6EC461CA-8722-4294-A121-2762B16C6850}"/>
    <dgm:cxn modelId="{EB214068-EAF0-43CE-AD4E-25C2CDE7F3E3}" type="presOf" srcId="{8A4427BC-6BF4-4B3A-863D-BE45EC4D6354}" destId="{0C98AA76-6515-4D87-8A99-2D2D7AC60E32}" srcOrd="0" destOrd="0" presId="urn:microsoft.com/office/officeart/2005/8/layout/vList2"/>
    <dgm:cxn modelId="{60EE6C33-0C29-4360-9E1B-7E152EEF5278}" srcId="{8A4427BC-6BF4-4B3A-863D-BE45EC4D6354}" destId="{A56E47D7-2E1A-41CE-B257-E6B2734022EC}" srcOrd="0" destOrd="0" parTransId="{3ACF1C27-2DD1-4E11-95AB-9CC5FDAE3491}" sibTransId="{4013E951-EE4E-44DE-B59B-668CDC36243A}"/>
    <dgm:cxn modelId="{E221986E-FFBF-498A-AE46-0BB904DAC0BD}" srcId="{E0E9E042-F924-41EB-9547-3F050CCCBB53}" destId="{6DA6571F-C84A-4C79-BAA2-7C07F844D555}" srcOrd="3" destOrd="0" parTransId="{1891BA41-5CF6-4D8D-8812-E8D7E347607F}" sibTransId="{39726E96-2B1C-429D-BEAB-942C7135904F}"/>
    <dgm:cxn modelId="{E2EF7A8F-8BF1-41A4-AB46-0D7FC39F34C2}" srcId="{E0E9E042-F924-41EB-9547-3F050CCCBB53}" destId="{A2B7DEDB-A893-46EF-8944-60EE630C9C4E}" srcOrd="1" destOrd="0" parTransId="{3EC25BB4-AEAD-402A-90F6-C1630F9C34F9}" sibTransId="{768486EA-F866-42A6-8936-F29185A75081}"/>
    <dgm:cxn modelId="{964D657C-C9CD-4685-BA6F-E456F70BDD44}" type="presOf" srcId="{6DA6571F-C84A-4C79-BAA2-7C07F844D555}" destId="{7FDFBD4C-A0B4-45BE-A347-AF0DE3E02D3F}" srcOrd="0" destOrd="0" presId="urn:microsoft.com/office/officeart/2005/8/layout/vList2"/>
    <dgm:cxn modelId="{5B2483FA-900B-4C20-A987-B9E911B645C9}" srcId="{A2B7DEDB-A893-46EF-8944-60EE630C9C4E}" destId="{09164897-B624-4B0C-AD8C-8783170427B0}" srcOrd="2" destOrd="0" parTransId="{F8A6A960-C3FB-4EB8-9B24-942CEA233A65}" sibTransId="{46E0057D-FE5A-4A79-956C-7E91B35ADFFF}"/>
    <dgm:cxn modelId="{71424A3D-5EDA-4185-A888-5FB94E247AC0}" type="presOf" srcId="{39C04DEF-7273-479E-925E-A042E2068D83}" destId="{9870B300-EC8E-4B0B-A7E4-8E680055D503}" srcOrd="0" destOrd="0" presId="urn:microsoft.com/office/officeart/2005/8/layout/vList2"/>
    <dgm:cxn modelId="{E18FC690-49F9-4FB7-BD89-3DC01B1C4C25}" srcId="{DF07F217-CBD6-411B-99CA-172A151FF46E}" destId="{5C7CFE6C-2084-42C2-B015-A576CF26357D}" srcOrd="0" destOrd="0" parTransId="{C7FE7FE0-CB10-4EFE-A61E-E05EE563566C}" sibTransId="{DAFD3C1B-861E-497A-AD6A-91346EC20DA6}"/>
    <dgm:cxn modelId="{1D88AA64-ABA0-4629-BE44-490894EB9846}" type="presOf" srcId="{5C7CFE6C-2084-42C2-B015-A576CF26357D}" destId="{343384DE-0EEF-46EF-9ADE-A3351DF3C645}" srcOrd="0" destOrd="0" presId="urn:microsoft.com/office/officeart/2005/8/layout/vList2"/>
    <dgm:cxn modelId="{EA7F8A7B-1787-4E2D-AE27-8B85376B63D2}" type="presOf" srcId="{4C09D8FF-E3EC-43FC-9007-5071817FD94A}" destId="{421364BA-B707-43AC-BF90-1CBAF73C72C4}" srcOrd="0" destOrd="1" presId="urn:microsoft.com/office/officeart/2005/8/layout/vList2"/>
    <dgm:cxn modelId="{8AD29091-9386-470D-AF63-BEE829302C6C}" srcId="{8A4427BC-6BF4-4B3A-863D-BE45EC4D6354}" destId="{4C09D8FF-E3EC-43FC-9007-5071817FD94A}" srcOrd="1" destOrd="0" parTransId="{EBC7D9F6-B89A-4BD8-9CA3-93798FC63CF1}" sibTransId="{33B6912B-23AE-4A36-92E6-D0F74BAD8602}"/>
    <dgm:cxn modelId="{9A1FB5E0-7E9B-4741-AB5A-19F4D97F7AB3}" srcId="{A2B7DEDB-A893-46EF-8944-60EE630C9C4E}" destId="{A8021FAE-4141-4160-A662-DBB8FC49BAB4}" srcOrd="1" destOrd="0" parTransId="{A14341D7-9E14-469F-8B0B-C933F8F7C388}" sibTransId="{B9B18C28-9BF6-4414-9D44-A42A02E1E4E3}"/>
    <dgm:cxn modelId="{006DD1C1-75C1-4743-8B1A-067BEE867CFD}" srcId="{6DA6571F-C84A-4C79-BAA2-7C07F844D555}" destId="{CE590E44-024C-47C6-BBDB-0ED2671690F0}" srcOrd="0" destOrd="0" parTransId="{5DD0A00F-636B-4228-8D8F-FADDF28F3C28}" sibTransId="{57622A28-1F9C-4994-B156-00FF1D0CA451}"/>
    <dgm:cxn modelId="{2CFB49E0-9139-4599-9D3E-2612C73D2F39}" type="presOf" srcId="{A8021FAE-4141-4160-A662-DBB8FC49BAB4}" destId="{9870B300-EC8E-4B0B-A7E4-8E680055D503}" srcOrd="0" destOrd="1" presId="urn:microsoft.com/office/officeart/2005/8/layout/vList2"/>
    <dgm:cxn modelId="{D60AFF16-79BF-4B31-980F-1A72C175CE1A}" srcId="{DF07F217-CBD6-411B-99CA-172A151FF46E}" destId="{2EA972C6-BB0F-4022-A6DA-A033B951E0A3}" srcOrd="1" destOrd="0" parTransId="{65D29C9E-1E97-48DA-AC9C-FFAE6B5A2F4D}" sibTransId="{18741C50-3422-4D49-8C49-45025721896D}"/>
    <dgm:cxn modelId="{81DAE231-3AD7-486C-B1E1-339ED29E3A10}" type="presParOf" srcId="{CEE5A4E3-FB74-4805-A028-AC7D46D7A4F7}" destId="{C3507106-B6FB-4809-B351-FF3728693C74}" srcOrd="0" destOrd="0" presId="urn:microsoft.com/office/officeart/2005/8/layout/vList2"/>
    <dgm:cxn modelId="{C743D40F-2A07-41D4-A35B-BDA0E76B15B6}" type="presParOf" srcId="{CEE5A4E3-FB74-4805-A028-AC7D46D7A4F7}" destId="{343384DE-0EEF-46EF-9ADE-A3351DF3C645}" srcOrd="1" destOrd="0" presId="urn:microsoft.com/office/officeart/2005/8/layout/vList2"/>
    <dgm:cxn modelId="{EAA13C59-E512-4227-A25D-2495C25E46AA}" type="presParOf" srcId="{CEE5A4E3-FB74-4805-A028-AC7D46D7A4F7}" destId="{624F54D3-2184-4B73-A002-106C86E79DDF}" srcOrd="2" destOrd="0" presId="urn:microsoft.com/office/officeart/2005/8/layout/vList2"/>
    <dgm:cxn modelId="{CD39A50E-11C4-4A4D-85E9-33A410B778CD}" type="presParOf" srcId="{CEE5A4E3-FB74-4805-A028-AC7D46D7A4F7}" destId="{9870B300-EC8E-4B0B-A7E4-8E680055D503}" srcOrd="3" destOrd="0" presId="urn:microsoft.com/office/officeart/2005/8/layout/vList2"/>
    <dgm:cxn modelId="{7214E8AD-0E29-488C-921A-B564C86F2D4C}" type="presParOf" srcId="{CEE5A4E3-FB74-4805-A028-AC7D46D7A4F7}" destId="{0C98AA76-6515-4D87-8A99-2D2D7AC60E32}" srcOrd="4" destOrd="0" presId="urn:microsoft.com/office/officeart/2005/8/layout/vList2"/>
    <dgm:cxn modelId="{74EA759E-3E9C-4E0C-A8CB-CA34311A4873}" type="presParOf" srcId="{CEE5A4E3-FB74-4805-A028-AC7D46D7A4F7}" destId="{421364BA-B707-43AC-BF90-1CBAF73C72C4}" srcOrd="5" destOrd="0" presId="urn:microsoft.com/office/officeart/2005/8/layout/vList2"/>
    <dgm:cxn modelId="{1F1C2B61-18D6-4F54-9C7C-53B46C5F4CBF}" type="presParOf" srcId="{CEE5A4E3-FB74-4805-A028-AC7D46D7A4F7}" destId="{7FDFBD4C-A0B4-45BE-A347-AF0DE3E02D3F}" srcOrd="6" destOrd="0" presId="urn:microsoft.com/office/officeart/2005/8/layout/vList2"/>
    <dgm:cxn modelId="{BBCA439C-374C-40D5-BBE5-786C35BE8746}" type="presParOf" srcId="{CEE5A4E3-FB74-4805-A028-AC7D46D7A4F7}" destId="{E06E47ED-1FC2-42FF-AD87-A36DDA27F31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8FE869-2756-4E93-BB05-6C3D748817B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C61630D-4554-4ECB-A50E-5BE87AC6EDB2}">
      <dgm:prSet phldrT="[文字]"/>
      <dgm:spPr/>
      <dgm:t>
        <a:bodyPr/>
        <a:lstStyle/>
        <a:p>
          <a:r>
            <a:rPr lang="en-US" altLang="zh-TW" dirty="0" smtClean="0"/>
            <a:t>maze.py</a:t>
          </a:r>
          <a:endParaRPr lang="zh-TW" altLang="en-US" dirty="0"/>
        </a:p>
      </dgm:t>
    </dgm:pt>
    <dgm:pt modelId="{10340F1A-0827-4273-8CB2-902D538453EE}" type="parTrans" cxnId="{51E8509D-BF9C-4A0B-902A-6B2785B2D155}">
      <dgm:prSet/>
      <dgm:spPr/>
      <dgm:t>
        <a:bodyPr/>
        <a:lstStyle/>
        <a:p>
          <a:endParaRPr lang="zh-TW" altLang="en-US"/>
        </a:p>
      </dgm:t>
    </dgm:pt>
    <dgm:pt modelId="{9D31E713-6719-48FE-8820-AC00AB8BA666}" type="sibTrans" cxnId="{51E8509D-BF9C-4A0B-902A-6B2785B2D155}">
      <dgm:prSet/>
      <dgm:spPr/>
      <dgm:t>
        <a:bodyPr/>
        <a:lstStyle/>
        <a:p>
          <a:endParaRPr lang="zh-TW" altLang="en-US"/>
        </a:p>
      </dgm:t>
    </dgm:pt>
    <dgm:pt modelId="{C198B810-C49C-41E9-8FB8-5C237A2092CD}">
      <dgm:prSet phldrT="[文字]"/>
      <dgm:spPr/>
      <dgm:t>
        <a:bodyPr/>
        <a:lstStyle/>
        <a:p>
          <a:r>
            <a:rPr lang="en-US" altLang="zh-TW" dirty="0" err="1" smtClean="0"/>
            <a:t>getAction</a:t>
          </a:r>
          <a:endParaRPr lang="zh-TW" altLang="en-US" dirty="0"/>
        </a:p>
      </dgm:t>
    </dgm:pt>
    <dgm:pt modelId="{855EB1E0-08DA-4276-B532-95F9BEC62D86}" type="parTrans" cxnId="{10B94643-745A-4D28-92C5-7E3C71B49F46}">
      <dgm:prSet/>
      <dgm:spPr/>
      <dgm:t>
        <a:bodyPr/>
        <a:lstStyle/>
        <a:p>
          <a:endParaRPr lang="zh-TW" altLang="en-US"/>
        </a:p>
      </dgm:t>
    </dgm:pt>
    <dgm:pt modelId="{04578B2D-FC8B-4952-9D46-8944D8814C2A}" type="sibTrans" cxnId="{10B94643-745A-4D28-92C5-7E3C71B49F46}">
      <dgm:prSet/>
      <dgm:spPr/>
      <dgm:t>
        <a:bodyPr/>
        <a:lstStyle/>
        <a:p>
          <a:endParaRPr lang="zh-TW" altLang="en-US"/>
        </a:p>
      </dgm:t>
    </dgm:pt>
    <dgm:pt modelId="{CF90EE3D-BBA8-4771-8FE6-0DDA57A00D77}">
      <dgm:prSet phldrT="[文字]"/>
      <dgm:spPr/>
      <dgm:t>
        <a:bodyPr/>
        <a:lstStyle/>
        <a:p>
          <a:r>
            <a:rPr lang="en-US" altLang="zh-TW" dirty="0" smtClean="0"/>
            <a:t>node.py</a:t>
          </a:r>
          <a:endParaRPr lang="zh-TW" altLang="en-US" dirty="0"/>
        </a:p>
      </dgm:t>
    </dgm:pt>
    <dgm:pt modelId="{C30EAC1F-30F8-457F-BF15-09FC7D27B81F}" type="parTrans" cxnId="{EF18F4EA-C99C-4615-B60E-8B9DB8C3CFDC}">
      <dgm:prSet/>
      <dgm:spPr/>
      <dgm:t>
        <a:bodyPr/>
        <a:lstStyle/>
        <a:p>
          <a:endParaRPr lang="zh-TW" altLang="en-US"/>
        </a:p>
      </dgm:t>
    </dgm:pt>
    <dgm:pt modelId="{CD8CA342-2107-42F8-A7E3-7A7F12974CAD}" type="sibTrans" cxnId="{EF18F4EA-C99C-4615-B60E-8B9DB8C3CFDC}">
      <dgm:prSet/>
      <dgm:spPr/>
      <dgm:t>
        <a:bodyPr/>
        <a:lstStyle/>
        <a:p>
          <a:endParaRPr lang="zh-TW" altLang="en-US"/>
        </a:p>
      </dgm:t>
    </dgm:pt>
    <dgm:pt modelId="{69430631-044F-4BD5-AE62-7EA945CB39F4}">
      <dgm:prSet phldrT="[文字]"/>
      <dgm:spPr/>
      <dgm:t>
        <a:bodyPr/>
        <a:lstStyle/>
        <a:p>
          <a:r>
            <a:rPr lang="en-US" altLang="zh-TW" dirty="0" err="1" smtClean="0"/>
            <a:t>setSuccessor</a:t>
          </a:r>
          <a:endParaRPr lang="zh-TW" altLang="en-US" dirty="0"/>
        </a:p>
      </dgm:t>
    </dgm:pt>
    <dgm:pt modelId="{DD768778-F19D-45B5-9136-C69EE931FAF2}" type="parTrans" cxnId="{D0B8BBFF-676F-4B43-ABA4-E10261CE29CB}">
      <dgm:prSet/>
      <dgm:spPr/>
      <dgm:t>
        <a:bodyPr/>
        <a:lstStyle/>
        <a:p>
          <a:endParaRPr lang="zh-TW" altLang="en-US"/>
        </a:p>
      </dgm:t>
    </dgm:pt>
    <dgm:pt modelId="{A02420F0-5C06-4735-9887-A80B214F8F18}" type="sibTrans" cxnId="{D0B8BBFF-676F-4B43-ABA4-E10261CE29CB}">
      <dgm:prSet/>
      <dgm:spPr/>
      <dgm:t>
        <a:bodyPr/>
        <a:lstStyle/>
        <a:p>
          <a:endParaRPr lang="zh-TW" altLang="en-US"/>
        </a:p>
      </dgm:t>
    </dgm:pt>
    <dgm:pt modelId="{69892D4C-B6A4-4D46-A606-A94D01B664B7}">
      <dgm:prSet phldrT="[文字]"/>
      <dgm:spPr/>
      <dgm:t>
        <a:bodyPr/>
        <a:lstStyle/>
        <a:p>
          <a:r>
            <a:rPr lang="en-US" altLang="zh-TW" dirty="0" smtClean="0"/>
            <a:t>BT.py</a:t>
          </a:r>
          <a:endParaRPr lang="zh-TW" altLang="en-US" dirty="0"/>
        </a:p>
      </dgm:t>
    </dgm:pt>
    <dgm:pt modelId="{5C076102-E212-45FB-B5C1-964E04447057}" type="parTrans" cxnId="{0D1D5762-465A-4A2D-BE19-83601C15094D}">
      <dgm:prSet/>
      <dgm:spPr/>
      <dgm:t>
        <a:bodyPr/>
        <a:lstStyle/>
        <a:p>
          <a:endParaRPr lang="zh-TW" altLang="en-US"/>
        </a:p>
      </dgm:t>
    </dgm:pt>
    <dgm:pt modelId="{6832F756-1798-4A49-B138-5955DCEC8371}" type="sibTrans" cxnId="{0D1D5762-465A-4A2D-BE19-83601C15094D}">
      <dgm:prSet/>
      <dgm:spPr/>
      <dgm:t>
        <a:bodyPr/>
        <a:lstStyle/>
        <a:p>
          <a:endParaRPr lang="zh-TW" altLang="en-US"/>
        </a:p>
      </dgm:t>
    </dgm:pt>
    <dgm:pt modelId="{880270B4-F827-451A-A636-BC580B5F10F6}">
      <dgm:prSet phldrT="[文字]"/>
      <dgm:spPr/>
      <dgm:t>
        <a:bodyPr/>
        <a:lstStyle/>
        <a:p>
          <a:r>
            <a:rPr lang="en-US" altLang="zh-TW" dirty="0" err="1" smtClean="0"/>
            <a:t>do_connect</a:t>
          </a:r>
          <a:endParaRPr lang="zh-TW" altLang="en-US" dirty="0"/>
        </a:p>
      </dgm:t>
    </dgm:pt>
    <dgm:pt modelId="{7FA79779-86DB-404C-B567-BF481A2316B7}" type="parTrans" cxnId="{E0599D7D-138B-4585-9380-F5B3D9DFFBF4}">
      <dgm:prSet/>
      <dgm:spPr/>
      <dgm:t>
        <a:bodyPr/>
        <a:lstStyle/>
        <a:p>
          <a:endParaRPr lang="zh-TW" altLang="en-US"/>
        </a:p>
      </dgm:t>
    </dgm:pt>
    <dgm:pt modelId="{341610CB-6EE0-4847-8CAA-8AD807F6C929}" type="sibTrans" cxnId="{E0599D7D-138B-4585-9380-F5B3D9DFFBF4}">
      <dgm:prSet/>
      <dgm:spPr/>
      <dgm:t>
        <a:bodyPr/>
        <a:lstStyle/>
        <a:p>
          <a:endParaRPr lang="zh-TW" altLang="en-US"/>
        </a:p>
      </dgm:t>
    </dgm:pt>
    <dgm:pt modelId="{EDD48F55-5247-4C20-B691-F8AC62F874BA}">
      <dgm:prSet phldrT="[文字]"/>
      <dgm:spPr/>
      <dgm:t>
        <a:bodyPr/>
        <a:lstStyle/>
        <a:p>
          <a:r>
            <a:rPr lang="en-US" altLang="zh-TW" dirty="0" smtClean="0"/>
            <a:t>disconnect</a:t>
          </a:r>
          <a:endParaRPr lang="zh-TW" altLang="en-US" dirty="0"/>
        </a:p>
      </dgm:t>
    </dgm:pt>
    <dgm:pt modelId="{67A885CA-4724-4138-AAF0-10DC63A3D703}" type="parTrans" cxnId="{C1CFBCBF-75C4-4D6A-99ED-495C747C7CDF}">
      <dgm:prSet/>
      <dgm:spPr/>
      <dgm:t>
        <a:bodyPr/>
        <a:lstStyle/>
        <a:p>
          <a:endParaRPr lang="zh-TW" altLang="en-US"/>
        </a:p>
      </dgm:t>
    </dgm:pt>
    <dgm:pt modelId="{E4AE3157-A3B5-492D-8715-F5278C5388E9}" type="sibTrans" cxnId="{C1CFBCBF-75C4-4D6A-99ED-495C747C7CDF}">
      <dgm:prSet/>
      <dgm:spPr/>
      <dgm:t>
        <a:bodyPr/>
        <a:lstStyle/>
        <a:p>
          <a:endParaRPr lang="zh-TW" altLang="en-US"/>
        </a:p>
      </dgm:t>
    </dgm:pt>
    <dgm:pt modelId="{E8C2F658-3B7E-4398-8CD0-D382B151314C}">
      <dgm:prSet phldrT="[文字]"/>
      <dgm:spPr/>
      <dgm:t>
        <a:bodyPr/>
        <a:lstStyle/>
        <a:p>
          <a:r>
            <a:rPr lang="en-US" altLang="zh-TW" dirty="0" smtClean="0"/>
            <a:t>score.py</a:t>
          </a:r>
          <a:endParaRPr lang="zh-TW" altLang="en-US" dirty="0"/>
        </a:p>
      </dgm:t>
    </dgm:pt>
    <dgm:pt modelId="{599EF787-69B8-4EFE-AA6F-014B32B64B7C}" type="parTrans" cxnId="{9DE647C3-28E0-4254-9A60-1217E6ED3E98}">
      <dgm:prSet/>
      <dgm:spPr/>
      <dgm:t>
        <a:bodyPr/>
        <a:lstStyle/>
        <a:p>
          <a:endParaRPr lang="zh-TW" altLang="en-US"/>
        </a:p>
      </dgm:t>
    </dgm:pt>
    <dgm:pt modelId="{35EC2686-0B08-4EB1-ACC1-D51D74DA193F}" type="sibTrans" cxnId="{9DE647C3-28E0-4254-9A60-1217E6ED3E98}">
      <dgm:prSet/>
      <dgm:spPr/>
      <dgm:t>
        <a:bodyPr/>
        <a:lstStyle/>
        <a:p>
          <a:endParaRPr lang="zh-TW" altLang="en-US"/>
        </a:p>
      </dgm:t>
    </dgm:pt>
    <dgm:pt modelId="{2DBB31E4-0FD4-4BC7-BB47-F0E3FBD4B48F}">
      <dgm:prSet phldrT="[文字]"/>
      <dgm:spPr/>
      <dgm:t>
        <a:bodyPr/>
        <a:lstStyle/>
        <a:p>
          <a:r>
            <a:rPr lang="en-US" altLang="zh-TW" dirty="0" err="1" smtClean="0"/>
            <a:t>reverseDir</a:t>
          </a:r>
          <a:endParaRPr lang="zh-TW" altLang="en-US" dirty="0"/>
        </a:p>
      </dgm:t>
    </dgm:pt>
    <dgm:pt modelId="{4709C628-B812-4845-BF8B-CC493CD9E99A}" type="parTrans" cxnId="{05096864-5473-461D-9C36-FC9ED7607D7D}">
      <dgm:prSet/>
      <dgm:spPr/>
      <dgm:t>
        <a:bodyPr/>
        <a:lstStyle/>
        <a:p>
          <a:endParaRPr lang="zh-TW" altLang="en-US"/>
        </a:p>
      </dgm:t>
    </dgm:pt>
    <dgm:pt modelId="{CEF95A74-DB63-43F2-B54E-F14A60F7BF45}" type="sibTrans" cxnId="{05096864-5473-461D-9C36-FC9ED7607D7D}">
      <dgm:prSet/>
      <dgm:spPr/>
      <dgm:t>
        <a:bodyPr/>
        <a:lstStyle/>
        <a:p>
          <a:endParaRPr lang="zh-TW" altLang="en-US"/>
        </a:p>
      </dgm:t>
    </dgm:pt>
    <dgm:pt modelId="{C4DDBAD4-4BE3-417B-A3B6-2AFA9BD20FA8}">
      <dgm:prSet phldrT="[文字]"/>
      <dgm:spPr/>
      <dgm:t>
        <a:bodyPr/>
        <a:lstStyle/>
        <a:p>
          <a:r>
            <a:rPr lang="en-US" altLang="zh-TW" dirty="0" err="1" smtClean="0"/>
            <a:t>Dijkstra</a:t>
          </a:r>
          <a:endParaRPr lang="zh-TW" altLang="en-US" dirty="0"/>
        </a:p>
      </dgm:t>
    </dgm:pt>
    <dgm:pt modelId="{3E1CA0B5-89C0-4968-BF19-96E36E4DF1D4}" type="parTrans" cxnId="{30E2655F-DFB2-46FA-84F1-DEEBA233B081}">
      <dgm:prSet/>
      <dgm:spPr/>
      <dgm:t>
        <a:bodyPr/>
        <a:lstStyle/>
        <a:p>
          <a:endParaRPr lang="zh-TW" altLang="en-US"/>
        </a:p>
      </dgm:t>
    </dgm:pt>
    <dgm:pt modelId="{D69986C6-6A2A-48F2-86D3-0B2F37F84B2E}" type="sibTrans" cxnId="{30E2655F-DFB2-46FA-84F1-DEEBA233B081}">
      <dgm:prSet/>
      <dgm:spPr/>
      <dgm:t>
        <a:bodyPr/>
        <a:lstStyle/>
        <a:p>
          <a:endParaRPr lang="zh-TW" altLang="en-US"/>
        </a:p>
      </dgm:t>
    </dgm:pt>
    <dgm:pt modelId="{E886A97B-E09D-4AAD-9B53-9F89391ED1E7}">
      <dgm:prSet phldrT="[文字]"/>
      <dgm:spPr/>
      <dgm:t>
        <a:bodyPr/>
        <a:lstStyle/>
        <a:p>
          <a:r>
            <a:rPr lang="en-US" altLang="zh-TW" dirty="0" err="1" smtClean="0"/>
            <a:t>ndToPath</a:t>
          </a:r>
          <a:endParaRPr lang="zh-TW" altLang="en-US" dirty="0"/>
        </a:p>
      </dgm:t>
    </dgm:pt>
    <dgm:pt modelId="{A2555E15-706C-478E-B9B7-B0DE0F9D67EA}" type="parTrans" cxnId="{2AF8D91E-642C-471E-8687-15E39BEDF4D2}">
      <dgm:prSet/>
      <dgm:spPr/>
      <dgm:t>
        <a:bodyPr/>
        <a:lstStyle/>
        <a:p>
          <a:endParaRPr lang="zh-TW" altLang="en-US"/>
        </a:p>
      </dgm:t>
    </dgm:pt>
    <dgm:pt modelId="{C9C92E3F-7839-4A60-BE4E-AB4F4BB65C79}" type="sibTrans" cxnId="{2AF8D91E-642C-471E-8687-15E39BEDF4D2}">
      <dgm:prSet/>
      <dgm:spPr/>
      <dgm:t>
        <a:bodyPr/>
        <a:lstStyle/>
        <a:p>
          <a:endParaRPr lang="zh-TW" altLang="en-US"/>
        </a:p>
      </dgm:t>
    </dgm:pt>
    <dgm:pt modelId="{6092EAC1-7841-45CB-9785-45C0B96876D8}">
      <dgm:prSet phldrT="[文字]"/>
      <dgm:spPr/>
      <dgm:t>
        <a:bodyPr/>
        <a:lstStyle/>
        <a:p>
          <a:r>
            <a:rPr lang="en-US" altLang="zh-TW" dirty="0" err="1" smtClean="0"/>
            <a:t>exhaustiveAttack</a:t>
          </a:r>
          <a:endParaRPr lang="zh-TW" altLang="en-US" dirty="0"/>
        </a:p>
      </dgm:t>
    </dgm:pt>
    <dgm:pt modelId="{E527FE35-E6A4-48D7-AF5E-8BBA61AA609E}" type="parTrans" cxnId="{CD772568-42BF-4A4A-A2A4-0E014A8E3467}">
      <dgm:prSet/>
      <dgm:spPr/>
      <dgm:t>
        <a:bodyPr/>
        <a:lstStyle/>
        <a:p>
          <a:endParaRPr lang="zh-TW" altLang="en-US"/>
        </a:p>
      </dgm:t>
    </dgm:pt>
    <dgm:pt modelId="{C9A9F8DE-F863-479F-BEBC-619FEFDB914E}" type="sibTrans" cxnId="{CD772568-42BF-4A4A-A2A4-0E014A8E3467}">
      <dgm:prSet/>
      <dgm:spPr/>
      <dgm:t>
        <a:bodyPr/>
        <a:lstStyle/>
        <a:p>
          <a:endParaRPr lang="zh-TW" altLang="en-US"/>
        </a:p>
      </dgm:t>
    </dgm:pt>
    <dgm:pt modelId="{FA4325FC-33B9-449B-8E60-318875E9C831}">
      <dgm:prSet phldrT="[文字]"/>
      <dgm:spPr/>
      <dgm:t>
        <a:bodyPr/>
        <a:lstStyle/>
        <a:p>
          <a:r>
            <a:rPr lang="en-US" altLang="zh-TW" dirty="0" err="1" smtClean="0"/>
            <a:t>optimalPath</a:t>
          </a:r>
          <a:endParaRPr lang="zh-TW" altLang="en-US" dirty="0"/>
        </a:p>
      </dgm:t>
    </dgm:pt>
    <dgm:pt modelId="{FA51FEF8-6C83-459B-AEF6-68198F47F9DA}" type="parTrans" cxnId="{EFF7419F-7775-44B3-9802-10F8B6D823CC}">
      <dgm:prSet/>
      <dgm:spPr/>
      <dgm:t>
        <a:bodyPr/>
        <a:lstStyle/>
        <a:p>
          <a:endParaRPr lang="zh-TW" altLang="en-US"/>
        </a:p>
      </dgm:t>
    </dgm:pt>
    <dgm:pt modelId="{797A9A7B-66F9-450A-A4B5-583437D06B35}" type="sibTrans" cxnId="{EFF7419F-7775-44B3-9802-10F8B6D823CC}">
      <dgm:prSet/>
      <dgm:spPr/>
      <dgm:t>
        <a:bodyPr/>
        <a:lstStyle/>
        <a:p>
          <a:endParaRPr lang="zh-TW" altLang="en-US"/>
        </a:p>
      </dgm:t>
    </dgm:pt>
    <dgm:pt modelId="{D7F3291F-4EB0-4C5D-8BB2-879C342992F2}">
      <dgm:prSet phldrT="[文字]"/>
      <dgm:spPr/>
      <dgm:t>
        <a:bodyPr/>
        <a:lstStyle/>
        <a:p>
          <a:r>
            <a:rPr lang="en-US" altLang="zh-TW" dirty="0" smtClean="0"/>
            <a:t>game_1</a:t>
          </a:r>
          <a:endParaRPr lang="zh-TW" altLang="en-US" dirty="0"/>
        </a:p>
      </dgm:t>
    </dgm:pt>
    <dgm:pt modelId="{6FBB2DCA-EEBE-4E91-9D33-1AA0AE36E93B}" type="parTrans" cxnId="{8D37BC1D-40FA-4F34-931F-83BD9EFFAE76}">
      <dgm:prSet/>
      <dgm:spPr/>
      <dgm:t>
        <a:bodyPr/>
        <a:lstStyle/>
        <a:p>
          <a:endParaRPr lang="zh-TW" altLang="en-US"/>
        </a:p>
      </dgm:t>
    </dgm:pt>
    <dgm:pt modelId="{97CEB1C1-D1EB-4AEC-9482-ABBC9565042B}" type="sibTrans" cxnId="{8D37BC1D-40FA-4F34-931F-83BD9EFFAE76}">
      <dgm:prSet/>
      <dgm:spPr/>
      <dgm:t>
        <a:bodyPr/>
        <a:lstStyle/>
        <a:p>
          <a:endParaRPr lang="zh-TW" altLang="en-US"/>
        </a:p>
      </dgm:t>
    </dgm:pt>
    <dgm:pt modelId="{5E132986-4B23-4596-90E2-F972E1D792B3}">
      <dgm:prSet phldrT="[文字]"/>
      <dgm:spPr/>
      <dgm:t>
        <a:bodyPr/>
        <a:lstStyle/>
        <a:p>
          <a:r>
            <a:rPr lang="en-US" altLang="zh-TW" dirty="0" err="1" smtClean="0"/>
            <a:t>isEnd</a:t>
          </a:r>
          <a:endParaRPr lang="zh-TW" altLang="en-US" dirty="0"/>
        </a:p>
      </dgm:t>
    </dgm:pt>
    <dgm:pt modelId="{0D5FDBC2-5277-4A5C-AD15-437E3F6AD293}" type="parTrans" cxnId="{4420A9EF-8B1C-4B93-BD7E-715DAD32A9A6}">
      <dgm:prSet/>
      <dgm:spPr/>
      <dgm:t>
        <a:bodyPr/>
        <a:lstStyle/>
        <a:p>
          <a:endParaRPr lang="zh-TW" altLang="en-US"/>
        </a:p>
      </dgm:t>
    </dgm:pt>
    <dgm:pt modelId="{ACC0D71E-53D5-427B-8929-F15B4A39B746}" type="sibTrans" cxnId="{4420A9EF-8B1C-4B93-BD7E-715DAD32A9A6}">
      <dgm:prSet/>
      <dgm:spPr/>
      <dgm:t>
        <a:bodyPr/>
        <a:lstStyle/>
        <a:p>
          <a:endParaRPr lang="zh-TW" altLang="en-US"/>
        </a:p>
      </dgm:t>
    </dgm:pt>
    <dgm:pt modelId="{6161CEE3-9074-43EC-B6A1-9E25A744C199}">
      <dgm:prSet phldrT="[文字]"/>
      <dgm:spPr/>
      <dgm:t>
        <a:bodyPr/>
        <a:lstStyle/>
        <a:p>
          <a:r>
            <a:rPr lang="en-US" altLang="zh-TW" dirty="0" err="1" smtClean="0"/>
            <a:t>addUID</a:t>
          </a:r>
          <a:endParaRPr lang="zh-TW" altLang="en-US" dirty="0"/>
        </a:p>
      </dgm:t>
    </dgm:pt>
    <dgm:pt modelId="{45015835-AA93-469A-88D8-96BA1D8CFCE7}" type="parTrans" cxnId="{938FC89A-F7AE-47F7-AB7C-3D89BA3707F2}">
      <dgm:prSet/>
      <dgm:spPr/>
      <dgm:t>
        <a:bodyPr/>
        <a:lstStyle/>
        <a:p>
          <a:endParaRPr lang="zh-TW" altLang="en-US"/>
        </a:p>
      </dgm:t>
    </dgm:pt>
    <dgm:pt modelId="{2F896244-1C58-40EB-9E5D-FD09DF46C4D7}" type="sibTrans" cxnId="{938FC89A-F7AE-47F7-AB7C-3D89BA3707F2}">
      <dgm:prSet/>
      <dgm:spPr/>
      <dgm:t>
        <a:bodyPr/>
        <a:lstStyle/>
        <a:p>
          <a:endParaRPr lang="zh-TW" altLang="en-US"/>
        </a:p>
      </dgm:t>
    </dgm:pt>
    <dgm:pt modelId="{99E303C1-007E-4123-B726-47A15E181720}">
      <dgm:prSet phldrT="[文字]"/>
      <dgm:spPr/>
      <dgm:t>
        <a:bodyPr/>
        <a:lstStyle/>
        <a:p>
          <a:r>
            <a:rPr lang="en-US" altLang="zh-TW" dirty="0" err="1" smtClean="0"/>
            <a:t>serialReadByte</a:t>
          </a:r>
          <a:endParaRPr lang="zh-TW" altLang="en-US" dirty="0"/>
        </a:p>
      </dgm:t>
    </dgm:pt>
    <dgm:pt modelId="{D049A969-CD68-4389-9429-AEFF7840EA80}" type="parTrans" cxnId="{76D3D929-066C-4E1B-93C6-DF4E68EBCB55}">
      <dgm:prSet/>
      <dgm:spPr/>
      <dgm:t>
        <a:bodyPr/>
        <a:lstStyle/>
        <a:p>
          <a:endParaRPr lang="zh-TW" altLang="en-US"/>
        </a:p>
      </dgm:t>
    </dgm:pt>
    <dgm:pt modelId="{2727537C-3FAD-47A6-AA32-0BF88D0A9EE5}" type="sibTrans" cxnId="{76D3D929-066C-4E1B-93C6-DF4E68EBCB55}">
      <dgm:prSet/>
      <dgm:spPr/>
      <dgm:t>
        <a:bodyPr/>
        <a:lstStyle/>
        <a:p>
          <a:endParaRPr lang="zh-TW" altLang="en-US"/>
        </a:p>
      </dgm:t>
    </dgm:pt>
    <dgm:pt modelId="{61F2B755-C194-4C7F-BBC5-D183629B37C7}">
      <dgm:prSet phldrT="[文字]"/>
      <dgm:spPr/>
      <dgm:t>
        <a:bodyPr/>
        <a:lstStyle/>
        <a:p>
          <a:r>
            <a:rPr lang="en-US" altLang="zh-TW" dirty="0" err="1" smtClean="0"/>
            <a:t>serialWrite</a:t>
          </a:r>
          <a:endParaRPr lang="zh-TW" altLang="en-US" dirty="0"/>
        </a:p>
      </dgm:t>
    </dgm:pt>
    <dgm:pt modelId="{5F020D19-77D3-4060-8BB4-1FD4E9892AF4}" type="parTrans" cxnId="{94B61ADF-B3F6-4FF0-89BA-33B22D50BA76}">
      <dgm:prSet/>
      <dgm:spPr/>
      <dgm:t>
        <a:bodyPr/>
        <a:lstStyle/>
        <a:p>
          <a:endParaRPr lang="zh-TW" altLang="en-US"/>
        </a:p>
      </dgm:t>
    </dgm:pt>
    <dgm:pt modelId="{2D791D5C-72CF-4FBA-A31C-A38A667AD75D}" type="sibTrans" cxnId="{94B61ADF-B3F6-4FF0-89BA-33B22D50BA76}">
      <dgm:prSet/>
      <dgm:spPr/>
      <dgm:t>
        <a:bodyPr/>
        <a:lstStyle/>
        <a:p>
          <a:endParaRPr lang="zh-TW" altLang="en-US"/>
        </a:p>
      </dgm:t>
    </dgm:pt>
    <dgm:pt modelId="{AB17E991-B8E7-480E-B3F3-FDF7C27596A8}">
      <dgm:prSet phldrT="[文字]"/>
      <dgm:spPr/>
      <dgm:t>
        <a:bodyPr/>
        <a:lstStyle/>
        <a:p>
          <a:endParaRPr lang="zh-TW" altLang="en-US" dirty="0"/>
        </a:p>
      </dgm:t>
    </dgm:pt>
    <dgm:pt modelId="{196A24B6-DCFA-4194-A075-BDAECAFBEBF3}" type="parTrans" cxnId="{5519D42D-5919-404C-8225-9E073392FDED}">
      <dgm:prSet/>
      <dgm:spPr/>
      <dgm:t>
        <a:bodyPr/>
        <a:lstStyle/>
        <a:p>
          <a:endParaRPr lang="zh-TW" altLang="en-US"/>
        </a:p>
      </dgm:t>
    </dgm:pt>
    <dgm:pt modelId="{292099B0-6C4E-4FD7-94F8-F448D8439DAF}" type="sibTrans" cxnId="{5519D42D-5919-404C-8225-9E073392FDED}">
      <dgm:prSet/>
      <dgm:spPr/>
      <dgm:t>
        <a:bodyPr/>
        <a:lstStyle/>
        <a:p>
          <a:endParaRPr lang="zh-TW" altLang="en-US"/>
        </a:p>
      </dgm:t>
    </dgm:pt>
    <dgm:pt modelId="{7D902DCC-FBFD-4E52-8DA9-0263859E8869}">
      <dgm:prSet phldrT="[文字]"/>
      <dgm:spPr/>
      <dgm:t>
        <a:bodyPr/>
        <a:lstStyle/>
        <a:p>
          <a:endParaRPr lang="zh-TW" altLang="en-US" dirty="0"/>
        </a:p>
      </dgm:t>
    </dgm:pt>
    <dgm:pt modelId="{A315A42D-6340-44B3-9A8B-63D65C496F6A}" type="parTrans" cxnId="{7A26FE68-43C5-4348-8E71-10664890A2A7}">
      <dgm:prSet/>
      <dgm:spPr/>
      <dgm:t>
        <a:bodyPr/>
        <a:lstStyle/>
        <a:p>
          <a:endParaRPr lang="zh-TW" altLang="en-US"/>
        </a:p>
      </dgm:t>
    </dgm:pt>
    <dgm:pt modelId="{0F8D5228-B063-4770-B43B-C7AD2DC95840}" type="sibTrans" cxnId="{7A26FE68-43C5-4348-8E71-10664890A2A7}">
      <dgm:prSet/>
      <dgm:spPr/>
      <dgm:t>
        <a:bodyPr/>
        <a:lstStyle/>
        <a:p>
          <a:endParaRPr lang="zh-TW" altLang="en-US"/>
        </a:p>
      </dgm:t>
    </dgm:pt>
    <dgm:pt modelId="{A7EFA486-1D0C-40F3-9141-13D42A25B2C8}">
      <dgm:prSet phldrT="[文字]"/>
      <dgm:spPr/>
      <dgm:t>
        <a:bodyPr/>
        <a:lstStyle/>
        <a:p>
          <a:endParaRPr lang="zh-TW" altLang="en-US" dirty="0"/>
        </a:p>
      </dgm:t>
    </dgm:pt>
    <dgm:pt modelId="{3B42D53A-9469-4A79-B3DE-B28067E1BF0B}" type="parTrans" cxnId="{63004B85-8BAD-4B6F-87E4-D1BE5A7F04F8}">
      <dgm:prSet/>
      <dgm:spPr/>
      <dgm:t>
        <a:bodyPr/>
        <a:lstStyle/>
        <a:p>
          <a:endParaRPr lang="zh-TW" altLang="en-US"/>
        </a:p>
      </dgm:t>
    </dgm:pt>
    <dgm:pt modelId="{243EF922-C8E0-4CDD-88C9-027C6CD9D903}" type="sibTrans" cxnId="{63004B85-8BAD-4B6F-87E4-D1BE5A7F04F8}">
      <dgm:prSet/>
      <dgm:spPr/>
      <dgm:t>
        <a:bodyPr/>
        <a:lstStyle/>
        <a:p>
          <a:endParaRPr lang="zh-TW" altLang="en-US"/>
        </a:p>
      </dgm:t>
    </dgm:pt>
    <dgm:pt modelId="{6F7B8FDD-C48B-47EB-9D50-3D36C28AF9EE}">
      <dgm:prSet phldrT="[文字]"/>
      <dgm:spPr/>
      <dgm:t>
        <a:bodyPr/>
        <a:lstStyle/>
        <a:p>
          <a:endParaRPr lang="zh-TW" altLang="en-US" dirty="0"/>
        </a:p>
      </dgm:t>
    </dgm:pt>
    <dgm:pt modelId="{53952988-8CAE-456A-8CC1-87AB08A76916}" type="parTrans" cxnId="{8BF85FE2-60A2-49A5-8FB2-49A5D7468897}">
      <dgm:prSet/>
      <dgm:spPr/>
      <dgm:t>
        <a:bodyPr/>
        <a:lstStyle/>
        <a:p>
          <a:endParaRPr lang="zh-TW" altLang="en-US"/>
        </a:p>
      </dgm:t>
    </dgm:pt>
    <dgm:pt modelId="{2EA139E9-F5D4-42D6-A385-3E3BB2157D0D}" type="sibTrans" cxnId="{8BF85FE2-60A2-49A5-8FB2-49A5D7468897}">
      <dgm:prSet/>
      <dgm:spPr/>
      <dgm:t>
        <a:bodyPr/>
        <a:lstStyle/>
        <a:p>
          <a:endParaRPr lang="zh-TW" altLang="en-US"/>
        </a:p>
      </dgm:t>
    </dgm:pt>
    <dgm:pt modelId="{B9E30623-C2CD-4884-B6DF-0128CD74AEDC}">
      <dgm:prSet phldrT="[文字]"/>
      <dgm:spPr/>
      <dgm:t>
        <a:bodyPr/>
        <a:lstStyle/>
        <a:p>
          <a:endParaRPr lang="zh-TW" altLang="en-US" dirty="0"/>
        </a:p>
      </dgm:t>
    </dgm:pt>
    <dgm:pt modelId="{0A07F38B-F3D2-4CD0-9663-AD9E693AD165}" type="parTrans" cxnId="{E6B2E9CB-348B-46A6-AE6B-F8B268DFCB5E}">
      <dgm:prSet/>
      <dgm:spPr/>
      <dgm:t>
        <a:bodyPr/>
        <a:lstStyle/>
        <a:p>
          <a:endParaRPr lang="zh-TW" altLang="en-US"/>
        </a:p>
      </dgm:t>
    </dgm:pt>
    <dgm:pt modelId="{319DC38A-30F1-4838-8882-BD78CDA05366}" type="sibTrans" cxnId="{E6B2E9CB-348B-46A6-AE6B-F8B268DFCB5E}">
      <dgm:prSet/>
      <dgm:spPr/>
      <dgm:t>
        <a:bodyPr/>
        <a:lstStyle/>
        <a:p>
          <a:endParaRPr lang="zh-TW" altLang="en-US"/>
        </a:p>
      </dgm:t>
    </dgm:pt>
    <dgm:pt modelId="{44C14223-5FBB-4BC3-97DD-D048BCC19B9C}">
      <dgm:prSet phldrT="[文字]"/>
      <dgm:spPr/>
      <dgm:t>
        <a:bodyPr/>
        <a:lstStyle/>
        <a:p>
          <a:endParaRPr lang="zh-TW" altLang="en-US" dirty="0"/>
        </a:p>
      </dgm:t>
    </dgm:pt>
    <dgm:pt modelId="{3C550C64-FAAE-4549-AD21-3CAD9C88F565}" type="parTrans" cxnId="{CB24F558-A668-40BF-B6AD-D901ED1BEDF6}">
      <dgm:prSet/>
      <dgm:spPr/>
      <dgm:t>
        <a:bodyPr/>
        <a:lstStyle/>
        <a:p>
          <a:endParaRPr lang="zh-TW" altLang="en-US"/>
        </a:p>
      </dgm:t>
    </dgm:pt>
    <dgm:pt modelId="{0DE36F9A-927E-4AE0-BB11-64FBC2401851}" type="sibTrans" cxnId="{CB24F558-A668-40BF-B6AD-D901ED1BEDF6}">
      <dgm:prSet/>
      <dgm:spPr/>
      <dgm:t>
        <a:bodyPr/>
        <a:lstStyle/>
        <a:p>
          <a:endParaRPr lang="zh-TW" altLang="en-US"/>
        </a:p>
      </dgm:t>
    </dgm:pt>
    <dgm:pt modelId="{FC865BD6-F308-4605-86AC-F769BF7D3239}" type="pres">
      <dgm:prSet presAssocID="{FE8FE869-2756-4E93-BB05-6C3D748817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311FA35-C8C9-4AF1-B8A4-D8893E4F0376}" type="pres">
      <dgm:prSet presAssocID="{BC61630D-4554-4ECB-A50E-5BE87AC6EDB2}" presName="composite" presStyleCnt="0"/>
      <dgm:spPr/>
    </dgm:pt>
    <dgm:pt modelId="{5C09111A-3B87-4D8D-8BB2-CA774D7ED833}" type="pres">
      <dgm:prSet presAssocID="{BC61630D-4554-4ECB-A50E-5BE87AC6EDB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A0C6C6-4F2A-401A-8356-A49D377F9D24}" type="pres">
      <dgm:prSet presAssocID="{BC61630D-4554-4ECB-A50E-5BE87AC6EDB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9D0028-3D24-4AC8-8EBC-3DD1C9B0BD4D}" type="pres">
      <dgm:prSet presAssocID="{9D31E713-6719-48FE-8820-AC00AB8BA666}" presName="space" presStyleCnt="0"/>
      <dgm:spPr/>
    </dgm:pt>
    <dgm:pt modelId="{5770CE1D-9C06-468B-9A03-48DDAB29FA0F}" type="pres">
      <dgm:prSet presAssocID="{CF90EE3D-BBA8-4771-8FE6-0DDA57A00D77}" presName="composite" presStyleCnt="0"/>
      <dgm:spPr/>
    </dgm:pt>
    <dgm:pt modelId="{E6DFC779-88F9-47EC-8A6D-41852272208C}" type="pres">
      <dgm:prSet presAssocID="{CF90EE3D-BBA8-4771-8FE6-0DDA57A00D7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D25F6D-2E61-41AF-A2BA-D5782ADF8B3B}" type="pres">
      <dgm:prSet presAssocID="{CF90EE3D-BBA8-4771-8FE6-0DDA57A00D77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8327A-7516-4BC8-9035-1D18648B860A}" type="pres">
      <dgm:prSet presAssocID="{CD8CA342-2107-42F8-A7E3-7A7F12974CAD}" presName="space" presStyleCnt="0"/>
      <dgm:spPr/>
    </dgm:pt>
    <dgm:pt modelId="{0962B7E8-68F1-4D63-BE12-9C77EF7D0C00}" type="pres">
      <dgm:prSet presAssocID="{69892D4C-B6A4-4D46-A606-A94D01B664B7}" presName="composite" presStyleCnt="0"/>
      <dgm:spPr/>
    </dgm:pt>
    <dgm:pt modelId="{86ACD8FC-80BF-4DBB-8E88-65563C89F37D}" type="pres">
      <dgm:prSet presAssocID="{69892D4C-B6A4-4D46-A606-A94D01B664B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B01794-C22C-4F00-AD2D-4E732EDE2F9E}" type="pres">
      <dgm:prSet presAssocID="{69892D4C-B6A4-4D46-A606-A94D01B664B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18E659-DA9A-479C-B737-2D5C22E85B75}" type="pres">
      <dgm:prSet presAssocID="{6832F756-1798-4A49-B138-5955DCEC8371}" presName="space" presStyleCnt="0"/>
      <dgm:spPr/>
    </dgm:pt>
    <dgm:pt modelId="{F83B7CBF-3A5D-4CC2-9A0B-CF0BCDC7518C}" type="pres">
      <dgm:prSet presAssocID="{E8C2F658-3B7E-4398-8CD0-D382B151314C}" presName="composite" presStyleCnt="0"/>
      <dgm:spPr/>
    </dgm:pt>
    <dgm:pt modelId="{2DA3F629-5748-4C53-8DFD-883984158467}" type="pres">
      <dgm:prSet presAssocID="{E8C2F658-3B7E-4398-8CD0-D382B151314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4CC66A-4956-48E0-9B92-445A9F684D5E}" type="pres">
      <dgm:prSet presAssocID="{E8C2F658-3B7E-4398-8CD0-D382B151314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6904600-5B45-403D-AA92-7C45B54F0554}" type="presOf" srcId="{6F7B8FDD-C48B-47EB-9D50-3D36C28AF9EE}" destId="{D1B01794-C22C-4F00-AD2D-4E732EDE2F9E}" srcOrd="0" destOrd="1" presId="urn:microsoft.com/office/officeart/2005/8/layout/hList1"/>
    <dgm:cxn modelId="{4D3F3DFB-D7ED-46CA-ACE2-DCD559E4CC3A}" type="presOf" srcId="{69892D4C-B6A4-4D46-A606-A94D01B664B7}" destId="{86ACD8FC-80BF-4DBB-8E88-65563C89F37D}" srcOrd="0" destOrd="0" presId="urn:microsoft.com/office/officeart/2005/8/layout/hList1"/>
    <dgm:cxn modelId="{D7D249A6-2578-4116-BC4B-3D9BA87E66F0}" type="presOf" srcId="{BC61630D-4554-4ECB-A50E-5BE87AC6EDB2}" destId="{5C09111A-3B87-4D8D-8BB2-CA774D7ED833}" srcOrd="0" destOrd="0" presId="urn:microsoft.com/office/officeart/2005/8/layout/hList1"/>
    <dgm:cxn modelId="{CD3E5F1F-43E5-4F67-B7DB-23299B53245C}" type="presOf" srcId="{44C14223-5FBB-4BC3-97DD-D048BCC19B9C}" destId="{D1B01794-C22C-4F00-AD2D-4E732EDE2F9E}" srcOrd="0" destOrd="5" presId="urn:microsoft.com/office/officeart/2005/8/layout/hList1"/>
    <dgm:cxn modelId="{7867371A-189B-4624-9A9C-04827B88CE6F}" type="presOf" srcId="{880270B4-F827-451A-A636-BC580B5F10F6}" destId="{D1B01794-C22C-4F00-AD2D-4E732EDE2F9E}" srcOrd="0" destOrd="0" presId="urn:microsoft.com/office/officeart/2005/8/layout/hList1"/>
    <dgm:cxn modelId="{30E276CD-B9EC-4AEF-A541-A5D0892AA701}" type="presOf" srcId="{99E303C1-007E-4123-B726-47A15E181720}" destId="{D1B01794-C22C-4F00-AD2D-4E732EDE2F9E}" srcOrd="0" destOrd="4" presId="urn:microsoft.com/office/officeart/2005/8/layout/hList1"/>
    <dgm:cxn modelId="{CB48C3E2-B9C0-4AE6-8347-2178B94227B9}" type="presOf" srcId="{6161CEE3-9074-43EC-B6A1-9E25A744C199}" destId="{B84CC66A-4956-48E0-9B92-445A9F684D5E}" srcOrd="0" destOrd="0" presId="urn:microsoft.com/office/officeart/2005/8/layout/hList1"/>
    <dgm:cxn modelId="{413ED021-5B7F-4743-92DB-C58D372327C4}" type="presOf" srcId="{2DBB31E4-0FD4-4BC7-BB47-F0E3FBD4B48F}" destId="{4BA0C6C6-4F2A-401A-8356-A49D377F9D24}" srcOrd="0" destOrd="1" presId="urn:microsoft.com/office/officeart/2005/8/layout/hList1"/>
    <dgm:cxn modelId="{63004B85-8BAD-4B6F-87E4-D1BE5A7F04F8}" srcId="{CF90EE3D-BBA8-4771-8FE6-0DDA57A00D77}" destId="{A7EFA486-1D0C-40F3-9141-13D42A25B2C8}" srcOrd="3" destOrd="0" parTransId="{3B42D53A-9469-4A79-B3DE-B28067E1BF0B}" sibTransId="{243EF922-C8E0-4CDD-88C9-027C6CD9D903}"/>
    <dgm:cxn modelId="{79977009-8D2D-400A-8EE7-646877A732AB}" type="presOf" srcId="{D7F3291F-4EB0-4C5D-8BB2-879C342992F2}" destId="{4BA0C6C6-4F2A-401A-8356-A49D377F9D24}" srcOrd="0" destOrd="6" presId="urn:microsoft.com/office/officeart/2005/8/layout/hList1"/>
    <dgm:cxn modelId="{E2823E26-959A-4A1F-B250-C192FC4B2783}" type="presOf" srcId="{FE8FE869-2756-4E93-BB05-6C3D748817B6}" destId="{FC865BD6-F308-4605-86AC-F769BF7D3239}" srcOrd="0" destOrd="0" presId="urn:microsoft.com/office/officeart/2005/8/layout/hList1"/>
    <dgm:cxn modelId="{540ED355-E69F-4B60-8DE5-EE532270E06A}" type="presOf" srcId="{7D902DCC-FBFD-4E52-8DA9-0263859E8869}" destId="{79D25F6D-2E61-41AF-A2BA-D5782ADF8B3B}" srcOrd="0" destOrd="2" presId="urn:microsoft.com/office/officeart/2005/8/layout/hList1"/>
    <dgm:cxn modelId="{10B94643-745A-4D28-92C5-7E3C71B49F46}" srcId="{BC61630D-4554-4ECB-A50E-5BE87AC6EDB2}" destId="{C198B810-C49C-41E9-8FB8-5C237A2092CD}" srcOrd="0" destOrd="0" parTransId="{855EB1E0-08DA-4276-B532-95F9BEC62D86}" sibTransId="{04578B2D-FC8B-4952-9D46-8944D8814C2A}"/>
    <dgm:cxn modelId="{C851E7FC-ACC1-424E-A97C-247FE59496AA}" type="presOf" srcId="{CF90EE3D-BBA8-4771-8FE6-0DDA57A00D77}" destId="{E6DFC779-88F9-47EC-8A6D-41852272208C}" srcOrd="0" destOrd="0" presId="urn:microsoft.com/office/officeart/2005/8/layout/hList1"/>
    <dgm:cxn modelId="{6AD42325-22E8-4B23-BD25-186409331C80}" type="presOf" srcId="{61F2B755-C194-4C7F-BBC5-D183629B37C7}" destId="{D1B01794-C22C-4F00-AD2D-4E732EDE2F9E}" srcOrd="0" destOrd="6" presId="urn:microsoft.com/office/officeart/2005/8/layout/hList1"/>
    <dgm:cxn modelId="{30E2655F-DFB2-46FA-84F1-DEEBA233B081}" srcId="{BC61630D-4554-4ECB-A50E-5BE87AC6EDB2}" destId="{C4DDBAD4-4BE3-417B-A3B6-2AFA9BD20FA8}" srcOrd="2" destOrd="0" parTransId="{3E1CA0B5-89C0-4968-BF19-96E36E4DF1D4}" sibTransId="{D69986C6-6A2A-48F2-86D3-0B2F37F84B2E}"/>
    <dgm:cxn modelId="{EFF7419F-7775-44B3-9802-10F8B6D823CC}" srcId="{BC61630D-4554-4ECB-A50E-5BE87AC6EDB2}" destId="{FA4325FC-33B9-449B-8E60-318875E9C831}" srcOrd="5" destOrd="0" parTransId="{FA51FEF8-6C83-459B-AEF6-68198F47F9DA}" sibTransId="{797A9A7B-66F9-450A-A4B5-583437D06B35}"/>
    <dgm:cxn modelId="{76D3D929-066C-4E1B-93C6-DF4E68EBCB55}" srcId="{69892D4C-B6A4-4D46-A606-A94D01B664B7}" destId="{99E303C1-007E-4123-B726-47A15E181720}" srcOrd="4" destOrd="0" parTransId="{D049A969-CD68-4389-9429-AEFF7840EA80}" sibTransId="{2727537C-3FAD-47A6-AA32-0BF88D0A9EE5}"/>
    <dgm:cxn modelId="{EF18F4EA-C99C-4615-B60E-8B9DB8C3CFDC}" srcId="{FE8FE869-2756-4E93-BB05-6C3D748817B6}" destId="{CF90EE3D-BBA8-4771-8FE6-0DDA57A00D77}" srcOrd="1" destOrd="0" parTransId="{C30EAC1F-30F8-457F-BF15-09FC7D27B81F}" sibTransId="{CD8CA342-2107-42F8-A7E3-7A7F12974CAD}"/>
    <dgm:cxn modelId="{D7F810B4-B6AD-489F-8143-365FA331DE75}" type="presOf" srcId="{AB17E991-B8E7-480E-B3F3-FDF7C27596A8}" destId="{79D25F6D-2E61-41AF-A2BA-D5782ADF8B3B}" srcOrd="0" destOrd="1" presId="urn:microsoft.com/office/officeart/2005/8/layout/hList1"/>
    <dgm:cxn modelId="{CD772568-42BF-4A4A-A2A4-0E014A8E3467}" srcId="{BC61630D-4554-4ECB-A50E-5BE87AC6EDB2}" destId="{6092EAC1-7841-45CB-9785-45C0B96876D8}" srcOrd="4" destOrd="0" parTransId="{E527FE35-E6A4-48D7-AF5E-8BBA61AA609E}" sibTransId="{C9A9F8DE-F863-479F-BEBC-619FEFDB914E}"/>
    <dgm:cxn modelId="{34182FAC-D72C-4B94-B16E-B84919708274}" type="presOf" srcId="{C4DDBAD4-4BE3-417B-A3B6-2AFA9BD20FA8}" destId="{4BA0C6C6-4F2A-401A-8356-A49D377F9D24}" srcOrd="0" destOrd="2" presId="urn:microsoft.com/office/officeart/2005/8/layout/hList1"/>
    <dgm:cxn modelId="{E6B2E9CB-348B-46A6-AE6B-F8B268DFCB5E}" srcId="{69892D4C-B6A4-4D46-A606-A94D01B664B7}" destId="{B9E30623-C2CD-4884-B6DF-0128CD74AEDC}" srcOrd="3" destOrd="0" parTransId="{0A07F38B-F3D2-4CD0-9663-AD9E693AD165}" sibTransId="{319DC38A-30F1-4838-8882-BD78CDA05366}"/>
    <dgm:cxn modelId="{A5A2038A-6CC1-4884-83EE-C1E1B4EDEECF}" type="presOf" srcId="{A7EFA486-1D0C-40F3-9141-13D42A25B2C8}" destId="{79D25F6D-2E61-41AF-A2BA-D5782ADF8B3B}" srcOrd="0" destOrd="3" presId="urn:microsoft.com/office/officeart/2005/8/layout/hList1"/>
    <dgm:cxn modelId="{B2AE7B53-7766-457B-A885-FC5EE1617E14}" type="presOf" srcId="{5E132986-4B23-4596-90E2-F972E1D792B3}" destId="{79D25F6D-2E61-41AF-A2BA-D5782ADF8B3B}" srcOrd="0" destOrd="4" presId="urn:microsoft.com/office/officeart/2005/8/layout/hList1"/>
    <dgm:cxn modelId="{938FC89A-F7AE-47F7-AB7C-3D89BA3707F2}" srcId="{E8C2F658-3B7E-4398-8CD0-D382B151314C}" destId="{6161CEE3-9074-43EC-B6A1-9E25A744C199}" srcOrd="0" destOrd="0" parTransId="{45015835-AA93-469A-88D8-96BA1D8CFCE7}" sibTransId="{2F896244-1C58-40EB-9E5D-FD09DF46C4D7}"/>
    <dgm:cxn modelId="{94B61ADF-B3F6-4FF0-89BA-33B22D50BA76}" srcId="{69892D4C-B6A4-4D46-A606-A94D01B664B7}" destId="{61F2B755-C194-4C7F-BBC5-D183629B37C7}" srcOrd="6" destOrd="0" parTransId="{5F020D19-77D3-4060-8BB4-1FD4E9892AF4}" sibTransId="{2D791D5C-72CF-4FBA-A31C-A38A667AD75D}"/>
    <dgm:cxn modelId="{5519D42D-5919-404C-8225-9E073392FDED}" srcId="{CF90EE3D-BBA8-4771-8FE6-0DDA57A00D77}" destId="{AB17E991-B8E7-480E-B3F3-FDF7C27596A8}" srcOrd="1" destOrd="0" parTransId="{196A24B6-DCFA-4194-A075-BDAECAFBEBF3}" sibTransId="{292099B0-6C4E-4FD7-94F8-F448D8439DAF}"/>
    <dgm:cxn modelId="{D0B8BBFF-676F-4B43-ABA4-E10261CE29CB}" srcId="{CF90EE3D-BBA8-4771-8FE6-0DDA57A00D77}" destId="{69430631-044F-4BD5-AE62-7EA945CB39F4}" srcOrd="0" destOrd="0" parTransId="{DD768778-F19D-45B5-9136-C69EE931FAF2}" sibTransId="{A02420F0-5C06-4735-9887-A80B214F8F18}"/>
    <dgm:cxn modelId="{7A26FE68-43C5-4348-8E71-10664890A2A7}" srcId="{CF90EE3D-BBA8-4771-8FE6-0DDA57A00D77}" destId="{7D902DCC-FBFD-4E52-8DA9-0263859E8869}" srcOrd="2" destOrd="0" parTransId="{A315A42D-6340-44B3-9A8B-63D65C496F6A}" sibTransId="{0F8D5228-B063-4770-B43B-C7AD2DC95840}"/>
    <dgm:cxn modelId="{CADE5388-870C-4C58-8F81-343AC29D5865}" type="presOf" srcId="{C198B810-C49C-41E9-8FB8-5C237A2092CD}" destId="{4BA0C6C6-4F2A-401A-8356-A49D377F9D24}" srcOrd="0" destOrd="0" presId="urn:microsoft.com/office/officeart/2005/8/layout/hList1"/>
    <dgm:cxn modelId="{E0599D7D-138B-4585-9380-F5B3D9DFFBF4}" srcId="{69892D4C-B6A4-4D46-A606-A94D01B664B7}" destId="{880270B4-F827-451A-A636-BC580B5F10F6}" srcOrd="0" destOrd="0" parTransId="{7FA79779-86DB-404C-B567-BF481A2316B7}" sibTransId="{341610CB-6EE0-4847-8CAA-8AD807F6C929}"/>
    <dgm:cxn modelId="{4420A9EF-8B1C-4B93-BD7E-715DAD32A9A6}" srcId="{CF90EE3D-BBA8-4771-8FE6-0DDA57A00D77}" destId="{5E132986-4B23-4596-90E2-F972E1D792B3}" srcOrd="4" destOrd="0" parTransId="{0D5FDBC2-5277-4A5C-AD15-437E3F6AD293}" sibTransId="{ACC0D71E-53D5-427B-8929-F15B4A39B746}"/>
    <dgm:cxn modelId="{2AF8D91E-642C-471E-8687-15E39BEDF4D2}" srcId="{BC61630D-4554-4ECB-A50E-5BE87AC6EDB2}" destId="{E886A97B-E09D-4AAD-9B53-9F89391ED1E7}" srcOrd="3" destOrd="0" parTransId="{A2555E15-706C-478E-B9B7-B0DE0F9D67EA}" sibTransId="{C9C92E3F-7839-4A60-BE4E-AB4F4BB65C79}"/>
    <dgm:cxn modelId="{51E8509D-BF9C-4A0B-902A-6B2785B2D155}" srcId="{FE8FE869-2756-4E93-BB05-6C3D748817B6}" destId="{BC61630D-4554-4ECB-A50E-5BE87AC6EDB2}" srcOrd="0" destOrd="0" parTransId="{10340F1A-0827-4273-8CB2-902D538453EE}" sibTransId="{9D31E713-6719-48FE-8820-AC00AB8BA666}"/>
    <dgm:cxn modelId="{BB24E10A-CD56-48AF-A97F-8DF230BE942D}" type="presOf" srcId="{E886A97B-E09D-4AAD-9B53-9F89391ED1E7}" destId="{4BA0C6C6-4F2A-401A-8356-A49D377F9D24}" srcOrd="0" destOrd="3" presId="urn:microsoft.com/office/officeart/2005/8/layout/hList1"/>
    <dgm:cxn modelId="{9DE647C3-28E0-4254-9A60-1217E6ED3E98}" srcId="{FE8FE869-2756-4E93-BB05-6C3D748817B6}" destId="{E8C2F658-3B7E-4398-8CD0-D382B151314C}" srcOrd="3" destOrd="0" parTransId="{599EF787-69B8-4EFE-AA6F-014B32B64B7C}" sibTransId="{35EC2686-0B08-4EB1-ACC1-D51D74DA193F}"/>
    <dgm:cxn modelId="{8BF85FE2-60A2-49A5-8FB2-49A5D7468897}" srcId="{69892D4C-B6A4-4D46-A606-A94D01B664B7}" destId="{6F7B8FDD-C48B-47EB-9D50-3D36C28AF9EE}" srcOrd="1" destOrd="0" parTransId="{53952988-8CAE-456A-8CC1-87AB08A76916}" sibTransId="{2EA139E9-F5D4-42D6-A385-3E3BB2157D0D}"/>
    <dgm:cxn modelId="{58BA3118-8FED-4508-975F-D4F899208A68}" type="presOf" srcId="{FA4325FC-33B9-449B-8E60-318875E9C831}" destId="{4BA0C6C6-4F2A-401A-8356-A49D377F9D24}" srcOrd="0" destOrd="5" presId="urn:microsoft.com/office/officeart/2005/8/layout/hList1"/>
    <dgm:cxn modelId="{2C0763FE-4BA7-430B-B8D1-70D0BFDC235D}" type="presOf" srcId="{69430631-044F-4BD5-AE62-7EA945CB39F4}" destId="{79D25F6D-2E61-41AF-A2BA-D5782ADF8B3B}" srcOrd="0" destOrd="0" presId="urn:microsoft.com/office/officeart/2005/8/layout/hList1"/>
    <dgm:cxn modelId="{8D37BC1D-40FA-4F34-931F-83BD9EFFAE76}" srcId="{BC61630D-4554-4ECB-A50E-5BE87AC6EDB2}" destId="{D7F3291F-4EB0-4C5D-8BB2-879C342992F2}" srcOrd="6" destOrd="0" parTransId="{6FBB2DCA-EEBE-4E91-9D33-1AA0AE36E93B}" sibTransId="{97CEB1C1-D1EB-4AEC-9482-ABBC9565042B}"/>
    <dgm:cxn modelId="{EF15741E-F451-4F91-ACF4-B971CB2249CA}" type="presOf" srcId="{6092EAC1-7841-45CB-9785-45C0B96876D8}" destId="{4BA0C6C6-4F2A-401A-8356-A49D377F9D24}" srcOrd="0" destOrd="4" presId="urn:microsoft.com/office/officeart/2005/8/layout/hList1"/>
    <dgm:cxn modelId="{EDE03385-D16D-4941-A627-544411DE0861}" type="presOf" srcId="{B9E30623-C2CD-4884-B6DF-0128CD74AEDC}" destId="{D1B01794-C22C-4F00-AD2D-4E732EDE2F9E}" srcOrd="0" destOrd="3" presId="urn:microsoft.com/office/officeart/2005/8/layout/hList1"/>
    <dgm:cxn modelId="{05096864-5473-461D-9C36-FC9ED7607D7D}" srcId="{BC61630D-4554-4ECB-A50E-5BE87AC6EDB2}" destId="{2DBB31E4-0FD4-4BC7-BB47-F0E3FBD4B48F}" srcOrd="1" destOrd="0" parTransId="{4709C628-B812-4845-BF8B-CC493CD9E99A}" sibTransId="{CEF95A74-DB63-43F2-B54E-F14A60F7BF45}"/>
    <dgm:cxn modelId="{9709CB9B-F97C-4DD7-901A-D503A917B07E}" type="presOf" srcId="{E8C2F658-3B7E-4398-8CD0-D382B151314C}" destId="{2DA3F629-5748-4C53-8DFD-883984158467}" srcOrd="0" destOrd="0" presId="urn:microsoft.com/office/officeart/2005/8/layout/hList1"/>
    <dgm:cxn modelId="{B6399E50-26C5-4C1B-854F-CEC3CF8180A1}" type="presOf" srcId="{EDD48F55-5247-4C20-B691-F8AC62F874BA}" destId="{D1B01794-C22C-4F00-AD2D-4E732EDE2F9E}" srcOrd="0" destOrd="2" presId="urn:microsoft.com/office/officeart/2005/8/layout/hList1"/>
    <dgm:cxn modelId="{0D1D5762-465A-4A2D-BE19-83601C15094D}" srcId="{FE8FE869-2756-4E93-BB05-6C3D748817B6}" destId="{69892D4C-B6A4-4D46-A606-A94D01B664B7}" srcOrd="2" destOrd="0" parTransId="{5C076102-E212-45FB-B5C1-964E04447057}" sibTransId="{6832F756-1798-4A49-B138-5955DCEC8371}"/>
    <dgm:cxn modelId="{C1CFBCBF-75C4-4D6A-99ED-495C747C7CDF}" srcId="{69892D4C-B6A4-4D46-A606-A94D01B664B7}" destId="{EDD48F55-5247-4C20-B691-F8AC62F874BA}" srcOrd="2" destOrd="0" parTransId="{67A885CA-4724-4138-AAF0-10DC63A3D703}" sibTransId="{E4AE3157-A3B5-492D-8715-F5278C5388E9}"/>
    <dgm:cxn modelId="{CB24F558-A668-40BF-B6AD-D901ED1BEDF6}" srcId="{69892D4C-B6A4-4D46-A606-A94D01B664B7}" destId="{44C14223-5FBB-4BC3-97DD-D048BCC19B9C}" srcOrd="5" destOrd="0" parTransId="{3C550C64-FAAE-4549-AD21-3CAD9C88F565}" sibTransId="{0DE36F9A-927E-4AE0-BB11-64FBC2401851}"/>
    <dgm:cxn modelId="{409C157E-CA5A-43EE-AC9B-6486A699E5DB}" type="presParOf" srcId="{FC865BD6-F308-4605-86AC-F769BF7D3239}" destId="{0311FA35-C8C9-4AF1-B8A4-D8893E4F0376}" srcOrd="0" destOrd="0" presId="urn:microsoft.com/office/officeart/2005/8/layout/hList1"/>
    <dgm:cxn modelId="{B602F6C4-AE69-42F6-AE56-5A5388F506F5}" type="presParOf" srcId="{0311FA35-C8C9-4AF1-B8A4-D8893E4F0376}" destId="{5C09111A-3B87-4D8D-8BB2-CA774D7ED833}" srcOrd="0" destOrd="0" presId="urn:microsoft.com/office/officeart/2005/8/layout/hList1"/>
    <dgm:cxn modelId="{59F8A4A3-0099-4649-B1F1-F52A6186A546}" type="presParOf" srcId="{0311FA35-C8C9-4AF1-B8A4-D8893E4F0376}" destId="{4BA0C6C6-4F2A-401A-8356-A49D377F9D24}" srcOrd="1" destOrd="0" presId="urn:microsoft.com/office/officeart/2005/8/layout/hList1"/>
    <dgm:cxn modelId="{31F239B4-66B5-4B1C-9868-3594719B25F5}" type="presParOf" srcId="{FC865BD6-F308-4605-86AC-F769BF7D3239}" destId="{BD9D0028-3D24-4AC8-8EBC-3DD1C9B0BD4D}" srcOrd="1" destOrd="0" presId="urn:microsoft.com/office/officeart/2005/8/layout/hList1"/>
    <dgm:cxn modelId="{C5B46F2C-5F89-49D1-96E2-3FACF017F449}" type="presParOf" srcId="{FC865BD6-F308-4605-86AC-F769BF7D3239}" destId="{5770CE1D-9C06-468B-9A03-48DDAB29FA0F}" srcOrd="2" destOrd="0" presId="urn:microsoft.com/office/officeart/2005/8/layout/hList1"/>
    <dgm:cxn modelId="{B10A115B-CB4E-47E9-B9CC-974E3C0F9087}" type="presParOf" srcId="{5770CE1D-9C06-468B-9A03-48DDAB29FA0F}" destId="{E6DFC779-88F9-47EC-8A6D-41852272208C}" srcOrd="0" destOrd="0" presId="urn:microsoft.com/office/officeart/2005/8/layout/hList1"/>
    <dgm:cxn modelId="{EADF0966-1007-4E85-ADC8-D40371E01F28}" type="presParOf" srcId="{5770CE1D-9C06-468B-9A03-48DDAB29FA0F}" destId="{79D25F6D-2E61-41AF-A2BA-D5782ADF8B3B}" srcOrd="1" destOrd="0" presId="urn:microsoft.com/office/officeart/2005/8/layout/hList1"/>
    <dgm:cxn modelId="{A77CDE9C-A6F0-4634-B2B1-00306DA668A8}" type="presParOf" srcId="{FC865BD6-F308-4605-86AC-F769BF7D3239}" destId="{DDF8327A-7516-4BC8-9035-1D18648B860A}" srcOrd="3" destOrd="0" presId="urn:microsoft.com/office/officeart/2005/8/layout/hList1"/>
    <dgm:cxn modelId="{04D16500-1272-4DA2-8DC5-3AC0172B66E1}" type="presParOf" srcId="{FC865BD6-F308-4605-86AC-F769BF7D3239}" destId="{0962B7E8-68F1-4D63-BE12-9C77EF7D0C00}" srcOrd="4" destOrd="0" presId="urn:microsoft.com/office/officeart/2005/8/layout/hList1"/>
    <dgm:cxn modelId="{F5F40496-28CA-407F-AD55-F1403E6FE399}" type="presParOf" srcId="{0962B7E8-68F1-4D63-BE12-9C77EF7D0C00}" destId="{86ACD8FC-80BF-4DBB-8E88-65563C89F37D}" srcOrd="0" destOrd="0" presId="urn:microsoft.com/office/officeart/2005/8/layout/hList1"/>
    <dgm:cxn modelId="{951A3661-4608-4397-B6B2-BA63307CCF3E}" type="presParOf" srcId="{0962B7E8-68F1-4D63-BE12-9C77EF7D0C00}" destId="{D1B01794-C22C-4F00-AD2D-4E732EDE2F9E}" srcOrd="1" destOrd="0" presId="urn:microsoft.com/office/officeart/2005/8/layout/hList1"/>
    <dgm:cxn modelId="{2960F773-9E4D-4627-84D5-49B4A07E9806}" type="presParOf" srcId="{FC865BD6-F308-4605-86AC-F769BF7D3239}" destId="{B118E659-DA9A-479C-B737-2D5C22E85B75}" srcOrd="5" destOrd="0" presId="urn:microsoft.com/office/officeart/2005/8/layout/hList1"/>
    <dgm:cxn modelId="{FD5E0D8F-635A-493B-8CE0-62B9F9871441}" type="presParOf" srcId="{FC865BD6-F308-4605-86AC-F769BF7D3239}" destId="{F83B7CBF-3A5D-4CC2-9A0B-CF0BCDC7518C}" srcOrd="6" destOrd="0" presId="urn:microsoft.com/office/officeart/2005/8/layout/hList1"/>
    <dgm:cxn modelId="{CF243292-222A-4D68-97C5-1557B00B2403}" type="presParOf" srcId="{F83B7CBF-3A5D-4CC2-9A0B-CF0BCDC7518C}" destId="{2DA3F629-5748-4C53-8DFD-883984158467}" srcOrd="0" destOrd="0" presId="urn:microsoft.com/office/officeart/2005/8/layout/hList1"/>
    <dgm:cxn modelId="{DCF7F8F0-B496-4C36-B3C9-585FA7CCCC21}" type="presParOf" srcId="{F83B7CBF-3A5D-4CC2-9A0B-CF0BCDC7518C}" destId="{B84CC66A-4956-48E0-9B92-445A9F684D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E9E042-F924-41EB-9547-3F050CCCBB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F07F217-CBD6-411B-99CA-172A151FF46E}">
      <dgm:prSet phldrT="[文字]"/>
      <dgm:spPr/>
      <dgm:t>
        <a:bodyPr/>
        <a:lstStyle/>
        <a:p>
          <a:r>
            <a:rPr lang="en-US" altLang="zh-TW" dirty="0" smtClean="0"/>
            <a:t>maze.py</a:t>
          </a:r>
          <a:endParaRPr lang="zh-TW" altLang="en-US" dirty="0"/>
        </a:p>
      </dgm:t>
    </dgm:pt>
    <dgm:pt modelId="{643237BE-780A-4AE0-BCFA-0108BACA78D6}" type="parTrans" cxnId="{3BCE2244-E014-4D92-B065-F5ADB14C59C4}">
      <dgm:prSet/>
      <dgm:spPr/>
      <dgm:t>
        <a:bodyPr/>
        <a:lstStyle/>
        <a:p>
          <a:endParaRPr lang="zh-TW" altLang="en-US"/>
        </a:p>
      </dgm:t>
    </dgm:pt>
    <dgm:pt modelId="{9186B62D-13EE-413D-97A5-EDFB0D20223F}" type="sibTrans" cxnId="{3BCE2244-E014-4D92-B065-F5ADB14C59C4}">
      <dgm:prSet/>
      <dgm:spPr/>
      <dgm:t>
        <a:bodyPr/>
        <a:lstStyle/>
        <a:p>
          <a:endParaRPr lang="zh-TW" altLang="en-US"/>
        </a:p>
      </dgm:t>
    </dgm:pt>
    <dgm:pt modelId="{5C7CFE6C-2084-42C2-B015-A576CF26357D}">
      <dgm:prSet phldrT="[文字]"/>
      <dgm:spPr/>
      <dgm:t>
        <a:bodyPr/>
        <a:lstStyle/>
        <a:p>
          <a:r>
            <a:rPr lang="en-US" altLang="zh-TW" dirty="0" err="1" smtClean="0"/>
            <a:t>getAction</a:t>
          </a:r>
          <a:r>
            <a:rPr lang="zh-TW" altLang="en-US" dirty="0" smtClean="0"/>
            <a:t>：傳入前後方向回傳自走車動作</a:t>
          </a:r>
          <a:endParaRPr lang="zh-TW" altLang="en-US" dirty="0"/>
        </a:p>
      </dgm:t>
    </dgm:pt>
    <dgm:pt modelId="{C7FE7FE0-CB10-4EFE-A61E-E05EE563566C}" type="parTrans" cxnId="{E18FC690-49F9-4FB7-BD89-3DC01B1C4C25}">
      <dgm:prSet/>
      <dgm:spPr/>
      <dgm:t>
        <a:bodyPr/>
        <a:lstStyle/>
        <a:p>
          <a:endParaRPr lang="zh-TW" altLang="en-US"/>
        </a:p>
      </dgm:t>
    </dgm:pt>
    <dgm:pt modelId="{DAFD3C1B-861E-497A-AD6A-91346EC20DA6}" type="sibTrans" cxnId="{E18FC690-49F9-4FB7-BD89-3DC01B1C4C25}">
      <dgm:prSet/>
      <dgm:spPr/>
      <dgm:t>
        <a:bodyPr/>
        <a:lstStyle/>
        <a:p>
          <a:endParaRPr lang="zh-TW" altLang="en-US"/>
        </a:p>
      </dgm:t>
    </dgm:pt>
    <dgm:pt modelId="{A2B7DEDB-A893-46EF-8944-60EE630C9C4E}">
      <dgm:prSet phldrT="[文字]"/>
      <dgm:spPr/>
      <dgm:t>
        <a:bodyPr/>
        <a:lstStyle/>
        <a:p>
          <a:r>
            <a:rPr lang="en-US" altLang="zh-TW" dirty="0" smtClean="0"/>
            <a:t>node.py</a:t>
          </a:r>
          <a:endParaRPr lang="zh-TW" altLang="en-US" dirty="0"/>
        </a:p>
      </dgm:t>
    </dgm:pt>
    <dgm:pt modelId="{3EC25BB4-AEAD-402A-90F6-C1630F9C34F9}" type="parTrans" cxnId="{E2EF7A8F-8BF1-41A4-AB46-0D7FC39F34C2}">
      <dgm:prSet/>
      <dgm:spPr/>
      <dgm:t>
        <a:bodyPr/>
        <a:lstStyle/>
        <a:p>
          <a:endParaRPr lang="zh-TW" altLang="en-US"/>
        </a:p>
      </dgm:t>
    </dgm:pt>
    <dgm:pt modelId="{768486EA-F866-42A6-8936-F29185A75081}" type="sibTrans" cxnId="{E2EF7A8F-8BF1-41A4-AB46-0D7FC39F34C2}">
      <dgm:prSet/>
      <dgm:spPr/>
      <dgm:t>
        <a:bodyPr/>
        <a:lstStyle/>
        <a:p>
          <a:endParaRPr lang="zh-TW" altLang="en-US"/>
        </a:p>
      </dgm:t>
    </dgm:pt>
    <dgm:pt modelId="{39C04DEF-7273-479E-925E-A042E2068D83}">
      <dgm:prSet phldrT="[文字]"/>
      <dgm:spPr/>
      <dgm:t>
        <a:bodyPr/>
        <a:lstStyle/>
        <a:p>
          <a:r>
            <a:rPr lang="en-US" altLang="zh-TW" dirty="0" err="1" smtClean="0"/>
            <a:t>setSucessor</a:t>
          </a:r>
          <a:r>
            <a:rPr lang="zh-TW" altLang="en-US" dirty="0" smtClean="0"/>
            <a:t>：根據</a:t>
          </a:r>
          <a:r>
            <a:rPr lang="en-US" altLang="zh-TW" dirty="0" smtClean="0"/>
            <a:t>csv</a:t>
          </a:r>
          <a:r>
            <a:rPr lang="zh-TW" altLang="en-US" dirty="0" smtClean="0"/>
            <a:t>檔，為一</a:t>
          </a:r>
          <a:r>
            <a:rPr lang="en-US" altLang="zh-TW" dirty="0" smtClean="0"/>
            <a:t>node</a:t>
          </a:r>
          <a:r>
            <a:rPr lang="zh-TW" altLang="en-US" dirty="0" smtClean="0"/>
            <a:t>設定相鄰點</a:t>
          </a:r>
          <a:endParaRPr lang="zh-TW" altLang="en-US" dirty="0"/>
        </a:p>
      </dgm:t>
    </dgm:pt>
    <dgm:pt modelId="{401AC853-E1C5-4E3B-B5BF-E73EF967EDFD}" type="parTrans" cxnId="{CEFF0A61-7B15-4A39-8B11-93DC20C79C0A}">
      <dgm:prSet/>
      <dgm:spPr/>
      <dgm:t>
        <a:bodyPr/>
        <a:lstStyle/>
        <a:p>
          <a:endParaRPr lang="zh-TW" altLang="en-US"/>
        </a:p>
      </dgm:t>
    </dgm:pt>
    <dgm:pt modelId="{3C8A5B93-456E-4A5C-BBE8-6C3BD6C89B48}" type="sibTrans" cxnId="{CEFF0A61-7B15-4A39-8B11-93DC20C79C0A}">
      <dgm:prSet/>
      <dgm:spPr/>
      <dgm:t>
        <a:bodyPr/>
        <a:lstStyle/>
        <a:p>
          <a:endParaRPr lang="zh-TW" altLang="en-US"/>
        </a:p>
      </dgm:t>
    </dgm:pt>
    <dgm:pt modelId="{96610FFF-450A-43E6-84ED-C165AE21D99B}">
      <dgm:prSet phldrT="[文字]"/>
      <dgm:spPr/>
      <dgm:t>
        <a:bodyPr/>
        <a:lstStyle/>
        <a:p>
          <a:r>
            <a:rPr lang="en-US" altLang="zh-TW" dirty="0" err="1" smtClean="0"/>
            <a:t>Dijkstra</a:t>
          </a:r>
          <a:r>
            <a:rPr lang="zh-TW" altLang="en-US" dirty="0" smtClean="0"/>
            <a:t>：演算法核心，給定兩</a:t>
          </a:r>
          <a:r>
            <a:rPr lang="en-US" altLang="zh-TW" dirty="0" smtClean="0"/>
            <a:t>node</a:t>
          </a:r>
          <a:r>
            <a:rPr lang="zh-TW" altLang="en-US" dirty="0" smtClean="0"/>
            <a:t>，回傳最快路徑之行動、所需時間及完成後之方向</a:t>
          </a:r>
          <a:endParaRPr lang="zh-TW" altLang="en-US" dirty="0"/>
        </a:p>
      </dgm:t>
    </dgm:pt>
    <dgm:pt modelId="{969CD4A8-EDBC-4F0A-A858-DFCEBB38662D}" type="parTrans" cxnId="{5F31FAF9-21DD-429B-BFB1-3E0241667419}">
      <dgm:prSet/>
      <dgm:spPr/>
      <dgm:t>
        <a:bodyPr/>
        <a:lstStyle/>
        <a:p>
          <a:endParaRPr lang="zh-TW" altLang="en-US"/>
        </a:p>
      </dgm:t>
    </dgm:pt>
    <dgm:pt modelId="{9EC09984-CF79-4885-9B05-74B54C4C1AE2}" type="sibTrans" cxnId="{5F31FAF9-21DD-429B-BFB1-3E0241667419}">
      <dgm:prSet/>
      <dgm:spPr/>
      <dgm:t>
        <a:bodyPr/>
        <a:lstStyle/>
        <a:p>
          <a:endParaRPr lang="zh-TW" altLang="en-US"/>
        </a:p>
      </dgm:t>
    </dgm:pt>
    <dgm:pt modelId="{27472861-BF51-4471-80AA-B550AC5237E7}">
      <dgm:prSet phldrT="[文字]"/>
      <dgm:spPr/>
      <dgm:t>
        <a:bodyPr/>
        <a:lstStyle/>
        <a:p>
          <a:r>
            <a:rPr lang="en-US" altLang="zh-TW" dirty="0" err="1" smtClean="0"/>
            <a:t>ndToPath</a:t>
          </a:r>
          <a:r>
            <a:rPr lang="zh-TW" altLang="en-US" dirty="0" smtClean="0"/>
            <a:t>：給定一</a:t>
          </a:r>
          <a:r>
            <a:rPr lang="en-US" altLang="zh-TW" dirty="0" smtClean="0"/>
            <a:t>node</a:t>
          </a:r>
          <a:r>
            <a:rPr lang="zh-TW" altLang="en-US" dirty="0" smtClean="0"/>
            <a:t>序列，回傳所需時間與最快路徑</a:t>
          </a:r>
          <a:r>
            <a:rPr lang="en-US" altLang="zh-TW" dirty="0" smtClean="0"/>
            <a:t>(</a:t>
          </a:r>
          <a:r>
            <a:rPr lang="en-US" altLang="zh-TW" dirty="0" err="1" smtClean="0"/>
            <a:t>exhaustiveAttack</a:t>
          </a:r>
          <a:r>
            <a:rPr lang="zh-TW" altLang="en-US" dirty="0" smtClean="0"/>
            <a:t>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A49AD77E-3612-422B-B392-F838E0EA3563}" type="parTrans" cxnId="{EB219DD6-0F80-4989-B0EB-D7F304DDBC2E}">
      <dgm:prSet/>
      <dgm:spPr/>
      <dgm:t>
        <a:bodyPr/>
        <a:lstStyle/>
        <a:p>
          <a:endParaRPr lang="zh-TW" altLang="en-US"/>
        </a:p>
      </dgm:t>
    </dgm:pt>
    <dgm:pt modelId="{C5811CDB-DFDD-4C93-B8C8-EBF5105A6E93}" type="sibTrans" cxnId="{EB219DD6-0F80-4989-B0EB-D7F304DDBC2E}">
      <dgm:prSet/>
      <dgm:spPr/>
      <dgm:t>
        <a:bodyPr/>
        <a:lstStyle/>
        <a:p>
          <a:endParaRPr lang="zh-TW" altLang="en-US"/>
        </a:p>
      </dgm:t>
    </dgm:pt>
    <dgm:pt modelId="{F66B0501-610C-4A3A-88CA-3D6B497BFD57}">
      <dgm:prSet phldrT="[文字]"/>
      <dgm:spPr/>
      <dgm:t>
        <a:bodyPr/>
        <a:lstStyle/>
        <a:p>
          <a:r>
            <a:rPr lang="en-US" altLang="zh-TW" dirty="0" err="1" smtClean="0"/>
            <a:t>exhaustiveAttack</a:t>
          </a:r>
          <a:r>
            <a:rPr lang="zh-TW" altLang="en-US" dirty="0" smtClean="0"/>
            <a:t>：給定一</a:t>
          </a:r>
          <a:r>
            <a:rPr lang="en-US" altLang="zh-TW" dirty="0" smtClean="0"/>
            <a:t>node</a:t>
          </a:r>
          <a:r>
            <a:rPr lang="zh-TW" altLang="en-US" dirty="0" smtClean="0"/>
            <a:t>集合，窮舉並給出最佳解之行動</a:t>
          </a:r>
          <a:r>
            <a:rPr lang="en-US" altLang="zh-TW" dirty="0" smtClean="0"/>
            <a:t>(</a:t>
          </a:r>
          <a:r>
            <a:rPr lang="en-US" altLang="zh-TW" dirty="0" err="1" smtClean="0"/>
            <a:t>optimalPath</a:t>
          </a:r>
          <a:r>
            <a:rPr lang="zh-TW" altLang="en-US" dirty="0" smtClean="0"/>
            <a:t>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02166470-BF1B-416D-A427-F1FF3CA20FFF}" type="parTrans" cxnId="{CF737BBA-E24A-42AC-9926-3B9F59675E16}">
      <dgm:prSet/>
      <dgm:spPr/>
      <dgm:t>
        <a:bodyPr/>
        <a:lstStyle/>
        <a:p>
          <a:endParaRPr lang="zh-TW" altLang="en-US"/>
        </a:p>
      </dgm:t>
    </dgm:pt>
    <dgm:pt modelId="{FC29512A-60F6-41AE-8A95-18834BECDEC0}" type="sibTrans" cxnId="{CF737BBA-E24A-42AC-9926-3B9F59675E16}">
      <dgm:prSet/>
      <dgm:spPr/>
      <dgm:t>
        <a:bodyPr/>
        <a:lstStyle/>
        <a:p>
          <a:endParaRPr lang="zh-TW" altLang="en-US"/>
        </a:p>
      </dgm:t>
    </dgm:pt>
    <dgm:pt modelId="{A43D4AC6-8482-4C8E-BE61-5704A1916CA8}">
      <dgm:prSet phldrT="[文字]"/>
      <dgm:spPr/>
      <dgm:t>
        <a:bodyPr/>
        <a:lstStyle/>
        <a:p>
          <a:r>
            <a:rPr lang="en-US" altLang="zh-TW" dirty="0" err="1" smtClean="0"/>
            <a:t>optimalPath</a:t>
          </a:r>
          <a:r>
            <a:rPr lang="zh-TW" altLang="en-US" dirty="0" smtClean="0"/>
            <a:t>：給定一</a:t>
          </a:r>
          <a:r>
            <a:rPr lang="en-US" altLang="zh-TW" dirty="0" smtClean="0"/>
            <a:t>node</a:t>
          </a:r>
          <a:r>
            <a:rPr lang="zh-TW" altLang="en-US" dirty="0" smtClean="0"/>
            <a:t>集合，算出通過所有點之最快路徑的所需時間、自走車行動、經過</a:t>
          </a:r>
          <a:r>
            <a:rPr lang="en-US" altLang="zh-TW" dirty="0" smtClean="0"/>
            <a:t>node</a:t>
          </a:r>
          <a:r>
            <a:rPr lang="zh-TW" altLang="en-US" dirty="0" smtClean="0"/>
            <a:t>的順序</a:t>
          </a:r>
          <a:r>
            <a:rPr lang="en-US" altLang="zh-TW" dirty="0" smtClean="0"/>
            <a:t>(game_1</a:t>
          </a:r>
          <a:r>
            <a:rPr lang="zh-TW" altLang="en-US" dirty="0" smtClean="0"/>
            <a:t>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63A00BA-EBF6-410A-AEF1-8D1FDF9A3E0D}" type="parTrans" cxnId="{EC7FAE99-C903-40F7-8E7B-F360D6404D01}">
      <dgm:prSet/>
      <dgm:spPr/>
      <dgm:t>
        <a:bodyPr/>
        <a:lstStyle/>
        <a:p>
          <a:endParaRPr lang="zh-TW" altLang="en-US"/>
        </a:p>
      </dgm:t>
    </dgm:pt>
    <dgm:pt modelId="{4CF014EB-ECF1-4E65-AF8C-2A5B58C5512C}" type="sibTrans" cxnId="{EC7FAE99-C903-40F7-8E7B-F360D6404D01}">
      <dgm:prSet/>
      <dgm:spPr/>
      <dgm:t>
        <a:bodyPr/>
        <a:lstStyle/>
        <a:p>
          <a:endParaRPr lang="zh-TW" altLang="en-US"/>
        </a:p>
      </dgm:t>
    </dgm:pt>
    <dgm:pt modelId="{E992AE8D-1F17-452C-AA9A-4B22B86EA455}">
      <dgm:prSet phldrT="[文字]"/>
      <dgm:spPr/>
      <dgm:t>
        <a:bodyPr/>
        <a:lstStyle/>
        <a:p>
          <a:r>
            <a:rPr lang="en-US" altLang="zh-TW" dirty="0" smtClean="0"/>
            <a:t>game_1</a:t>
          </a:r>
          <a:r>
            <a:rPr lang="zh-TW" altLang="en-US" dirty="0" smtClean="0"/>
            <a:t>：用以計算能在限時內獲得最多分數之路徑行動</a:t>
          </a:r>
          <a:endParaRPr lang="zh-TW" altLang="en-US" dirty="0"/>
        </a:p>
      </dgm:t>
    </dgm:pt>
    <dgm:pt modelId="{C9DB49C7-2F2D-4463-A510-C54CCFDE5E9B}" type="parTrans" cxnId="{410C7297-E3F9-4AD9-B2F0-F49BCB680CC3}">
      <dgm:prSet/>
      <dgm:spPr/>
      <dgm:t>
        <a:bodyPr/>
        <a:lstStyle/>
        <a:p>
          <a:endParaRPr lang="zh-TW" altLang="en-US"/>
        </a:p>
      </dgm:t>
    </dgm:pt>
    <dgm:pt modelId="{E9977A3E-4311-44DB-8154-86EE88707519}" type="sibTrans" cxnId="{410C7297-E3F9-4AD9-B2F0-F49BCB680CC3}">
      <dgm:prSet/>
      <dgm:spPr/>
      <dgm:t>
        <a:bodyPr/>
        <a:lstStyle/>
        <a:p>
          <a:endParaRPr lang="zh-TW" altLang="en-US"/>
        </a:p>
      </dgm:t>
    </dgm:pt>
    <dgm:pt modelId="{E4D389B1-3806-4EEC-B64A-ECFFF8D812C8}">
      <dgm:prSet phldrT="[文字]"/>
      <dgm:spPr/>
      <dgm:t>
        <a:bodyPr/>
        <a:lstStyle/>
        <a:p>
          <a:r>
            <a:rPr lang="en-US" altLang="zh-TW" dirty="0" err="1" smtClean="0"/>
            <a:t>isEnd</a:t>
          </a:r>
          <a:r>
            <a:rPr lang="zh-TW" altLang="en-US" dirty="0" smtClean="0"/>
            <a:t>：檢查一</a:t>
          </a:r>
          <a:r>
            <a:rPr lang="en-US" altLang="zh-TW" dirty="0" smtClean="0"/>
            <a:t>node</a:t>
          </a:r>
          <a:r>
            <a:rPr lang="zh-TW" altLang="en-US" dirty="0" smtClean="0"/>
            <a:t>是否為端點</a:t>
          </a:r>
          <a:r>
            <a:rPr lang="en-US" altLang="zh-TW" dirty="0" smtClean="0"/>
            <a:t>(maze.py</a:t>
          </a:r>
          <a:r>
            <a:rPr lang="zh-TW" altLang="en-US" dirty="0" smtClean="0"/>
            <a:t>之</a:t>
          </a:r>
          <a:r>
            <a:rPr lang="en-US" altLang="zh-TW" dirty="0" smtClean="0"/>
            <a:t>game_1</a:t>
          </a:r>
          <a:r>
            <a:rPr lang="zh-TW" altLang="en-US" dirty="0" smtClean="0"/>
            <a:t>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9E39F081-9343-4B80-828B-76A04C907462}" type="parTrans" cxnId="{6AB15365-C9BC-48F6-A340-925EF2316515}">
      <dgm:prSet/>
      <dgm:spPr/>
      <dgm:t>
        <a:bodyPr/>
        <a:lstStyle/>
        <a:p>
          <a:endParaRPr lang="zh-TW" altLang="en-US"/>
        </a:p>
      </dgm:t>
    </dgm:pt>
    <dgm:pt modelId="{2F4FED98-ED7A-4DBF-91F4-6FC5D723A44E}" type="sibTrans" cxnId="{6AB15365-C9BC-48F6-A340-925EF2316515}">
      <dgm:prSet/>
      <dgm:spPr/>
      <dgm:t>
        <a:bodyPr/>
        <a:lstStyle/>
        <a:p>
          <a:endParaRPr lang="zh-TW" altLang="en-US"/>
        </a:p>
      </dgm:t>
    </dgm:pt>
    <dgm:pt modelId="{8A4427BC-6BF4-4B3A-863D-BE45EC4D6354}">
      <dgm:prSet phldrT="[文字]"/>
      <dgm:spPr/>
      <dgm:t>
        <a:bodyPr/>
        <a:lstStyle/>
        <a:p>
          <a:r>
            <a:rPr lang="en-US" altLang="zh-TW" dirty="0" smtClean="0"/>
            <a:t>BT.py</a:t>
          </a:r>
          <a:endParaRPr lang="zh-TW" altLang="en-US" dirty="0"/>
        </a:p>
      </dgm:t>
    </dgm:pt>
    <dgm:pt modelId="{E35F64BA-D91A-4002-BC03-30D8E71E068B}" type="parTrans" cxnId="{D9D411D0-6853-4148-A1D4-6A545AFE346B}">
      <dgm:prSet/>
      <dgm:spPr/>
      <dgm:t>
        <a:bodyPr/>
        <a:lstStyle/>
        <a:p>
          <a:endParaRPr lang="zh-TW" altLang="en-US"/>
        </a:p>
      </dgm:t>
    </dgm:pt>
    <dgm:pt modelId="{11D54A18-13C9-4551-8B56-85F74CCC5277}" type="sibTrans" cxnId="{D9D411D0-6853-4148-A1D4-6A545AFE346B}">
      <dgm:prSet/>
      <dgm:spPr/>
      <dgm:t>
        <a:bodyPr/>
        <a:lstStyle/>
        <a:p>
          <a:endParaRPr lang="zh-TW" altLang="en-US"/>
        </a:p>
      </dgm:t>
    </dgm:pt>
    <dgm:pt modelId="{A56E47D7-2E1A-41CE-B257-E6B2734022EC}">
      <dgm:prSet phldrT="[文字]"/>
      <dgm:spPr/>
      <dgm:t>
        <a:bodyPr/>
        <a:lstStyle/>
        <a:p>
          <a:r>
            <a:rPr lang="en-US" altLang="zh-TW" dirty="0" err="1" smtClean="0"/>
            <a:t>do_connect</a:t>
          </a:r>
          <a:r>
            <a:rPr lang="zh-TW" altLang="en-US" dirty="0" smtClean="0"/>
            <a:t>：檢查藍芽是否已經連線</a:t>
          </a:r>
          <a:endParaRPr lang="zh-TW" altLang="en-US" dirty="0"/>
        </a:p>
      </dgm:t>
    </dgm:pt>
    <dgm:pt modelId="{3ACF1C27-2DD1-4E11-95AB-9CC5FDAE3491}" type="parTrans" cxnId="{60EE6C33-0C29-4360-9E1B-7E152EEF5278}">
      <dgm:prSet/>
      <dgm:spPr/>
      <dgm:t>
        <a:bodyPr/>
        <a:lstStyle/>
        <a:p>
          <a:endParaRPr lang="zh-TW" altLang="en-US"/>
        </a:p>
      </dgm:t>
    </dgm:pt>
    <dgm:pt modelId="{4013E951-EE4E-44DE-B59B-668CDC36243A}" type="sibTrans" cxnId="{60EE6C33-0C29-4360-9E1B-7E152EEF5278}">
      <dgm:prSet/>
      <dgm:spPr/>
      <dgm:t>
        <a:bodyPr/>
        <a:lstStyle/>
        <a:p>
          <a:endParaRPr lang="zh-TW" altLang="en-US"/>
        </a:p>
      </dgm:t>
    </dgm:pt>
    <dgm:pt modelId="{CE46F501-EA3D-447E-8BC3-8443ECA356E7}">
      <dgm:prSet phldrT="[文字]"/>
      <dgm:spPr/>
      <dgm:t>
        <a:bodyPr/>
        <a:lstStyle/>
        <a:p>
          <a:r>
            <a:rPr lang="en-US" altLang="zh-TW" dirty="0" smtClean="0"/>
            <a:t>disconnect</a:t>
          </a:r>
          <a:r>
            <a:rPr lang="zh-TW" altLang="en-US" dirty="0" smtClean="0"/>
            <a:t>：斷開藍芽連線</a:t>
          </a:r>
          <a:endParaRPr lang="zh-TW" altLang="en-US" dirty="0"/>
        </a:p>
      </dgm:t>
    </dgm:pt>
    <dgm:pt modelId="{B8A5B6DA-DE0B-43D1-A3BE-E94654EDFC98}" type="parTrans" cxnId="{9B0E190C-0BFB-4EBC-954E-6AC555864230}">
      <dgm:prSet/>
      <dgm:spPr/>
      <dgm:t>
        <a:bodyPr/>
        <a:lstStyle/>
        <a:p>
          <a:endParaRPr lang="zh-TW" altLang="en-US"/>
        </a:p>
      </dgm:t>
    </dgm:pt>
    <dgm:pt modelId="{B73EAFDB-A11F-40A1-BEB3-7C66575E3226}" type="sibTrans" cxnId="{9B0E190C-0BFB-4EBC-954E-6AC555864230}">
      <dgm:prSet/>
      <dgm:spPr/>
      <dgm:t>
        <a:bodyPr/>
        <a:lstStyle/>
        <a:p>
          <a:endParaRPr lang="zh-TW" altLang="en-US"/>
        </a:p>
      </dgm:t>
    </dgm:pt>
    <dgm:pt modelId="{389DF9E9-6E70-4D6F-AEAB-53B8BCDE1904}">
      <dgm:prSet phldrT="[文字]"/>
      <dgm:spPr/>
      <dgm:t>
        <a:bodyPr/>
        <a:lstStyle/>
        <a:p>
          <a:r>
            <a:rPr lang="en-US" altLang="zh-TW" dirty="0" err="1" smtClean="0"/>
            <a:t>serialWrite</a:t>
          </a:r>
          <a:r>
            <a:rPr lang="zh-TW" altLang="en-US" dirty="0" smtClean="0"/>
            <a:t>：將一字元以</a:t>
          </a:r>
          <a:r>
            <a:rPr lang="en-US" altLang="zh-TW" dirty="0" smtClean="0"/>
            <a:t>utf-8</a:t>
          </a:r>
          <a:r>
            <a:rPr lang="zh-TW" altLang="en-US" dirty="0" smtClean="0"/>
            <a:t>編碼並傳輸</a:t>
          </a:r>
          <a:endParaRPr lang="zh-TW" altLang="en-US" dirty="0"/>
        </a:p>
      </dgm:t>
    </dgm:pt>
    <dgm:pt modelId="{14DA75EA-70A2-4268-A30C-D9814F8E3F33}" type="parTrans" cxnId="{2BF53C4C-BC96-479D-803D-46B2D78E084F}">
      <dgm:prSet/>
      <dgm:spPr/>
      <dgm:t>
        <a:bodyPr/>
        <a:lstStyle/>
        <a:p>
          <a:endParaRPr lang="zh-TW" altLang="en-US"/>
        </a:p>
      </dgm:t>
    </dgm:pt>
    <dgm:pt modelId="{1124F1D3-6FEE-459E-9B6C-EC48AC719162}" type="sibTrans" cxnId="{2BF53C4C-BC96-479D-803D-46B2D78E084F}">
      <dgm:prSet/>
      <dgm:spPr/>
      <dgm:t>
        <a:bodyPr/>
        <a:lstStyle/>
        <a:p>
          <a:endParaRPr lang="zh-TW" altLang="en-US"/>
        </a:p>
      </dgm:t>
    </dgm:pt>
    <dgm:pt modelId="{EBDE1E6B-39FA-42A9-AFB3-88E1C120BF43}">
      <dgm:prSet phldrT="[文字]"/>
      <dgm:spPr/>
      <dgm:t>
        <a:bodyPr/>
        <a:lstStyle/>
        <a:p>
          <a:r>
            <a:rPr lang="en-US" altLang="zh-TW" dirty="0" err="1" smtClean="0"/>
            <a:t>serialReadByte</a:t>
          </a:r>
          <a:r>
            <a:rPr lang="zh-TW" altLang="en-US" dirty="0" smtClean="0"/>
            <a:t>：將</a:t>
          </a:r>
          <a:r>
            <a:rPr lang="en-US" altLang="zh-TW" dirty="0" smtClean="0"/>
            <a:t>Arduino</a:t>
          </a:r>
          <a:r>
            <a:rPr lang="zh-TW" altLang="en-US" dirty="0" smtClean="0"/>
            <a:t>回傳的</a:t>
          </a:r>
          <a:r>
            <a:rPr lang="en-US" altLang="zh-TW" dirty="0" smtClean="0"/>
            <a:t>UID</a:t>
          </a:r>
          <a:r>
            <a:rPr lang="zh-TW" altLang="en-US" dirty="0" smtClean="0"/>
            <a:t>序列轉為</a:t>
          </a:r>
          <a:r>
            <a:rPr lang="en-US" altLang="zh-TW" dirty="0" smtClean="0"/>
            <a:t>16</a:t>
          </a:r>
          <a:r>
            <a:rPr lang="zh-TW" altLang="en-US" dirty="0" smtClean="0"/>
            <a:t>進位字串</a:t>
          </a:r>
          <a:endParaRPr lang="zh-TW" altLang="en-US" dirty="0"/>
        </a:p>
      </dgm:t>
    </dgm:pt>
    <dgm:pt modelId="{A3ACC226-081B-4D24-8E2E-167755189525}" type="parTrans" cxnId="{3631E0C6-E363-49F5-A2D5-4B0D1CF854DD}">
      <dgm:prSet/>
      <dgm:spPr/>
      <dgm:t>
        <a:bodyPr/>
        <a:lstStyle/>
        <a:p>
          <a:endParaRPr lang="zh-TW" altLang="en-US"/>
        </a:p>
      </dgm:t>
    </dgm:pt>
    <dgm:pt modelId="{54F0E339-4B1B-40AC-94A5-14166B8D1D05}" type="sibTrans" cxnId="{3631E0C6-E363-49F5-A2D5-4B0D1CF854DD}">
      <dgm:prSet/>
      <dgm:spPr/>
      <dgm:t>
        <a:bodyPr/>
        <a:lstStyle/>
        <a:p>
          <a:endParaRPr lang="zh-TW" altLang="en-US"/>
        </a:p>
      </dgm:t>
    </dgm:pt>
    <dgm:pt modelId="{6DA6571F-C84A-4C79-BAA2-7C07F844D555}">
      <dgm:prSet phldrT="[文字]"/>
      <dgm:spPr/>
      <dgm:t>
        <a:bodyPr/>
        <a:lstStyle/>
        <a:p>
          <a:r>
            <a:rPr lang="en-US" altLang="zh-TW" dirty="0" smtClean="0"/>
            <a:t>score.py</a:t>
          </a:r>
          <a:endParaRPr lang="zh-TW" altLang="en-US" dirty="0"/>
        </a:p>
      </dgm:t>
    </dgm:pt>
    <dgm:pt modelId="{1891BA41-5CF6-4D8D-8812-E8D7E347607F}" type="parTrans" cxnId="{E221986E-FFBF-498A-AE46-0BB904DAC0BD}">
      <dgm:prSet/>
      <dgm:spPr/>
      <dgm:t>
        <a:bodyPr/>
        <a:lstStyle/>
        <a:p>
          <a:endParaRPr lang="zh-TW" altLang="en-US"/>
        </a:p>
      </dgm:t>
    </dgm:pt>
    <dgm:pt modelId="{39726E96-2B1C-429D-BEAB-942C7135904F}" type="sibTrans" cxnId="{E221986E-FFBF-498A-AE46-0BB904DAC0BD}">
      <dgm:prSet/>
      <dgm:spPr/>
      <dgm:t>
        <a:bodyPr/>
        <a:lstStyle/>
        <a:p>
          <a:endParaRPr lang="zh-TW" altLang="en-US"/>
        </a:p>
      </dgm:t>
    </dgm:pt>
    <dgm:pt modelId="{CE590E44-024C-47C6-BBDB-0ED2671690F0}">
      <dgm:prSet phldrT="[文字]"/>
      <dgm:spPr/>
      <dgm:t>
        <a:bodyPr/>
        <a:lstStyle/>
        <a:p>
          <a:r>
            <a:rPr lang="en-US" altLang="zh-TW" dirty="0" err="1" smtClean="0"/>
            <a:t>addUID</a:t>
          </a:r>
          <a:r>
            <a:rPr lang="zh-TW" altLang="en-US" dirty="0" smtClean="0"/>
            <a:t>：將傳入字串轉為</a:t>
          </a:r>
          <a:r>
            <a:rPr lang="en-US" altLang="zh-TW" dirty="0" err="1" smtClean="0"/>
            <a:t>int</a:t>
          </a:r>
          <a:r>
            <a:rPr lang="zh-TW" altLang="en-US" dirty="0" smtClean="0"/>
            <a:t>，檢查是否</a:t>
          </a:r>
          <a:r>
            <a:rPr lang="en-US" altLang="zh-TW" dirty="0" smtClean="0"/>
            <a:t>valid</a:t>
          </a:r>
          <a:r>
            <a:rPr lang="zh-TW" altLang="en-US" dirty="0" smtClean="0"/>
            <a:t>，若是則計算分數</a:t>
          </a:r>
          <a:endParaRPr lang="zh-TW" altLang="en-US" dirty="0"/>
        </a:p>
      </dgm:t>
    </dgm:pt>
    <dgm:pt modelId="{5DD0A00F-636B-4228-8D8F-FADDF28F3C28}" type="parTrans" cxnId="{006DD1C1-75C1-4743-8B1A-067BEE867CFD}">
      <dgm:prSet/>
      <dgm:spPr/>
      <dgm:t>
        <a:bodyPr/>
        <a:lstStyle/>
        <a:p>
          <a:endParaRPr lang="zh-TW" altLang="en-US"/>
        </a:p>
      </dgm:t>
    </dgm:pt>
    <dgm:pt modelId="{57622A28-1F9C-4994-B156-00FF1D0CA451}" type="sibTrans" cxnId="{006DD1C1-75C1-4743-8B1A-067BEE867CFD}">
      <dgm:prSet/>
      <dgm:spPr/>
      <dgm:t>
        <a:bodyPr/>
        <a:lstStyle/>
        <a:p>
          <a:endParaRPr lang="zh-TW" altLang="en-US"/>
        </a:p>
      </dgm:t>
    </dgm:pt>
    <dgm:pt modelId="{CEE5A4E3-FB74-4805-A028-AC7D46D7A4F7}" type="pres">
      <dgm:prSet presAssocID="{E0E9E042-F924-41EB-9547-3F050CCCBB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3507106-B6FB-4809-B351-FF3728693C74}" type="pres">
      <dgm:prSet presAssocID="{DF07F217-CBD6-411B-99CA-172A151FF4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3384DE-0EEF-46EF-9ADE-A3351DF3C645}" type="pres">
      <dgm:prSet presAssocID="{DF07F217-CBD6-411B-99CA-172A151FF46E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4F54D3-2184-4B73-A002-106C86E79DDF}" type="pres">
      <dgm:prSet presAssocID="{A2B7DEDB-A893-46EF-8944-60EE630C9C4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70B300-EC8E-4B0B-A7E4-8E680055D503}" type="pres">
      <dgm:prSet presAssocID="{A2B7DEDB-A893-46EF-8944-60EE630C9C4E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98AA76-6515-4D87-8A99-2D2D7AC60E32}" type="pres">
      <dgm:prSet presAssocID="{8A4427BC-6BF4-4B3A-863D-BE45EC4D635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1364BA-B707-43AC-BF90-1CBAF73C72C4}" type="pres">
      <dgm:prSet presAssocID="{8A4427BC-6BF4-4B3A-863D-BE45EC4D635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DFBD4C-A0B4-45BE-A347-AF0DE3E02D3F}" type="pres">
      <dgm:prSet presAssocID="{6DA6571F-C84A-4C79-BAA2-7C07F844D55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6E47ED-1FC2-42FF-AD87-A36DDA27F317}" type="pres">
      <dgm:prSet presAssocID="{6DA6571F-C84A-4C79-BAA2-7C07F844D55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E70386F-2472-4143-A6FA-97B9EFD61B30}" type="presOf" srcId="{CE590E44-024C-47C6-BBDB-0ED2671690F0}" destId="{E06E47ED-1FC2-42FF-AD87-A36DDA27F317}" srcOrd="0" destOrd="0" presId="urn:microsoft.com/office/officeart/2005/8/layout/vList2"/>
    <dgm:cxn modelId="{EB219DD6-0F80-4989-B0EB-D7F304DDBC2E}" srcId="{DF07F217-CBD6-411B-99CA-172A151FF46E}" destId="{27472861-BF51-4471-80AA-B550AC5237E7}" srcOrd="2" destOrd="0" parTransId="{A49AD77E-3612-422B-B392-F838E0EA3563}" sibTransId="{C5811CDB-DFDD-4C93-B8C8-EBF5105A6E93}"/>
    <dgm:cxn modelId="{5F31FAF9-21DD-429B-BFB1-3E0241667419}" srcId="{DF07F217-CBD6-411B-99CA-172A151FF46E}" destId="{96610FFF-450A-43E6-84ED-C165AE21D99B}" srcOrd="1" destOrd="0" parTransId="{969CD4A8-EDBC-4F0A-A858-DFCEBB38662D}" sibTransId="{9EC09984-CF79-4885-9B05-74B54C4C1AE2}"/>
    <dgm:cxn modelId="{F158FF6E-0258-4B31-B241-186FB46FEC23}" type="presOf" srcId="{96610FFF-450A-43E6-84ED-C165AE21D99B}" destId="{343384DE-0EEF-46EF-9ADE-A3351DF3C645}" srcOrd="0" destOrd="1" presId="urn:microsoft.com/office/officeart/2005/8/layout/vList2"/>
    <dgm:cxn modelId="{AF073B1F-2EAC-4F40-BC49-CF8239631195}" type="presOf" srcId="{E4D389B1-3806-4EEC-B64A-ECFFF8D812C8}" destId="{9870B300-EC8E-4B0B-A7E4-8E680055D503}" srcOrd="0" destOrd="1" presId="urn:microsoft.com/office/officeart/2005/8/layout/vList2"/>
    <dgm:cxn modelId="{71424A3D-5EDA-4185-A888-5FB94E247AC0}" type="presOf" srcId="{39C04DEF-7273-479E-925E-A042E2068D83}" destId="{9870B300-EC8E-4B0B-A7E4-8E680055D503}" srcOrd="0" destOrd="0" presId="urn:microsoft.com/office/officeart/2005/8/layout/vList2"/>
    <dgm:cxn modelId="{B8366481-82DE-4E9C-839C-59AC16251735}" type="presOf" srcId="{389DF9E9-6E70-4D6F-AEAB-53B8BCDE1904}" destId="{421364BA-B707-43AC-BF90-1CBAF73C72C4}" srcOrd="0" destOrd="2" presId="urn:microsoft.com/office/officeart/2005/8/layout/vList2"/>
    <dgm:cxn modelId="{3BCE2244-E014-4D92-B065-F5ADB14C59C4}" srcId="{E0E9E042-F924-41EB-9547-3F050CCCBB53}" destId="{DF07F217-CBD6-411B-99CA-172A151FF46E}" srcOrd="0" destOrd="0" parTransId="{643237BE-780A-4AE0-BCFA-0108BACA78D6}" sibTransId="{9186B62D-13EE-413D-97A5-EDFB0D20223F}"/>
    <dgm:cxn modelId="{CEFF0A61-7B15-4A39-8B11-93DC20C79C0A}" srcId="{A2B7DEDB-A893-46EF-8944-60EE630C9C4E}" destId="{39C04DEF-7273-479E-925E-A042E2068D83}" srcOrd="0" destOrd="0" parTransId="{401AC853-E1C5-4E3B-B5BF-E73EF967EDFD}" sibTransId="{3C8A5B93-456E-4A5C-BBE8-6C3BD6C89B48}"/>
    <dgm:cxn modelId="{410C7297-E3F9-4AD9-B2F0-F49BCB680CC3}" srcId="{DF07F217-CBD6-411B-99CA-172A151FF46E}" destId="{E992AE8D-1F17-452C-AA9A-4B22B86EA455}" srcOrd="5" destOrd="0" parTransId="{C9DB49C7-2F2D-4463-A510-C54CCFDE5E9B}" sibTransId="{E9977A3E-4311-44DB-8154-86EE88707519}"/>
    <dgm:cxn modelId="{6AB15365-C9BC-48F6-A340-925EF2316515}" srcId="{A2B7DEDB-A893-46EF-8944-60EE630C9C4E}" destId="{E4D389B1-3806-4EEC-B64A-ECFFF8D812C8}" srcOrd="1" destOrd="0" parTransId="{9E39F081-9343-4B80-828B-76A04C907462}" sibTransId="{2F4FED98-ED7A-4DBF-91F4-6FC5D723A44E}"/>
    <dgm:cxn modelId="{26188940-7028-4616-BBF5-72399686F202}" type="presOf" srcId="{F66B0501-610C-4A3A-88CA-3D6B497BFD57}" destId="{343384DE-0EEF-46EF-9ADE-A3351DF3C645}" srcOrd="0" destOrd="3" presId="urn:microsoft.com/office/officeart/2005/8/layout/vList2"/>
    <dgm:cxn modelId="{EC7FAE99-C903-40F7-8E7B-F360D6404D01}" srcId="{DF07F217-CBD6-411B-99CA-172A151FF46E}" destId="{A43D4AC6-8482-4C8E-BE61-5704A1916CA8}" srcOrd="4" destOrd="0" parTransId="{863A00BA-EBF6-410A-AEF1-8D1FDF9A3E0D}" sibTransId="{4CF014EB-ECF1-4E65-AF8C-2A5B58C5512C}"/>
    <dgm:cxn modelId="{D9D411D0-6853-4148-A1D4-6A545AFE346B}" srcId="{E0E9E042-F924-41EB-9547-3F050CCCBB53}" destId="{8A4427BC-6BF4-4B3A-863D-BE45EC4D6354}" srcOrd="2" destOrd="0" parTransId="{E35F64BA-D91A-4002-BC03-30D8E71E068B}" sibTransId="{11D54A18-13C9-4551-8B56-85F74CCC5277}"/>
    <dgm:cxn modelId="{1B608722-2D72-4051-B1B2-50764DE7A92A}" type="presOf" srcId="{A56E47D7-2E1A-41CE-B257-E6B2734022EC}" destId="{421364BA-B707-43AC-BF90-1CBAF73C72C4}" srcOrd="0" destOrd="0" presId="urn:microsoft.com/office/officeart/2005/8/layout/vList2"/>
    <dgm:cxn modelId="{60EE6C33-0C29-4360-9E1B-7E152EEF5278}" srcId="{8A4427BC-6BF4-4B3A-863D-BE45EC4D6354}" destId="{A56E47D7-2E1A-41CE-B257-E6B2734022EC}" srcOrd="0" destOrd="0" parTransId="{3ACF1C27-2DD1-4E11-95AB-9CC5FDAE3491}" sibTransId="{4013E951-EE4E-44DE-B59B-668CDC36243A}"/>
    <dgm:cxn modelId="{964D657C-C9CD-4685-BA6F-E456F70BDD44}" type="presOf" srcId="{6DA6571F-C84A-4C79-BAA2-7C07F844D555}" destId="{7FDFBD4C-A0B4-45BE-A347-AF0DE3E02D3F}" srcOrd="0" destOrd="0" presId="urn:microsoft.com/office/officeart/2005/8/layout/vList2"/>
    <dgm:cxn modelId="{AE792690-9ABD-47D7-8B35-C538005D21DE}" type="presOf" srcId="{EBDE1E6B-39FA-42A9-AFB3-88E1C120BF43}" destId="{421364BA-B707-43AC-BF90-1CBAF73C72C4}" srcOrd="0" destOrd="3" presId="urn:microsoft.com/office/officeart/2005/8/layout/vList2"/>
    <dgm:cxn modelId="{E221986E-FFBF-498A-AE46-0BB904DAC0BD}" srcId="{E0E9E042-F924-41EB-9547-3F050CCCBB53}" destId="{6DA6571F-C84A-4C79-BAA2-7C07F844D555}" srcOrd="3" destOrd="0" parTransId="{1891BA41-5CF6-4D8D-8812-E8D7E347607F}" sibTransId="{39726E96-2B1C-429D-BEAB-942C7135904F}"/>
    <dgm:cxn modelId="{9B0E190C-0BFB-4EBC-954E-6AC555864230}" srcId="{8A4427BC-6BF4-4B3A-863D-BE45EC4D6354}" destId="{CE46F501-EA3D-447E-8BC3-8443ECA356E7}" srcOrd="1" destOrd="0" parTransId="{B8A5B6DA-DE0B-43D1-A3BE-E94654EDFC98}" sibTransId="{B73EAFDB-A11F-40A1-BEB3-7C66575E3226}"/>
    <dgm:cxn modelId="{E18FC690-49F9-4FB7-BD89-3DC01B1C4C25}" srcId="{DF07F217-CBD6-411B-99CA-172A151FF46E}" destId="{5C7CFE6C-2084-42C2-B015-A576CF26357D}" srcOrd="0" destOrd="0" parTransId="{C7FE7FE0-CB10-4EFE-A61E-E05EE563566C}" sibTransId="{DAFD3C1B-861E-497A-AD6A-91346EC20DA6}"/>
    <dgm:cxn modelId="{1D88AA64-ABA0-4629-BE44-490894EB9846}" type="presOf" srcId="{5C7CFE6C-2084-42C2-B015-A576CF26357D}" destId="{343384DE-0EEF-46EF-9ADE-A3351DF3C645}" srcOrd="0" destOrd="0" presId="urn:microsoft.com/office/officeart/2005/8/layout/vList2"/>
    <dgm:cxn modelId="{3631E0C6-E363-49F5-A2D5-4B0D1CF854DD}" srcId="{8A4427BC-6BF4-4B3A-863D-BE45EC4D6354}" destId="{EBDE1E6B-39FA-42A9-AFB3-88E1C120BF43}" srcOrd="3" destOrd="0" parTransId="{A3ACC226-081B-4D24-8E2E-167755189525}" sibTransId="{54F0E339-4B1B-40AC-94A5-14166B8D1D05}"/>
    <dgm:cxn modelId="{D6DC310E-7D8D-4B47-8374-90BBFC3F77F2}" type="presOf" srcId="{A43D4AC6-8482-4C8E-BE61-5704A1916CA8}" destId="{343384DE-0EEF-46EF-9ADE-A3351DF3C645}" srcOrd="0" destOrd="4" presId="urn:microsoft.com/office/officeart/2005/8/layout/vList2"/>
    <dgm:cxn modelId="{1B1F71B0-89FD-4636-8ABD-C7EA228BCDBD}" type="presOf" srcId="{E0E9E042-F924-41EB-9547-3F050CCCBB53}" destId="{CEE5A4E3-FB74-4805-A028-AC7D46D7A4F7}" srcOrd="0" destOrd="0" presId="urn:microsoft.com/office/officeart/2005/8/layout/vList2"/>
    <dgm:cxn modelId="{7C137DD0-829D-4ACC-B751-FA910E125B62}" type="presOf" srcId="{CE46F501-EA3D-447E-8BC3-8443ECA356E7}" destId="{421364BA-B707-43AC-BF90-1CBAF73C72C4}" srcOrd="0" destOrd="1" presId="urn:microsoft.com/office/officeart/2005/8/layout/vList2"/>
    <dgm:cxn modelId="{246B1468-6CA2-4A72-8BE7-1A25CDFBEC9B}" type="presOf" srcId="{27472861-BF51-4471-80AA-B550AC5237E7}" destId="{343384DE-0EEF-46EF-9ADE-A3351DF3C645}" srcOrd="0" destOrd="2" presId="urn:microsoft.com/office/officeart/2005/8/layout/vList2"/>
    <dgm:cxn modelId="{2BF53C4C-BC96-479D-803D-46B2D78E084F}" srcId="{8A4427BC-6BF4-4B3A-863D-BE45EC4D6354}" destId="{389DF9E9-6E70-4D6F-AEAB-53B8BCDE1904}" srcOrd="2" destOrd="0" parTransId="{14DA75EA-70A2-4268-A30C-D9814F8E3F33}" sibTransId="{1124F1D3-6FEE-459E-9B6C-EC48AC719162}"/>
    <dgm:cxn modelId="{EB214068-EAF0-43CE-AD4E-25C2CDE7F3E3}" type="presOf" srcId="{8A4427BC-6BF4-4B3A-863D-BE45EC4D6354}" destId="{0C98AA76-6515-4D87-8A99-2D2D7AC60E32}" srcOrd="0" destOrd="0" presId="urn:microsoft.com/office/officeart/2005/8/layout/vList2"/>
    <dgm:cxn modelId="{CF737BBA-E24A-42AC-9926-3B9F59675E16}" srcId="{DF07F217-CBD6-411B-99CA-172A151FF46E}" destId="{F66B0501-610C-4A3A-88CA-3D6B497BFD57}" srcOrd="3" destOrd="0" parTransId="{02166470-BF1B-416D-A427-F1FF3CA20FFF}" sibTransId="{FC29512A-60F6-41AE-8A95-18834BECDEC0}"/>
    <dgm:cxn modelId="{E2EF7A8F-8BF1-41A4-AB46-0D7FC39F34C2}" srcId="{E0E9E042-F924-41EB-9547-3F050CCCBB53}" destId="{A2B7DEDB-A893-46EF-8944-60EE630C9C4E}" srcOrd="1" destOrd="0" parTransId="{3EC25BB4-AEAD-402A-90F6-C1630F9C34F9}" sibTransId="{768486EA-F866-42A6-8936-F29185A75081}"/>
    <dgm:cxn modelId="{46165E09-7F54-4E33-8454-34AEABBB1FCF}" type="presOf" srcId="{DF07F217-CBD6-411B-99CA-172A151FF46E}" destId="{C3507106-B6FB-4809-B351-FF3728693C74}" srcOrd="0" destOrd="0" presId="urn:microsoft.com/office/officeart/2005/8/layout/vList2"/>
    <dgm:cxn modelId="{58396D83-3683-445F-8184-0378D82B2878}" type="presOf" srcId="{A2B7DEDB-A893-46EF-8944-60EE630C9C4E}" destId="{624F54D3-2184-4B73-A002-106C86E79DDF}" srcOrd="0" destOrd="0" presId="urn:microsoft.com/office/officeart/2005/8/layout/vList2"/>
    <dgm:cxn modelId="{006DD1C1-75C1-4743-8B1A-067BEE867CFD}" srcId="{6DA6571F-C84A-4C79-BAA2-7C07F844D555}" destId="{CE590E44-024C-47C6-BBDB-0ED2671690F0}" srcOrd="0" destOrd="0" parTransId="{5DD0A00F-636B-4228-8D8F-FADDF28F3C28}" sibTransId="{57622A28-1F9C-4994-B156-00FF1D0CA451}"/>
    <dgm:cxn modelId="{20B70FF0-C04A-446C-B022-E737C72A7917}" type="presOf" srcId="{E992AE8D-1F17-452C-AA9A-4B22B86EA455}" destId="{343384DE-0EEF-46EF-9ADE-A3351DF3C645}" srcOrd="0" destOrd="5" presId="urn:microsoft.com/office/officeart/2005/8/layout/vList2"/>
    <dgm:cxn modelId="{81DAE231-3AD7-486C-B1E1-339ED29E3A10}" type="presParOf" srcId="{CEE5A4E3-FB74-4805-A028-AC7D46D7A4F7}" destId="{C3507106-B6FB-4809-B351-FF3728693C74}" srcOrd="0" destOrd="0" presId="urn:microsoft.com/office/officeart/2005/8/layout/vList2"/>
    <dgm:cxn modelId="{C743D40F-2A07-41D4-A35B-BDA0E76B15B6}" type="presParOf" srcId="{CEE5A4E3-FB74-4805-A028-AC7D46D7A4F7}" destId="{343384DE-0EEF-46EF-9ADE-A3351DF3C645}" srcOrd="1" destOrd="0" presId="urn:microsoft.com/office/officeart/2005/8/layout/vList2"/>
    <dgm:cxn modelId="{EAA13C59-E512-4227-A25D-2495C25E46AA}" type="presParOf" srcId="{CEE5A4E3-FB74-4805-A028-AC7D46D7A4F7}" destId="{624F54D3-2184-4B73-A002-106C86E79DDF}" srcOrd="2" destOrd="0" presId="urn:microsoft.com/office/officeart/2005/8/layout/vList2"/>
    <dgm:cxn modelId="{CD39A50E-11C4-4A4D-85E9-33A410B778CD}" type="presParOf" srcId="{CEE5A4E3-FB74-4805-A028-AC7D46D7A4F7}" destId="{9870B300-EC8E-4B0B-A7E4-8E680055D503}" srcOrd="3" destOrd="0" presId="urn:microsoft.com/office/officeart/2005/8/layout/vList2"/>
    <dgm:cxn modelId="{7214E8AD-0E29-488C-921A-B564C86F2D4C}" type="presParOf" srcId="{CEE5A4E3-FB74-4805-A028-AC7D46D7A4F7}" destId="{0C98AA76-6515-4D87-8A99-2D2D7AC60E32}" srcOrd="4" destOrd="0" presId="urn:microsoft.com/office/officeart/2005/8/layout/vList2"/>
    <dgm:cxn modelId="{74EA759E-3E9C-4E0C-A8CB-CA34311A4873}" type="presParOf" srcId="{CEE5A4E3-FB74-4805-A028-AC7D46D7A4F7}" destId="{421364BA-B707-43AC-BF90-1CBAF73C72C4}" srcOrd="5" destOrd="0" presId="urn:microsoft.com/office/officeart/2005/8/layout/vList2"/>
    <dgm:cxn modelId="{1F1C2B61-18D6-4F54-9C7C-53B46C5F4CBF}" type="presParOf" srcId="{CEE5A4E3-FB74-4805-A028-AC7D46D7A4F7}" destId="{7FDFBD4C-A0B4-45BE-A347-AF0DE3E02D3F}" srcOrd="6" destOrd="0" presId="urn:microsoft.com/office/officeart/2005/8/layout/vList2"/>
    <dgm:cxn modelId="{BBCA439C-374C-40D5-BBE5-786C35BE8746}" type="presParOf" srcId="{CEE5A4E3-FB74-4805-A028-AC7D46D7A4F7}" destId="{E06E47ED-1FC2-42FF-AD87-A36DDA27F31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9111A-3B87-4D8D-8BB2-CA774D7ED833}">
      <dsp:nvSpPr>
        <dsp:cNvPr id="0" name=""/>
        <dsp:cNvSpPr/>
      </dsp:nvSpPr>
      <dsp:spPr>
        <a:xfrm>
          <a:off x="3055" y="1835951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track.h</a:t>
          </a:r>
          <a:endParaRPr lang="zh-TW" altLang="en-US" sz="1900" kern="1200" dirty="0"/>
        </a:p>
      </dsp:txBody>
      <dsp:txXfrm>
        <a:off x="3055" y="1835951"/>
        <a:ext cx="1837531" cy="547200"/>
      </dsp:txXfrm>
    </dsp:sp>
    <dsp:sp modelId="{4BA0C6C6-4F2A-401A-8356-A49D377F9D24}">
      <dsp:nvSpPr>
        <dsp:cNvPr id="0" name=""/>
        <dsp:cNvSpPr/>
      </dsp:nvSpPr>
      <dsp:spPr>
        <a:xfrm>
          <a:off x="3055" y="2383151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smtClean="0"/>
            <a:t>Node</a:t>
          </a:r>
          <a:r>
            <a:rPr lang="zh-TW" altLang="en-US" sz="1900" kern="1200" dirty="0" smtClean="0"/>
            <a:t>控制</a:t>
          </a:r>
          <a:endParaRPr lang="zh-TW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dirty="0" smtClean="0"/>
            <a:t>直線循跡</a:t>
          </a:r>
          <a:endParaRPr lang="zh-TW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kern="1200" dirty="0" smtClean="0"/>
            <a:t>出軌停止</a:t>
          </a:r>
          <a:endParaRPr lang="zh-TW" altLang="en-US" sz="1900" kern="1200" dirty="0"/>
        </a:p>
      </dsp:txBody>
      <dsp:txXfrm>
        <a:off x="3055" y="2383151"/>
        <a:ext cx="1837531" cy="1199564"/>
      </dsp:txXfrm>
    </dsp:sp>
    <dsp:sp modelId="{E6DFC779-88F9-47EC-8A6D-41852272208C}">
      <dsp:nvSpPr>
        <dsp:cNvPr id="0" name=""/>
        <dsp:cNvSpPr/>
      </dsp:nvSpPr>
      <dsp:spPr>
        <a:xfrm>
          <a:off x="2097841" y="1835951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node.h</a:t>
          </a:r>
          <a:endParaRPr lang="zh-TW" altLang="en-US" sz="1900" kern="1200" dirty="0"/>
        </a:p>
      </dsp:txBody>
      <dsp:txXfrm>
        <a:off x="2097841" y="1835951"/>
        <a:ext cx="1837531" cy="547200"/>
      </dsp:txXfrm>
    </dsp:sp>
    <dsp:sp modelId="{79D25F6D-2E61-41AF-A2BA-D5782ADF8B3B}">
      <dsp:nvSpPr>
        <dsp:cNvPr id="0" name=""/>
        <dsp:cNvSpPr/>
      </dsp:nvSpPr>
      <dsp:spPr>
        <a:xfrm>
          <a:off x="2097841" y="2383151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smtClean="0"/>
            <a:t>node</a:t>
          </a:r>
          <a:endParaRPr lang="zh-TW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err="1" smtClean="0"/>
            <a:t>MotorWriting</a:t>
          </a:r>
          <a:endParaRPr lang="zh-TW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err="1" smtClean="0"/>
            <a:t>MotorInverter</a:t>
          </a:r>
          <a:endParaRPr lang="zh-TW" altLang="en-US" sz="1900" kern="1200" dirty="0"/>
        </a:p>
      </dsp:txBody>
      <dsp:txXfrm>
        <a:off x="2097841" y="2383151"/>
        <a:ext cx="1837531" cy="1199564"/>
      </dsp:txXfrm>
    </dsp:sp>
    <dsp:sp modelId="{86ACD8FC-80BF-4DBB-8E88-65563C89F37D}">
      <dsp:nvSpPr>
        <dsp:cNvPr id="0" name=""/>
        <dsp:cNvSpPr/>
      </dsp:nvSpPr>
      <dsp:spPr>
        <a:xfrm>
          <a:off x="4192627" y="1835951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Bluetooth.h</a:t>
          </a:r>
          <a:endParaRPr lang="zh-TW" altLang="en-US" sz="1900" kern="1200" dirty="0"/>
        </a:p>
      </dsp:txBody>
      <dsp:txXfrm>
        <a:off x="4192627" y="1835951"/>
        <a:ext cx="1837531" cy="547200"/>
      </dsp:txXfrm>
    </dsp:sp>
    <dsp:sp modelId="{D1B01794-C22C-4F00-AD2D-4E732EDE2F9E}">
      <dsp:nvSpPr>
        <dsp:cNvPr id="0" name=""/>
        <dsp:cNvSpPr/>
      </dsp:nvSpPr>
      <dsp:spPr>
        <a:xfrm>
          <a:off x="4192627" y="2383151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err="1" smtClean="0"/>
            <a:t>ask_direction</a:t>
          </a:r>
          <a:endParaRPr lang="zh-TW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err="1" smtClean="0"/>
            <a:t>send_byte</a:t>
          </a:r>
          <a:endParaRPr lang="zh-TW" altLang="en-US" sz="1900" kern="1200" dirty="0"/>
        </a:p>
      </dsp:txBody>
      <dsp:txXfrm>
        <a:off x="4192627" y="2383151"/>
        <a:ext cx="1837531" cy="1199564"/>
      </dsp:txXfrm>
    </dsp:sp>
    <dsp:sp modelId="{2DA3F629-5748-4C53-8DFD-883984158467}">
      <dsp:nvSpPr>
        <dsp:cNvPr id="0" name=""/>
        <dsp:cNvSpPr/>
      </dsp:nvSpPr>
      <dsp:spPr>
        <a:xfrm>
          <a:off x="6287412" y="1835951"/>
          <a:ext cx="183753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RFID.h</a:t>
          </a:r>
          <a:endParaRPr lang="zh-TW" altLang="en-US" sz="1900" kern="1200" dirty="0"/>
        </a:p>
      </dsp:txBody>
      <dsp:txXfrm>
        <a:off x="6287412" y="1835951"/>
        <a:ext cx="1837531" cy="547200"/>
      </dsp:txXfrm>
    </dsp:sp>
    <dsp:sp modelId="{B84CC66A-4956-48E0-9B92-445A9F684D5E}">
      <dsp:nvSpPr>
        <dsp:cNvPr id="0" name=""/>
        <dsp:cNvSpPr/>
      </dsp:nvSpPr>
      <dsp:spPr>
        <a:xfrm>
          <a:off x="6287412" y="2383151"/>
          <a:ext cx="1837531" cy="11995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900" kern="1200" dirty="0" err="1" smtClean="0"/>
            <a:t>rfid</a:t>
          </a:r>
          <a:endParaRPr lang="zh-TW" altLang="en-US" sz="1900" kern="1200" dirty="0"/>
        </a:p>
      </dsp:txBody>
      <dsp:txXfrm>
        <a:off x="6287412" y="2383151"/>
        <a:ext cx="1837531" cy="1199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07106-B6FB-4809-B351-FF3728693C74}">
      <dsp:nvSpPr>
        <dsp:cNvPr id="0" name=""/>
        <dsp:cNvSpPr/>
      </dsp:nvSpPr>
      <dsp:spPr>
        <a:xfrm>
          <a:off x="0" y="107951"/>
          <a:ext cx="81280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track.h</a:t>
          </a:r>
          <a:endParaRPr lang="zh-TW" altLang="en-US" sz="1700" kern="1200" dirty="0"/>
        </a:p>
      </dsp:txBody>
      <dsp:txXfrm>
        <a:off x="19904" y="127855"/>
        <a:ext cx="8088192" cy="367937"/>
      </dsp:txXfrm>
    </dsp:sp>
    <dsp:sp modelId="{343384DE-0EEF-46EF-9ADE-A3351DF3C645}">
      <dsp:nvSpPr>
        <dsp:cNvPr id="0" name=""/>
        <dsp:cNvSpPr/>
      </dsp:nvSpPr>
      <dsp:spPr>
        <a:xfrm>
          <a:off x="0" y="515696"/>
          <a:ext cx="8128000" cy="130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kern="1200" dirty="0" smtClean="0"/>
            <a:t>Node</a:t>
          </a:r>
          <a:r>
            <a:rPr lang="zh-TW" altLang="en-US" sz="1300" kern="1200" dirty="0" smtClean="0"/>
            <a:t>控制：自走車在出發前，電腦便會利用演算法算出在每個</a:t>
          </a:r>
          <a:r>
            <a:rPr lang="en-US" altLang="zh-TW" sz="1300" kern="1200" dirty="0" smtClean="0"/>
            <a:t>Node</a:t>
          </a:r>
          <a:r>
            <a:rPr lang="zh-TW" altLang="en-US" sz="1300" kern="1200" dirty="0" smtClean="0"/>
            <a:t>需要做的動作</a:t>
          </a:r>
          <a:r>
            <a:rPr lang="en-US" altLang="zh-TW" sz="1300" kern="1200" dirty="0" smtClean="0"/>
            <a:t>(</a:t>
          </a:r>
          <a:r>
            <a:rPr lang="zh-TW" altLang="en-US" sz="1300" kern="1200" dirty="0" smtClean="0"/>
            <a:t>前進、右轉、左轉、倒退</a:t>
          </a:r>
          <a:r>
            <a:rPr lang="en-US" altLang="zh-TW" sz="1300" kern="1200" dirty="0" smtClean="0"/>
            <a:t>)</a:t>
          </a:r>
          <a:r>
            <a:rPr lang="zh-TW" altLang="en-US" sz="1300" kern="1200" dirty="0" smtClean="0"/>
            <a:t>，並透過藍芽以字串的形式傳給</a:t>
          </a:r>
          <a:r>
            <a:rPr lang="en-US" altLang="zh-TW" sz="1300" kern="1200" dirty="0" smtClean="0"/>
            <a:t>Arduino</a:t>
          </a:r>
          <a:r>
            <a:rPr lang="zh-TW" altLang="en-US" sz="1300" kern="1200" dirty="0" smtClean="0"/>
            <a:t>，爾後自走車在遇到</a:t>
          </a:r>
          <a:r>
            <a:rPr lang="en-US" altLang="zh-TW" sz="1300" kern="1200" dirty="0" smtClean="0"/>
            <a:t>Node</a:t>
          </a:r>
          <a:r>
            <a:rPr lang="zh-TW" altLang="en-US" sz="1300" kern="1200" dirty="0" smtClean="0"/>
            <a:t>的時候，便會根據該字串去決定該做什麼動作。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300" kern="1200" dirty="0" smtClean="0"/>
            <a:t>直線循跡：在沒有遇到</a:t>
          </a:r>
          <a:r>
            <a:rPr lang="en-US" altLang="zh-TW" sz="1300" kern="1200" dirty="0" smtClean="0"/>
            <a:t>Node</a:t>
          </a:r>
          <a:r>
            <a:rPr lang="zh-TW" altLang="en-US" sz="1300" kern="1200" dirty="0" smtClean="0"/>
            <a:t>的時候，便使用</a:t>
          </a:r>
          <a:r>
            <a:rPr lang="en-US" altLang="zh-TW" sz="1300" kern="1200" dirty="0" smtClean="0"/>
            <a:t>PID+</a:t>
          </a:r>
          <a:r>
            <a:rPr lang="el-GR" altLang="zh-TW" sz="1300" kern="1200" dirty="0" smtClean="0">
              <a:ea typeface="標楷體" panose="03000509000000000000" pitchFamily="65" charset="-120"/>
            </a:rPr>
            <a:t>α</a:t>
          </a:r>
          <a:r>
            <a:rPr lang="zh-TW" altLang="en-US" sz="1300" kern="1200" dirty="0" smtClean="0">
              <a:latin typeface="+mn-ea"/>
              <a:ea typeface="+mn-ea"/>
            </a:rPr>
            <a:t>循跡方式以使自走車能沿黑線直行</a:t>
          </a:r>
          <a:endParaRPr lang="zh-TW" altLang="en-US" sz="1300" kern="1200" dirty="0">
            <a:latin typeface="+mn-ea"/>
            <a:ea typeface="+mn-ea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300" kern="1200" dirty="0" smtClean="0"/>
            <a:t>出軌停止：當紅外線感測器讀到五個全白時，隔</a:t>
          </a:r>
          <a:r>
            <a:rPr lang="en-US" altLang="zh-TW" sz="1300" kern="1200" dirty="0" smtClean="0"/>
            <a:t>0.1</a:t>
          </a:r>
          <a:r>
            <a:rPr lang="zh-TW" altLang="en-US" sz="1300" kern="1200" dirty="0" smtClean="0"/>
            <a:t>秒會再讀一次，若仍是全白，代表自走車嚴重偏離軌跡，停止馬達運轉直到人為將其擺回線上</a:t>
          </a:r>
          <a:endParaRPr lang="zh-TW" altLang="en-US" sz="1300" kern="1200" dirty="0">
            <a:latin typeface="+mn-ea"/>
            <a:ea typeface="+mn-ea"/>
          </a:endParaRPr>
        </a:p>
      </dsp:txBody>
      <dsp:txXfrm>
        <a:off x="0" y="515696"/>
        <a:ext cx="8128000" cy="1302029"/>
      </dsp:txXfrm>
    </dsp:sp>
    <dsp:sp modelId="{624F54D3-2184-4B73-A002-106C86E79DDF}">
      <dsp:nvSpPr>
        <dsp:cNvPr id="0" name=""/>
        <dsp:cNvSpPr/>
      </dsp:nvSpPr>
      <dsp:spPr>
        <a:xfrm>
          <a:off x="0" y="1817726"/>
          <a:ext cx="81280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node.h</a:t>
          </a:r>
          <a:endParaRPr lang="zh-TW" altLang="en-US" sz="1700" kern="1200" dirty="0"/>
        </a:p>
      </dsp:txBody>
      <dsp:txXfrm>
        <a:off x="19904" y="1837630"/>
        <a:ext cx="8088192" cy="367937"/>
      </dsp:txXfrm>
    </dsp:sp>
    <dsp:sp modelId="{9870B300-EC8E-4B0B-A7E4-8E680055D503}">
      <dsp:nvSpPr>
        <dsp:cNvPr id="0" name=""/>
        <dsp:cNvSpPr/>
      </dsp:nvSpPr>
      <dsp:spPr>
        <a:xfrm>
          <a:off x="0" y="2225471"/>
          <a:ext cx="8128000" cy="151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kern="1200" dirty="0" smtClean="0"/>
            <a:t>node</a:t>
          </a:r>
          <a:r>
            <a:rPr lang="zh-TW" altLang="en-US" sz="1300" kern="1200" dirty="0" smtClean="0"/>
            <a:t>：傳入</a:t>
          </a:r>
          <a:r>
            <a:rPr lang="en-US" altLang="zh-TW" sz="1300" kern="1200" dirty="0" smtClean="0"/>
            <a:t>0</a:t>
          </a:r>
          <a:r>
            <a:rPr lang="zh-TW" altLang="en-US" sz="1300" kern="1200" dirty="0" smtClean="0"/>
            <a:t>代表字串結尾，即到達終點，讀取最後一個</a:t>
          </a:r>
          <a:r>
            <a:rPr lang="en-US" altLang="zh-TW" sz="1300" kern="1200" dirty="0" smtClean="0"/>
            <a:t>RDIF</a:t>
          </a:r>
          <a:r>
            <a:rPr lang="zh-TW" altLang="en-US" sz="1300" kern="1200" dirty="0" smtClean="0"/>
            <a:t>並永久停止；傳入</a:t>
          </a:r>
          <a:r>
            <a:rPr lang="en-US" altLang="zh-TW" sz="1300" kern="1200" dirty="0" smtClean="0"/>
            <a:t>1</a:t>
          </a:r>
          <a:r>
            <a:rPr lang="zh-TW" altLang="en-US" sz="1300" kern="1200" dirty="0" smtClean="0"/>
            <a:t>的時候強迫直行</a:t>
          </a:r>
          <a:r>
            <a:rPr lang="en-US" altLang="zh-TW" sz="1300" kern="1200" dirty="0" smtClean="0"/>
            <a:t>0.5</a:t>
          </a:r>
          <a:r>
            <a:rPr lang="zh-TW" altLang="en-US" sz="1300" kern="1200" dirty="0" smtClean="0"/>
            <a:t>秒後再重新進入循跡，以防自走車來不及走出</a:t>
          </a:r>
          <a:r>
            <a:rPr lang="en-US" altLang="zh-TW" sz="1300" kern="1200" dirty="0" smtClean="0"/>
            <a:t>Node</a:t>
          </a:r>
          <a:r>
            <a:rPr lang="zh-TW" altLang="en-US" sz="1300" kern="1200" dirty="0" smtClean="0"/>
            <a:t>造成誤判；傳入</a:t>
          </a:r>
          <a:r>
            <a:rPr lang="en-US" altLang="zh-TW" sz="1300" kern="1200" dirty="0" smtClean="0"/>
            <a:t>2</a:t>
          </a:r>
          <a:r>
            <a:rPr lang="zh-TW" altLang="en-US" sz="1300" kern="1200" dirty="0" smtClean="0"/>
            <a:t>的時候根據自走車目前是前進還是後退，分別做直走右轉及後退左轉；傳入</a:t>
          </a:r>
          <a:r>
            <a:rPr lang="en-US" altLang="zh-TW" sz="1300" kern="1200" dirty="0" smtClean="0"/>
            <a:t>3</a:t>
          </a:r>
          <a:r>
            <a:rPr lang="zh-TW" altLang="en-US" sz="1300" kern="1200" dirty="0" smtClean="0"/>
            <a:t>的時候同樣根據自走車目前是前進還是後退，分別做直走左轉及後退右轉；傳入</a:t>
          </a:r>
          <a:r>
            <a:rPr lang="en-US" altLang="zh-TW" sz="1300" kern="1200" dirty="0" smtClean="0"/>
            <a:t>4</a:t>
          </a:r>
          <a:r>
            <a:rPr lang="zh-TW" altLang="en-US" sz="1300" kern="1200" dirty="0" smtClean="0"/>
            <a:t>的時候，讀取</a:t>
          </a:r>
          <a:r>
            <a:rPr lang="en-US" altLang="zh-TW" sz="1300" kern="1200" dirty="0" smtClean="0"/>
            <a:t>RFID</a:t>
          </a:r>
          <a:r>
            <a:rPr lang="zh-TW" altLang="en-US" sz="1300" kern="1200" dirty="0" smtClean="0"/>
            <a:t>值並進入倒退模式。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kern="1200" dirty="0" err="1" smtClean="0"/>
            <a:t>MotorWriting</a:t>
          </a:r>
          <a:r>
            <a:rPr lang="zh-TW" altLang="en-US" sz="1300" kern="1200" dirty="0" smtClean="0"/>
            <a:t>：用</a:t>
          </a:r>
          <a:r>
            <a:rPr lang="en-US" altLang="zh-TW" sz="1300" kern="1200" dirty="0" smtClean="0"/>
            <a:t>L298N</a:t>
          </a:r>
          <a:r>
            <a:rPr lang="zh-TW" altLang="en-US" sz="1300" kern="1200" dirty="0" smtClean="0"/>
            <a:t>控制左右馬達的運轉速度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kern="1200" dirty="0" err="1" smtClean="0"/>
            <a:t>MotorInverter</a:t>
          </a:r>
          <a:r>
            <a:rPr lang="zh-TW" altLang="en-US" sz="1300" kern="1200" dirty="0" smtClean="0"/>
            <a:t>：由於</a:t>
          </a:r>
          <a:r>
            <a:rPr lang="en-US" altLang="zh-TW" sz="1300" kern="1200" dirty="0" err="1" smtClean="0"/>
            <a:t>analogWrite</a:t>
          </a:r>
          <a:r>
            <a:rPr lang="zh-TW" altLang="en-US" sz="1300" kern="1200" dirty="0" smtClean="0"/>
            <a:t>只能寫</a:t>
          </a:r>
          <a:r>
            <a:rPr lang="en-US" altLang="zh-TW" sz="1300" kern="1200" dirty="0" smtClean="0"/>
            <a:t>0~255</a:t>
          </a:r>
          <a:r>
            <a:rPr lang="zh-TW" altLang="en-US" sz="1300" kern="1200" dirty="0" smtClean="0"/>
            <a:t>，為了讓</a:t>
          </a:r>
          <a:r>
            <a:rPr lang="en-US" altLang="zh-TW" sz="1300" kern="1200" dirty="0" err="1" smtClean="0"/>
            <a:t>MotorWriting</a:t>
          </a:r>
          <a:r>
            <a:rPr lang="zh-TW" altLang="en-US" sz="1300" kern="1200" dirty="0" smtClean="0"/>
            <a:t>可以輸入負值代表馬達反轉，故需要此函數</a:t>
          </a:r>
          <a:endParaRPr lang="zh-TW" altLang="en-US" sz="1300" kern="1200" dirty="0"/>
        </a:p>
      </dsp:txBody>
      <dsp:txXfrm>
        <a:off x="0" y="2225471"/>
        <a:ext cx="8128000" cy="1513170"/>
      </dsp:txXfrm>
    </dsp:sp>
    <dsp:sp modelId="{0C98AA76-6515-4D87-8A99-2D2D7AC60E32}">
      <dsp:nvSpPr>
        <dsp:cNvPr id="0" name=""/>
        <dsp:cNvSpPr/>
      </dsp:nvSpPr>
      <dsp:spPr>
        <a:xfrm>
          <a:off x="0" y="3738641"/>
          <a:ext cx="81280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Bluetooth.h</a:t>
          </a:r>
          <a:endParaRPr lang="zh-TW" altLang="en-US" sz="1700" kern="1200" dirty="0"/>
        </a:p>
      </dsp:txBody>
      <dsp:txXfrm>
        <a:off x="19904" y="3758545"/>
        <a:ext cx="8088192" cy="367937"/>
      </dsp:txXfrm>
    </dsp:sp>
    <dsp:sp modelId="{421364BA-B707-43AC-BF90-1CBAF73C72C4}">
      <dsp:nvSpPr>
        <dsp:cNvPr id="0" name=""/>
        <dsp:cNvSpPr/>
      </dsp:nvSpPr>
      <dsp:spPr>
        <a:xfrm>
          <a:off x="0" y="4146386"/>
          <a:ext cx="8128000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kern="1200" dirty="0" err="1" smtClean="0"/>
            <a:t>ask_direcrtion</a:t>
          </a:r>
          <a:r>
            <a:rPr lang="zh-TW" altLang="en-US" sz="1300" kern="1200" dirty="0" smtClean="0"/>
            <a:t>：用藍芽接收一個字元</a:t>
          </a:r>
          <a:endParaRPr lang="zh-TW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kern="1200" dirty="0" err="1" smtClean="0"/>
            <a:t>sent_byte</a:t>
          </a:r>
          <a:r>
            <a:rPr lang="zh-TW" altLang="en-US" sz="1300" kern="1200" dirty="0" smtClean="0"/>
            <a:t>：用藍芽傳送</a:t>
          </a:r>
          <a:r>
            <a:rPr lang="en-US" altLang="zh-TW" sz="1300" kern="1200" dirty="0" smtClean="0"/>
            <a:t>RFID</a:t>
          </a:r>
          <a:r>
            <a:rPr lang="zh-TW" altLang="en-US" sz="1300" kern="1200" dirty="0" smtClean="0"/>
            <a:t>的內容</a:t>
          </a:r>
          <a:endParaRPr lang="zh-TW" altLang="en-US" sz="1300" kern="1200" dirty="0"/>
        </a:p>
      </dsp:txBody>
      <dsp:txXfrm>
        <a:off x="0" y="4146386"/>
        <a:ext cx="8128000" cy="475065"/>
      </dsp:txXfrm>
    </dsp:sp>
    <dsp:sp modelId="{7FDFBD4C-A0B4-45BE-A347-AF0DE3E02D3F}">
      <dsp:nvSpPr>
        <dsp:cNvPr id="0" name=""/>
        <dsp:cNvSpPr/>
      </dsp:nvSpPr>
      <dsp:spPr>
        <a:xfrm>
          <a:off x="0" y="4621450"/>
          <a:ext cx="81280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 err="1" smtClean="0"/>
            <a:t>RFID.h</a:t>
          </a:r>
          <a:endParaRPr lang="zh-TW" altLang="en-US" sz="1700" kern="1200" dirty="0"/>
        </a:p>
      </dsp:txBody>
      <dsp:txXfrm>
        <a:off x="19904" y="4641354"/>
        <a:ext cx="8088192" cy="367937"/>
      </dsp:txXfrm>
    </dsp:sp>
    <dsp:sp modelId="{E06E47ED-1FC2-42FF-AD87-A36DDA27F317}">
      <dsp:nvSpPr>
        <dsp:cNvPr id="0" name=""/>
        <dsp:cNvSpPr/>
      </dsp:nvSpPr>
      <dsp:spPr>
        <a:xfrm>
          <a:off x="0" y="5029196"/>
          <a:ext cx="81280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300" kern="1200" dirty="0" err="1" smtClean="0"/>
            <a:t>rfid</a:t>
          </a:r>
          <a:r>
            <a:rPr lang="zh-TW" altLang="en-US" sz="1300" kern="1200" dirty="0" smtClean="0"/>
            <a:t>：感測</a:t>
          </a:r>
          <a:r>
            <a:rPr lang="en-US" altLang="zh-TW" sz="1300" kern="1200" dirty="0" smtClean="0"/>
            <a:t>RFID</a:t>
          </a:r>
          <a:r>
            <a:rPr lang="zh-TW" altLang="en-US" sz="1300" kern="1200" dirty="0" smtClean="0"/>
            <a:t>晶片並獲取</a:t>
          </a:r>
          <a:r>
            <a:rPr lang="en-US" altLang="zh-TW" sz="1300" kern="1200" dirty="0" smtClean="0"/>
            <a:t>id</a:t>
          </a:r>
          <a:endParaRPr lang="zh-TW" altLang="en-US" sz="1300" kern="1200" dirty="0"/>
        </a:p>
      </dsp:txBody>
      <dsp:txXfrm>
        <a:off x="0" y="5029196"/>
        <a:ext cx="8128000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9111A-3B87-4D8D-8BB2-CA774D7ED833}">
      <dsp:nvSpPr>
        <dsp:cNvPr id="0" name=""/>
        <dsp:cNvSpPr/>
      </dsp:nvSpPr>
      <dsp:spPr>
        <a:xfrm>
          <a:off x="3055" y="1468773"/>
          <a:ext cx="183753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maze.py</a:t>
          </a:r>
          <a:endParaRPr lang="zh-TW" altLang="en-US" sz="1600" kern="1200" dirty="0"/>
        </a:p>
      </dsp:txBody>
      <dsp:txXfrm>
        <a:off x="3055" y="1468773"/>
        <a:ext cx="1837531" cy="460800"/>
      </dsp:txXfrm>
    </dsp:sp>
    <dsp:sp modelId="{4BA0C6C6-4F2A-401A-8356-A49D377F9D24}">
      <dsp:nvSpPr>
        <dsp:cNvPr id="0" name=""/>
        <dsp:cNvSpPr/>
      </dsp:nvSpPr>
      <dsp:spPr>
        <a:xfrm>
          <a:off x="3055" y="1929573"/>
          <a:ext cx="1837531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getAction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reverseDir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Dijkstra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ndToPath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exhaustiveAttack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optimalPath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game_1</a:t>
          </a:r>
          <a:endParaRPr lang="zh-TW" altLang="en-US" sz="1600" kern="1200" dirty="0"/>
        </a:p>
      </dsp:txBody>
      <dsp:txXfrm>
        <a:off x="3055" y="1929573"/>
        <a:ext cx="1837531" cy="2020320"/>
      </dsp:txXfrm>
    </dsp:sp>
    <dsp:sp modelId="{E6DFC779-88F9-47EC-8A6D-41852272208C}">
      <dsp:nvSpPr>
        <dsp:cNvPr id="0" name=""/>
        <dsp:cNvSpPr/>
      </dsp:nvSpPr>
      <dsp:spPr>
        <a:xfrm>
          <a:off x="2097841" y="1468773"/>
          <a:ext cx="183753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node.py</a:t>
          </a:r>
          <a:endParaRPr lang="zh-TW" altLang="en-US" sz="1600" kern="1200" dirty="0"/>
        </a:p>
      </dsp:txBody>
      <dsp:txXfrm>
        <a:off x="2097841" y="1468773"/>
        <a:ext cx="1837531" cy="460800"/>
      </dsp:txXfrm>
    </dsp:sp>
    <dsp:sp modelId="{79D25F6D-2E61-41AF-A2BA-D5782ADF8B3B}">
      <dsp:nvSpPr>
        <dsp:cNvPr id="0" name=""/>
        <dsp:cNvSpPr/>
      </dsp:nvSpPr>
      <dsp:spPr>
        <a:xfrm>
          <a:off x="2097841" y="1929573"/>
          <a:ext cx="1837531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setSuccessor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isEnd</a:t>
          </a:r>
          <a:endParaRPr lang="zh-TW" altLang="en-US" sz="1600" kern="1200" dirty="0"/>
        </a:p>
      </dsp:txBody>
      <dsp:txXfrm>
        <a:off x="2097841" y="1929573"/>
        <a:ext cx="1837531" cy="2020320"/>
      </dsp:txXfrm>
    </dsp:sp>
    <dsp:sp modelId="{86ACD8FC-80BF-4DBB-8E88-65563C89F37D}">
      <dsp:nvSpPr>
        <dsp:cNvPr id="0" name=""/>
        <dsp:cNvSpPr/>
      </dsp:nvSpPr>
      <dsp:spPr>
        <a:xfrm>
          <a:off x="4192627" y="1468773"/>
          <a:ext cx="183753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BT.py</a:t>
          </a:r>
          <a:endParaRPr lang="zh-TW" altLang="en-US" sz="1600" kern="1200" dirty="0"/>
        </a:p>
      </dsp:txBody>
      <dsp:txXfrm>
        <a:off x="4192627" y="1468773"/>
        <a:ext cx="1837531" cy="460800"/>
      </dsp:txXfrm>
    </dsp:sp>
    <dsp:sp modelId="{D1B01794-C22C-4F00-AD2D-4E732EDE2F9E}">
      <dsp:nvSpPr>
        <dsp:cNvPr id="0" name=""/>
        <dsp:cNvSpPr/>
      </dsp:nvSpPr>
      <dsp:spPr>
        <a:xfrm>
          <a:off x="4192627" y="1929573"/>
          <a:ext cx="1837531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do_connect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smtClean="0"/>
            <a:t>disconnect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serialReadByte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serialWrite</a:t>
          </a:r>
          <a:endParaRPr lang="zh-TW" altLang="en-US" sz="1600" kern="1200" dirty="0"/>
        </a:p>
      </dsp:txBody>
      <dsp:txXfrm>
        <a:off x="4192627" y="1929573"/>
        <a:ext cx="1837531" cy="2020320"/>
      </dsp:txXfrm>
    </dsp:sp>
    <dsp:sp modelId="{2DA3F629-5748-4C53-8DFD-883984158467}">
      <dsp:nvSpPr>
        <dsp:cNvPr id="0" name=""/>
        <dsp:cNvSpPr/>
      </dsp:nvSpPr>
      <dsp:spPr>
        <a:xfrm>
          <a:off x="6287412" y="1468773"/>
          <a:ext cx="183753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score.py</a:t>
          </a:r>
          <a:endParaRPr lang="zh-TW" altLang="en-US" sz="1600" kern="1200" dirty="0"/>
        </a:p>
      </dsp:txBody>
      <dsp:txXfrm>
        <a:off x="6287412" y="1468773"/>
        <a:ext cx="1837531" cy="460800"/>
      </dsp:txXfrm>
    </dsp:sp>
    <dsp:sp modelId="{B84CC66A-4956-48E0-9B92-445A9F684D5E}">
      <dsp:nvSpPr>
        <dsp:cNvPr id="0" name=""/>
        <dsp:cNvSpPr/>
      </dsp:nvSpPr>
      <dsp:spPr>
        <a:xfrm>
          <a:off x="6287412" y="1929573"/>
          <a:ext cx="1837531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addUID</a:t>
          </a:r>
          <a:endParaRPr lang="zh-TW" altLang="en-US" sz="1600" kern="1200" dirty="0"/>
        </a:p>
      </dsp:txBody>
      <dsp:txXfrm>
        <a:off x="6287412" y="1929573"/>
        <a:ext cx="1837531" cy="2020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07106-B6FB-4809-B351-FF3728693C74}">
      <dsp:nvSpPr>
        <dsp:cNvPr id="0" name=""/>
        <dsp:cNvSpPr/>
      </dsp:nvSpPr>
      <dsp:spPr>
        <a:xfrm>
          <a:off x="0" y="52735"/>
          <a:ext cx="81280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maze.py</a:t>
          </a:r>
          <a:endParaRPr lang="zh-TW" altLang="en-US" sz="1800" kern="1200" dirty="0"/>
        </a:p>
      </dsp:txBody>
      <dsp:txXfrm>
        <a:off x="21075" y="73810"/>
        <a:ext cx="8085850" cy="389580"/>
      </dsp:txXfrm>
    </dsp:sp>
    <dsp:sp modelId="{343384DE-0EEF-46EF-9ADE-A3351DF3C645}">
      <dsp:nvSpPr>
        <dsp:cNvPr id="0" name=""/>
        <dsp:cNvSpPr/>
      </dsp:nvSpPr>
      <dsp:spPr>
        <a:xfrm>
          <a:off x="0" y="484465"/>
          <a:ext cx="8128000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getAction</a:t>
          </a:r>
          <a:r>
            <a:rPr lang="zh-TW" altLang="en-US" sz="1400" kern="1200" dirty="0" smtClean="0"/>
            <a:t>：傳入前後方向回傳自走車動作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Dijkstra</a:t>
          </a:r>
          <a:r>
            <a:rPr lang="zh-TW" altLang="en-US" sz="1400" kern="1200" dirty="0" smtClean="0"/>
            <a:t>：演算法核心，給定兩</a:t>
          </a:r>
          <a:r>
            <a:rPr lang="en-US" altLang="zh-TW" sz="1400" kern="1200" dirty="0" smtClean="0"/>
            <a:t>node</a:t>
          </a:r>
          <a:r>
            <a:rPr lang="zh-TW" altLang="en-US" sz="1400" kern="1200" dirty="0" smtClean="0"/>
            <a:t>，回傳最快路徑之行動、所需時間及完成後之方向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ndToPath</a:t>
          </a:r>
          <a:r>
            <a:rPr lang="zh-TW" altLang="en-US" sz="1400" kern="1200" dirty="0" smtClean="0"/>
            <a:t>：給定一</a:t>
          </a:r>
          <a:r>
            <a:rPr lang="en-US" altLang="zh-TW" sz="1400" kern="1200" dirty="0" smtClean="0"/>
            <a:t>node</a:t>
          </a:r>
          <a:r>
            <a:rPr lang="zh-TW" altLang="en-US" sz="1400" kern="1200" dirty="0" smtClean="0"/>
            <a:t>序列，回傳所需時間與最快路徑</a:t>
          </a:r>
          <a:r>
            <a:rPr lang="en-US" altLang="zh-TW" sz="1400" kern="1200" dirty="0" smtClean="0"/>
            <a:t>(</a:t>
          </a:r>
          <a:r>
            <a:rPr lang="en-US" altLang="zh-TW" sz="1400" kern="1200" dirty="0" err="1" smtClean="0"/>
            <a:t>exhaustiveAttack</a:t>
          </a:r>
          <a:r>
            <a:rPr lang="zh-TW" altLang="en-US" sz="1400" kern="1200" dirty="0" smtClean="0"/>
            <a:t>用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exhaustiveAttack</a:t>
          </a:r>
          <a:r>
            <a:rPr lang="zh-TW" altLang="en-US" sz="1400" kern="1200" dirty="0" smtClean="0"/>
            <a:t>：給定一</a:t>
          </a:r>
          <a:r>
            <a:rPr lang="en-US" altLang="zh-TW" sz="1400" kern="1200" dirty="0" smtClean="0"/>
            <a:t>node</a:t>
          </a:r>
          <a:r>
            <a:rPr lang="zh-TW" altLang="en-US" sz="1400" kern="1200" dirty="0" smtClean="0"/>
            <a:t>集合，窮舉並給出最佳解之行動</a:t>
          </a:r>
          <a:r>
            <a:rPr lang="en-US" altLang="zh-TW" sz="1400" kern="1200" dirty="0" smtClean="0"/>
            <a:t>(</a:t>
          </a:r>
          <a:r>
            <a:rPr lang="en-US" altLang="zh-TW" sz="1400" kern="1200" dirty="0" err="1" smtClean="0"/>
            <a:t>optimalPath</a:t>
          </a:r>
          <a:r>
            <a:rPr lang="zh-TW" altLang="en-US" sz="1400" kern="1200" dirty="0" smtClean="0"/>
            <a:t>用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optimalPath</a:t>
          </a:r>
          <a:r>
            <a:rPr lang="zh-TW" altLang="en-US" sz="1400" kern="1200" dirty="0" smtClean="0"/>
            <a:t>：給定一</a:t>
          </a:r>
          <a:r>
            <a:rPr lang="en-US" altLang="zh-TW" sz="1400" kern="1200" dirty="0" smtClean="0"/>
            <a:t>node</a:t>
          </a:r>
          <a:r>
            <a:rPr lang="zh-TW" altLang="en-US" sz="1400" kern="1200" dirty="0" smtClean="0"/>
            <a:t>集合，算出通過所有點之最快路徑的所需時間、自走車行動、經過</a:t>
          </a:r>
          <a:r>
            <a:rPr lang="en-US" altLang="zh-TW" sz="1400" kern="1200" dirty="0" smtClean="0"/>
            <a:t>node</a:t>
          </a:r>
          <a:r>
            <a:rPr lang="zh-TW" altLang="en-US" sz="1400" kern="1200" dirty="0" smtClean="0"/>
            <a:t>的順序</a:t>
          </a:r>
          <a:r>
            <a:rPr lang="en-US" altLang="zh-TW" sz="1400" kern="1200" dirty="0" smtClean="0"/>
            <a:t>(game_1</a:t>
          </a:r>
          <a:r>
            <a:rPr lang="zh-TW" altLang="en-US" sz="1400" kern="1200" dirty="0" smtClean="0"/>
            <a:t>用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/>
            <a:t>game_1</a:t>
          </a:r>
          <a:r>
            <a:rPr lang="zh-TW" altLang="en-US" sz="1400" kern="1200" dirty="0" smtClean="0"/>
            <a:t>：用以計算能在限時內獲得最多分數之路徑行動</a:t>
          </a:r>
          <a:endParaRPr lang="zh-TW" altLang="en-US" sz="1400" kern="1200" dirty="0"/>
        </a:p>
      </dsp:txBody>
      <dsp:txXfrm>
        <a:off x="0" y="484465"/>
        <a:ext cx="8128000" cy="1751220"/>
      </dsp:txXfrm>
    </dsp:sp>
    <dsp:sp modelId="{624F54D3-2184-4B73-A002-106C86E79DDF}">
      <dsp:nvSpPr>
        <dsp:cNvPr id="0" name=""/>
        <dsp:cNvSpPr/>
      </dsp:nvSpPr>
      <dsp:spPr>
        <a:xfrm>
          <a:off x="0" y="2235686"/>
          <a:ext cx="81280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node.py</a:t>
          </a:r>
          <a:endParaRPr lang="zh-TW" altLang="en-US" sz="1800" kern="1200" dirty="0"/>
        </a:p>
      </dsp:txBody>
      <dsp:txXfrm>
        <a:off x="21075" y="2256761"/>
        <a:ext cx="8085850" cy="389580"/>
      </dsp:txXfrm>
    </dsp:sp>
    <dsp:sp modelId="{9870B300-EC8E-4B0B-A7E4-8E680055D503}">
      <dsp:nvSpPr>
        <dsp:cNvPr id="0" name=""/>
        <dsp:cNvSpPr/>
      </dsp:nvSpPr>
      <dsp:spPr>
        <a:xfrm>
          <a:off x="0" y="2667416"/>
          <a:ext cx="8128000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setSucessor</a:t>
          </a:r>
          <a:r>
            <a:rPr lang="zh-TW" altLang="en-US" sz="1400" kern="1200" dirty="0" smtClean="0"/>
            <a:t>：根據</a:t>
          </a:r>
          <a:r>
            <a:rPr lang="en-US" altLang="zh-TW" sz="1400" kern="1200" dirty="0" smtClean="0"/>
            <a:t>csv</a:t>
          </a:r>
          <a:r>
            <a:rPr lang="zh-TW" altLang="en-US" sz="1400" kern="1200" dirty="0" smtClean="0"/>
            <a:t>檔，為一</a:t>
          </a:r>
          <a:r>
            <a:rPr lang="en-US" altLang="zh-TW" sz="1400" kern="1200" dirty="0" smtClean="0"/>
            <a:t>node</a:t>
          </a:r>
          <a:r>
            <a:rPr lang="zh-TW" altLang="en-US" sz="1400" kern="1200" dirty="0" smtClean="0"/>
            <a:t>設定相鄰點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isEnd</a:t>
          </a:r>
          <a:r>
            <a:rPr lang="zh-TW" altLang="en-US" sz="1400" kern="1200" dirty="0" smtClean="0"/>
            <a:t>：檢查一</a:t>
          </a:r>
          <a:r>
            <a:rPr lang="en-US" altLang="zh-TW" sz="1400" kern="1200" dirty="0" smtClean="0"/>
            <a:t>node</a:t>
          </a:r>
          <a:r>
            <a:rPr lang="zh-TW" altLang="en-US" sz="1400" kern="1200" dirty="0" smtClean="0"/>
            <a:t>是否為端點</a:t>
          </a:r>
          <a:r>
            <a:rPr lang="en-US" altLang="zh-TW" sz="1400" kern="1200" dirty="0" smtClean="0"/>
            <a:t>(maze.py</a:t>
          </a:r>
          <a:r>
            <a:rPr lang="zh-TW" altLang="en-US" sz="1400" kern="1200" dirty="0" smtClean="0"/>
            <a:t>之</a:t>
          </a:r>
          <a:r>
            <a:rPr lang="en-US" altLang="zh-TW" sz="1400" kern="1200" dirty="0" smtClean="0"/>
            <a:t>game_1</a:t>
          </a:r>
          <a:r>
            <a:rPr lang="zh-TW" altLang="en-US" sz="1400" kern="1200" dirty="0" smtClean="0"/>
            <a:t>用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0" y="2667416"/>
        <a:ext cx="8128000" cy="512325"/>
      </dsp:txXfrm>
    </dsp:sp>
    <dsp:sp modelId="{0C98AA76-6515-4D87-8A99-2D2D7AC60E32}">
      <dsp:nvSpPr>
        <dsp:cNvPr id="0" name=""/>
        <dsp:cNvSpPr/>
      </dsp:nvSpPr>
      <dsp:spPr>
        <a:xfrm>
          <a:off x="0" y="3179741"/>
          <a:ext cx="81280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BT.py</a:t>
          </a:r>
          <a:endParaRPr lang="zh-TW" altLang="en-US" sz="1800" kern="1200" dirty="0"/>
        </a:p>
      </dsp:txBody>
      <dsp:txXfrm>
        <a:off x="21075" y="3200816"/>
        <a:ext cx="8085850" cy="389580"/>
      </dsp:txXfrm>
    </dsp:sp>
    <dsp:sp modelId="{421364BA-B707-43AC-BF90-1CBAF73C72C4}">
      <dsp:nvSpPr>
        <dsp:cNvPr id="0" name=""/>
        <dsp:cNvSpPr/>
      </dsp:nvSpPr>
      <dsp:spPr>
        <a:xfrm>
          <a:off x="0" y="3611471"/>
          <a:ext cx="8128000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do_connect</a:t>
          </a:r>
          <a:r>
            <a:rPr lang="zh-TW" altLang="en-US" sz="1400" kern="1200" dirty="0" smtClean="0"/>
            <a:t>：檢查藍芽是否已經連線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/>
            <a:t>disconnect</a:t>
          </a:r>
          <a:r>
            <a:rPr lang="zh-TW" altLang="en-US" sz="1400" kern="1200" dirty="0" smtClean="0"/>
            <a:t>：斷開藍芽連線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serialWrite</a:t>
          </a:r>
          <a:r>
            <a:rPr lang="zh-TW" altLang="en-US" sz="1400" kern="1200" dirty="0" smtClean="0"/>
            <a:t>：將一字元以</a:t>
          </a:r>
          <a:r>
            <a:rPr lang="en-US" altLang="zh-TW" sz="1400" kern="1200" dirty="0" smtClean="0"/>
            <a:t>utf-8</a:t>
          </a:r>
          <a:r>
            <a:rPr lang="zh-TW" altLang="en-US" sz="1400" kern="1200" dirty="0" smtClean="0"/>
            <a:t>編碼並傳輸</a:t>
          </a:r>
          <a:endParaRPr lang="zh-TW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serialReadByte</a:t>
          </a:r>
          <a:r>
            <a:rPr lang="zh-TW" altLang="en-US" sz="1400" kern="1200" dirty="0" smtClean="0"/>
            <a:t>：將</a:t>
          </a:r>
          <a:r>
            <a:rPr lang="en-US" altLang="zh-TW" sz="1400" kern="1200" dirty="0" smtClean="0"/>
            <a:t>Arduino</a:t>
          </a:r>
          <a:r>
            <a:rPr lang="zh-TW" altLang="en-US" sz="1400" kern="1200" dirty="0" smtClean="0"/>
            <a:t>回傳的</a:t>
          </a:r>
          <a:r>
            <a:rPr lang="en-US" altLang="zh-TW" sz="1400" kern="1200" dirty="0" smtClean="0"/>
            <a:t>UID</a:t>
          </a:r>
          <a:r>
            <a:rPr lang="zh-TW" altLang="en-US" sz="1400" kern="1200" dirty="0" smtClean="0"/>
            <a:t>序列轉為</a:t>
          </a:r>
          <a:r>
            <a:rPr lang="en-US" altLang="zh-TW" sz="1400" kern="1200" dirty="0" smtClean="0"/>
            <a:t>16</a:t>
          </a:r>
          <a:r>
            <a:rPr lang="zh-TW" altLang="en-US" sz="1400" kern="1200" dirty="0" smtClean="0"/>
            <a:t>進位字串</a:t>
          </a:r>
          <a:endParaRPr lang="zh-TW" altLang="en-US" sz="1400" kern="1200" dirty="0"/>
        </a:p>
      </dsp:txBody>
      <dsp:txXfrm>
        <a:off x="0" y="3611471"/>
        <a:ext cx="8128000" cy="1024650"/>
      </dsp:txXfrm>
    </dsp:sp>
    <dsp:sp modelId="{7FDFBD4C-A0B4-45BE-A347-AF0DE3E02D3F}">
      <dsp:nvSpPr>
        <dsp:cNvPr id="0" name=""/>
        <dsp:cNvSpPr/>
      </dsp:nvSpPr>
      <dsp:spPr>
        <a:xfrm>
          <a:off x="0" y="4636121"/>
          <a:ext cx="81280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score.py</a:t>
          </a:r>
          <a:endParaRPr lang="zh-TW" altLang="en-US" sz="1800" kern="1200" dirty="0"/>
        </a:p>
      </dsp:txBody>
      <dsp:txXfrm>
        <a:off x="21075" y="4657196"/>
        <a:ext cx="8085850" cy="389580"/>
      </dsp:txXfrm>
    </dsp:sp>
    <dsp:sp modelId="{E06E47ED-1FC2-42FF-AD87-A36DDA27F317}">
      <dsp:nvSpPr>
        <dsp:cNvPr id="0" name=""/>
        <dsp:cNvSpPr/>
      </dsp:nvSpPr>
      <dsp:spPr>
        <a:xfrm>
          <a:off x="0" y="5067851"/>
          <a:ext cx="81280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err="1" smtClean="0"/>
            <a:t>addUID</a:t>
          </a:r>
          <a:r>
            <a:rPr lang="zh-TW" altLang="en-US" sz="1400" kern="1200" dirty="0" smtClean="0"/>
            <a:t>：將傳入字串轉為</a:t>
          </a:r>
          <a:r>
            <a:rPr lang="en-US" altLang="zh-TW" sz="1400" kern="1200" dirty="0" err="1" smtClean="0"/>
            <a:t>int</a:t>
          </a:r>
          <a:r>
            <a:rPr lang="zh-TW" altLang="en-US" sz="1400" kern="1200" dirty="0" smtClean="0"/>
            <a:t>，檢查是否</a:t>
          </a:r>
          <a:r>
            <a:rPr lang="en-US" altLang="zh-TW" sz="1400" kern="1200" dirty="0" smtClean="0"/>
            <a:t>valid</a:t>
          </a:r>
          <a:r>
            <a:rPr lang="zh-TW" altLang="en-US" sz="1400" kern="1200" dirty="0" smtClean="0"/>
            <a:t>，若是則計算分數</a:t>
          </a:r>
          <a:endParaRPr lang="zh-TW" altLang="en-US" sz="1400" kern="1200" dirty="0"/>
        </a:p>
      </dsp:txBody>
      <dsp:txXfrm>
        <a:off x="0" y="5067851"/>
        <a:ext cx="8128000" cy="29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B1129-7E0D-4C39-82F3-64AF521C4707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6D9B5-83EF-4286-9B2B-067EE4FDD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6D9B5-83EF-4286-9B2B-067EE4FDDF3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4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4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2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0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8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27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4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8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56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47411-171F-4B07-B659-6F86085DFA1E}" type="datetimeFigureOut">
              <a:rPr lang="zh-TW" altLang="en-US" smtClean="0"/>
              <a:t>2018/6/21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76F2-1AA2-46A6-845F-37F6700D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4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935018" y="678102"/>
            <a:ext cx="8128000" cy="5418667"/>
            <a:chOff x="2032000" y="719666"/>
            <a:chExt cx="8128000" cy="5418667"/>
          </a:xfrm>
        </p:grpSpPr>
        <p:graphicFrame>
          <p:nvGraphicFramePr>
            <p:cNvPr id="12" name="資料庫圖表 11"/>
            <p:cNvGraphicFramePr/>
            <p:nvPr>
              <p:extLst>
                <p:ext uri="{D42A27DB-BD31-4B8C-83A1-F6EECF244321}">
                  <p14:modId xmlns:p14="http://schemas.microsoft.com/office/powerpoint/2010/main" val="963276676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文字方塊 12"/>
            <p:cNvSpPr txBox="1"/>
            <p:nvPr/>
          </p:nvSpPr>
          <p:spPr>
            <a:xfrm>
              <a:off x="2032000" y="1371610"/>
              <a:ext cx="812800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 smtClean="0">
                  <a:solidFill>
                    <a:schemeClr val="bg1"/>
                  </a:solidFill>
                </a:rPr>
                <a:t>track.ino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50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9380636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295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2" name="資料庫圖表 1"/>
            <p:cNvGraphicFramePr/>
            <p:nvPr>
              <p:extLst>
                <p:ext uri="{D42A27DB-BD31-4B8C-83A1-F6EECF244321}">
                  <p14:modId xmlns:p14="http://schemas.microsoft.com/office/powerpoint/2010/main" val="2015178908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文字方塊 2"/>
            <p:cNvSpPr txBox="1"/>
            <p:nvPr/>
          </p:nvSpPr>
          <p:spPr>
            <a:xfrm>
              <a:off x="2032000" y="1371610"/>
              <a:ext cx="8128000" cy="5232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m</a:t>
              </a:r>
              <a:r>
                <a:rPr lang="en-US" altLang="zh-TW" sz="2800" dirty="0" smtClean="0">
                  <a:solidFill>
                    <a:schemeClr val="bg1"/>
                  </a:solidFill>
                </a:rPr>
                <a:t>ain.py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69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580886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1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572</Words>
  <Application>Microsoft Office PowerPoint</Application>
  <PresentationFormat>寬螢幕</PresentationFormat>
  <Paragraphs>64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46</cp:revision>
  <dcterms:created xsi:type="dcterms:W3CDTF">2018-06-21T06:41:17Z</dcterms:created>
  <dcterms:modified xsi:type="dcterms:W3CDTF">2018-06-21T08:30:50Z</dcterms:modified>
</cp:coreProperties>
</file>