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B027744C-C06E-4E26-8B53-661A3B23C5EF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test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LibreOffice/6.0.3.2$Linux_X86_64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2018-08-14T07:18:05Z</dcterms:created>
  <dc:creator/>
  <dc:description/>
  <dc:language>en-US</dc:language>
  <cp:lastModifiedBy/>
  <dcterms:modified xsi:type="dcterms:W3CDTF">2018-08-14T07:18:37Z</dcterms:modified>
  <cp:revision>1</cp:revision>
  <dc:subject/>
  <dc:title/>
</cp:coreProperties>
</file>