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9B898B-BD05-4990-ADA4-2D1D62EBF3B7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E4DF16-FB66-4CF5-BDB6-221B6C66C8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3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 </a:t>
            </a:r>
            <a:r>
              <a:rPr lang="en-US" dirty="0" smtClean="0"/>
              <a:t>Bobby Tables </a:t>
            </a:r>
            <a:r>
              <a:rPr lang="en-US" dirty="0" smtClean="0"/>
              <a:t>– Web Services and 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Higgins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some context…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0" y="2454442"/>
            <a:ext cx="9253952" cy="2848439"/>
          </a:xfrm>
        </p:spPr>
      </p:pic>
    </p:spTree>
    <p:extLst>
      <p:ext uri="{BB962C8B-B14F-4D97-AF65-F5344CB8AC3E}">
        <p14:creationId xmlns:p14="http://schemas.microsoft.com/office/powerpoint/2010/main" val="182134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of Web Services and increasing complexity</a:t>
            </a:r>
          </a:p>
          <a:p>
            <a:r>
              <a:rPr lang="en-US" dirty="0" smtClean="0"/>
              <a:t>Combining two class topics together</a:t>
            </a:r>
          </a:p>
          <a:p>
            <a:r>
              <a:rPr lang="en-US" dirty="0" smtClean="0"/>
              <a:t>Classic SQL injection and Second Order SQL injection</a:t>
            </a:r>
          </a:p>
          <a:p>
            <a:r>
              <a:rPr lang="en-US" dirty="0" smtClean="0"/>
              <a:t>Not testing:  URLs and DBMS specific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user input from web service, store in DB backend</a:t>
            </a:r>
          </a:p>
          <a:p>
            <a:r>
              <a:rPr lang="en-US" dirty="0" smtClean="0"/>
              <a:t>Secure and Insecure services</a:t>
            </a:r>
          </a:p>
          <a:p>
            <a:r>
              <a:rPr lang="en-US" dirty="0" smtClean="0"/>
              <a:t>The dream: services communicate with one another via messages</a:t>
            </a:r>
          </a:p>
          <a:p>
            <a:r>
              <a:rPr lang="en-US" dirty="0" smtClean="0"/>
              <a:t>The reality: services all pull from the DB for verification</a:t>
            </a:r>
          </a:p>
          <a:p>
            <a:r>
              <a:rPr lang="en-US" dirty="0" smtClean="0"/>
              <a:t>3 Major Objects: Users, Addresses, and Credit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5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self-generated, along with the tables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User:  </a:t>
            </a:r>
            <a:r>
              <a:rPr lang="en-US" dirty="0"/>
              <a:t>‘John, P, Smith, 22, 111-11-1111, (111) </a:t>
            </a:r>
            <a:r>
              <a:rPr lang="en-US" dirty="0" smtClean="0"/>
              <a:t>111-1111’</a:t>
            </a:r>
            <a:endParaRPr lang="en-US" dirty="0"/>
          </a:p>
          <a:p>
            <a:pPr lvl="1"/>
            <a:r>
              <a:rPr lang="en-US" dirty="0" smtClean="0"/>
              <a:t>Credit Card:  </a:t>
            </a:r>
            <a:r>
              <a:rPr lang="en-US" dirty="0" smtClean="0"/>
              <a:t>‘</a:t>
            </a:r>
            <a:r>
              <a:rPr lang="en-US" dirty="0"/>
              <a:t>2222 2222 2222 2222, 123, 2018-11-11, First Tennessee’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web services</a:t>
            </a:r>
          </a:p>
          <a:p>
            <a:r>
              <a:rPr lang="en-US" dirty="0" smtClean="0"/>
              <a:t>Add SQL statements into my inputs</a:t>
            </a:r>
          </a:p>
          <a:p>
            <a:r>
              <a:rPr lang="en-US" dirty="0" smtClean="0"/>
              <a:t>Check the service output and/or DB for the result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3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for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446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237</TotalTime>
  <Words>165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Little Bobby Tables – Web Services and SQL Injection</vt:lpstr>
      <vt:lpstr>First, some context…</vt:lpstr>
      <vt:lpstr>Introduction</vt:lpstr>
      <vt:lpstr>Model</vt:lpstr>
      <vt:lpstr>Data</vt:lpstr>
      <vt:lpstr>Experiment Setup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BobbyTables – Web Services and SQL Injection</dc:title>
  <dc:creator>Sean Higgins</dc:creator>
  <cp:lastModifiedBy>Sean Higgins</cp:lastModifiedBy>
  <cp:revision>7</cp:revision>
  <dcterms:created xsi:type="dcterms:W3CDTF">2015-04-21T06:15:31Z</dcterms:created>
  <dcterms:modified xsi:type="dcterms:W3CDTF">2015-04-21T21:17:20Z</dcterms:modified>
</cp:coreProperties>
</file>