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811520" y="2007870"/>
            <a:ext cx="2915285" cy="28422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6505" y="779780"/>
            <a:ext cx="953135" cy="953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56055" y="995045"/>
            <a:ext cx="534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f1</a:t>
            </a:r>
            <a:endParaRPr lang="en-US" altLang="en-US" sz="2800"/>
          </a:p>
        </p:txBody>
      </p:sp>
      <p:sp>
        <p:nvSpPr>
          <p:cNvPr id="7" name="Oval 6"/>
          <p:cNvSpPr/>
          <p:nvPr/>
        </p:nvSpPr>
        <p:spPr>
          <a:xfrm>
            <a:off x="1246505" y="2007870"/>
            <a:ext cx="953135" cy="953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456055" y="2223135"/>
            <a:ext cx="534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f2</a:t>
            </a:r>
            <a:endParaRPr lang="en-US" altLang="en-US" sz="2800"/>
          </a:p>
        </p:txBody>
      </p:sp>
      <p:sp>
        <p:nvSpPr>
          <p:cNvPr id="9" name="Oval 8"/>
          <p:cNvSpPr/>
          <p:nvPr/>
        </p:nvSpPr>
        <p:spPr>
          <a:xfrm>
            <a:off x="1246505" y="3253105"/>
            <a:ext cx="953135" cy="953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56055" y="3468370"/>
            <a:ext cx="534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f3</a:t>
            </a:r>
            <a:endParaRPr lang="en-US" altLang="en-US" sz="2800"/>
          </a:p>
        </p:txBody>
      </p:sp>
      <p:sp>
        <p:nvSpPr>
          <p:cNvPr id="11" name="Oval 10"/>
          <p:cNvSpPr/>
          <p:nvPr/>
        </p:nvSpPr>
        <p:spPr>
          <a:xfrm>
            <a:off x="1246505" y="4481830"/>
            <a:ext cx="953135" cy="953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56055" y="4697095"/>
            <a:ext cx="534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f4</a:t>
            </a:r>
            <a:endParaRPr lang="en-US" altLang="en-US" sz="28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4740" y="1347470"/>
            <a:ext cx="3244850" cy="18611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73300" y="2475230"/>
            <a:ext cx="3354705" cy="9347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73300" y="3538220"/>
            <a:ext cx="3373120" cy="224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91715" y="3703320"/>
            <a:ext cx="3317875" cy="12642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4765" y="2035175"/>
            <a:ext cx="0" cy="276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3238500" y="1517015"/>
            <a:ext cx="760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W1</a:t>
            </a:r>
            <a:endParaRPr lang="en-US" altLang="en-US" sz="2800"/>
          </a:p>
        </p:txBody>
      </p:sp>
      <p:sp>
        <p:nvSpPr>
          <p:cNvPr id="24" name="Text Box 23"/>
          <p:cNvSpPr txBox="1"/>
          <p:nvPr/>
        </p:nvSpPr>
        <p:spPr>
          <a:xfrm>
            <a:off x="2826385" y="2237105"/>
            <a:ext cx="760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W2</a:t>
            </a:r>
            <a:endParaRPr lang="en-US" altLang="en-US" sz="2800"/>
          </a:p>
        </p:txBody>
      </p:sp>
      <p:sp>
        <p:nvSpPr>
          <p:cNvPr id="25" name="Text Box 24"/>
          <p:cNvSpPr txBox="1"/>
          <p:nvPr/>
        </p:nvSpPr>
        <p:spPr>
          <a:xfrm>
            <a:off x="2846070" y="3265170"/>
            <a:ext cx="760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W3</a:t>
            </a:r>
            <a:endParaRPr lang="en-US" altLang="en-US" sz="2800"/>
          </a:p>
        </p:txBody>
      </p:sp>
      <p:sp>
        <p:nvSpPr>
          <p:cNvPr id="26" name="Text Box 25"/>
          <p:cNvSpPr txBox="1"/>
          <p:nvPr/>
        </p:nvSpPr>
        <p:spPr>
          <a:xfrm>
            <a:off x="3202940" y="3959860"/>
            <a:ext cx="760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W2</a:t>
            </a:r>
            <a:endParaRPr lang="en-US" altLang="en-US" sz="2800"/>
          </a:p>
        </p:txBody>
      </p:sp>
      <p:sp>
        <p:nvSpPr>
          <p:cNvPr id="27" name="Text Box 26"/>
          <p:cNvSpPr txBox="1"/>
          <p:nvPr/>
        </p:nvSpPr>
        <p:spPr>
          <a:xfrm>
            <a:off x="6028055" y="3158490"/>
            <a:ext cx="15278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WX + b</a:t>
            </a:r>
            <a:endParaRPr lang="en-US" altLang="en-US" sz="2800"/>
          </a:p>
        </p:txBody>
      </p:sp>
      <p:sp>
        <p:nvSpPr>
          <p:cNvPr id="28" name="Text Box 27"/>
          <p:cNvSpPr txBox="1"/>
          <p:nvPr/>
        </p:nvSpPr>
        <p:spPr>
          <a:xfrm>
            <a:off x="7984490" y="3168015"/>
            <a:ext cx="4038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Ubuntu" panose="020B0604030602030204" charset="0"/>
                <a:ea typeface="Ubuntu" panose="020B0604030602030204" charset="0"/>
              </a:rPr>
              <a:t>σ</a:t>
            </a:r>
            <a:endParaRPr lang="en-US" altLang="en-US" sz="2800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8851900" y="3528060"/>
            <a:ext cx="13874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442575" y="3051810"/>
            <a:ext cx="953135" cy="953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722610" y="3253105"/>
            <a:ext cx="3930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y</a:t>
            </a:r>
            <a:endParaRPr lang="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Ubuntu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dennis</dc:creator>
  <cp:lastModifiedBy>dennis</cp:lastModifiedBy>
  <cp:revision>2</cp:revision>
  <dcterms:created xsi:type="dcterms:W3CDTF">2020-04-16T10:23:17Z</dcterms:created>
  <dcterms:modified xsi:type="dcterms:W3CDTF">2020-04-16T10:23:17Z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