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" hidden="0"/>
          <p:cNvCxnSpPr>
            <a:cxnSpLocks/>
          </p:cNvCxnSpPr>
          <p:nvPr isPhoto="0" userDrawn="0"/>
        </p:nvCxnSpPr>
        <p:spPr bwMode="auto">
          <a:xfrm rot="0" flipH="0" flipV="1">
            <a:off x="776280" y="2624666"/>
            <a:ext cx="992219" cy="1652924"/>
          </a:xfrm>
          <a:prstGeom prst="line">
            <a:avLst/>
          </a:prstGeom>
          <a:ln w="57150" cap="flat" cmpd="sng" algn="ctr">
            <a:solidFill>
              <a:schemeClr val="accent2">
                <a:lumMod val="74901"/>
              </a:schemeClr>
            </a:solidFill>
            <a:prstDash val="solid"/>
            <a:miter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" hidden="0"/>
          <p:cNvCxnSpPr>
            <a:cxnSpLocks/>
          </p:cNvCxnSpPr>
          <p:nvPr isPhoto="0" userDrawn="0"/>
        </p:nvCxnSpPr>
        <p:spPr bwMode="auto">
          <a:xfrm rot="0" flipH="0" flipV="1">
            <a:off x="776280" y="4485408"/>
            <a:ext cx="1662545" cy="0"/>
          </a:xfrm>
          <a:prstGeom prst="line">
            <a:avLst/>
          </a:prstGeom>
          <a:ln w="57150" cap="flat" cmpd="sng" algn="ctr">
            <a:solidFill>
              <a:schemeClr val="accent1">
                <a:lumMod val="74901"/>
              </a:schemeClr>
            </a:solidFill>
            <a:prstDash val="solid"/>
            <a:miter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6692330" flipH="0" flipV="0">
            <a:off x="913461" y="3957865"/>
            <a:ext cx="465426" cy="455083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1182085" y="3812312"/>
            <a:ext cx="338666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⍬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2295469" y="4443375"/>
            <a:ext cx="613905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X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1300564" y="2231458"/>
            <a:ext cx="613976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Y</a:t>
            </a:r>
            <a:endParaRPr/>
          </a:p>
        </p:txBody>
      </p: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rot="0" flipH="1" flipV="1">
            <a:off x="4903779" y="2423583"/>
            <a:ext cx="0" cy="1854006"/>
          </a:xfrm>
          <a:prstGeom prst="line">
            <a:avLst/>
          </a:prstGeom>
          <a:ln w="57150" cap="flat" cmpd="sng" algn="ctr">
            <a:solidFill>
              <a:schemeClr val="accent2">
                <a:lumMod val="74901"/>
              </a:schemeClr>
            </a:solidFill>
            <a:prstDash val="solid"/>
            <a:miter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rot="0" flipH="0" flipV="1">
            <a:off x="4903779" y="4485407"/>
            <a:ext cx="1662544" cy="0"/>
          </a:xfrm>
          <a:prstGeom prst="line">
            <a:avLst/>
          </a:prstGeom>
          <a:ln w="57150" cap="flat" cmpd="sng" algn="ctr">
            <a:solidFill>
              <a:schemeClr val="accent1">
                <a:lumMod val="74901"/>
              </a:schemeClr>
            </a:solidFill>
            <a:prstDash val="solid"/>
            <a:miter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5399978" flipH="0" flipV="0">
            <a:off x="5003573" y="3915832"/>
            <a:ext cx="465426" cy="455082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5309585" y="3759395"/>
            <a:ext cx="338665" cy="3962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⍬</a:t>
            </a: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6422968" y="4443374"/>
            <a:ext cx="613940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X</a:t>
            </a: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4517968" y="2062125"/>
            <a:ext cx="614012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Y</a:t>
            </a:r>
            <a:endParaRPr/>
          </a:p>
        </p:txBody>
      </p: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0" flipH="1" flipV="1">
            <a:off x="8097333" y="2582333"/>
            <a:ext cx="986862" cy="1695255"/>
          </a:xfrm>
          <a:prstGeom prst="line">
            <a:avLst/>
          </a:prstGeom>
          <a:ln w="57150" cap="flat" cmpd="sng" algn="ctr">
            <a:solidFill>
              <a:schemeClr val="accent2">
                <a:lumMod val="74901"/>
              </a:schemeClr>
            </a:solidFill>
            <a:prstDash val="solid"/>
            <a:miter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rot="0" flipH="0" flipV="1">
            <a:off x="9084195" y="4485407"/>
            <a:ext cx="1662544" cy="0"/>
          </a:xfrm>
          <a:prstGeom prst="line">
            <a:avLst/>
          </a:prstGeom>
          <a:ln w="57150" cap="flat" cmpd="sng" algn="ctr">
            <a:solidFill>
              <a:schemeClr val="accent1">
                <a:lumMod val="74901"/>
              </a:schemeClr>
            </a:solidFill>
            <a:prstDash val="solid"/>
            <a:miter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5399978" flipH="0" flipV="0">
            <a:off x="9079023" y="3858077"/>
            <a:ext cx="465426" cy="455082"/>
          </a:xfrm>
          <a:prstGeom prst="rect">
            <a:avLst/>
          </a:prstGeom>
        </p:spPr>
      </p:pic>
      <p:sp>
        <p:nvSpPr>
          <p:cNvPr id="19" name="" hidden="0"/>
          <p:cNvSpPr/>
          <p:nvPr isPhoto="0" userDrawn="0"/>
        </p:nvSpPr>
        <p:spPr bwMode="auto">
          <a:xfrm flipH="0" flipV="0">
            <a:off x="9437085" y="3706478"/>
            <a:ext cx="338665" cy="3962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⍬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10603385" y="4443374"/>
            <a:ext cx="613976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X</a:t>
            </a:r>
            <a:endParaRPr/>
          </a:p>
        </p:txBody>
      </p:sp>
      <p:sp>
        <p:nvSpPr>
          <p:cNvPr id="21" name="" hidden="0"/>
          <p:cNvSpPr/>
          <p:nvPr isPhoto="0" userDrawn="0"/>
        </p:nvSpPr>
        <p:spPr bwMode="auto">
          <a:xfrm flipH="0" flipV="0">
            <a:off x="8010468" y="2167958"/>
            <a:ext cx="614048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Y</a:t>
            </a:r>
            <a:endParaRPr/>
          </a:p>
        </p:txBody>
      </p:sp>
      <p:sp>
        <p:nvSpPr>
          <p:cNvPr id="22" name="" hidden="0"/>
          <p:cNvSpPr/>
          <p:nvPr isPhoto="0" userDrawn="0"/>
        </p:nvSpPr>
        <p:spPr bwMode="auto">
          <a:xfrm flipH="0" flipV="0">
            <a:off x="101412" y="4964906"/>
            <a:ext cx="3012280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/>
              <a:t>Positively</a:t>
            </a:r>
            <a:endParaRPr sz="2800"/>
          </a:p>
          <a:p>
            <a:pPr algn="ctr">
              <a:defRPr/>
            </a:pPr>
            <a:r>
              <a:rPr sz="2800"/>
              <a:t>correlated</a:t>
            </a:r>
            <a:endParaRPr sz="2800"/>
          </a:p>
        </p:txBody>
      </p:sp>
      <p:sp>
        <p:nvSpPr>
          <p:cNvPr id="23" name="" hidden="0"/>
          <p:cNvSpPr/>
          <p:nvPr isPhoto="0" userDrawn="0"/>
        </p:nvSpPr>
        <p:spPr bwMode="auto">
          <a:xfrm flipH="0" flipV="0">
            <a:off x="4209068" y="4964905"/>
            <a:ext cx="3012280" cy="1188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/>
              <a:t>Un</a:t>
            </a:r>
            <a:r>
              <a:rPr sz="2800"/>
              <a:t>correlated</a:t>
            </a:r>
            <a:endParaRPr sz="2800"/>
          </a:p>
        </p:txBody>
      </p:sp>
      <p:sp>
        <p:nvSpPr>
          <p:cNvPr id="24" name="" hidden="0"/>
          <p:cNvSpPr/>
          <p:nvPr isPhoto="0" userDrawn="0"/>
        </p:nvSpPr>
        <p:spPr bwMode="auto">
          <a:xfrm flipH="0" flipV="0">
            <a:off x="8435786" y="4964905"/>
            <a:ext cx="3012280" cy="1188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/>
              <a:t>Negatively</a:t>
            </a:r>
            <a:endParaRPr sz="2800"/>
          </a:p>
          <a:p>
            <a:pPr algn="ctr">
              <a:defRPr/>
            </a:pPr>
            <a:r>
              <a:rPr sz="2800"/>
              <a:t>correlated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" hidden="0"/>
          <p:cNvCxnSpPr>
            <a:cxnSpLocks/>
          </p:cNvCxnSpPr>
          <p:nvPr isPhoto="0" userDrawn="0"/>
        </p:nvCxnSpPr>
        <p:spPr bwMode="auto">
          <a:xfrm rot="0" flipH="0" flipV="1">
            <a:off x="2633654" y="2238374"/>
            <a:ext cx="2042344" cy="2372589"/>
          </a:xfrm>
          <a:prstGeom prst="line">
            <a:avLst/>
          </a:prstGeom>
          <a:ln w="57150" cap="flat" cmpd="sng" algn="ctr">
            <a:solidFill>
              <a:schemeClr val="accent2">
                <a:lumMod val="74901"/>
              </a:schemeClr>
            </a:solidFill>
            <a:prstDash val="solid"/>
            <a:miter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" hidden="0"/>
          <p:cNvCxnSpPr>
            <a:cxnSpLocks/>
          </p:cNvCxnSpPr>
          <p:nvPr isPhoto="0" userDrawn="0"/>
        </p:nvCxnSpPr>
        <p:spPr bwMode="auto">
          <a:xfrm rot="0" flipH="0" flipV="1">
            <a:off x="2633654" y="4818782"/>
            <a:ext cx="4256907" cy="0"/>
          </a:xfrm>
          <a:prstGeom prst="line">
            <a:avLst/>
          </a:prstGeom>
          <a:ln w="57150" cap="flat" cmpd="sng" algn="ctr">
            <a:solidFill>
              <a:schemeClr val="accent1">
                <a:lumMod val="74901"/>
              </a:schemeClr>
            </a:solidFill>
            <a:prstDash val="solid"/>
            <a:miter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6692330" flipH="0" flipV="0">
            <a:off x="2969273" y="4251553"/>
            <a:ext cx="465426" cy="455082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3237898" y="4105999"/>
            <a:ext cx="338665" cy="3962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⍬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6772218" y="4776749"/>
            <a:ext cx="613940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X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269188" y="1850457"/>
            <a:ext cx="614012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Y</a:t>
            </a:r>
            <a:endParaRPr/>
          </a:p>
        </p:txBody>
      </p: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rot="0" flipH="1" flipV="0">
            <a:off x="4747437" y="2198687"/>
            <a:ext cx="0" cy="2524124"/>
          </a:xfrm>
          <a:prstGeom prst="line">
            <a:avLst/>
          </a:prstGeom>
          <a:ln w="57150" cap="flat" cmpd="sng" algn="ctr">
            <a:solidFill>
              <a:schemeClr val="bg1">
                <a:lumMod val="65098"/>
              </a:schemeClr>
            </a:solidFill>
            <a:prstDash val="dash"/>
            <a:miter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rot="0" flipH="0" flipV="1">
            <a:off x="2619163" y="4818782"/>
            <a:ext cx="2071326" cy="0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miter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560614" y="3355974"/>
            <a:ext cx="4683937" cy="460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24224" t="0" r="24452" b="0"/>
          <a:stretch/>
        </p:blipFill>
        <p:spPr bwMode="auto">
          <a:xfrm flipH="0" flipV="0">
            <a:off x="6844603" y="3166473"/>
            <a:ext cx="4820457" cy="1075447"/>
          </a:xfrm>
          <a:prstGeom prst="rect">
            <a:avLst/>
          </a:prstGeom>
        </p:spPr>
      </p:pic>
      <p:grpSp>
        <p:nvGrpSpPr>
          <p:cNvPr id="5" name="" hidden="0"/>
          <p:cNvGrpSpPr/>
          <p:nvPr isPhoto="0" userDrawn="0"/>
        </p:nvGrpSpPr>
        <p:grpSpPr bwMode="auto">
          <a:xfrm>
            <a:off x="1140437" y="3162620"/>
            <a:ext cx="3609974" cy="1199484"/>
            <a:chOff x="0" y="0"/>
            <a:chExt cx="3609974" cy="1199484"/>
          </a:xfrm>
        </p:grpSpPr>
        <p:pic>
          <p:nvPicPr>
            <p:cNvPr id="6" name="" hidden="0"/>
            <p:cNvPicPr>
              <a:picLocks noChangeAspect="1"/>
            </p:cNvPicPr>
            <p:nvPr isPhoto="0" userDrawn="0"/>
          </p:nvPicPr>
          <p:blipFill>
            <a:blip r:embed="rId3"/>
            <a:srcRect l="0" t="0" r="75239" b="0"/>
            <a:stretch/>
          </p:blipFill>
          <p:spPr bwMode="auto">
            <a:xfrm flipH="0" flipV="0">
              <a:off x="2212776" y="0"/>
              <a:ext cx="1159760" cy="460175"/>
            </a:xfrm>
            <a:prstGeom prst="rect">
              <a:avLst/>
            </a:prstGeom>
          </p:spPr>
        </p:pic>
        <p:pic>
          <p:nvPicPr>
            <p:cNvPr id="7" name="" hidden="0"/>
            <p:cNvPicPr>
              <a:picLocks noChangeAspect="1"/>
            </p:cNvPicPr>
            <p:nvPr isPhoto="0" userDrawn="0"/>
          </p:nvPicPr>
          <p:blipFill>
            <a:blip r:embed="rId3"/>
            <a:srcRect l="74480" t="0" r="0" b="0"/>
            <a:stretch/>
          </p:blipFill>
          <p:spPr bwMode="auto">
            <a:xfrm flipH="0" flipV="0">
              <a:off x="0" y="302646"/>
              <a:ext cx="1195313" cy="460175"/>
            </a:xfrm>
            <a:prstGeom prst="rect">
              <a:avLst/>
            </a:prstGeom>
          </p:spPr>
        </p:pic>
        <p:pic>
          <p:nvPicPr>
            <p:cNvPr id="8" name="" hidden="0"/>
            <p:cNvPicPr>
              <a:picLocks noChangeAspect="1"/>
            </p:cNvPicPr>
            <p:nvPr isPhoto="0" userDrawn="0"/>
          </p:nvPicPr>
          <p:blipFill>
            <a:blip r:embed="rId3"/>
            <a:srcRect l="23638" t="0" r="63753" b="0"/>
            <a:stretch/>
          </p:blipFill>
          <p:spPr bwMode="auto">
            <a:xfrm flipH="0" flipV="0">
              <a:off x="1247774" y="302646"/>
              <a:ext cx="590549" cy="460175"/>
            </a:xfrm>
            <a:prstGeom prst="rect">
              <a:avLst/>
            </a:prstGeom>
          </p:spPr>
        </p:pic>
        <p:pic>
          <p:nvPicPr>
            <p:cNvPr id="9" name="" hidden="0"/>
            <p:cNvPicPr>
              <a:picLocks noChangeAspect="1"/>
            </p:cNvPicPr>
            <p:nvPr isPhoto="0" userDrawn="0"/>
          </p:nvPicPr>
          <p:blipFill>
            <a:blip r:embed="rId3"/>
            <a:srcRect l="36148" t="0" r="25824" b="0"/>
            <a:stretch/>
          </p:blipFill>
          <p:spPr bwMode="auto">
            <a:xfrm flipH="0" flipV="0">
              <a:off x="1828799" y="739308"/>
              <a:ext cx="1781174" cy="460175"/>
            </a:xfrm>
            <a:prstGeom prst="rect">
              <a:avLst/>
            </a:prstGeom>
          </p:spPr>
        </p:pic>
        <p:cxnSp>
          <p:nvCxnSpPr>
            <p:cNvPr id="10" name="" hidden="0"/>
            <p:cNvCxnSpPr>
              <a:cxnSpLocks/>
            </p:cNvCxnSpPr>
            <p:nvPr isPhoto="0" userDrawn="0"/>
          </p:nvCxnSpPr>
          <p:spPr bwMode="auto">
            <a:xfrm flipH="0" flipV="1">
              <a:off x="1957387" y="539084"/>
              <a:ext cx="1547812" cy="0"/>
            </a:xfrm>
            <a:prstGeom prst="line">
              <a:avLst/>
            </a:prstGeom>
            <a:ln w="19049" cap="flat" cmpd="sng" algn="ctr">
              <a:solidFill>
                <a:schemeClr val="bg2">
                  <a:lumMod val="10196"/>
                </a:schemeClr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" hidden="0"/>
          <p:cNvSpPr/>
          <p:nvPr isPhoto="0" userDrawn="0"/>
        </p:nvSpPr>
        <p:spPr bwMode="auto">
          <a:xfrm flipH="0" flipV="0">
            <a:off x="5343525" y="2845538"/>
            <a:ext cx="933593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2020-12-14T15:08:50Z</dcterms:modified>
  <cp:category/>
  <cp:contentStatus/>
  <cp:version/>
</cp:coreProperties>
</file>