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linkedin.com/in/dennisbakhuis" TargetMode="External"/><Relationship Id="rId6" Type="http://schemas.openxmlformats.org/officeDocument/2006/relationships/hyperlink" Target="https://arxiv.org/abs/1706.037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/>
          <p:nvPr isPhoto="0" userDrawn="0"/>
        </p:nvPicPr>
        <p:blipFill>
          <a:blip r:embed="rId2"/>
          <a:stretch/>
        </p:blipFill>
        <p:spPr bwMode="auto">
          <a:xfrm rot="0" flipH="0" flipV="0">
            <a:off x="5439276" y="1987488"/>
            <a:ext cx="3463199" cy="4492800"/>
          </a:xfrm>
          <a:prstGeom prst="rect">
            <a:avLst/>
          </a:prstGeom>
          <a:ln w="12699">
            <a:solidFill>
              <a:schemeClr val="bg2">
                <a:lumMod val="74901"/>
              </a:schemeClr>
            </a:solidFill>
            <a:prstDash val="solid"/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</p:pic>
      <p:pic>
        <p:nvPicPr>
          <p:cNvPr id="5" name="" hidden="0"/>
          <p:cNvPicPr/>
          <p:nvPr isPhoto="0" userDrawn="0"/>
        </p:nvPicPr>
        <p:blipFill>
          <a:blip r:embed="rId3"/>
          <a:stretch/>
        </p:blipFill>
        <p:spPr bwMode="auto">
          <a:xfrm rot="0" flipH="0" flipV="0">
            <a:off x="2550758" y="1611502"/>
            <a:ext cx="3463199" cy="4492800"/>
          </a:xfrm>
          <a:prstGeom prst="rect">
            <a:avLst/>
          </a:prstGeom>
          <a:ln w="12699">
            <a:solidFill>
              <a:schemeClr val="bg2">
                <a:lumMod val="74901"/>
              </a:schemeClr>
            </a:solidFill>
            <a:prstDash val="solid"/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7676" y="1192318"/>
            <a:ext cx="3464196" cy="4491470"/>
          </a:xfrm>
          <a:prstGeom prst="rect">
            <a:avLst/>
          </a:prstGeom>
          <a:ln w="12699">
            <a:solidFill>
              <a:schemeClr val="bg2">
                <a:lumMod val="74901"/>
              </a:schemeClr>
            </a:solidFill>
            <a:prstDash val="solid"/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9153133" y="1222404"/>
            <a:ext cx="3067720" cy="52069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400"/>
              <a:t>Always:</a:t>
            </a:r>
            <a:endParaRPr sz="2400"/>
          </a:p>
          <a:p>
            <a:pPr>
              <a:defRPr/>
            </a:pPr>
            <a:r>
              <a:rPr sz="2400"/>
              <a:t>1. Figures + captions</a:t>
            </a:r>
            <a:endParaRPr sz="2400"/>
          </a:p>
          <a:p>
            <a:pPr>
              <a:defRPr/>
            </a:pPr>
            <a:r>
              <a:rPr sz="2400"/>
              <a:t>2. Abstract</a:t>
            </a:r>
            <a:endParaRPr sz="2400"/>
          </a:p>
          <a:p>
            <a:pPr>
              <a:defRPr/>
            </a:pPr>
            <a:r>
              <a:rPr sz="2400"/>
              <a:t>3. Conclusion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Want to know more?</a:t>
            </a:r>
            <a:endParaRPr sz="2400"/>
          </a:p>
          <a:p>
            <a:pPr>
              <a:defRPr/>
            </a:pPr>
            <a:r>
              <a:rPr sz="2400"/>
              <a:t>4. Introduction</a:t>
            </a:r>
            <a:endParaRPr sz="2400"/>
          </a:p>
          <a:p>
            <a:pPr>
              <a:defRPr/>
            </a:pPr>
            <a:r>
              <a:rPr sz="2400"/>
              <a:t>5. Methods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Want to know all?</a:t>
            </a:r>
            <a:endParaRPr sz="2400"/>
          </a:p>
          <a:p>
            <a:pPr>
              <a:defRPr/>
            </a:pPr>
            <a:r>
              <a:rPr sz="2400"/>
              <a:t>6. read full paper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 b="0">
                <a:solidFill>
                  <a:schemeClr val="tx1">
                    <a:lumMod val="90000"/>
                    <a:lumOff val="5000"/>
                  </a:schemeClr>
                </a:solidFill>
              </a:rPr>
              <a:t>Only if required:</a:t>
            </a:r>
            <a:endParaRPr sz="2400" b="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>
              <a:defRPr/>
            </a:pPr>
            <a:r>
              <a:rPr sz="2400"/>
              <a:t>7. Equations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668678" y="125328"/>
            <a:ext cx="10950597" cy="99009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4800"/>
              <a:t>How to read scientific papers</a:t>
            </a:r>
            <a:endParaRPr sz="4800"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89375" y="2594309"/>
            <a:ext cx="689308" cy="689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3600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39143" y="3258551"/>
            <a:ext cx="689308" cy="689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36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7809274" y="3857902"/>
            <a:ext cx="689308" cy="689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36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-11250" y="6517105"/>
            <a:ext cx="3997993" cy="31332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u="sng">
                <a:hlinkClick r:id="rId5" tooltip="https://linkedin.com/in/dennisbakhuis"/>
              </a:rPr>
              <a:t>https://linkedin.com/in/dennisbakhuis</a:t>
            </a: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2470260" y="4459480"/>
            <a:ext cx="689308" cy="6893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3600" b="1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5152299" y="4547211"/>
            <a:ext cx="689308" cy="6893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3600" b="1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4078" y="1247022"/>
            <a:ext cx="820904" cy="8209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74901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3600" b="1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7257828" y="6517104"/>
            <a:ext cx="4912894" cy="3383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hlinkClick r:id="rId6" tooltip="Arxiv link"/>
              </a:rPr>
              <a:t>Attention is all you need - Vaswani et al. 2017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2020-12-29T09:45:06Z</dcterms:modified>
  <cp:category/>
  <cp:contentStatus/>
  <cp:version/>
</cp:coreProperties>
</file>