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962406" y="372489"/>
            <a:ext cx="6435363" cy="3660933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rcRect l="0" t="12190" r="0" b="14668"/>
          <a:stretch/>
        </p:blipFill>
        <p:spPr bwMode="auto">
          <a:xfrm flipH="0" flipV="0">
            <a:off x="881944" y="105833"/>
            <a:ext cx="2541203" cy="1238044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10090648" y="2928055"/>
            <a:ext cx="1281759" cy="39981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7000"/>
            </a:schemeClr>
          </a:solidFill>
          <a:ln w="12699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1130092" y="2437706"/>
            <a:ext cx="552684" cy="0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1894444" y="2111988"/>
            <a:ext cx="219898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Size </a:t>
            </a:r>
            <a:r>
              <a:rPr sz="2800">
                <a:latin typeface="Helvetica 65 Medium"/>
                <a:ea typeface="Helvetica 65 Medium"/>
                <a:cs typeface="Helvetica 65 Medium"/>
              </a:rPr>
              <a:t>[cm]</a:t>
            </a:r>
            <a:endParaRPr sz="3600"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30370" y="2152382"/>
            <a:ext cx="458610" cy="59972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X</a:t>
            </a:r>
            <a:endParaRPr sz="3600">
              <a:latin typeface="Helvetica 65 Medium"/>
              <a:ea typeface="Helvetica 65 Medium"/>
              <a:cs typeface="Helvetica 65 Medium"/>
            </a:endParaRPr>
          </a:p>
        </p:txBody>
      </p: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0" flipV="0">
            <a:off x="1130091" y="3613632"/>
            <a:ext cx="552684" cy="0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 flipH="0" flipV="0">
            <a:off x="1894443" y="3287913"/>
            <a:ext cx="282222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Weight </a:t>
            </a:r>
            <a:r>
              <a:rPr sz="2800">
                <a:latin typeface="Helvetica 65 Medium"/>
                <a:ea typeface="Helvetica 65 Medium"/>
                <a:cs typeface="Helvetica 65 Medium"/>
              </a:rPr>
              <a:t>[Kg]</a:t>
            </a:r>
            <a:endParaRPr sz="3600"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530369" y="3328307"/>
            <a:ext cx="458610" cy="5997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Y</a:t>
            </a:r>
            <a:endParaRPr sz="3600">
              <a:latin typeface="Helvetica 65 Medium"/>
              <a:ea typeface="Helvetica 65 Medium"/>
              <a:cs typeface="Helvetica 65 Medium"/>
            </a:endParaRPr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flipH="1" flipV="0">
            <a:off x="5575092" y="329259"/>
            <a:ext cx="0" cy="3704166"/>
          </a:xfrm>
          <a:prstGeom prst="line">
            <a:avLst/>
          </a:prstGeom>
          <a:ln w="285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flipH="1" flipV="0">
            <a:off x="6045462" y="329258"/>
            <a:ext cx="0" cy="3704166"/>
          </a:xfrm>
          <a:prstGeom prst="line">
            <a:avLst/>
          </a:prstGeom>
          <a:ln w="285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flipH="1" flipV="0">
            <a:off x="7338980" y="329258"/>
            <a:ext cx="0" cy="3704166"/>
          </a:xfrm>
          <a:prstGeom prst="line">
            <a:avLst/>
          </a:prstGeom>
          <a:ln w="285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flipH="1" flipV="0">
            <a:off x="8632497" y="329258"/>
            <a:ext cx="0" cy="3704166"/>
          </a:xfrm>
          <a:prstGeom prst="line">
            <a:avLst/>
          </a:prstGeom>
          <a:ln w="285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1" flipV="1">
            <a:off x="9996212" y="4186295"/>
            <a:ext cx="1376194" cy="0"/>
          </a:xfrm>
          <a:prstGeom prst="line">
            <a:avLst/>
          </a:prstGeom>
          <a:ln w="285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 hidden="0"/>
          <p:cNvSpPr/>
          <p:nvPr isPhoto="0" userDrawn="0"/>
        </p:nvSpPr>
        <p:spPr bwMode="auto">
          <a:xfrm>
            <a:off x="8949985" y="4363231"/>
            <a:ext cx="2281323" cy="4877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σ</m:t>
                      </m:r>
                      <m:d>
                        <m:dPr>
                          <m:begChr m:val="("/>
                          <m:endChr m:val=")"/>
                          <m:ctrlPr>
                            <a:rPr sz="2600" b="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600"/>
                            <m:t>X, Y</m:t>
                          </m:r>
                        </m:e>
                      </m:d>
                      <m:r>
                        <m:rPr>
                          <m:sty m:val="i"/>
                        </m:rPr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=19.9</m:t>
                      </m:r>
                    </m:oMath>
                  </m:oMathPara>
                </a14:m>
              </mc:Choice>
              <mc:Fallback/>
            </mc:AlternateContent>
            <a:endParaRPr sz="2600" b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9" name="" hidden="0"/>
          <p:cNvSpPr/>
          <p:nvPr isPhoto="0" userDrawn="0"/>
        </p:nvSpPr>
        <p:spPr bwMode="auto">
          <a:xfrm flipH="0" flipV="0">
            <a:off x="10090647" y="3516017"/>
            <a:ext cx="1281758" cy="39981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7000"/>
            </a:schemeClr>
          </a:solidFill>
          <a:ln w="12699" cap="flat" cmpd="sng" algn="ctr">
            <a:solidFill>
              <a:schemeClr val="accent6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10090647" y="964258"/>
            <a:ext cx="1281758" cy="171684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7000"/>
            </a:schemeClr>
          </a:solidFill>
          <a:ln w="12699" cap="flat" cmpd="sng" algn="ctr">
            <a:solidFill>
              <a:schemeClr val="accent6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ONLYOFFICE/6.0.2.10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2020-11-23T09:56:19Z</dcterms:modified>
  <cp:category/>
  <cp:contentStatus/>
  <cp:version/>
</cp:coreProperties>
</file>