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5" r:id="rId3"/>
    <p:sldId id="264" r:id="rId4"/>
    <p:sldId id="258" r:id="rId5"/>
    <p:sldId id="260" r:id="rId6"/>
    <p:sldId id="259" r:id="rId7"/>
    <p:sldId id="262" r:id="rId8"/>
    <p:sldId id="261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5A21E-D299-44A7-9E43-0BFFB2809C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BA7136-FF2D-4C67-A26E-91E7D40805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E0F1AA-A1E1-4599-BFAE-60F859D43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BCA3B-3B14-4898-99B7-5AB5C119253A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5F2D93-0329-4BF3-AC7C-4DBDB984A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FE9572-B092-4F19-AA13-DE32176BB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69D5F-72AC-4A59-938D-C9B1E7BA5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163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94767-CC81-4308-81B5-16A725ED1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49DD61-017F-40EE-BFDC-06D4C3C245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CB5B66-70A6-4659-8294-7239FE49B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BCA3B-3B14-4898-99B7-5AB5C119253A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74619B-E89F-4781-837A-2BB1599B0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11CFBA-FE91-430B-9B53-6BAD05F5A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69D5F-72AC-4A59-938D-C9B1E7BA5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83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22C33D-BFC1-49C8-8335-E00FD7D4B3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BB94AF-2D30-4A40-81E4-836E6877DC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630C3C-35CF-4548-B805-2229607DD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BCA3B-3B14-4898-99B7-5AB5C119253A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D6AF16-5FD5-4935-A0C7-73AAC5B27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DC4DA2-132E-40FB-842C-6B401C74B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69D5F-72AC-4A59-938D-C9B1E7BA5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775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EC0D5-57DE-4F74-8676-05FE2BA4E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2E579-702D-430B-9169-6DF6398CB5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22D5D3-DC94-49F6-B0EF-09E68797B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BCA3B-3B14-4898-99B7-5AB5C119253A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79F6DF-D259-4D62-A8D8-2C51E50FC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D5962F-2F91-435D-9616-DB46365D3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69D5F-72AC-4A59-938D-C9B1E7BA5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27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D1B1C-176F-4456-AB30-BCC084A90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F5B13A-2D08-482C-B6F1-010D851B2A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DC484C-BAD8-4C29-B944-F8EE0E78A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BCA3B-3B14-4898-99B7-5AB5C119253A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49693C-FE43-453D-8576-EEA979F5A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146633-73D6-4AD4-8104-C922C05D5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69D5F-72AC-4A59-938D-C9B1E7BA5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599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F32C6-16D5-4A5E-82B9-852A3B136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5F9CFE-920B-4AF2-B569-4F772551FD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1C9559-85AC-4699-9E2B-8241041C62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240D3A-F4A7-4F75-8C69-75BFBAB25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BCA3B-3B14-4898-99B7-5AB5C119253A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EC7969-C610-46D2-9D72-27EE19015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AEEDBB-EB9C-4F5A-B32E-6160DA62A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69D5F-72AC-4A59-938D-C9B1E7BA5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977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7F517-6135-4A5E-81F0-3BCD2289B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ED33DF-95D7-46D0-832E-723705E578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ED82E3-B140-4C02-A4C1-3FA70BE4CF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56E239-4A58-4153-9286-CEC485B1C0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A07217-238A-40C5-86C2-071135D224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8FC687-7606-459B-AFF6-F75C1F892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BCA3B-3B14-4898-99B7-5AB5C119253A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297720-2BA6-40C8-916B-01DDFF507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EDF6F8-A095-4DC1-B104-9EF4AF412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69D5F-72AC-4A59-938D-C9B1E7BA5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05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C86EE-96CE-44C9-A968-5E8BFEAB3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F79030-9F6C-4277-AF9A-1363F9D88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BCA3B-3B14-4898-99B7-5AB5C119253A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4BB9D5-7819-41C2-BABE-2813900B4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C3FD6C-A385-460C-979C-1789FC637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69D5F-72AC-4A59-938D-C9B1E7BA5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893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CD2366-2AD4-4AEF-BFDC-1575B022F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BCA3B-3B14-4898-99B7-5AB5C119253A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85F6D1-2928-4D6D-AAE9-E797B5C6F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20229B-D096-488B-AD03-3DA034DFE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69D5F-72AC-4A59-938D-C9B1E7BA5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403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0DE24-C266-434B-BD07-EE221C2B2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DE783-F31C-4909-920E-1A8652BDC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E6FF82-0AAF-4D29-A45C-830DD66C27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D16E04-F84E-4ED1-8DAA-78003173F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BCA3B-3B14-4898-99B7-5AB5C119253A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B8275F-CD45-4D70-AE13-5E808D7A7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E55B41-56EF-423C-89F3-F910059D3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69D5F-72AC-4A59-938D-C9B1E7BA5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508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AB482-2836-4FD5-B969-E89F29997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1E26D7-7779-4489-BA04-6FF1BEE508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DC236D-E1BC-42D8-B1C8-2FA3BD2A8E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C75B3E-7769-481E-9BAD-FA327C4C9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BCA3B-3B14-4898-99B7-5AB5C119253A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40BADA-3789-4260-BF3B-58BD915C8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9557F3-5B59-47CB-9749-22BCC92F6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69D5F-72AC-4A59-938D-C9B1E7BA5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287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8454A4-E655-4890-B63A-01DD2B769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036452-13D7-4E0C-A887-CD640D28F8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081547-B083-4554-B809-1DD0CC5572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3BCA3B-3B14-4898-99B7-5AB5C119253A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F0ECD6-8293-4F0A-B7C1-E965538FE4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0BD81D-1AA7-41FF-B24D-0101AF6CC4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F69D5F-72AC-4A59-938D-C9B1E7BA5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673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BBFB0-AE82-44D5-8621-EEE7AE684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51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Kix Business 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E9F864-404C-47A0-A705-0D93225F07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I’ve just completed an in-depth analysis of product sales data, and I’m eager to share the insights and learnings from this project. Here are some highlights:</a:t>
            </a:r>
          </a:p>
          <a:p>
            <a:endParaRPr lang="en-US" sz="1800" dirty="0"/>
          </a:p>
          <a:p>
            <a:r>
              <a:rPr lang="en-US" sz="1400" dirty="0"/>
              <a:t>📊 </a:t>
            </a:r>
            <a:r>
              <a:rPr lang="en-US" sz="1400" b="1" dirty="0"/>
              <a:t>Objectives:</a:t>
            </a:r>
            <a:endParaRPr lang="en-US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7030A0"/>
                </a:solidFill>
              </a:rPr>
              <a:t>Identify sales trends and patterns across different regions and time periods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7030A0"/>
                </a:solidFill>
              </a:rPr>
              <a:t>Analyze factors influencing product performance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7030A0"/>
                </a:solidFill>
              </a:rPr>
              <a:t>Provide actionable insights to optimize sales strategies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740181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3F6CC-ADA5-4AA6-9FC5-B08FEED8B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641" y="276349"/>
            <a:ext cx="10515600" cy="469376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002060"/>
                </a:solidFill>
              </a:rPr>
              <a:t>Tools Used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8FBA9D-FF22-45D9-A894-CE0754DDB9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5641" y="1106533"/>
            <a:ext cx="10515600" cy="2515556"/>
          </a:xfrm>
        </p:spPr>
        <p:txBody>
          <a:bodyPr/>
          <a:lstStyle/>
          <a:p>
            <a:r>
              <a:rPr lang="en-US" dirty="0"/>
              <a:t>Excel</a:t>
            </a:r>
          </a:p>
          <a:p>
            <a:r>
              <a:rPr lang="en-US" dirty="0"/>
              <a:t>And Used a Macro Record for open and close a filter panel</a:t>
            </a:r>
          </a:p>
          <a:p>
            <a:r>
              <a:rPr lang="en-US" dirty="0"/>
              <a:t>Power Query to connect with the data and transform it </a:t>
            </a:r>
          </a:p>
          <a:p>
            <a:r>
              <a:rPr lang="en-US" dirty="0"/>
              <a:t>Creating date table for the order date , calculations Table for some of the calculation used in the project </a:t>
            </a:r>
          </a:p>
        </p:txBody>
      </p:sp>
    </p:spTree>
    <p:extLst>
      <p:ext uri="{BB962C8B-B14F-4D97-AF65-F5344CB8AC3E}">
        <p14:creationId xmlns:p14="http://schemas.microsoft.com/office/powerpoint/2010/main" val="2746512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C91FA-97AF-4779-9994-08B02A926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928" y="196450"/>
            <a:ext cx="10515600" cy="593663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rgbClr val="002060"/>
                </a:solidFill>
              </a:rPr>
              <a:t>The Dataset diagram view and Relationships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9E76BF9-8622-41F0-8F46-D64B33F46B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90112"/>
            <a:ext cx="12192000" cy="6067887"/>
          </a:xfrm>
        </p:spPr>
      </p:pic>
    </p:spTree>
    <p:extLst>
      <p:ext uri="{BB962C8B-B14F-4D97-AF65-F5344CB8AC3E}">
        <p14:creationId xmlns:p14="http://schemas.microsoft.com/office/powerpoint/2010/main" val="1725930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D579D-762C-48E0-B34E-0883CDD3A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805" y="267471"/>
            <a:ext cx="10515600" cy="558153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Store 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CAA929-CCF5-44A3-A198-3CC7453F76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000" dirty="0"/>
          </a:p>
          <a:p>
            <a:r>
              <a:rPr lang="en-US" sz="2000" dirty="0"/>
              <a:t>Store Budget vs Revenue -&gt; Presents a comparison of revenue vs. target for each store, which helps in understanding which stores are under or over-performing against their targets.</a:t>
            </a:r>
          </a:p>
          <a:p>
            <a:endParaRPr lang="en-US" sz="2000" dirty="0"/>
          </a:p>
          <a:p>
            <a:r>
              <a:rPr lang="en-US" sz="2000" dirty="0"/>
              <a:t>Month-by-Month Analysis (Filter) -&gt; Offers a detailed month-by-month breakdown of total revenue and targets, highlighting variances. This can be important for financial planning and performance management.</a:t>
            </a:r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626D1B0-1F36-4E6D-A8C0-BEB6601FA089}"/>
              </a:ext>
            </a:extLst>
          </p:cNvPr>
          <p:cNvSpPr txBox="1">
            <a:spLocks/>
          </p:cNvSpPr>
          <p:nvPr/>
        </p:nvSpPr>
        <p:spPr>
          <a:xfrm>
            <a:off x="678402" y="916330"/>
            <a:ext cx="10515600" cy="4423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Showing Total Revenue Vs Total Target by Store Name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F9DB830-1883-408F-9D74-0B9C6D2AC296}"/>
              </a:ext>
            </a:extLst>
          </p:cNvPr>
          <p:cNvSpPr txBox="1">
            <a:spLocks/>
          </p:cNvSpPr>
          <p:nvPr/>
        </p:nvSpPr>
        <p:spPr>
          <a:xfrm>
            <a:off x="678402" y="1383321"/>
            <a:ext cx="10515600" cy="4423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KPIS -&gt; Total Revenue  , Total Target </a:t>
            </a:r>
          </a:p>
        </p:txBody>
      </p:sp>
    </p:spTree>
    <p:extLst>
      <p:ext uri="{BB962C8B-B14F-4D97-AF65-F5344CB8AC3E}">
        <p14:creationId xmlns:p14="http://schemas.microsoft.com/office/powerpoint/2010/main" val="914459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0869CBF-8364-4560-86D8-F9E82F3F41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21959" cy="6858000"/>
          </a:xfrm>
        </p:spPr>
      </p:pic>
    </p:spTree>
    <p:extLst>
      <p:ext uri="{BB962C8B-B14F-4D97-AF65-F5344CB8AC3E}">
        <p14:creationId xmlns:p14="http://schemas.microsoft.com/office/powerpoint/2010/main" val="26702485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D579D-762C-48E0-B34E-0883CDD3A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805" y="267471"/>
            <a:ext cx="10515600" cy="558153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Profit Dashboard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F9DB830-1883-408F-9D74-0B9C6D2AC296}"/>
              </a:ext>
            </a:extLst>
          </p:cNvPr>
          <p:cNvSpPr txBox="1">
            <a:spLocks/>
          </p:cNvSpPr>
          <p:nvPr/>
        </p:nvSpPr>
        <p:spPr>
          <a:xfrm>
            <a:off x="678402" y="1383321"/>
            <a:ext cx="10515600" cy="4423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KPIS -&gt; Total Revenue  , Profit Margin , Profit % , COGS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15D16FB-A9E7-4DB4-A43A-5A2B783EBE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000" dirty="0"/>
              <a:t>Customer analysis</a:t>
            </a:r>
          </a:p>
          <a:p>
            <a:pPr lvl="1"/>
            <a:r>
              <a:rPr lang="en-US" sz="1600" dirty="0"/>
              <a:t>provide insights into the profit generated from male and female customers, and</a:t>
            </a:r>
          </a:p>
          <a:p>
            <a:pPr marL="457200" lvl="1" indent="0">
              <a:buNone/>
            </a:pPr>
            <a:r>
              <a:rPr lang="en-US" sz="1600" dirty="0"/>
              <a:t>    breaks down the average spending by customer age groups, showing which age groups are most profitable. </a:t>
            </a:r>
          </a:p>
          <a:p>
            <a:pPr lvl="1"/>
            <a:r>
              <a:rPr lang="en-US" sz="1600" dirty="0"/>
              <a:t>Showing top 5  customers and locations are most profitable for the company</a:t>
            </a:r>
            <a:endParaRPr lang="en-US" sz="2000" dirty="0"/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Time frame</a:t>
            </a:r>
          </a:p>
          <a:p>
            <a:pPr lvl="1"/>
            <a:r>
              <a:rPr lang="en-US" sz="1600" dirty="0"/>
              <a:t>	This includes a profit trend and month-over-month growth rate, which could help in identifying seasonal patterns or trends in sales effectiveness.</a:t>
            </a:r>
          </a:p>
          <a:p>
            <a:pPr lvl="1"/>
            <a:r>
              <a:rPr lang="en-US" sz="1600" dirty="0"/>
              <a:t>Analyzes which days of the week generate the most profit, useful for staffing and marketing efforts.</a:t>
            </a:r>
          </a:p>
          <a:p>
            <a:pPr marL="457200" lvl="1" indent="0">
              <a:buNone/>
            </a:pPr>
            <a:endParaRPr lang="en-US" sz="1600" dirty="0"/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Product analysis </a:t>
            </a:r>
          </a:p>
          <a:p>
            <a:pPr lvl="1"/>
            <a:r>
              <a:rPr lang="en-US" sz="1600" dirty="0"/>
              <a:t>Details the top-selling and most profitable products, as well as product return and refund rates. This is critical for inventory management and identifying which products are most valuable to the business.</a:t>
            </a:r>
          </a:p>
        </p:txBody>
      </p:sp>
    </p:spTree>
    <p:extLst>
      <p:ext uri="{BB962C8B-B14F-4D97-AF65-F5344CB8AC3E}">
        <p14:creationId xmlns:p14="http://schemas.microsoft.com/office/powerpoint/2010/main" val="13842123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448FA5A-D615-4106-AC1D-D6D37C8170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"/>
            <a:ext cx="12192000" cy="6858001"/>
          </a:xfrm>
        </p:spPr>
      </p:pic>
    </p:spTree>
    <p:extLst>
      <p:ext uri="{BB962C8B-B14F-4D97-AF65-F5344CB8AC3E}">
        <p14:creationId xmlns:p14="http://schemas.microsoft.com/office/powerpoint/2010/main" val="37428364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D579D-762C-48E0-B34E-0883CDD3A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805" y="267471"/>
            <a:ext cx="10515600" cy="558153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Timeframe Dashboard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626D1B0-1F36-4E6D-A8C0-BEB6601FA089}"/>
              </a:ext>
            </a:extLst>
          </p:cNvPr>
          <p:cNvSpPr txBox="1">
            <a:spLocks/>
          </p:cNvSpPr>
          <p:nvPr/>
        </p:nvSpPr>
        <p:spPr>
          <a:xfrm>
            <a:off x="678402" y="916330"/>
            <a:ext cx="10515600" cy="4423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Showing Total Revenue Vs Total Target by Month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F9DB830-1883-408F-9D74-0B9C6D2AC296}"/>
              </a:ext>
            </a:extLst>
          </p:cNvPr>
          <p:cNvSpPr txBox="1">
            <a:spLocks/>
          </p:cNvSpPr>
          <p:nvPr/>
        </p:nvSpPr>
        <p:spPr>
          <a:xfrm>
            <a:off x="678402" y="1383321"/>
            <a:ext cx="10515600" cy="4423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KPIS -&gt; Total Revenue  , Profit Margin , Profit % , COGS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15D16FB-A9E7-4DB4-A43A-5A2B783EBE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000" dirty="0"/>
              <a:t>Quarterly Revenue Analysis -&gt; Shows revenue generated per quarter against the average, providing a quick view of performance relative to the norm.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000" dirty="0"/>
              <a:t>Weekday/Weekend Revenue Analysis -&gt; Gives a comparison of revenue generated on weekdays versus weekends, which can help in making staffing and operational decisions.</a:t>
            </a:r>
            <a:endParaRPr lang="en-US" sz="1600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000" dirty="0"/>
              <a:t>Monthly Revenue vs Target -&gt; Tracks monthly performance against goals, which is fundamental for short-term financial planning and adjustments.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7880007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82E1649-ED78-4958-97DB-2A5C12D1ED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72746" cy="6858001"/>
          </a:xfrm>
        </p:spPr>
      </p:pic>
    </p:spTree>
    <p:extLst>
      <p:ext uri="{BB962C8B-B14F-4D97-AF65-F5344CB8AC3E}">
        <p14:creationId xmlns:p14="http://schemas.microsoft.com/office/powerpoint/2010/main" val="8966280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422</Words>
  <Application>Microsoft Office PowerPoint</Application>
  <PresentationFormat>Widescreen</PresentationFormat>
  <Paragraphs>38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Kix Business Dashboard</vt:lpstr>
      <vt:lpstr>Tools Used </vt:lpstr>
      <vt:lpstr>The Dataset diagram view and Relationships </vt:lpstr>
      <vt:lpstr>Store Dashboard</vt:lpstr>
      <vt:lpstr>PowerPoint Presentation</vt:lpstr>
      <vt:lpstr>Profit Dashboard</vt:lpstr>
      <vt:lpstr>PowerPoint Presentation</vt:lpstr>
      <vt:lpstr>Timeframe Dashboard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Kix Business Dashboard</dc:title>
  <dc:creator>Milad Abdo</dc:creator>
  <cp:lastModifiedBy>Milad Abdo</cp:lastModifiedBy>
  <cp:revision>6</cp:revision>
  <dcterms:created xsi:type="dcterms:W3CDTF">2024-07-17T20:29:32Z</dcterms:created>
  <dcterms:modified xsi:type="dcterms:W3CDTF">2024-07-17T21:42:12Z</dcterms:modified>
</cp:coreProperties>
</file>