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57" r:id="rId4"/>
    <p:sldId id="264" r:id="rId5"/>
    <p:sldId id="258" r:id="rId6"/>
    <p:sldId id="266" r:id="rId7"/>
    <p:sldId id="260" r:id="rId8"/>
    <p:sldId id="270" r:id="rId9"/>
    <p:sldId id="27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5A21E-D299-44A7-9E43-0BFFB2809C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BA7136-FF2D-4C67-A26E-91E7D40805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0F1AA-A1E1-4599-BFAE-60F859D43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CA3B-3B14-4898-99B7-5AB5C119253A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F2D93-0329-4BF3-AC7C-4DBDB984A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E9572-B092-4F19-AA13-DE32176BB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9D5F-72AC-4A59-938D-C9B1E7BA5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63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94767-CC81-4308-81B5-16A725ED1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49DD61-017F-40EE-BFDC-06D4C3C24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B5B66-70A6-4659-8294-7239FE49B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CA3B-3B14-4898-99B7-5AB5C119253A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4619B-E89F-4781-837A-2BB1599B0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1CFBA-FE91-430B-9B53-6BAD05F5A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9D5F-72AC-4A59-938D-C9B1E7BA5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3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22C33D-BFC1-49C8-8335-E00FD7D4B3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BB94AF-2D30-4A40-81E4-836E6877D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30C3C-35CF-4548-B805-2229607DD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CA3B-3B14-4898-99B7-5AB5C119253A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6AF16-5FD5-4935-A0C7-73AAC5B27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C4DA2-132E-40FB-842C-6B401C74B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9D5F-72AC-4A59-938D-C9B1E7BA5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75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EC0D5-57DE-4F74-8676-05FE2BA4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2E579-702D-430B-9169-6DF6398CB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2D5D3-DC94-49F6-B0EF-09E68797B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CA3B-3B14-4898-99B7-5AB5C119253A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9F6DF-D259-4D62-A8D8-2C51E50FC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5962F-2F91-435D-9616-DB46365D3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9D5F-72AC-4A59-938D-C9B1E7BA5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7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D1B1C-176F-4456-AB30-BCC084A90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5B13A-2D08-482C-B6F1-010D851B2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C484C-BAD8-4C29-B944-F8EE0E78A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CA3B-3B14-4898-99B7-5AB5C119253A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9693C-FE43-453D-8576-EEA979F5A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46633-73D6-4AD4-8104-C922C05D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9D5F-72AC-4A59-938D-C9B1E7BA5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99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F32C6-16D5-4A5E-82B9-852A3B136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F9CFE-920B-4AF2-B569-4F772551FD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1C9559-85AC-4699-9E2B-8241041C6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40D3A-F4A7-4F75-8C69-75BFBAB25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CA3B-3B14-4898-99B7-5AB5C119253A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C7969-C610-46D2-9D72-27EE19015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EEDBB-EB9C-4F5A-B32E-6160DA62A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9D5F-72AC-4A59-938D-C9B1E7BA5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77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7F517-6135-4A5E-81F0-3BCD2289B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ED33DF-95D7-46D0-832E-723705E57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D82E3-B140-4C02-A4C1-3FA70BE4C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56E239-4A58-4153-9286-CEC485B1C0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A07217-238A-40C5-86C2-071135D224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8FC687-7606-459B-AFF6-F75C1F892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CA3B-3B14-4898-99B7-5AB5C119253A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297720-2BA6-40C8-916B-01DDFF507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EDF6F8-A095-4DC1-B104-9EF4AF412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9D5F-72AC-4A59-938D-C9B1E7BA5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5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C86EE-96CE-44C9-A968-5E8BFEAB3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F79030-9F6C-4277-AF9A-1363F9D88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CA3B-3B14-4898-99B7-5AB5C119253A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BB9D5-7819-41C2-BABE-2813900B4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C3FD6C-A385-460C-979C-1789FC637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9D5F-72AC-4A59-938D-C9B1E7BA5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93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CD2366-2AD4-4AEF-BFDC-1575B022F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CA3B-3B14-4898-99B7-5AB5C119253A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85F6D1-2928-4D6D-AAE9-E797B5C6F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0229B-D096-488B-AD03-3DA034DFE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9D5F-72AC-4A59-938D-C9B1E7BA5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03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0DE24-C266-434B-BD07-EE221C2B2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DE783-F31C-4909-920E-1A8652BDC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E6FF82-0AAF-4D29-A45C-830DD66C2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16E04-F84E-4ED1-8DAA-78003173F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CA3B-3B14-4898-99B7-5AB5C119253A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B8275F-CD45-4D70-AE13-5E808D7A7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55B41-56EF-423C-89F3-F910059D3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9D5F-72AC-4A59-938D-C9B1E7BA5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08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AB482-2836-4FD5-B969-E89F29997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1E26D7-7779-4489-BA04-6FF1BEE508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C236D-E1BC-42D8-B1C8-2FA3BD2A8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C75B3E-7769-481E-9BAD-FA327C4C9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CA3B-3B14-4898-99B7-5AB5C119253A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0BADA-3789-4260-BF3B-58BD915C8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557F3-5B59-47CB-9749-22BCC92F6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9D5F-72AC-4A59-938D-C9B1E7BA5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87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8454A4-E655-4890-B63A-01DD2B769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36452-13D7-4E0C-A887-CD640D28F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81547-B083-4554-B809-1DD0CC5572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BCA3B-3B14-4898-99B7-5AB5C119253A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0ECD6-8293-4F0A-B7C1-E965538FE4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BD81D-1AA7-41FF-B24D-0101AF6CC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69D5F-72AC-4A59-938D-C9B1E7BA5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7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869CBF-8364-4560-86D8-F9E82F3F41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786282"/>
          </a:xfrm>
        </p:spPr>
      </p:pic>
    </p:spTree>
    <p:extLst>
      <p:ext uri="{BB962C8B-B14F-4D97-AF65-F5344CB8AC3E}">
        <p14:creationId xmlns:p14="http://schemas.microsoft.com/office/powerpoint/2010/main" val="295005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48FA5A-D615-4106-AC1D-D6D37C8170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1354"/>
            <a:ext cx="12192000" cy="6815292"/>
          </a:xfrm>
        </p:spPr>
      </p:pic>
    </p:spTree>
    <p:extLst>
      <p:ext uri="{BB962C8B-B14F-4D97-AF65-F5344CB8AC3E}">
        <p14:creationId xmlns:p14="http://schemas.microsoft.com/office/powerpoint/2010/main" val="3742836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48FA5A-D615-4106-AC1D-D6D37C8170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050"/>
            <a:ext cx="12192000" cy="6815292"/>
          </a:xfrm>
        </p:spPr>
      </p:pic>
    </p:spTree>
    <p:extLst>
      <p:ext uri="{BB962C8B-B14F-4D97-AF65-F5344CB8AC3E}">
        <p14:creationId xmlns:p14="http://schemas.microsoft.com/office/powerpoint/2010/main" val="2448270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BFB0-AE82-44D5-8621-EEE7AE684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51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Product Sales Analysis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F04B1E3-9A15-4487-BE07-A93AE74D0544}"/>
              </a:ext>
            </a:extLst>
          </p:cNvPr>
          <p:cNvSpPr txBox="1">
            <a:spLocks/>
          </p:cNvSpPr>
          <p:nvPr/>
        </p:nvSpPr>
        <p:spPr>
          <a:xfrm>
            <a:off x="225641" y="1732288"/>
            <a:ext cx="10515600" cy="469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>
                <a:solidFill>
                  <a:srgbClr val="002060"/>
                </a:solidFill>
              </a:rPr>
              <a:t>Tools Used 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439D3B-16A2-4EDA-BE21-361F6A842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641" y="2562471"/>
            <a:ext cx="10515600" cy="3385567"/>
          </a:xfrm>
        </p:spPr>
        <p:txBody>
          <a:bodyPr>
            <a:normAutofit/>
          </a:bodyPr>
          <a:lstStyle/>
          <a:p>
            <a:r>
              <a:rPr lang="en-US" dirty="0"/>
              <a:t>Power BI </a:t>
            </a:r>
          </a:p>
          <a:p>
            <a:r>
              <a:rPr lang="en-US" dirty="0"/>
              <a:t>Power Query to connect with the data and transform it </a:t>
            </a:r>
          </a:p>
          <a:p>
            <a:r>
              <a:rPr lang="en-US" dirty="0"/>
              <a:t>Create Some Tables (dim Tables From Fact Table)</a:t>
            </a:r>
          </a:p>
          <a:p>
            <a:r>
              <a:rPr lang="en-US" dirty="0"/>
              <a:t>Remove Unused Columns from each Table </a:t>
            </a:r>
          </a:p>
          <a:p>
            <a:r>
              <a:rPr lang="en-US" dirty="0"/>
              <a:t>Remove Duplicate  Values </a:t>
            </a:r>
          </a:p>
          <a:p>
            <a:r>
              <a:rPr lang="en-US" dirty="0"/>
              <a:t>Create Measures </a:t>
            </a:r>
          </a:p>
        </p:txBody>
      </p:sp>
    </p:spTree>
    <p:extLst>
      <p:ext uri="{BB962C8B-B14F-4D97-AF65-F5344CB8AC3E}">
        <p14:creationId xmlns:p14="http://schemas.microsoft.com/office/powerpoint/2010/main" val="1740181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C91FA-97AF-4779-9994-08B02A926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93663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The Dataset Model view and Relationships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E76BF9-8622-41F0-8F46-D64B33F46B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56948"/>
            <a:ext cx="12192000" cy="6201052"/>
          </a:xfrm>
        </p:spPr>
      </p:pic>
    </p:spTree>
    <p:extLst>
      <p:ext uri="{BB962C8B-B14F-4D97-AF65-F5344CB8AC3E}">
        <p14:creationId xmlns:p14="http://schemas.microsoft.com/office/powerpoint/2010/main" val="1725930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D579D-762C-48E0-B34E-0883CDD3A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05" y="267471"/>
            <a:ext cx="10515600" cy="55815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Overview Dashboard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9DB830-1883-408F-9D74-0B9C6D2AC296}"/>
              </a:ext>
            </a:extLst>
          </p:cNvPr>
          <p:cNvSpPr txBox="1">
            <a:spLocks/>
          </p:cNvSpPr>
          <p:nvPr/>
        </p:nvSpPr>
        <p:spPr>
          <a:xfrm>
            <a:off x="731668" y="1640331"/>
            <a:ext cx="10515600" cy="442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Total Sales , Total Profit  , Unit Sold , Total Orders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5EE554D-EE34-47D8-BFC6-B8233EC9D179}"/>
              </a:ext>
            </a:extLst>
          </p:cNvPr>
          <p:cNvSpPr txBox="1">
            <a:spLocks/>
          </p:cNvSpPr>
          <p:nvPr/>
        </p:nvSpPr>
        <p:spPr>
          <a:xfrm>
            <a:off x="491971" y="1198027"/>
            <a:ext cx="10515600" cy="442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1. KPIs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C9622DF-CB2A-4C6B-B515-F6623E1C06A2}"/>
              </a:ext>
            </a:extLst>
          </p:cNvPr>
          <p:cNvSpPr txBox="1">
            <a:spLocks/>
          </p:cNvSpPr>
          <p:nvPr/>
        </p:nvSpPr>
        <p:spPr>
          <a:xfrm>
            <a:off x="731668" y="2585695"/>
            <a:ext cx="10515600" cy="4423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Analyze sale by region for each quarter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</a:rPr>
              <a:t>Finding That  Q3 Have the most sales specific in the south region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62DAAC-0611-4E35-83AD-6764254DD496}"/>
              </a:ext>
            </a:extLst>
          </p:cNvPr>
          <p:cNvSpPr txBox="1">
            <a:spLocks/>
          </p:cNvSpPr>
          <p:nvPr/>
        </p:nvSpPr>
        <p:spPr>
          <a:xfrm>
            <a:off x="491971" y="2134513"/>
            <a:ext cx="10515600" cy="442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2. Sales By Quarter and Region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954A34B-DE07-46B8-B02A-4A22C4BCDBD8}"/>
              </a:ext>
            </a:extLst>
          </p:cNvPr>
          <p:cNvSpPr txBox="1">
            <a:spLocks/>
          </p:cNvSpPr>
          <p:nvPr/>
        </p:nvSpPr>
        <p:spPr>
          <a:xfrm>
            <a:off x="731668" y="3786168"/>
            <a:ext cx="10515600" cy="6349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Analyze sale and profit by Month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Finding That  ( Jul And Aug ) Have the most sales and Profit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56F43A1-2B24-461E-BC76-DBC21C846E4B}"/>
              </a:ext>
            </a:extLst>
          </p:cNvPr>
          <p:cNvSpPr txBox="1">
            <a:spLocks/>
          </p:cNvSpPr>
          <p:nvPr/>
        </p:nvSpPr>
        <p:spPr>
          <a:xfrm>
            <a:off x="491971" y="3343865"/>
            <a:ext cx="10515600" cy="442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3. Monthly Profit and Sales Trends: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22BB194-04F6-4351-889E-26ACDD494C01}"/>
              </a:ext>
            </a:extLst>
          </p:cNvPr>
          <p:cNvSpPr txBox="1">
            <a:spLocks/>
          </p:cNvSpPr>
          <p:nvPr/>
        </p:nvSpPr>
        <p:spPr>
          <a:xfrm>
            <a:off x="580748" y="5217669"/>
            <a:ext cx="10515600" cy="442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Finding That  West Region Have the most sales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A60499E-989C-4501-ADB3-DAA8F9C13972}"/>
              </a:ext>
            </a:extLst>
          </p:cNvPr>
          <p:cNvSpPr txBox="1">
            <a:spLocks/>
          </p:cNvSpPr>
          <p:nvPr/>
        </p:nvSpPr>
        <p:spPr>
          <a:xfrm>
            <a:off x="491971" y="4736944"/>
            <a:ext cx="10515600" cy="442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4. How Sales Vary in different Region ?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14459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CB0F3E0-53CF-43CC-86C8-1165D1739A31}"/>
              </a:ext>
            </a:extLst>
          </p:cNvPr>
          <p:cNvSpPr txBox="1">
            <a:spLocks/>
          </p:cNvSpPr>
          <p:nvPr/>
        </p:nvSpPr>
        <p:spPr>
          <a:xfrm>
            <a:off x="731668" y="1290114"/>
            <a:ext cx="10515600" cy="742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Analyze all product sales by month in a matrix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solidFill>
                  <a:srgbClr val="0070C0"/>
                </a:solidFill>
                <a:latin typeface="+mn-lt"/>
              </a:rPr>
              <a:t>Finding that (Men's Street Footwear ) is the best product have the best sales in Jul month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3EB13BC-EB37-4ABE-AAD5-EB2928CCACBA}"/>
              </a:ext>
            </a:extLst>
          </p:cNvPr>
          <p:cNvSpPr txBox="1">
            <a:spLocks/>
          </p:cNvSpPr>
          <p:nvPr/>
        </p:nvSpPr>
        <p:spPr>
          <a:xfrm>
            <a:off x="491971" y="847811"/>
            <a:ext cx="10515600" cy="442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5. Product Sales by Month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6877D02-6B81-4EAB-A9F6-CAB25A66B434}"/>
              </a:ext>
            </a:extLst>
          </p:cNvPr>
          <p:cNvSpPr txBox="1">
            <a:spLocks/>
          </p:cNvSpPr>
          <p:nvPr/>
        </p:nvSpPr>
        <p:spPr>
          <a:xfrm>
            <a:off x="731668" y="2728298"/>
            <a:ext cx="10515600" cy="700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Analyze all State sales in Map View And showing Top 5 States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solidFill>
                  <a:srgbClr val="0070C0"/>
                </a:solidFill>
                <a:latin typeface="+mn-lt"/>
              </a:rPr>
              <a:t>Finding that New York  is the best State have the best sales</a:t>
            </a:r>
          </a:p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5CC0EFB-6703-4612-AAA0-3E14AC010613}"/>
              </a:ext>
            </a:extLst>
          </p:cNvPr>
          <p:cNvSpPr txBox="1">
            <a:spLocks/>
          </p:cNvSpPr>
          <p:nvPr/>
        </p:nvSpPr>
        <p:spPr>
          <a:xfrm>
            <a:off x="491971" y="2285994"/>
            <a:ext cx="10515600" cy="442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6. Top 5 State Sales </a:t>
            </a:r>
          </a:p>
        </p:txBody>
      </p:sp>
    </p:spTree>
    <p:extLst>
      <p:ext uri="{BB962C8B-B14F-4D97-AF65-F5344CB8AC3E}">
        <p14:creationId xmlns:p14="http://schemas.microsoft.com/office/powerpoint/2010/main" val="3561474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869CBF-8364-4560-86D8-F9E82F3F41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670248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D579D-762C-48E0-B34E-0883CDD3A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05" y="267471"/>
            <a:ext cx="10515600" cy="55815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Sales Analysis Dashboard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9DB830-1883-408F-9D74-0B9C6D2AC296}"/>
              </a:ext>
            </a:extLst>
          </p:cNvPr>
          <p:cNvSpPr txBox="1">
            <a:spLocks/>
          </p:cNvSpPr>
          <p:nvPr/>
        </p:nvSpPr>
        <p:spPr>
          <a:xfrm>
            <a:off x="731668" y="1640331"/>
            <a:ext cx="10515600" cy="442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Total Sales , Total Profit  , Unit Sold , Total Orders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5EE554D-EE34-47D8-BFC6-B8233EC9D179}"/>
              </a:ext>
            </a:extLst>
          </p:cNvPr>
          <p:cNvSpPr txBox="1">
            <a:spLocks/>
          </p:cNvSpPr>
          <p:nvPr/>
        </p:nvSpPr>
        <p:spPr>
          <a:xfrm>
            <a:off x="491971" y="1198027"/>
            <a:ext cx="10515600" cy="442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1. KPIs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C9622DF-CB2A-4C6B-B515-F6623E1C06A2}"/>
              </a:ext>
            </a:extLst>
          </p:cNvPr>
          <p:cNvSpPr txBox="1">
            <a:spLocks/>
          </p:cNvSpPr>
          <p:nvPr/>
        </p:nvSpPr>
        <p:spPr>
          <a:xfrm>
            <a:off x="731668" y="2585695"/>
            <a:ext cx="10515600" cy="4423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Analyze sale by Sales Channel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</a:rPr>
              <a:t>Finding That  In-Store Have the most sales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62DAAC-0611-4E35-83AD-6764254DD496}"/>
              </a:ext>
            </a:extLst>
          </p:cNvPr>
          <p:cNvSpPr txBox="1">
            <a:spLocks/>
          </p:cNvSpPr>
          <p:nvPr/>
        </p:nvSpPr>
        <p:spPr>
          <a:xfrm>
            <a:off x="491971" y="2127929"/>
            <a:ext cx="10515600" cy="442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2. Sales By Sales Channel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954A34B-DE07-46B8-B02A-4A22C4BCDBD8}"/>
              </a:ext>
            </a:extLst>
          </p:cNvPr>
          <p:cNvSpPr txBox="1">
            <a:spLocks/>
          </p:cNvSpPr>
          <p:nvPr/>
        </p:nvSpPr>
        <p:spPr>
          <a:xfrm>
            <a:off x="731668" y="3786168"/>
            <a:ext cx="10515600" cy="634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Analyze Profit by Sales Channel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</a:rPr>
              <a:t>Finding That  In-Store Have the most Profit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56F43A1-2B24-461E-BC76-DBC21C846E4B}"/>
              </a:ext>
            </a:extLst>
          </p:cNvPr>
          <p:cNvSpPr txBox="1">
            <a:spLocks/>
          </p:cNvSpPr>
          <p:nvPr/>
        </p:nvSpPr>
        <p:spPr>
          <a:xfrm>
            <a:off x="491971" y="3343865"/>
            <a:ext cx="10515600" cy="442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3. Profit By Sales Channel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22BB194-04F6-4351-889E-26ACDD494C01}"/>
              </a:ext>
            </a:extLst>
          </p:cNvPr>
          <p:cNvSpPr txBox="1">
            <a:spLocks/>
          </p:cNvSpPr>
          <p:nvPr/>
        </p:nvSpPr>
        <p:spPr>
          <a:xfrm>
            <a:off x="580748" y="5179248"/>
            <a:ext cx="10515600" cy="634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Analyze Unit Sold by Sales Channel</a:t>
            </a:r>
          </a:p>
          <a:p>
            <a:r>
              <a:rPr lang="en-US" dirty="0">
                <a:solidFill>
                  <a:srgbClr val="0070C0"/>
                </a:solidFill>
              </a:rPr>
              <a:t>Finding That  Best number of unit sold is online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A60499E-989C-4501-ADB3-DAA8F9C13972}"/>
              </a:ext>
            </a:extLst>
          </p:cNvPr>
          <p:cNvSpPr txBox="1">
            <a:spLocks/>
          </p:cNvSpPr>
          <p:nvPr/>
        </p:nvSpPr>
        <p:spPr>
          <a:xfrm>
            <a:off x="491971" y="4736944"/>
            <a:ext cx="10515600" cy="442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4. Unit Sold By Sales Channel</a:t>
            </a:r>
          </a:p>
        </p:txBody>
      </p:sp>
    </p:spTree>
    <p:extLst>
      <p:ext uri="{BB962C8B-B14F-4D97-AF65-F5344CB8AC3E}">
        <p14:creationId xmlns:p14="http://schemas.microsoft.com/office/powerpoint/2010/main" val="72972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CB0F3E0-53CF-43CC-86C8-1165D1739A31}"/>
              </a:ext>
            </a:extLst>
          </p:cNvPr>
          <p:cNvSpPr txBox="1">
            <a:spLocks/>
          </p:cNvSpPr>
          <p:nvPr/>
        </p:nvSpPr>
        <p:spPr>
          <a:xfrm>
            <a:off x="731668" y="1290114"/>
            <a:ext cx="10515600" cy="742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Analyze all product sales by month in a matrix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solidFill>
                  <a:srgbClr val="0070C0"/>
                </a:solidFill>
                <a:latin typeface="+mn-lt"/>
              </a:rPr>
              <a:t>Finding that (Men's Street Footwear ) is the best product have the best sales and (Women's Apparel) have the best average sale per unit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3EB13BC-EB37-4ABE-AAD5-EB2928CCACBA}"/>
              </a:ext>
            </a:extLst>
          </p:cNvPr>
          <p:cNvSpPr txBox="1">
            <a:spLocks/>
          </p:cNvSpPr>
          <p:nvPr/>
        </p:nvSpPr>
        <p:spPr>
          <a:xfrm>
            <a:off x="491971" y="847811"/>
            <a:ext cx="10515600" cy="442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5. Total Sales by Product and average Sale per Unit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6877D02-6B81-4EAB-A9F6-CAB25A66B434}"/>
              </a:ext>
            </a:extLst>
          </p:cNvPr>
          <p:cNvSpPr txBox="1">
            <a:spLocks/>
          </p:cNvSpPr>
          <p:nvPr/>
        </p:nvSpPr>
        <p:spPr>
          <a:xfrm>
            <a:off x="731668" y="2728298"/>
            <a:ext cx="10515600" cy="7007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Analyze all Retailer Sales Method by Products 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  <a:latin typeface="+mn-lt"/>
              </a:rPr>
              <a:t>Finding that West Gear Retailer Have the most Sales in-Store Special the product (Men's Street Footwear )</a:t>
            </a:r>
          </a:p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5CC0EFB-6703-4612-AAA0-3E14AC010613}"/>
              </a:ext>
            </a:extLst>
          </p:cNvPr>
          <p:cNvSpPr txBox="1">
            <a:spLocks/>
          </p:cNvSpPr>
          <p:nvPr/>
        </p:nvSpPr>
        <p:spPr>
          <a:xfrm>
            <a:off x="491971" y="2285994"/>
            <a:ext cx="10515600" cy="442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6. Retailer Sales Decomposition</a:t>
            </a:r>
          </a:p>
        </p:txBody>
      </p:sp>
    </p:spTree>
    <p:extLst>
      <p:ext uri="{BB962C8B-B14F-4D97-AF65-F5344CB8AC3E}">
        <p14:creationId xmlns:p14="http://schemas.microsoft.com/office/powerpoint/2010/main" val="3097224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345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Product Sales Analysis</vt:lpstr>
      <vt:lpstr>The Dataset Model view and Relationships </vt:lpstr>
      <vt:lpstr>Overview Dashboard</vt:lpstr>
      <vt:lpstr>PowerPoint Presentation</vt:lpstr>
      <vt:lpstr>PowerPoint Presentation</vt:lpstr>
      <vt:lpstr>Sales Analysis Dashboard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Kix Business Dashboard</dc:title>
  <dc:creator>Milad Abdo</dc:creator>
  <cp:lastModifiedBy>Milad Abdo</cp:lastModifiedBy>
  <cp:revision>14</cp:revision>
  <dcterms:created xsi:type="dcterms:W3CDTF">2024-07-17T20:29:32Z</dcterms:created>
  <dcterms:modified xsi:type="dcterms:W3CDTF">2024-08-09T23:30:05Z</dcterms:modified>
</cp:coreProperties>
</file>