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CF2"/>
    <a:srgbClr val="044B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5E6B-59C4-42AB-96AA-D387308F1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49479-A46A-4948-9A8E-05707436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3D29-15B2-495D-B65B-13C7674A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B240-775A-4A31-A036-AD44C26D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4B61-4BC7-4239-8BA8-B9869797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9C5-9EB0-4567-9512-2CE34EC8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9D6F9-7268-42D5-965B-82DFB27E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B370-B7C7-44CD-B05C-F7C57AEF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058D-3183-4115-AFAD-560CB8E4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9C12-873E-4E96-AD9E-D61DFA7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0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C5FAD-8928-4E95-829A-6C8158A18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6C085-E71E-4FD4-9873-1B8188B9E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CA99-B84E-4000-8590-08D0F58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EB9E-1E64-4226-AD5F-60316EC0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87-8F3B-4CF0-B72C-F23AE595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525B-F103-4719-BFAF-82572094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ED00-F6F1-453F-899A-8B919841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20FC-9220-4BB4-939C-982253D8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4A1C-3A79-4BB1-B1E2-7FD8DCFC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E40-F127-4AB1-99E9-9F70262A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2AA7-0307-438C-BC10-D023F8FF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10B8-70FE-4C59-895D-D645B3BA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6654-C883-4ABF-BD04-3D0EAB7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5E2F-DF68-462B-B168-0EC171E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8E25-E08A-490A-804C-F090FF16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BFFD-EA09-4169-B9A6-821295BB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BDD9-F2EA-4ADF-8D16-B1F3102D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E192C-A5E6-482F-9433-2791A074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22F08-4BBA-45C5-9067-0F87F798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66AC-071C-4E92-AE99-3E2D113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8FD0-711A-4540-A229-66E5BCF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416F-3C5C-4706-A3C3-226CCA3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47BE-C50E-4A20-80E1-EA85F620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D884-E883-464C-B435-2A77517F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00F63-1C83-434A-9329-5065CBC6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96E97-FDFB-4B87-A346-7F2445B58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83D2E-448C-4E14-B51D-6D1A4D81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E97BB-118F-49AB-BCB1-AD2C8B5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7030-3A44-4683-A198-2B4772BE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C170-5B8E-4561-A7EF-5B4A3607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A7EB6-B4CF-4497-9C35-CF505A8A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846AC-2E5D-4696-B781-1205234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8AA4A-7C7C-4D72-A222-1A2BCB97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13F6-7E96-4396-966F-604325C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B1717-BA02-4894-89BB-CFD20839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D7C89-ACC8-4143-B9D1-6539421B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9765-94FF-43C8-92D3-30CD2D08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3FE8-2718-4952-952F-E085D27E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DCE6B-042F-4DF1-A6D8-AD802A52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85C63-5340-47DB-9398-A46A18AA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D9E6-8530-47DA-8804-A5DDB214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74DD-D8FC-406E-991A-B5CDDC40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B19C-997C-41F2-BD99-B349EFD2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E2FD-A0D2-4C9B-8027-9C10B1937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6C2C1-4BCA-44BE-AEE1-E19D7B4A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B9F0-2953-42F2-80ED-CA5CC0A9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829B-ADDB-42AB-9717-E1CED6C2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E55AE-BDB3-45B9-8AE8-1B3E8149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421C7-66B4-42D5-97D7-FDACC74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E5DC-C99C-4391-B7B5-7CEC4C51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CFFE-C01F-49C7-9517-2E11A3596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4225-0086-4B5E-9058-FF6E612FAF7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F88E-3C4B-4B6E-81DC-33FB80906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0690-0844-4075-887E-CB155D50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AA02-D1CC-4AAA-9DB7-CDA45A03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3057-4A67-4181-ABCE-1E2FFC7F7F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32C4F-950D-4E3A-8090-67C068CF7735}"/>
              </a:ext>
            </a:extLst>
          </p:cNvPr>
          <p:cNvSpPr/>
          <p:nvPr/>
        </p:nvSpPr>
        <p:spPr>
          <a:xfrm>
            <a:off x="381000" y="695325"/>
            <a:ext cx="11669486" cy="606742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noFill/>
          </a:ln>
          <a:effectLst>
            <a:glow rad="63500">
              <a:schemeClr val="accent1">
                <a:lumMod val="40000"/>
                <a:lumOff val="60000"/>
                <a:alpha val="52000"/>
              </a:schemeClr>
            </a:glow>
            <a:outerShdw blurRad="25400" dist="12700" algn="ctr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DD12FCD-D726-497B-B552-0FCA55130270}"/>
              </a:ext>
            </a:extLst>
          </p:cNvPr>
          <p:cNvSpPr/>
          <p:nvPr/>
        </p:nvSpPr>
        <p:spPr>
          <a:xfrm>
            <a:off x="380999" y="137815"/>
            <a:ext cx="189310" cy="333375"/>
          </a:xfrm>
          <a:prstGeom prst="rtTriangle">
            <a:avLst/>
          </a:prstGeom>
          <a:solidFill>
            <a:srgbClr val="044BD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DD631-5721-42A6-9175-D473F17988A5}"/>
              </a:ext>
            </a:extLst>
          </p:cNvPr>
          <p:cNvSpPr txBox="1"/>
          <p:nvPr/>
        </p:nvSpPr>
        <p:spPr>
          <a:xfrm>
            <a:off x="570309" y="73669"/>
            <a:ext cx="305038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4BD9"/>
                </a:solidFill>
              </a:rPr>
              <a:t>Product Sales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4A618-ADA8-442D-89D5-4BE359922563}"/>
              </a:ext>
            </a:extLst>
          </p:cNvPr>
          <p:cNvGrpSpPr/>
          <p:nvPr/>
        </p:nvGrpSpPr>
        <p:grpSpPr>
          <a:xfrm>
            <a:off x="435428" y="718457"/>
            <a:ext cx="2416629" cy="882656"/>
            <a:chOff x="570309" y="794890"/>
            <a:chExt cx="1881190" cy="795337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A158671-85F7-4215-9281-E2369334F10C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7887C8F-12F5-42CD-B665-253AC14D8DDB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A3018D75-C3AE-4BB5-922F-CA22F7D8D238}"/>
              </a:ext>
            </a:extLst>
          </p:cNvPr>
          <p:cNvSpPr/>
          <p:nvPr/>
        </p:nvSpPr>
        <p:spPr>
          <a:xfrm rot="16200000">
            <a:off x="1998889" y="134712"/>
            <a:ext cx="2588082" cy="5715000"/>
          </a:xfrm>
          <a:prstGeom prst="round2SameRect">
            <a:avLst>
              <a:gd name="adj1" fmla="val 664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A9533B41-1729-4631-8671-0FB2525B4D47}"/>
              </a:ext>
            </a:extLst>
          </p:cNvPr>
          <p:cNvSpPr/>
          <p:nvPr/>
        </p:nvSpPr>
        <p:spPr>
          <a:xfrm>
            <a:off x="10812236" y="794889"/>
            <a:ext cx="1238250" cy="129516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D625C6C2-37D2-48D6-9564-6D0D2E6764F1}"/>
              </a:ext>
            </a:extLst>
          </p:cNvPr>
          <p:cNvSpPr/>
          <p:nvPr/>
        </p:nvSpPr>
        <p:spPr>
          <a:xfrm>
            <a:off x="10812236" y="2285551"/>
            <a:ext cx="1238250" cy="443463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E844577F-B855-46FA-B5E3-30BC3D4C320E}"/>
              </a:ext>
            </a:extLst>
          </p:cNvPr>
          <p:cNvSpPr/>
          <p:nvPr/>
        </p:nvSpPr>
        <p:spPr>
          <a:xfrm rot="16200000">
            <a:off x="1884440" y="2932487"/>
            <a:ext cx="2338685" cy="5236709"/>
          </a:xfrm>
          <a:prstGeom prst="round2SameRect">
            <a:avLst>
              <a:gd name="adj1" fmla="val 664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EB4EB1B2-1D7D-4121-8062-B1C0ED7B7EB6}"/>
              </a:ext>
            </a:extLst>
          </p:cNvPr>
          <p:cNvSpPr/>
          <p:nvPr/>
        </p:nvSpPr>
        <p:spPr>
          <a:xfrm rot="5400000">
            <a:off x="7211784" y="876301"/>
            <a:ext cx="2588082" cy="4231822"/>
          </a:xfrm>
          <a:prstGeom prst="round2SameRect">
            <a:avLst>
              <a:gd name="adj1" fmla="val 664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BF407FD-1493-4CB5-833A-0B7E06BAE208}"/>
              </a:ext>
            </a:extLst>
          </p:cNvPr>
          <p:cNvSpPr/>
          <p:nvPr/>
        </p:nvSpPr>
        <p:spPr>
          <a:xfrm rot="5400000">
            <a:off x="7042567" y="3141017"/>
            <a:ext cx="2338685" cy="4819649"/>
          </a:xfrm>
          <a:prstGeom prst="round2SameRect">
            <a:avLst>
              <a:gd name="adj1" fmla="val 664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A32991-7B36-4BA1-8937-B29DFAECC2E5}"/>
              </a:ext>
            </a:extLst>
          </p:cNvPr>
          <p:cNvGrpSpPr/>
          <p:nvPr/>
        </p:nvGrpSpPr>
        <p:grpSpPr>
          <a:xfrm>
            <a:off x="3023887" y="718457"/>
            <a:ext cx="2416629" cy="882656"/>
            <a:chOff x="570309" y="794890"/>
            <a:chExt cx="1881190" cy="795337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866F8068-2184-48F0-BFD8-E701E029D19F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2B07968A-AA55-4E41-9F97-1E2E33E43D7B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287518-CC7D-4775-BC3D-7C2378C6FB16}"/>
              </a:ext>
            </a:extLst>
          </p:cNvPr>
          <p:cNvGrpSpPr/>
          <p:nvPr/>
        </p:nvGrpSpPr>
        <p:grpSpPr>
          <a:xfrm>
            <a:off x="5612345" y="718457"/>
            <a:ext cx="2416629" cy="882656"/>
            <a:chOff x="570309" y="794890"/>
            <a:chExt cx="1881190" cy="795337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641DB942-5147-45CF-97AE-1D1046459595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8EE8EABC-61BC-49D2-B21D-AE2CB086E951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F09EBB-9400-4446-9B1F-41B595C1F858}"/>
              </a:ext>
            </a:extLst>
          </p:cNvPr>
          <p:cNvGrpSpPr/>
          <p:nvPr/>
        </p:nvGrpSpPr>
        <p:grpSpPr>
          <a:xfrm>
            <a:off x="8200804" y="718458"/>
            <a:ext cx="2416629" cy="882656"/>
            <a:chOff x="570309" y="794890"/>
            <a:chExt cx="1881190" cy="795337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18035998-00FA-4B0C-A9FC-66E37B5157CB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43CB99CD-4359-4336-8335-2FD015F440B6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D42DD6A-0FF2-445E-85CC-DA2E08CC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2263659" y="718457"/>
            <a:ext cx="457200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C801D5-6B62-4955-9C7D-D445987A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853740" y="718457"/>
            <a:ext cx="457200" cy="45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9673B62-8A33-4E91-8D4D-9236FB6ECD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443821" y="718457"/>
            <a:ext cx="457200" cy="4572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98298C-17BD-41F0-88DB-388BAC7BA8C9}"/>
              </a:ext>
            </a:extLst>
          </p:cNvPr>
          <p:cNvGrpSpPr/>
          <p:nvPr/>
        </p:nvGrpSpPr>
        <p:grpSpPr>
          <a:xfrm>
            <a:off x="8205105" y="718458"/>
            <a:ext cx="2416629" cy="882656"/>
            <a:chOff x="570309" y="794890"/>
            <a:chExt cx="1881190" cy="79533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1C12E31F-647C-4B8C-8BB9-85CF03489357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44ACD7F-F086-4ED1-9010-9F16AA6AABBC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C5553D0-C520-4C5D-848F-D0FED816E44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33902" y="7184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3057-4A67-4181-ABCE-1E2FFC7F7F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32C4F-950D-4E3A-8090-67C068CF7735}"/>
              </a:ext>
            </a:extLst>
          </p:cNvPr>
          <p:cNvSpPr/>
          <p:nvPr/>
        </p:nvSpPr>
        <p:spPr>
          <a:xfrm>
            <a:off x="381000" y="695325"/>
            <a:ext cx="11669486" cy="606742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noFill/>
          </a:ln>
          <a:effectLst>
            <a:glow rad="63500">
              <a:schemeClr val="accent1">
                <a:lumMod val="40000"/>
                <a:lumOff val="60000"/>
                <a:alpha val="52000"/>
              </a:schemeClr>
            </a:glow>
            <a:outerShdw blurRad="25400" dist="12700" algn="ctr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DD12FCD-D726-497B-B552-0FCA55130270}"/>
              </a:ext>
            </a:extLst>
          </p:cNvPr>
          <p:cNvSpPr/>
          <p:nvPr/>
        </p:nvSpPr>
        <p:spPr>
          <a:xfrm>
            <a:off x="380999" y="137815"/>
            <a:ext cx="189310" cy="333375"/>
          </a:xfrm>
          <a:prstGeom prst="rtTriangle">
            <a:avLst/>
          </a:prstGeom>
          <a:solidFill>
            <a:srgbClr val="044BD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DD631-5721-42A6-9175-D473F17988A5}"/>
              </a:ext>
            </a:extLst>
          </p:cNvPr>
          <p:cNvSpPr txBox="1"/>
          <p:nvPr/>
        </p:nvSpPr>
        <p:spPr>
          <a:xfrm>
            <a:off x="570309" y="73669"/>
            <a:ext cx="305038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4BD9"/>
                </a:solidFill>
              </a:rPr>
              <a:t>Product Sales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4A618-ADA8-442D-89D5-4BE359922563}"/>
              </a:ext>
            </a:extLst>
          </p:cNvPr>
          <p:cNvGrpSpPr/>
          <p:nvPr/>
        </p:nvGrpSpPr>
        <p:grpSpPr>
          <a:xfrm>
            <a:off x="435428" y="718457"/>
            <a:ext cx="2416629" cy="882656"/>
            <a:chOff x="570309" y="794890"/>
            <a:chExt cx="1881190" cy="795337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A158671-85F7-4215-9281-E2369334F10C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7887C8F-12F5-42CD-B665-253AC14D8DDB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A3018D75-C3AE-4BB5-922F-CA22F7D8D238}"/>
              </a:ext>
            </a:extLst>
          </p:cNvPr>
          <p:cNvSpPr/>
          <p:nvPr/>
        </p:nvSpPr>
        <p:spPr>
          <a:xfrm rot="16200000">
            <a:off x="40335" y="2093265"/>
            <a:ext cx="5022015" cy="4231823"/>
          </a:xfrm>
          <a:prstGeom prst="round2SameRect">
            <a:avLst>
              <a:gd name="adj1" fmla="val 664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A9533B41-1729-4631-8671-0FB2525B4D47}"/>
              </a:ext>
            </a:extLst>
          </p:cNvPr>
          <p:cNvSpPr/>
          <p:nvPr/>
        </p:nvSpPr>
        <p:spPr>
          <a:xfrm>
            <a:off x="10812236" y="794889"/>
            <a:ext cx="1238250" cy="129516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D625C6C2-37D2-48D6-9564-6D0D2E6764F1}"/>
              </a:ext>
            </a:extLst>
          </p:cNvPr>
          <p:cNvSpPr/>
          <p:nvPr/>
        </p:nvSpPr>
        <p:spPr>
          <a:xfrm>
            <a:off x="10812236" y="2285551"/>
            <a:ext cx="1238250" cy="443463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EB4EB1B2-1D7D-4121-8062-B1C0ED7B7EB6}"/>
              </a:ext>
            </a:extLst>
          </p:cNvPr>
          <p:cNvSpPr/>
          <p:nvPr/>
        </p:nvSpPr>
        <p:spPr>
          <a:xfrm rot="5400000">
            <a:off x="5226731" y="1325180"/>
            <a:ext cx="5022014" cy="5767996"/>
          </a:xfrm>
          <a:prstGeom prst="round2SameRect">
            <a:avLst>
              <a:gd name="adj1" fmla="val 664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A32991-7B36-4BA1-8937-B29DFAECC2E5}"/>
              </a:ext>
            </a:extLst>
          </p:cNvPr>
          <p:cNvGrpSpPr/>
          <p:nvPr/>
        </p:nvGrpSpPr>
        <p:grpSpPr>
          <a:xfrm>
            <a:off x="3023887" y="718457"/>
            <a:ext cx="2416629" cy="882656"/>
            <a:chOff x="570309" y="794890"/>
            <a:chExt cx="1881190" cy="795337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866F8068-2184-48F0-BFD8-E701E029D19F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2B07968A-AA55-4E41-9F97-1E2E33E43D7B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287518-CC7D-4775-BC3D-7C2378C6FB16}"/>
              </a:ext>
            </a:extLst>
          </p:cNvPr>
          <p:cNvGrpSpPr/>
          <p:nvPr/>
        </p:nvGrpSpPr>
        <p:grpSpPr>
          <a:xfrm>
            <a:off x="5612345" y="718457"/>
            <a:ext cx="2416629" cy="882656"/>
            <a:chOff x="570309" y="794890"/>
            <a:chExt cx="1881190" cy="795337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641DB942-5147-45CF-97AE-1D1046459595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8EE8EABC-61BC-49D2-B21D-AE2CB086E951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F09EBB-9400-4446-9B1F-41B595C1F858}"/>
              </a:ext>
            </a:extLst>
          </p:cNvPr>
          <p:cNvGrpSpPr/>
          <p:nvPr/>
        </p:nvGrpSpPr>
        <p:grpSpPr>
          <a:xfrm>
            <a:off x="8200804" y="718458"/>
            <a:ext cx="2416629" cy="882656"/>
            <a:chOff x="570309" y="794890"/>
            <a:chExt cx="1881190" cy="795337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18035998-00FA-4B0C-A9FC-66E37B5157CB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43CB99CD-4359-4336-8335-2FD015F440B6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D42DD6A-0FF2-445E-85CC-DA2E08CC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2263659" y="718457"/>
            <a:ext cx="457200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C801D5-6B62-4955-9C7D-D445987A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853740" y="718457"/>
            <a:ext cx="457200" cy="45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9673B62-8A33-4E91-8D4D-9236FB6ECD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443821" y="718457"/>
            <a:ext cx="457200" cy="4572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98298C-17BD-41F0-88DB-388BAC7BA8C9}"/>
              </a:ext>
            </a:extLst>
          </p:cNvPr>
          <p:cNvGrpSpPr/>
          <p:nvPr/>
        </p:nvGrpSpPr>
        <p:grpSpPr>
          <a:xfrm>
            <a:off x="8205105" y="718458"/>
            <a:ext cx="2416629" cy="882656"/>
            <a:chOff x="570309" y="794890"/>
            <a:chExt cx="1881190" cy="79533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1C12E31F-647C-4B8C-8BB9-85CF03489357}"/>
                </a:ext>
              </a:extLst>
            </p:cNvPr>
            <p:cNvSpPr/>
            <p:nvPr/>
          </p:nvSpPr>
          <p:spPr>
            <a:xfrm rot="16200000">
              <a:off x="1003698" y="361501"/>
              <a:ext cx="795337" cy="1662115"/>
            </a:xfrm>
            <a:prstGeom prst="round2SameRect">
              <a:avLst/>
            </a:prstGeom>
            <a:solidFill>
              <a:srgbClr val="056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44ACD7F-F086-4ED1-9010-9F16AA6AABBC}"/>
                </a:ext>
              </a:extLst>
            </p:cNvPr>
            <p:cNvSpPr/>
            <p:nvPr/>
          </p:nvSpPr>
          <p:spPr>
            <a:xfrm rot="5400000">
              <a:off x="1222773" y="361501"/>
              <a:ext cx="795337" cy="166211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C5553D0-C520-4C5D-848F-D0FED816E44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33902" y="7184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567919-19BE-446C-903D-2585D4A9FC83}"/>
              </a:ext>
            </a:extLst>
          </p:cNvPr>
          <p:cNvSpPr txBox="1"/>
          <p:nvPr/>
        </p:nvSpPr>
        <p:spPr>
          <a:xfrm>
            <a:off x="3048000" y="3244334"/>
            <a:ext cx="2295525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E1183-5346-40F7-9C1E-E084679C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15200" y="1669137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88BB8-4F7B-45A6-81E4-FD6DBF61C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03060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BE6A8-FFB5-4111-8F2C-0AA5136F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92073"/>
            <a:ext cx="4572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0395AB-6C94-4286-9541-4D450A02E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3076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Abdo</dc:creator>
  <cp:lastModifiedBy>Milad Abdo</cp:lastModifiedBy>
  <cp:revision>7</cp:revision>
  <dcterms:created xsi:type="dcterms:W3CDTF">2024-08-08T18:31:28Z</dcterms:created>
  <dcterms:modified xsi:type="dcterms:W3CDTF">2024-08-09T21:55:38Z</dcterms:modified>
</cp:coreProperties>
</file>