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5" r:id="rId5"/>
    <p:sldId id="264" r:id="rId6"/>
    <p:sldId id="258" r:id="rId7"/>
    <p:sldId id="266" r:id="rId8"/>
    <p:sldId id="260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A21E-D299-44A7-9E43-0BFFB280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7136-FF2D-4C67-A26E-91E7D408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F1AA-A1E1-4599-BFAE-60F859D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2D93-0329-4BF3-AC7C-4DBDB984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572-B092-4F19-AA13-DE32176B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4767-CC81-4308-81B5-16A725ED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DD61-017F-40EE-BFDC-06D4C3C2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5B66-70A6-4659-8294-7239FE4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619B-E89F-4781-837A-2BB1599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CFBA-FE91-430B-9B53-6BAD05F5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C33D-BFC1-49C8-8335-E00FD7D4B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94AF-2D30-4A40-81E4-836E6877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0C3C-35CF-4548-B805-2229607D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AF16-5FD5-4935-A0C7-73AAC5B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4DA2-132E-40FB-842C-6B401C7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0D5-57DE-4F74-8676-05FE2BA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579-702D-430B-9169-6DF6398C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5D3-DC94-49F6-B0EF-09E68797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F6DF-D259-4D62-A8D8-2C51E50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962F-2F91-435D-9616-DB46365D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B1C-176F-4456-AB30-BCC084A9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B13A-2D08-482C-B6F1-010D851B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484C-BAD8-4C29-B944-F8EE0E7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93C-FE43-453D-8576-EEA979F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633-73D6-4AD4-8104-C922C05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32C6-16D5-4A5E-82B9-852A3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CFE-920B-4AF2-B569-4F772551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9559-85AC-4699-9E2B-8241041C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0D3A-F4A7-4F75-8C69-75BFBAB2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7969-C610-46D2-9D72-27EE190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EDBB-EB9C-4F5A-B32E-6160DA62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F517-6135-4A5E-81F0-3BCD2289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33DF-95D7-46D0-832E-723705E5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82E3-B140-4C02-A4C1-3FA70BE4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6E239-4A58-4153-9286-CEC485B1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07217-238A-40C5-86C2-071135D2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FC687-7606-459B-AFF6-F75C1F89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97720-2BA6-40C8-916B-01DDFF5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DF6F8-A095-4DC1-B104-9EF4AF4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6EE-96CE-44C9-A968-5E8BFEAB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79030-9F6C-4277-AF9A-1363F9D8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B9D5-7819-41C2-BABE-2813900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3FD6C-A385-460C-979C-1789FC63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D2366-2AD4-4AEF-BFDC-1575B02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5F6D1-2928-4D6D-AAE9-E797B5C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229B-D096-488B-AD03-3DA034D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E24-C266-434B-BD07-EE221C2B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E783-F31C-4909-920E-1A8652BD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FF82-0AAF-4D29-A45C-830DD66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E04-F84E-4ED1-8DAA-7800317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275F-CD45-4D70-AE13-5E808D7A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B41-56EF-423C-89F3-F910059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B482-2836-4FD5-B969-E89F2999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26D7-7779-4489-BA04-6FF1BEE50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236D-E1BC-42D8-B1C8-2FA3BD2A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5B3E-7769-481E-9BAD-FA327C4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BADA-3789-4260-BF3B-58BD915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557F3-5B59-47CB-9749-22BCC92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54A4-E655-4890-B63A-01DD2B7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6452-13D7-4E0C-A887-CD640D28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1547-B083-4554-B809-1DD0CC55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A3B-3B14-4898-99B7-5AB5C119253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CD6-8293-4F0A-B7C1-E965538FE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D81D-1AA7-41FF-B24D-0101AF6C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00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4283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827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BFB0-AE82-44D5-8621-EEE7AE68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Xmas Sales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F864-404C-47A0-A705-0D93225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I’ve just completed an in-depth analysis of product sales data, and I’m eager to share the insights and learnings from this project. Here are some highlights:</a:t>
            </a:r>
          </a:p>
          <a:p>
            <a:endParaRPr lang="en-US" sz="1800" dirty="0"/>
          </a:p>
          <a:p>
            <a:r>
              <a:rPr lang="en-US" sz="1400" dirty="0"/>
              <a:t>📊 </a:t>
            </a:r>
            <a:r>
              <a:rPr lang="en-US" sz="1400" b="1" dirty="0"/>
              <a:t>Objectives: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Identify sales trends and patterns across different regions and time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Analyze factors influencing product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Provide actionable insights to optimize sales strategies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1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6CC-ADA5-4AA6-9FC5-B08FEED8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276349"/>
            <a:ext cx="10515600" cy="4693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BA9D-FF22-45D9-A894-CE0754DD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1106533"/>
            <a:ext cx="10515600" cy="25155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Excel</a:t>
            </a:r>
          </a:p>
          <a:p>
            <a:r>
              <a:rPr lang="en-US" dirty="0"/>
              <a:t>And Used a Macro Record for Clear filters</a:t>
            </a:r>
          </a:p>
          <a:p>
            <a:r>
              <a:rPr lang="en-US" dirty="0"/>
              <a:t>Power Query to connect with the data and transform it </a:t>
            </a:r>
          </a:p>
          <a:p>
            <a:r>
              <a:rPr lang="en-US" dirty="0"/>
              <a:t>Create Some Custom Columns ( Xmas Seasons Based on Nov, Dec 2018 and Jan 2019 and so on.. )</a:t>
            </a:r>
          </a:p>
          <a:p>
            <a:r>
              <a:rPr lang="en-US" dirty="0"/>
              <a:t>Create A Date Table </a:t>
            </a:r>
          </a:p>
          <a:p>
            <a:r>
              <a:rPr lang="en-US" dirty="0"/>
              <a:t>Remove Unused Columns from Table </a:t>
            </a:r>
          </a:p>
          <a:p>
            <a:r>
              <a:rPr lang="en-US" dirty="0"/>
              <a:t>Clean the data from blanks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1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1FA-97AF-4779-9994-08B02A92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36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The Dataset diagram view and Relationships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76BF9-8622-41F0-8F46-D64B33F46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643" y="593663"/>
            <a:ext cx="12057357" cy="6264337"/>
          </a:xfrm>
        </p:spPr>
      </p:pic>
    </p:spTree>
    <p:extLst>
      <p:ext uri="{BB962C8B-B14F-4D97-AF65-F5344CB8AC3E}">
        <p14:creationId xmlns:p14="http://schemas.microsoft.com/office/powerpoint/2010/main" val="172593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Customer Segment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731668" y="164033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COGS, Sales, Quantity, Profit before and after tax Total Tax compared to the previous year (YOY Change)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E554D-EE34-47D8-BFC6-B8233EC9D179}"/>
              </a:ext>
            </a:extLst>
          </p:cNvPr>
          <p:cNvSpPr txBox="1">
            <a:spLocks/>
          </p:cNvSpPr>
          <p:nvPr/>
        </p:nvSpPr>
        <p:spPr>
          <a:xfrm>
            <a:off x="491971" y="119802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KPI Comparison to Previous Year: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622DF-CB2A-4C6B-B515-F6623E1C06A2}"/>
              </a:ext>
            </a:extLst>
          </p:cNvPr>
          <p:cNvSpPr txBox="1">
            <a:spLocks/>
          </p:cNvSpPr>
          <p:nvPr/>
        </p:nvSpPr>
        <p:spPr>
          <a:xfrm>
            <a:off x="731668" y="305221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Sales based on Gender and age range  -&gt; </a:t>
            </a: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ages 1-11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contributing </a:t>
            </a: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38.93%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of total Christmas sales over the years.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62DAAC-0611-4E35-83AD-6764254DD496}"/>
              </a:ext>
            </a:extLst>
          </p:cNvPr>
          <p:cNvSpPr txBox="1">
            <a:spLocks/>
          </p:cNvSpPr>
          <p:nvPr/>
        </p:nvSpPr>
        <p:spPr>
          <a:xfrm>
            <a:off x="491971" y="259557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Which Customer drove Xmas Sales 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4A34B-DE07-46B8-B02A-4A22C4BCDBD8}"/>
              </a:ext>
            </a:extLst>
          </p:cNvPr>
          <p:cNvSpPr txBox="1">
            <a:spLocks/>
          </p:cNvSpPr>
          <p:nvPr/>
        </p:nvSpPr>
        <p:spPr>
          <a:xfrm>
            <a:off x="731668" y="4176786"/>
            <a:ext cx="10515600" cy="47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based on three type of shopping channel (in store , online, Xmas Market) and Age Range -&gt; </a:t>
            </a: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In-store shopping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was a prevalent choice.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6F43A1-2B24-461E-BC76-DBC21C846E4B}"/>
              </a:ext>
            </a:extLst>
          </p:cNvPr>
          <p:cNvSpPr txBox="1">
            <a:spLocks/>
          </p:cNvSpPr>
          <p:nvPr/>
        </p:nvSpPr>
        <p:spPr>
          <a:xfrm>
            <a:off x="491971" y="3721883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Where customer shopped Xmas gifts 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2BB194-04F6-4351-889E-26ACDD494C01}"/>
              </a:ext>
            </a:extLst>
          </p:cNvPr>
          <p:cNvSpPr txBox="1">
            <a:spLocks/>
          </p:cNvSpPr>
          <p:nvPr/>
        </p:nvSpPr>
        <p:spPr>
          <a:xfrm>
            <a:off x="731668" y="5532376"/>
            <a:ext cx="10515600" cy="584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Sales based on the payment method ( Cash , Credit , Debit , Other , PayPal) -&gt; </a:t>
            </a: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Cash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was the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preferred payment method for Kid purchases,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60499E-989C-4501-ADB3-DAA8F9C13972}"/>
              </a:ext>
            </a:extLst>
          </p:cNvPr>
          <p:cNvSpPr txBox="1">
            <a:spLocks/>
          </p:cNvSpPr>
          <p:nvPr/>
        </p:nvSpPr>
        <p:spPr>
          <a:xfrm>
            <a:off x="491971" y="5090072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Which were the most common payment method ?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AA0E584-0403-4FF8-BCA1-F092C580D42A}"/>
              </a:ext>
            </a:extLst>
          </p:cNvPr>
          <p:cNvSpPr txBox="1">
            <a:spLocks/>
          </p:cNvSpPr>
          <p:nvPr/>
        </p:nvSpPr>
        <p:spPr>
          <a:xfrm>
            <a:off x="491971" y="2115783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Answering some of questions </a:t>
            </a:r>
          </a:p>
        </p:txBody>
      </p:sp>
    </p:spTree>
    <p:extLst>
      <p:ext uri="{BB962C8B-B14F-4D97-AF65-F5344CB8AC3E}">
        <p14:creationId xmlns:p14="http://schemas.microsoft.com/office/powerpoint/2010/main" val="9144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0F3E0-53CF-43CC-86C8-1165D1739A31}"/>
              </a:ext>
            </a:extLst>
          </p:cNvPr>
          <p:cNvSpPr txBox="1">
            <a:spLocks/>
          </p:cNvSpPr>
          <p:nvPr/>
        </p:nvSpPr>
        <p:spPr>
          <a:xfrm>
            <a:off x="731668" y="129011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Evaluating Sales  performance on each Season and (YOY Change)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EB13BC-EB37-4ABE-AAD5-EB2928CCACBA}"/>
              </a:ext>
            </a:extLst>
          </p:cNvPr>
          <p:cNvSpPr txBox="1">
            <a:spLocks/>
          </p:cNvSpPr>
          <p:nvPr/>
        </p:nvSpPr>
        <p:spPr>
          <a:xfrm>
            <a:off x="491971" y="84781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4. Did covid affected Xmas Sales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77D02-6B81-4EAB-A9F6-CAB25A66B434}"/>
              </a:ext>
            </a:extLst>
          </p:cNvPr>
          <p:cNvSpPr txBox="1">
            <a:spLocks/>
          </p:cNvSpPr>
          <p:nvPr/>
        </p:nvSpPr>
        <p:spPr>
          <a:xfrm>
            <a:off x="731668" y="2728298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of each country in The four seasons -&gt; </a:t>
            </a: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Sweden have the best Sales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C0EFB-6703-4612-AAA0-3E14AC010613}"/>
              </a:ext>
            </a:extLst>
          </p:cNvPr>
          <p:cNvSpPr txBox="1">
            <a:spLocks/>
          </p:cNvSpPr>
          <p:nvPr/>
        </p:nvSpPr>
        <p:spPr>
          <a:xfrm>
            <a:off x="491971" y="228599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5. Which Countries Performed best 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E3A7B-4040-43CA-A353-A1C13ED4C5DD}"/>
              </a:ext>
            </a:extLst>
          </p:cNvPr>
          <p:cNvSpPr txBox="1">
            <a:spLocks/>
          </p:cNvSpPr>
          <p:nvPr/>
        </p:nvSpPr>
        <p:spPr>
          <a:xfrm>
            <a:off x="731668" y="426413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en-US" sz="1800" b="1" dirty="0">
                <a:solidFill>
                  <a:srgbClr val="1A73B1"/>
                </a:solidFill>
                <a:latin typeface="Segoe UI" panose="020B0502040204020203" pitchFamily="34" charset="0"/>
              </a:rPr>
              <a:t>toys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sz="1800" b="1" dirty="0">
                <a:solidFill>
                  <a:srgbClr val="1A73B1"/>
                </a:solidFill>
                <a:latin typeface="Segoe UI" panose="020B0502040204020203" pitchFamily="34" charset="0"/>
              </a:rPr>
              <a:t>clothing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sz="1800" b="1" dirty="0">
                <a:solidFill>
                  <a:srgbClr val="1A73B1"/>
                </a:solidFill>
                <a:latin typeface="Segoe UI" panose="020B0502040204020203" pitchFamily="34" charset="0"/>
              </a:rPr>
              <a:t>accessories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best sales in all seasons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77529-4870-4557-81EE-20C5BB9F04BC}"/>
              </a:ext>
            </a:extLst>
          </p:cNvPr>
          <p:cNvSpPr txBox="1">
            <a:spLocks/>
          </p:cNvSpPr>
          <p:nvPr/>
        </p:nvSpPr>
        <p:spPr>
          <a:xfrm>
            <a:off x="491971" y="382183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6. Top 3 Product Category of Sales </a:t>
            </a:r>
          </a:p>
        </p:txBody>
      </p:sp>
    </p:spTree>
    <p:extLst>
      <p:ext uri="{BB962C8B-B14F-4D97-AF65-F5344CB8AC3E}">
        <p14:creationId xmlns:p14="http://schemas.microsoft.com/office/powerpoint/2010/main" val="35614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2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Pricing and promotion Dashboard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622DF-CB2A-4C6B-B515-F6623E1C06A2}"/>
              </a:ext>
            </a:extLst>
          </p:cNvPr>
          <p:cNvSpPr txBox="1">
            <a:spLocks/>
          </p:cNvSpPr>
          <p:nvPr/>
        </p:nvSpPr>
        <p:spPr>
          <a:xfrm>
            <a:off x="731668" y="208455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higher prices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n-US" sz="16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children's products lead in sales quantity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62DAAC-0611-4E35-83AD-6764254DD496}"/>
              </a:ext>
            </a:extLst>
          </p:cNvPr>
          <p:cNvSpPr txBox="1">
            <a:spLocks/>
          </p:cNvSpPr>
          <p:nvPr/>
        </p:nvSpPr>
        <p:spPr>
          <a:xfrm>
            <a:off x="491971" y="1627908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How unit price affected quantity sold 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4A34B-DE07-46B8-B02A-4A22C4BCDBD8}"/>
              </a:ext>
            </a:extLst>
          </p:cNvPr>
          <p:cNvSpPr txBox="1">
            <a:spLocks/>
          </p:cNvSpPr>
          <p:nvPr/>
        </p:nvSpPr>
        <p:spPr>
          <a:xfrm>
            <a:off x="731668" y="3209120"/>
            <a:ext cx="10515600" cy="47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600" b="1" dirty="0">
                <a:solidFill>
                  <a:srgbClr val="1A73B1"/>
                </a:solidFill>
                <a:latin typeface="Segoe UI" panose="020B0502040204020203" pitchFamily="34" charset="0"/>
              </a:rPr>
              <a:t>medium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budget have the best quantity sold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6F43A1-2B24-461E-BC76-DBC21C846E4B}"/>
              </a:ext>
            </a:extLst>
          </p:cNvPr>
          <p:cNvSpPr txBox="1">
            <a:spLocks/>
          </p:cNvSpPr>
          <p:nvPr/>
        </p:nvSpPr>
        <p:spPr>
          <a:xfrm>
            <a:off x="491971" y="275421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How Xmas budget affected quantity sold 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2BB194-04F6-4351-889E-26ACDD494C01}"/>
              </a:ext>
            </a:extLst>
          </p:cNvPr>
          <p:cNvSpPr txBox="1">
            <a:spLocks/>
          </p:cNvSpPr>
          <p:nvPr/>
        </p:nvSpPr>
        <p:spPr>
          <a:xfrm>
            <a:off x="731668" y="4564710"/>
            <a:ext cx="10515600" cy="58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December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was the </a:t>
            </a: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busiest month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for Christmas gift shopping  Especially in </a:t>
            </a:r>
            <a:r>
              <a:rPr lang="en-US" sz="1800" b="1" dirty="0">
                <a:solidFill>
                  <a:srgbClr val="1A73B1"/>
                </a:solidFill>
                <a:latin typeface="Segoe UI" panose="020B0502040204020203" pitchFamily="34" charset="0"/>
              </a:rPr>
              <a:t>store shopping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60499E-989C-4501-ADB3-DAA8F9C13972}"/>
              </a:ext>
            </a:extLst>
          </p:cNvPr>
          <p:cNvSpPr txBox="1">
            <a:spLocks/>
          </p:cNvSpPr>
          <p:nvPr/>
        </p:nvSpPr>
        <p:spPr>
          <a:xfrm>
            <a:off x="491971" y="4122406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How many quantity sold by Channel each month 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AA0E584-0403-4FF8-BCA1-F092C580D42A}"/>
              </a:ext>
            </a:extLst>
          </p:cNvPr>
          <p:cNvSpPr txBox="1">
            <a:spLocks/>
          </p:cNvSpPr>
          <p:nvPr/>
        </p:nvSpPr>
        <p:spPr>
          <a:xfrm>
            <a:off x="491971" y="114811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Answering some of questions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463C07-B0E3-409B-A08B-98167758CCB7}"/>
              </a:ext>
            </a:extLst>
          </p:cNvPr>
          <p:cNvSpPr txBox="1">
            <a:spLocks/>
          </p:cNvSpPr>
          <p:nvPr/>
        </p:nvSpPr>
        <p:spPr>
          <a:xfrm>
            <a:off x="731668" y="5591353"/>
            <a:ext cx="10515600" cy="58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1A73B1"/>
                </a:solidFill>
                <a:latin typeface="Segoe UI" panose="020B0502040204020203" pitchFamily="34" charset="0"/>
              </a:rPr>
              <a:t>Sunday have the best sales for female , Thursday for male</a:t>
            </a:r>
            <a:endParaRPr lang="en-US" sz="1800" b="1" dirty="0">
              <a:solidFill>
                <a:srgbClr val="1A73B1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7FAB81-EBFA-4C1D-81C0-1DE55890D4A8}"/>
              </a:ext>
            </a:extLst>
          </p:cNvPr>
          <p:cNvSpPr txBox="1">
            <a:spLocks/>
          </p:cNvSpPr>
          <p:nvPr/>
        </p:nvSpPr>
        <p:spPr>
          <a:xfrm>
            <a:off x="491971" y="5149049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Which Day each gender shopped Xmas gifts ?</a:t>
            </a:r>
          </a:p>
        </p:txBody>
      </p:sp>
    </p:spTree>
    <p:extLst>
      <p:ext uri="{BB962C8B-B14F-4D97-AF65-F5344CB8AC3E}">
        <p14:creationId xmlns:p14="http://schemas.microsoft.com/office/powerpoint/2010/main" val="134772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Xmas Sales Dashboard</vt:lpstr>
      <vt:lpstr>Tools Used </vt:lpstr>
      <vt:lpstr>The Dataset diagram view and Relationships </vt:lpstr>
      <vt:lpstr>Customer Segment Dashboard</vt:lpstr>
      <vt:lpstr>PowerPoint Presentation</vt:lpstr>
      <vt:lpstr>PowerPoint Presentation</vt:lpstr>
      <vt:lpstr>Pricing and promotion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Kix Business Dashboard</dc:title>
  <dc:creator>Milad Abdo</dc:creator>
  <cp:lastModifiedBy>Milad Abdo</cp:lastModifiedBy>
  <cp:revision>13</cp:revision>
  <dcterms:created xsi:type="dcterms:W3CDTF">2024-07-17T20:29:32Z</dcterms:created>
  <dcterms:modified xsi:type="dcterms:W3CDTF">2024-07-28T18:37:13Z</dcterms:modified>
</cp:coreProperties>
</file>