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2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4CDED-ED26-4C09-AB09-450761C46D03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F2C7B5B4-007D-4E71-90E8-A8B3DE70E2DA}">
      <dgm:prSet phldrT="[Text]"/>
      <dgm:spPr/>
      <dgm:t>
        <a:bodyPr/>
        <a:lstStyle/>
        <a:p>
          <a:r>
            <a:rPr lang="en-US" dirty="0" smtClean="0"/>
            <a:t>System Overview</a:t>
          </a:r>
          <a:endParaRPr lang="en-US" dirty="0"/>
        </a:p>
      </dgm:t>
    </dgm:pt>
    <dgm:pt modelId="{5A90CD64-3A01-4C02-818B-0E92B7B93622}" type="parTrans" cxnId="{68A5BA2D-70F1-4021-BD43-4EBF2E16FED7}">
      <dgm:prSet/>
      <dgm:spPr/>
      <dgm:t>
        <a:bodyPr/>
        <a:lstStyle/>
        <a:p>
          <a:endParaRPr lang="en-US"/>
        </a:p>
      </dgm:t>
    </dgm:pt>
    <dgm:pt modelId="{36FCC698-59E0-4CCA-ABB9-DAD445B4395B}" type="sibTrans" cxnId="{68A5BA2D-70F1-4021-BD43-4EBF2E16FED7}">
      <dgm:prSet/>
      <dgm:spPr/>
      <dgm:t>
        <a:bodyPr/>
        <a:lstStyle/>
        <a:p>
          <a:endParaRPr lang="en-US"/>
        </a:p>
      </dgm:t>
    </dgm:pt>
    <dgm:pt modelId="{E24EBCCC-3FE2-4EE2-9AA8-06CCE7861CF6}">
      <dgm:prSet phldrT="[Text]"/>
      <dgm:spPr/>
      <dgm:t>
        <a:bodyPr/>
        <a:lstStyle/>
        <a:p>
          <a:r>
            <a:rPr lang="en-US" dirty="0" smtClean="0"/>
            <a:t>System Structure</a:t>
          </a:r>
          <a:endParaRPr lang="en-US" dirty="0"/>
        </a:p>
      </dgm:t>
    </dgm:pt>
    <dgm:pt modelId="{6EF66DFF-5125-4112-8F79-E2F68746DD25}" type="parTrans" cxnId="{41B1EF98-7765-437E-8A54-E93E81C415B8}">
      <dgm:prSet/>
      <dgm:spPr/>
      <dgm:t>
        <a:bodyPr/>
        <a:lstStyle/>
        <a:p>
          <a:endParaRPr lang="en-US"/>
        </a:p>
      </dgm:t>
    </dgm:pt>
    <dgm:pt modelId="{FB26E43D-CA22-49D3-A7A9-79A484BD5AB2}" type="sibTrans" cxnId="{41B1EF98-7765-437E-8A54-E93E81C415B8}">
      <dgm:prSet/>
      <dgm:spPr/>
      <dgm:t>
        <a:bodyPr/>
        <a:lstStyle/>
        <a:p>
          <a:endParaRPr lang="en-US"/>
        </a:p>
      </dgm:t>
    </dgm:pt>
    <dgm:pt modelId="{8F27A423-D29A-4286-AA42-61F06497C34E}">
      <dgm:prSet phldrT="[Text]"/>
      <dgm:spPr/>
      <dgm:t>
        <a:bodyPr/>
        <a:lstStyle/>
        <a:p>
          <a:r>
            <a:rPr lang="en-US" dirty="0" smtClean="0"/>
            <a:t>The main process</a:t>
          </a:r>
        </a:p>
      </dgm:t>
    </dgm:pt>
    <dgm:pt modelId="{C7E3F529-D179-40AA-BDB0-7F7B17B6E820}" type="parTrans" cxnId="{9D25EFB8-FE89-45C4-9D4F-2AD452582D94}">
      <dgm:prSet/>
      <dgm:spPr/>
      <dgm:t>
        <a:bodyPr/>
        <a:lstStyle/>
        <a:p>
          <a:endParaRPr lang="en-US"/>
        </a:p>
      </dgm:t>
    </dgm:pt>
    <dgm:pt modelId="{A5E6DA51-2611-4C5A-85A2-9A385605AAEC}" type="sibTrans" cxnId="{9D25EFB8-FE89-45C4-9D4F-2AD452582D94}">
      <dgm:prSet/>
      <dgm:spPr/>
      <dgm:t>
        <a:bodyPr/>
        <a:lstStyle/>
        <a:p>
          <a:endParaRPr lang="en-US"/>
        </a:p>
      </dgm:t>
    </dgm:pt>
    <dgm:pt modelId="{32BFAEF7-D39A-4BE6-B784-9524730F6E7D}">
      <dgm:prSet phldrT="[Text]"/>
      <dgm:spPr/>
      <dgm:t>
        <a:bodyPr/>
        <a:lstStyle/>
        <a:p>
          <a:r>
            <a:rPr lang="en-US" dirty="0" smtClean="0"/>
            <a:t>Demo</a:t>
          </a:r>
        </a:p>
      </dgm:t>
    </dgm:pt>
    <dgm:pt modelId="{3B3CC5C8-FDB1-4D0D-8EE0-B52ED22E8F48}" type="parTrans" cxnId="{12BBA6A6-4962-4951-9E66-391B0EB03364}">
      <dgm:prSet/>
      <dgm:spPr/>
      <dgm:t>
        <a:bodyPr/>
        <a:lstStyle/>
        <a:p>
          <a:endParaRPr lang="en-US"/>
        </a:p>
      </dgm:t>
    </dgm:pt>
    <dgm:pt modelId="{DB5CE131-E5B3-47B2-8915-9C2B08B0C28C}" type="sibTrans" cxnId="{12BBA6A6-4962-4951-9E66-391B0EB03364}">
      <dgm:prSet/>
      <dgm:spPr/>
      <dgm:t>
        <a:bodyPr/>
        <a:lstStyle/>
        <a:p>
          <a:endParaRPr lang="en-US"/>
        </a:p>
      </dgm:t>
    </dgm:pt>
    <dgm:pt modelId="{95DFB281-8670-44A9-B9B3-30B297BF8482}" type="pres">
      <dgm:prSet presAssocID="{8AB4CDED-ED26-4C09-AB09-450761C46D03}" presName="linearFlow" presStyleCnt="0">
        <dgm:presLayoutVars>
          <dgm:dir/>
          <dgm:resizeHandles val="exact"/>
        </dgm:presLayoutVars>
      </dgm:prSet>
      <dgm:spPr/>
    </dgm:pt>
    <dgm:pt modelId="{A7A7528C-4EC7-44C6-A0D5-07C06A50B445}" type="pres">
      <dgm:prSet presAssocID="{F2C7B5B4-007D-4E71-90E8-A8B3DE70E2DA}" presName="composite" presStyleCnt="0"/>
      <dgm:spPr/>
    </dgm:pt>
    <dgm:pt modelId="{86F9D608-AB74-4E71-BF6D-B6E5F506AB64}" type="pres">
      <dgm:prSet presAssocID="{F2C7B5B4-007D-4E71-90E8-A8B3DE70E2DA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2EB461-9999-40D5-892D-9D4034C8074B}" type="pres">
      <dgm:prSet presAssocID="{F2C7B5B4-007D-4E71-90E8-A8B3DE70E2D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D0E15-798B-4B46-9B62-ADA542DE4D43}" type="pres">
      <dgm:prSet presAssocID="{36FCC698-59E0-4CCA-ABB9-DAD445B4395B}" presName="spacing" presStyleCnt="0"/>
      <dgm:spPr/>
    </dgm:pt>
    <dgm:pt modelId="{1363B0A7-4696-41C3-8A4A-23CECEBE67D7}" type="pres">
      <dgm:prSet presAssocID="{E24EBCCC-3FE2-4EE2-9AA8-06CCE7861CF6}" presName="composite" presStyleCnt="0"/>
      <dgm:spPr/>
    </dgm:pt>
    <dgm:pt modelId="{E57B2C56-F884-4EE5-857D-4297C5A9270F}" type="pres">
      <dgm:prSet presAssocID="{E24EBCCC-3FE2-4EE2-9AA8-06CCE7861CF6}" presName="imgShp" presStyleLbl="fgImgPlace1" presStyleIdx="1" presStyleCnt="4" custLinFactNeighborX="13" custLinFactNeighborY="63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408D8D3-E807-485C-B509-8E1A350ED1FF}" type="pres">
      <dgm:prSet presAssocID="{E24EBCCC-3FE2-4EE2-9AA8-06CCE7861CF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C2FFC-4CAF-410D-AA72-081A583F3DF3}" type="pres">
      <dgm:prSet presAssocID="{FB26E43D-CA22-49D3-A7A9-79A484BD5AB2}" presName="spacing" presStyleCnt="0"/>
      <dgm:spPr/>
    </dgm:pt>
    <dgm:pt modelId="{25FD4FFC-BA8A-4951-9321-5969607096B2}" type="pres">
      <dgm:prSet presAssocID="{8F27A423-D29A-4286-AA42-61F06497C34E}" presName="composite" presStyleCnt="0"/>
      <dgm:spPr/>
    </dgm:pt>
    <dgm:pt modelId="{50AEB65A-82D4-4CFB-A0F0-4B5663E7BCCB}" type="pres">
      <dgm:prSet presAssocID="{8F27A423-D29A-4286-AA42-61F06497C34E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54173-C075-4295-99ED-FF20F60BE990}" type="pres">
      <dgm:prSet presAssocID="{8F27A423-D29A-4286-AA42-61F06497C34E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40C97-AFB9-403B-BDBD-734A58B2F712}" type="pres">
      <dgm:prSet presAssocID="{A5E6DA51-2611-4C5A-85A2-9A385605AAEC}" presName="spacing" presStyleCnt="0"/>
      <dgm:spPr/>
    </dgm:pt>
    <dgm:pt modelId="{1AE99461-8613-49AE-B9BB-48EBD93207FF}" type="pres">
      <dgm:prSet presAssocID="{32BFAEF7-D39A-4BE6-B784-9524730F6E7D}" presName="composite" presStyleCnt="0"/>
      <dgm:spPr/>
    </dgm:pt>
    <dgm:pt modelId="{02981593-6E70-4CE2-B25D-F91112C43F8F}" type="pres">
      <dgm:prSet presAssocID="{32BFAEF7-D39A-4BE6-B784-9524730F6E7D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06CAE8-B8A0-4F81-8F6B-EE871BC000A7}" type="pres">
      <dgm:prSet presAssocID="{32BFAEF7-D39A-4BE6-B784-9524730F6E7D}" presName="txShp" presStyleLbl="node1" presStyleIdx="3" presStyleCnt="4">
        <dgm:presLayoutVars>
          <dgm:bulletEnabled val="1"/>
        </dgm:presLayoutVars>
      </dgm:prSet>
      <dgm:spPr/>
    </dgm:pt>
  </dgm:ptLst>
  <dgm:cxnLst>
    <dgm:cxn modelId="{12BBA6A6-4962-4951-9E66-391B0EB03364}" srcId="{8AB4CDED-ED26-4C09-AB09-450761C46D03}" destId="{32BFAEF7-D39A-4BE6-B784-9524730F6E7D}" srcOrd="3" destOrd="0" parTransId="{3B3CC5C8-FDB1-4D0D-8EE0-B52ED22E8F48}" sibTransId="{DB5CE131-E5B3-47B2-8915-9C2B08B0C28C}"/>
    <dgm:cxn modelId="{A96AE00A-45AF-4379-9F01-4F25A11E916F}" type="presOf" srcId="{32BFAEF7-D39A-4BE6-B784-9524730F6E7D}" destId="{2706CAE8-B8A0-4F81-8F6B-EE871BC000A7}" srcOrd="0" destOrd="0" presId="urn:microsoft.com/office/officeart/2005/8/layout/vList3"/>
    <dgm:cxn modelId="{D093BBAC-9DD6-49F9-8F23-6D177CFE8FEC}" type="presOf" srcId="{8F27A423-D29A-4286-AA42-61F06497C34E}" destId="{7E754173-C075-4295-99ED-FF20F60BE990}" srcOrd="0" destOrd="0" presId="urn:microsoft.com/office/officeart/2005/8/layout/vList3"/>
    <dgm:cxn modelId="{1EAC0C40-08C2-432B-87AC-726CCF73AA01}" type="presOf" srcId="{E24EBCCC-3FE2-4EE2-9AA8-06CCE7861CF6}" destId="{7408D8D3-E807-485C-B509-8E1A350ED1FF}" srcOrd="0" destOrd="0" presId="urn:microsoft.com/office/officeart/2005/8/layout/vList3"/>
    <dgm:cxn modelId="{9D25EFB8-FE89-45C4-9D4F-2AD452582D94}" srcId="{8AB4CDED-ED26-4C09-AB09-450761C46D03}" destId="{8F27A423-D29A-4286-AA42-61F06497C34E}" srcOrd="2" destOrd="0" parTransId="{C7E3F529-D179-40AA-BDB0-7F7B17B6E820}" sibTransId="{A5E6DA51-2611-4C5A-85A2-9A385605AAEC}"/>
    <dgm:cxn modelId="{68A5BA2D-70F1-4021-BD43-4EBF2E16FED7}" srcId="{8AB4CDED-ED26-4C09-AB09-450761C46D03}" destId="{F2C7B5B4-007D-4E71-90E8-A8B3DE70E2DA}" srcOrd="0" destOrd="0" parTransId="{5A90CD64-3A01-4C02-818B-0E92B7B93622}" sibTransId="{36FCC698-59E0-4CCA-ABB9-DAD445B4395B}"/>
    <dgm:cxn modelId="{E2A890CE-7CE1-4A4D-B748-4020ED0AA9AD}" type="presOf" srcId="{8AB4CDED-ED26-4C09-AB09-450761C46D03}" destId="{95DFB281-8670-44A9-B9B3-30B297BF8482}" srcOrd="0" destOrd="0" presId="urn:microsoft.com/office/officeart/2005/8/layout/vList3"/>
    <dgm:cxn modelId="{41B1EF98-7765-437E-8A54-E93E81C415B8}" srcId="{8AB4CDED-ED26-4C09-AB09-450761C46D03}" destId="{E24EBCCC-3FE2-4EE2-9AA8-06CCE7861CF6}" srcOrd="1" destOrd="0" parTransId="{6EF66DFF-5125-4112-8F79-E2F68746DD25}" sibTransId="{FB26E43D-CA22-49D3-A7A9-79A484BD5AB2}"/>
    <dgm:cxn modelId="{9E8DFD55-ED89-4F77-A9A1-DCAE0AABBE4B}" type="presOf" srcId="{F2C7B5B4-007D-4E71-90E8-A8B3DE70E2DA}" destId="{BD2EB461-9999-40D5-892D-9D4034C8074B}" srcOrd="0" destOrd="0" presId="urn:microsoft.com/office/officeart/2005/8/layout/vList3"/>
    <dgm:cxn modelId="{9998E494-6EC7-459F-8D19-57CF6FFD573C}" type="presParOf" srcId="{95DFB281-8670-44A9-B9B3-30B297BF8482}" destId="{A7A7528C-4EC7-44C6-A0D5-07C06A50B445}" srcOrd="0" destOrd="0" presId="urn:microsoft.com/office/officeart/2005/8/layout/vList3"/>
    <dgm:cxn modelId="{4BCE27D8-2E28-4097-BAAB-F54B6AF9EB3F}" type="presParOf" srcId="{A7A7528C-4EC7-44C6-A0D5-07C06A50B445}" destId="{86F9D608-AB74-4E71-BF6D-B6E5F506AB64}" srcOrd="0" destOrd="0" presId="urn:microsoft.com/office/officeart/2005/8/layout/vList3"/>
    <dgm:cxn modelId="{6BCF73DE-13C2-4E92-A6AC-92D607993324}" type="presParOf" srcId="{A7A7528C-4EC7-44C6-A0D5-07C06A50B445}" destId="{BD2EB461-9999-40D5-892D-9D4034C8074B}" srcOrd="1" destOrd="0" presId="urn:microsoft.com/office/officeart/2005/8/layout/vList3"/>
    <dgm:cxn modelId="{7FAA311D-0A3D-4D54-9BC9-BA0854D97011}" type="presParOf" srcId="{95DFB281-8670-44A9-B9B3-30B297BF8482}" destId="{9AAD0E15-798B-4B46-9B62-ADA542DE4D43}" srcOrd="1" destOrd="0" presId="urn:microsoft.com/office/officeart/2005/8/layout/vList3"/>
    <dgm:cxn modelId="{942B75E9-9661-4944-A274-B949493BD16F}" type="presParOf" srcId="{95DFB281-8670-44A9-B9B3-30B297BF8482}" destId="{1363B0A7-4696-41C3-8A4A-23CECEBE67D7}" srcOrd="2" destOrd="0" presId="urn:microsoft.com/office/officeart/2005/8/layout/vList3"/>
    <dgm:cxn modelId="{FD7C11AD-A0C4-45B3-9C78-7610BD80F3E4}" type="presParOf" srcId="{1363B0A7-4696-41C3-8A4A-23CECEBE67D7}" destId="{E57B2C56-F884-4EE5-857D-4297C5A9270F}" srcOrd="0" destOrd="0" presId="urn:microsoft.com/office/officeart/2005/8/layout/vList3"/>
    <dgm:cxn modelId="{0681683A-6FB6-492F-BFF2-D38846620F09}" type="presParOf" srcId="{1363B0A7-4696-41C3-8A4A-23CECEBE67D7}" destId="{7408D8D3-E807-485C-B509-8E1A350ED1FF}" srcOrd="1" destOrd="0" presId="urn:microsoft.com/office/officeart/2005/8/layout/vList3"/>
    <dgm:cxn modelId="{9FE7DDD6-602D-4474-8405-599249E4B6C6}" type="presParOf" srcId="{95DFB281-8670-44A9-B9B3-30B297BF8482}" destId="{631C2FFC-4CAF-410D-AA72-081A583F3DF3}" srcOrd="3" destOrd="0" presId="urn:microsoft.com/office/officeart/2005/8/layout/vList3"/>
    <dgm:cxn modelId="{0B47E35F-EA91-49F4-843E-B9CC958DD6B3}" type="presParOf" srcId="{95DFB281-8670-44A9-B9B3-30B297BF8482}" destId="{25FD4FFC-BA8A-4951-9321-5969607096B2}" srcOrd="4" destOrd="0" presId="urn:microsoft.com/office/officeart/2005/8/layout/vList3"/>
    <dgm:cxn modelId="{170F9E35-8562-475B-8578-66880A5D05C6}" type="presParOf" srcId="{25FD4FFC-BA8A-4951-9321-5969607096B2}" destId="{50AEB65A-82D4-4CFB-A0F0-4B5663E7BCCB}" srcOrd="0" destOrd="0" presId="urn:microsoft.com/office/officeart/2005/8/layout/vList3"/>
    <dgm:cxn modelId="{F93AAEEF-62C6-4E29-8A25-B809F3BB3104}" type="presParOf" srcId="{25FD4FFC-BA8A-4951-9321-5969607096B2}" destId="{7E754173-C075-4295-99ED-FF20F60BE990}" srcOrd="1" destOrd="0" presId="urn:microsoft.com/office/officeart/2005/8/layout/vList3"/>
    <dgm:cxn modelId="{271B4CFA-926F-4A1C-87E4-9E2C2E6AC14A}" type="presParOf" srcId="{95DFB281-8670-44A9-B9B3-30B297BF8482}" destId="{E1E40C97-AFB9-403B-BDBD-734A58B2F712}" srcOrd="5" destOrd="0" presId="urn:microsoft.com/office/officeart/2005/8/layout/vList3"/>
    <dgm:cxn modelId="{EBB34532-6659-4E68-9965-5C9EACE3F030}" type="presParOf" srcId="{95DFB281-8670-44A9-B9B3-30B297BF8482}" destId="{1AE99461-8613-49AE-B9BB-48EBD93207FF}" srcOrd="6" destOrd="0" presId="urn:microsoft.com/office/officeart/2005/8/layout/vList3"/>
    <dgm:cxn modelId="{FB2058CB-49D0-479F-8C2F-36D887709066}" type="presParOf" srcId="{1AE99461-8613-49AE-B9BB-48EBD93207FF}" destId="{02981593-6E70-4CE2-B25D-F91112C43F8F}" srcOrd="0" destOrd="0" presId="urn:microsoft.com/office/officeart/2005/8/layout/vList3"/>
    <dgm:cxn modelId="{006D6377-8CD5-49D2-9ADB-2EC8AD4B448A}" type="presParOf" srcId="{1AE99461-8613-49AE-B9BB-48EBD93207FF}" destId="{2706CAE8-B8A0-4F81-8F6B-EE871BC000A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EB461-9999-40D5-892D-9D4034C8074B}">
      <dsp:nvSpPr>
        <dsp:cNvPr id="0" name=""/>
        <dsp:cNvSpPr/>
      </dsp:nvSpPr>
      <dsp:spPr>
        <a:xfrm rot="10800000">
          <a:off x="1551774" y="84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System Overview</a:t>
          </a:r>
          <a:endParaRPr lang="en-US" sz="2700" kern="1200" dirty="0"/>
        </a:p>
      </dsp:txBody>
      <dsp:txXfrm rot="10800000">
        <a:off x="1725091" y="84"/>
        <a:ext cx="5299367" cy="693267"/>
      </dsp:txXfrm>
    </dsp:sp>
    <dsp:sp modelId="{86F9D608-AB74-4E71-BF6D-B6E5F506AB64}">
      <dsp:nvSpPr>
        <dsp:cNvPr id="0" name=""/>
        <dsp:cNvSpPr/>
      </dsp:nvSpPr>
      <dsp:spPr>
        <a:xfrm>
          <a:off x="1205141" y="84"/>
          <a:ext cx="693267" cy="69326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8D8D3-E807-485C-B509-8E1A350ED1FF}">
      <dsp:nvSpPr>
        <dsp:cNvPr id="0" name=""/>
        <dsp:cNvSpPr/>
      </dsp:nvSpPr>
      <dsp:spPr>
        <a:xfrm rot="10800000">
          <a:off x="1551774" y="900297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System Structure</a:t>
          </a:r>
          <a:endParaRPr lang="en-US" sz="2700" kern="1200" dirty="0"/>
        </a:p>
      </dsp:txBody>
      <dsp:txXfrm rot="10800000">
        <a:off x="1725091" y="900297"/>
        <a:ext cx="5299367" cy="693267"/>
      </dsp:txXfrm>
    </dsp:sp>
    <dsp:sp modelId="{E57B2C56-F884-4EE5-857D-4297C5A9270F}">
      <dsp:nvSpPr>
        <dsp:cNvPr id="0" name=""/>
        <dsp:cNvSpPr/>
      </dsp:nvSpPr>
      <dsp:spPr>
        <a:xfrm>
          <a:off x="1205231" y="904720"/>
          <a:ext cx="693267" cy="69326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54173-C075-4295-99ED-FF20F60BE990}">
      <dsp:nvSpPr>
        <dsp:cNvPr id="0" name=""/>
        <dsp:cNvSpPr/>
      </dsp:nvSpPr>
      <dsp:spPr>
        <a:xfrm rot="10800000">
          <a:off x="1551774" y="1800510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main process</a:t>
          </a:r>
        </a:p>
      </dsp:txBody>
      <dsp:txXfrm rot="10800000">
        <a:off x="1725091" y="1800510"/>
        <a:ext cx="5299367" cy="693267"/>
      </dsp:txXfrm>
    </dsp:sp>
    <dsp:sp modelId="{50AEB65A-82D4-4CFB-A0F0-4B5663E7BCCB}">
      <dsp:nvSpPr>
        <dsp:cNvPr id="0" name=""/>
        <dsp:cNvSpPr/>
      </dsp:nvSpPr>
      <dsp:spPr>
        <a:xfrm>
          <a:off x="1205141" y="1800510"/>
          <a:ext cx="693267" cy="69326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6CAE8-B8A0-4F81-8F6B-EE871BC000A7}">
      <dsp:nvSpPr>
        <dsp:cNvPr id="0" name=""/>
        <dsp:cNvSpPr/>
      </dsp:nvSpPr>
      <dsp:spPr>
        <a:xfrm rot="10800000">
          <a:off x="1551774" y="2700723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Demo</a:t>
          </a:r>
        </a:p>
      </dsp:txBody>
      <dsp:txXfrm rot="10800000">
        <a:off x="1725091" y="2700723"/>
        <a:ext cx="5299367" cy="693267"/>
      </dsp:txXfrm>
    </dsp:sp>
    <dsp:sp modelId="{02981593-6E70-4CE2-B25D-F91112C43F8F}">
      <dsp:nvSpPr>
        <dsp:cNvPr id="0" name=""/>
        <dsp:cNvSpPr/>
      </dsp:nvSpPr>
      <dsp:spPr>
        <a:xfrm>
          <a:off x="1205141" y="2700723"/>
          <a:ext cx="693267" cy="69326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FA107E-8D1C-45DD-9B8C-4D9CD469DA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D842B5-F521-4717-9C44-6F86C8CFE7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Rental Car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By U3D Team</a:t>
            </a:r>
          </a:p>
          <a:p>
            <a:pPr algn="ctr"/>
            <a:r>
              <a:rPr lang="en-US" dirty="0" smtClean="0"/>
              <a:t>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4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3124200" cy="3394472"/>
          </a:xfrm>
        </p:spPr>
        <p:txBody>
          <a:bodyPr/>
          <a:lstStyle/>
          <a:p>
            <a:r>
              <a:rPr lang="en-US" dirty="0" smtClean="0"/>
              <a:t>Delete Car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main process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71" y="133350"/>
            <a:ext cx="4147088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6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3950"/>
            <a:ext cx="4248054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24" y="1123950"/>
            <a:ext cx="4277856" cy="295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27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7350"/>
            <a:ext cx="4191000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865" y="1633818"/>
            <a:ext cx="3939935" cy="223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40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3547969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4" y="1657350"/>
            <a:ext cx="3627262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3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658549"/>
              </p:ext>
            </p:extLst>
          </p:nvPr>
        </p:nvGraphicFramePr>
        <p:xfrm>
          <a:off x="457200" y="11112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7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Build a system program that manage all information related rental car.</a:t>
            </a:r>
          </a:p>
          <a:p>
            <a:r>
              <a:rPr lang="en-US" dirty="0" smtClean="0"/>
              <a:t>Idea: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1. </a:t>
            </a:r>
            <a:r>
              <a:rPr lang="en-US" dirty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diagram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Overview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10" y="1581150"/>
            <a:ext cx="68008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5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2. </a:t>
            </a:r>
            <a:r>
              <a:rPr lang="en-US" dirty="0"/>
              <a:t>System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52" y="1111249"/>
            <a:ext cx="4752448" cy="3830637"/>
          </a:xfrm>
        </p:spPr>
      </p:pic>
    </p:spTree>
    <p:extLst>
      <p:ext uri="{BB962C8B-B14F-4D97-AF65-F5344CB8AC3E}">
        <p14:creationId xmlns:p14="http://schemas.microsoft.com/office/powerpoint/2010/main" val="34433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3.1. Car list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3. The </a:t>
            </a:r>
            <a:r>
              <a:rPr lang="en-US" dirty="0"/>
              <a:t>main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95350"/>
            <a:ext cx="3629532" cy="40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2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3276600" cy="3394472"/>
          </a:xfrm>
        </p:spPr>
        <p:txBody>
          <a:bodyPr/>
          <a:lstStyle/>
          <a:p>
            <a:r>
              <a:rPr lang="en-US" dirty="0" smtClean="0"/>
              <a:t>Check invoice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main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47750"/>
            <a:ext cx="454406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3810000" cy="3394472"/>
          </a:xfrm>
        </p:spPr>
        <p:txBody>
          <a:bodyPr/>
          <a:lstStyle/>
          <a:p>
            <a:r>
              <a:rPr lang="en-US" dirty="0" smtClean="0"/>
              <a:t>Car List </a:t>
            </a:r>
            <a:r>
              <a:rPr lang="en-US" dirty="0"/>
              <a:t>- Make Invoice </a:t>
            </a:r>
            <a:r>
              <a:rPr lang="en-US" dirty="0" smtClean="0"/>
              <a:t>– Print Invoice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main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7150"/>
            <a:ext cx="4359728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64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3810000" cy="3394472"/>
          </a:xfrm>
        </p:spPr>
        <p:txBody>
          <a:bodyPr/>
          <a:lstStyle/>
          <a:p>
            <a:r>
              <a:rPr lang="en-US" dirty="0" smtClean="0"/>
              <a:t>Edit car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main process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04314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74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269</TotalTime>
  <Words>98</Words>
  <Application>Microsoft Office PowerPoint</Application>
  <PresentationFormat>On-screen Show (16:9)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Rental Car Management</vt:lpstr>
      <vt:lpstr>Table of Content</vt:lpstr>
      <vt:lpstr>1. System Overview</vt:lpstr>
      <vt:lpstr>1. System Overview</vt:lpstr>
      <vt:lpstr>2. System Structure</vt:lpstr>
      <vt:lpstr>3. The main process</vt:lpstr>
      <vt:lpstr>3. The main process</vt:lpstr>
      <vt:lpstr>3. The main process</vt:lpstr>
      <vt:lpstr>3. The main process</vt:lpstr>
      <vt:lpstr>3. The main process</vt:lpstr>
      <vt:lpstr>4.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BINHBK230</dc:creator>
  <cp:lastModifiedBy>BINHBK230</cp:lastModifiedBy>
  <cp:revision>19</cp:revision>
  <dcterms:created xsi:type="dcterms:W3CDTF">2018-07-24T13:28:11Z</dcterms:created>
  <dcterms:modified xsi:type="dcterms:W3CDTF">2018-07-24T17:57:23Z</dcterms:modified>
</cp:coreProperties>
</file>