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67B52-AED7-41D8-A8F1-1C7FA9D04056}" v="36" dt="2023-12-27T18:10:27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mohamed" userId="bbb2614c50c1801c" providerId="LiveId" clId="{85C67B52-AED7-41D8-A8F1-1C7FA9D04056}"/>
    <pc:docChg chg="undo custSel addSld delSld modSld">
      <pc:chgData name="mohamed mohamed" userId="bbb2614c50c1801c" providerId="LiveId" clId="{85C67B52-AED7-41D8-A8F1-1C7FA9D04056}" dt="2023-12-27T18:13:28.284" v="786" actId="20577"/>
      <pc:docMkLst>
        <pc:docMk/>
      </pc:docMkLst>
      <pc:sldChg chg="addSp delSp modSp new del mod">
        <pc:chgData name="mohamed mohamed" userId="bbb2614c50c1801c" providerId="LiveId" clId="{85C67B52-AED7-41D8-A8F1-1C7FA9D04056}" dt="2023-12-27T18:11:12.210" v="730" actId="47"/>
        <pc:sldMkLst>
          <pc:docMk/>
          <pc:sldMk cId="1062943410" sldId="256"/>
        </pc:sldMkLst>
        <pc:spChg chg="del">
          <ac:chgData name="mohamed mohamed" userId="bbb2614c50c1801c" providerId="LiveId" clId="{85C67B52-AED7-41D8-A8F1-1C7FA9D04056}" dt="2023-12-27T16:29:26.226" v="1" actId="478"/>
          <ac:spMkLst>
            <pc:docMk/>
            <pc:sldMk cId="1062943410" sldId="256"/>
            <ac:spMk id="2" creationId="{1A614641-18D8-59D1-14D3-95BF44A2110E}"/>
          </ac:spMkLst>
        </pc:spChg>
        <pc:spChg chg="del">
          <ac:chgData name="mohamed mohamed" userId="bbb2614c50c1801c" providerId="LiveId" clId="{85C67B52-AED7-41D8-A8F1-1C7FA9D04056}" dt="2023-12-27T16:29:29.406" v="2" actId="478"/>
          <ac:spMkLst>
            <pc:docMk/>
            <pc:sldMk cId="1062943410" sldId="256"/>
            <ac:spMk id="3" creationId="{D86AF4A5-936F-BB90-E2D0-59027BA8FB04}"/>
          </ac:spMkLst>
        </pc:spChg>
        <pc:spChg chg="add del mod">
          <ac:chgData name="mohamed mohamed" userId="bbb2614c50c1801c" providerId="LiveId" clId="{85C67B52-AED7-41D8-A8F1-1C7FA9D04056}" dt="2023-12-27T18:10:19.353" v="693" actId="20577"/>
          <ac:spMkLst>
            <pc:docMk/>
            <pc:sldMk cId="1062943410" sldId="256"/>
            <ac:spMk id="5" creationId="{0BA3CDC8-6A0E-2F00-4C3F-6D77603AA1BC}"/>
          </ac:spMkLst>
        </pc:spChg>
        <pc:graphicFrameChg chg="add del">
          <ac:chgData name="mohamed mohamed" userId="bbb2614c50c1801c" providerId="LiveId" clId="{85C67B52-AED7-41D8-A8F1-1C7FA9D04056}" dt="2023-12-27T16:38:31.057" v="206" actId="26606"/>
          <ac:graphicFrameMkLst>
            <pc:docMk/>
            <pc:sldMk cId="1062943410" sldId="256"/>
            <ac:graphicFrameMk id="7" creationId="{0CDFE784-C075-7B47-A679-3ECFA108EAD8}"/>
          </ac:graphicFrameMkLst>
        </pc:graphicFrameChg>
        <pc:graphicFrameChg chg="add del">
          <ac:chgData name="mohamed mohamed" userId="bbb2614c50c1801c" providerId="LiveId" clId="{85C67B52-AED7-41D8-A8F1-1C7FA9D04056}" dt="2023-12-27T16:38:33.843" v="208" actId="26606"/>
          <ac:graphicFrameMkLst>
            <pc:docMk/>
            <pc:sldMk cId="1062943410" sldId="256"/>
            <ac:graphicFrameMk id="9" creationId="{47E06904-75CA-FB3B-D23A-7CD78AB913FB}"/>
          </ac:graphicFrameMkLst>
        </pc:graphicFrameChg>
        <pc:graphicFrameChg chg="add del">
          <ac:chgData name="mohamed mohamed" userId="bbb2614c50c1801c" providerId="LiveId" clId="{85C67B52-AED7-41D8-A8F1-1C7FA9D04056}" dt="2023-12-27T16:38:42.780" v="210" actId="26606"/>
          <ac:graphicFrameMkLst>
            <pc:docMk/>
            <pc:sldMk cId="1062943410" sldId="256"/>
            <ac:graphicFrameMk id="11" creationId="{5C1EB751-2B2F-7CD8-6403-97E0E7CE65EA}"/>
          </ac:graphicFrameMkLst>
        </pc:graphicFrameChg>
        <pc:graphicFrameChg chg="add del">
          <ac:chgData name="mohamed mohamed" userId="bbb2614c50c1801c" providerId="LiveId" clId="{85C67B52-AED7-41D8-A8F1-1C7FA9D04056}" dt="2023-12-27T16:38:44.652" v="212" actId="26606"/>
          <ac:graphicFrameMkLst>
            <pc:docMk/>
            <pc:sldMk cId="1062943410" sldId="256"/>
            <ac:graphicFrameMk id="13" creationId="{05844391-3CD4-2FDB-E819-DCF4C0A5590E}"/>
          </ac:graphicFrameMkLst>
        </pc:graphicFrameChg>
        <pc:graphicFrameChg chg="add del">
          <ac:chgData name="mohamed mohamed" userId="bbb2614c50c1801c" providerId="LiveId" clId="{85C67B52-AED7-41D8-A8F1-1C7FA9D04056}" dt="2023-12-27T16:38:52.751" v="214" actId="26606"/>
          <ac:graphicFrameMkLst>
            <pc:docMk/>
            <pc:sldMk cId="1062943410" sldId="256"/>
            <ac:graphicFrameMk id="15" creationId="{5C1EB751-2B2F-7CD8-6403-97E0E7CE65EA}"/>
          </ac:graphicFrameMkLst>
        </pc:graphicFrameChg>
      </pc:sldChg>
      <pc:sldChg chg="addSp delSp modSp new mod setBg">
        <pc:chgData name="mohamed mohamed" userId="bbb2614c50c1801c" providerId="LiveId" clId="{85C67B52-AED7-41D8-A8F1-1C7FA9D04056}" dt="2023-12-27T18:10:09.594" v="692" actId="207"/>
        <pc:sldMkLst>
          <pc:docMk/>
          <pc:sldMk cId="4214512067" sldId="257"/>
        </pc:sldMkLst>
        <pc:spChg chg="mod">
          <ac:chgData name="mohamed mohamed" userId="bbb2614c50c1801c" providerId="LiveId" clId="{85C67B52-AED7-41D8-A8F1-1C7FA9D04056}" dt="2023-12-27T16:38:11.499" v="204" actId="26606"/>
          <ac:spMkLst>
            <pc:docMk/>
            <pc:sldMk cId="4214512067" sldId="257"/>
            <ac:spMk id="2" creationId="{D2853B2A-E630-9642-C647-563B54C049BA}"/>
          </ac:spMkLst>
        </pc:spChg>
        <pc:spChg chg="del">
          <ac:chgData name="mohamed mohamed" userId="bbb2614c50c1801c" providerId="LiveId" clId="{85C67B52-AED7-41D8-A8F1-1C7FA9D04056}" dt="2023-12-27T16:38:02.161" v="201"/>
          <ac:spMkLst>
            <pc:docMk/>
            <pc:sldMk cId="4214512067" sldId="257"/>
            <ac:spMk id="3" creationId="{39A89B21-2334-225C-B440-B7D339D56ED5}"/>
          </ac:spMkLst>
        </pc:spChg>
        <pc:spChg chg="add mod">
          <ac:chgData name="mohamed mohamed" userId="bbb2614c50c1801c" providerId="LiveId" clId="{85C67B52-AED7-41D8-A8F1-1C7FA9D04056}" dt="2023-12-27T18:10:09.594" v="692" actId="207"/>
          <ac:spMkLst>
            <pc:docMk/>
            <pc:sldMk cId="4214512067" sldId="257"/>
            <ac:spMk id="6" creationId="{E35B5342-D26D-EBAD-A280-A0D1A4413328}"/>
          </ac:spMkLst>
        </pc:spChg>
        <pc:spChg chg="add">
          <ac:chgData name="mohamed mohamed" userId="bbb2614c50c1801c" providerId="LiveId" clId="{85C67B52-AED7-41D8-A8F1-1C7FA9D04056}" dt="2023-12-27T16:38:11.499" v="204" actId="26606"/>
          <ac:spMkLst>
            <pc:docMk/>
            <pc:sldMk cId="4214512067" sldId="257"/>
            <ac:spMk id="9" creationId="{0CABCAE3-64FC-4149-819F-2C1812824154}"/>
          </ac:spMkLst>
        </pc:spChg>
        <pc:spChg chg="add">
          <ac:chgData name="mohamed mohamed" userId="bbb2614c50c1801c" providerId="LiveId" clId="{85C67B52-AED7-41D8-A8F1-1C7FA9D04056}" dt="2023-12-27T16:38:11.499" v="204" actId="26606"/>
          <ac:spMkLst>
            <pc:docMk/>
            <pc:sldMk cId="4214512067" sldId="257"/>
            <ac:spMk id="17" creationId="{D0712110-0BC1-4B31-B3BB-63B44222E87F}"/>
          </ac:spMkLst>
        </pc:spChg>
        <pc:spChg chg="add">
          <ac:chgData name="mohamed mohamed" userId="bbb2614c50c1801c" providerId="LiveId" clId="{85C67B52-AED7-41D8-A8F1-1C7FA9D04056}" dt="2023-12-27T16:38:11.499" v="204" actId="26606"/>
          <ac:spMkLst>
            <pc:docMk/>
            <pc:sldMk cId="4214512067" sldId="257"/>
            <ac:spMk id="19" creationId="{4466B5F3-C053-4580-B04A-1EF949888280}"/>
          </ac:spMkLst>
        </pc:spChg>
        <pc:graphicFrameChg chg="add mod modGraphic">
          <ac:chgData name="mohamed mohamed" userId="bbb2614c50c1801c" providerId="LiveId" clId="{85C67B52-AED7-41D8-A8F1-1C7FA9D04056}" dt="2023-12-27T16:38:11.499" v="204" actId="26606"/>
          <ac:graphicFrameMkLst>
            <pc:docMk/>
            <pc:sldMk cId="4214512067" sldId="257"/>
            <ac:graphicFrameMk id="4" creationId="{1D126EF1-5BB4-92A5-813B-C71F70C4EB47}"/>
          </ac:graphicFrameMkLst>
        </pc:graphicFrameChg>
        <pc:picChg chg="add">
          <ac:chgData name="mohamed mohamed" userId="bbb2614c50c1801c" providerId="LiveId" clId="{85C67B52-AED7-41D8-A8F1-1C7FA9D04056}" dt="2023-12-27T16:38:11.499" v="204" actId="26606"/>
          <ac:picMkLst>
            <pc:docMk/>
            <pc:sldMk cId="4214512067" sldId="257"/>
            <ac:picMk id="11" creationId="{012FDCFE-9AD2-4D8A-8CBF-B3AA37EBF6DD}"/>
          </ac:picMkLst>
        </pc:picChg>
        <pc:picChg chg="add">
          <ac:chgData name="mohamed mohamed" userId="bbb2614c50c1801c" providerId="LiveId" clId="{85C67B52-AED7-41D8-A8F1-1C7FA9D04056}" dt="2023-12-27T16:38:11.499" v="204" actId="26606"/>
          <ac:picMkLst>
            <pc:docMk/>
            <pc:sldMk cId="4214512067" sldId="257"/>
            <ac:picMk id="23" creationId="{25CED634-E2D0-4AB7-96DD-816C9B52C5CF}"/>
          </ac:picMkLst>
        </pc:picChg>
        <pc:cxnChg chg="add">
          <ac:chgData name="mohamed mohamed" userId="bbb2614c50c1801c" providerId="LiveId" clId="{85C67B52-AED7-41D8-A8F1-1C7FA9D04056}" dt="2023-12-27T16:38:11.499" v="204" actId="26606"/>
          <ac:cxnSpMkLst>
            <pc:docMk/>
            <pc:sldMk cId="4214512067" sldId="257"/>
            <ac:cxnSpMk id="13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38:11.499" v="204" actId="26606"/>
          <ac:cxnSpMkLst>
            <pc:docMk/>
            <pc:sldMk cId="4214512067" sldId="257"/>
            <ac:cxnSpMk id="15" creationId="{BECF35C3-8B44-4F4B-BD25-4C01823DB22A}"/>
          </ac:cxnSpMkLst>
        </pc:cxnChg>
        <pc:cxnChg chg="add">
          <ac:chgData name="mohamed mohamed" userId="bbb2614c50c1801c" providerId="LiveId" clId="{85C67B52-AED7-41D8-A8F1-1C7FA9D04056}" dt="2023-12-27T16:38:11.499" v="204" actId="26606"/>
          <ac:cxnSpMkLst>
            <pc:docMk/>
            <pc:sldMk cId="4214512067" sldId="257"/>
            <ac:cxnSpMk id="21" creationId="{FA6123F2-4B61-414F-A7E5-5B7828EACAE2}"/>
          </ac:cxnSpMkLst>
        </pc:cxnChg>
        <pc:cxnChg chg="add">
          <ac:chgData name="mohamed mohamed" userId="bbb2614c50c1801c" providerId="LiveId" clId="{85C67B52-AED7-41D8-A8F1-1C7FA9D04056}" dt="2023-12-27T16:38:11.499" v="204" actId="26606"/>
          <ac:cxnSpMkLst>
            <pc:docMk/>
            <pc:sldMk cId="4214512067" sldId="257"/>
            <ac:cxnSpMk id="25" creationId="{FCDDCDFB-696D-4FDF-9B58-24F71B7C37BC}"/>
          </ac:cxnSpMkLst>
        </pc:cxnChg>
      </pc:sldChg>
      <pc:sldChg chg="addSp delSp modSp new mod setBg">
        <pc:chgData name="mohamed mohamed" userId="bbb2614c50c1801c" providerId="LiveId" clId="{85C67B52-AED7-41D8-A8F1-1C7FA9D04056}" dt="2023-12-27T16:46:14.244" v="344" actId="26606"/>
        <pc:sldMkLst>
          <pc:docMk/>
          <pc:sldMk cId="4197714873" sldId="258"/>
        </pc:sldMkLst>
        <pc:spChg chg="mod">
          <ac:chgData name="mohamed mohamed" userId="bbb2614c50c1801c" providerId="LiveId" clId="{85C67B52-AED7-41D8-A8F1-1C7FA9D04056}" dt="2023-12-27T16:46:14.244" v="344" actId="26606"/>
          <ac:spMkLst>
            <pc:docMk/>
            <pc:sldMk cId="4197714873" sldId="258"/>
            <ac:spMk id="2" creationId="{99886FC8-B6FA-4CEC-6620-2A6E5B8FE874}"/>
          </ac:spMkLst>
        </pc:spChg>
        <pc:spChg chg="del">
          <ac:chgData name="mohamed mohamed" userId="bbb2614c50c1801c" providerId="LiveId" clId="{85C67B52-AED7-41D8-A8F1-1C7FA9D04056}" dt="2023-12-27T16:44:11.744" v="315"/>
          <ac:spMkLst>
            <pc:docMk/>
            <pc:sldMk cId="4197714873" sldId="258"/>
            <ac:spMk id="3" creationId="{3DC8CA4F-6055-BBFF-7313-55B3DA6C6E4C}"/>
          </ac:spMkLst>
        </pc:spChg>
        <pc:spChg chg="add del">
          <ac:chgData name="mohamed mohamed" userId="bbb2614c50c1801c" providerId="LiveId" clId="{85C67B52-AED7-41D8-A8F1-1C7FA9D04056}" dt="2023-12-27T16:46:10.372" v="339" actId="26606"/>
          <ac:spMkLst>
            <pc:docMk/>
            <pc:sldMk cId="4197714873" sldId="258"/>
            <ac:spMk id="2055" creationId="{0CABCAE3-64FC-4149-819F-2C1812824154}"/>
          </ac:spMkLst>
        </pc:spChg>
        <pc:spChg chg="add del">
          <ac:chgData name="mohamed mohamed" userId="bbb2614c50c1801c" providerId="LiveId" clId="{85C67B52-AED7-41D8-A8F1-1C7FA9D04056}" dt="2023-12-27T16:46:10.372" v="339" actId="26606"/>
          <ac:spMkLst>
            <pc:docMk/>
            <pc:sldMk cId="4197714873" sldId="258"/>
            <ac:spMk id="2063" creationId="{7F0FC757-0FB0-43DC-8A8C-A60D5517549D}"/>
          </ac:spMkLst>
        </pc:spChg>
        <pc:spChg chg="add del">
          <ac:chgData name="mohamed mohamed" userId="bbb2614c50c1801c" providerId="LiveId" clId="{85C67B52-AED7-41D8-A8F1-1C7FA9D04056}" dt="2023-12-27T16:46:10.372" v="339" actId="26606"/>
          <ac:spMkLst>
            <pc:docMk/>
            <pc:sldMk cId="4197714873" sldId="258"/>
            <ac:spMk id="2065" creationId="{B078FCAE-E8BE-4215-8F37-55B5EE72FAB4}"/>
          </ac:spMkLst>
        </pc:spChg>
        <pc:spChg chg="add del">
          <ac:chgData name="mohamed mohamed" userId="bbb2614c50c1801c" providerId="LiveId" clId="{85C67B52-AED7-41D8-A8F1-1C7FA9D04056}" dt="2023-12-27T16:46:10.372" v="339" actId="26606"/>
          <ac:spMkLst>
            <pc:docMk/>
            <pc:sldMk cId="4197714873" sldId="258"/>
            <ac:spMk id="2073" creationId="{A88BBAE4-1AA8-4249-AB11-FEFFDB51A7C1}"/>
          </ac:spMkLst>
        </pc:spChg>
        <pc:spChg chg="add del">
          <ac:chgData name="mohamed mohamed" userId="bbb2614c50c1801c" providerId="LiveId" clId="{85C67B52-AED7-41D8-A8F1-1C7FA9D04056}" dt="2023-12-27T16:46:12.789" v="341" actId="26606"/>
          <ac:spMkLst>
            <pc:docMk/>
            <pc:sldMk cId="4197714873" sldId="258"/>
            <ac:spMk id="2079" creationId="{0CABCAE3-64FC-4149-819F-2C1812824154}"/>
          </ac:spMkLst>
        </pc:spChg>
        <pc:spChg chg="add del">
          <ac:chgData name="mohamed mohamed" userId="bbb2614c50c1801c" providerId="LiveId" clId="{85C67B52-AED7-41D8-A8F1-1C7FA9D04056}" dt="2023-12-27T16:46:12.789" v="341" actId="26606"/>
          <ac:spMkLst>
            <pc:docMk/>
            <pc:sldMk cId="4197714873" sldId="258"/>
            <ac:spMk id="2083" creationId="{2FA7AD0A-1871-4DF8-9235-F49D0513B9C1}"/>
          </ac:spMkLst>
        </pc:spChg>
        <pc:spChg chg="add del">
          <ac:chgData name="mohamed mohamed" userId="bbb2614c50c1801c" providerId="LiveId" clId="{85C67B52-AED7-41D8-A8F1-1C7FA9D04056}" dt="2023-12-27T16:46:12.789" v="341" actId="26606"/>
          <ac:spMkLst>
            <pc:docMk/>
            <pc:sldMk cId="4197714873" sldId="258"/>
            <ac:spMk id="2084" creationId="{36B04CFB-FAE5-47DD-9B3E-4E9BA7A89CC1}"/>
          </ac:spMkLst>
        </pc:spChg>
        <pc:spChg chg="add del">
          <ac:chgData name="mohamed mohamed" userId="bbb2614c50c1801c" providerId="LiveId" clId="{85C67B52-AED7-41D8-A8F1-1C7FA9D04056}" dt="2023-12-27T16:46:12.789" v="341" actId="26606"/>
          <ac:spMkLst>
            <pc:docMk/>
            <pc:sldMk cId="4197714873" sldId="258"/>
            <ac:spMk id="2089" creationId="{622F7FD7-8884-4FD5-95AB-0B5C6033ADF7}"/>
          </ac:spMkLst>
        </pc:spChg>
        <pc:spChg chg="add del">
          <ac:chgData name="mohamed mohamed" userId="bbb2614c50c1801c" providerId="LiveId" clId="{85C67B52-AED7-41D8-A8F1-1C7FA9D04056}" dt="2023-12-27T16:46:14.202" v="343" actId="26606"/>
          <ac:spMkLst>
            <pc:docMk/>
            <pc:sldMk cId="4197714873" sldId="258"/>
            <ac:spMk id="2093" creationId="{0CABCAE3-64FC-4149-819F-2C1812824154}"/>
          </ac:spMkLst>
        </pc:spChg>
        <pc:spChg chg="add del">
          <ac:chgData name="mohamed mohamed" userId="bbb2614c50c1801c" providerId="LiveId" clId="{85C67B52-AED7-41D8-A8F1-1C7FA9D04056}" dt="2023-12-27T16:46:14.202" v="343" actId="26606"/>
          <ac:spMkLst>
            <pc:docMk/>
            <pc:sldMk cId="4197714873" sldId="258"/>
            <ac:spMk id="2097" creationId="{7F0FC757-0FB0-43DC-8A8C-A60D5517549D}"/>
          </ac:spMkLst>
        </pc:spChg>
        <pc:spChg chg="add del">
          <ac:chgData name="mohamed mohamed" userId="bbb2614c50c1801c" providerId="LiveId" clId="{85C67B52-AED7-41D8-A8F1-1C7FA9D04056}" dt="2023-12-27T16:46:14.202" v="343" actId="26606"/>
          <ac:spMkLst>
            <pc:docMk/>
            <pc:sldMk cId="4197714873" sldId="258"/>
            <ac:spMk id="2098" creationId="{B078FCAE-E8BE-4215-8F37-55B5EE72FAB4}"/>
          </ac:spMkLst>
        </pc:spChg>
        <pc:spChg chg="add del">
          <ac:chgData name="mohamed mohamed" userId="bbb2614c50c1801c" providerId="LiveId" clId="{85C67B52-AED7-41D8-A8F1-1C7FA9D04056}" dt="2023-12-27T16:46:14.202" v="343" actId="26606"/>
          <ac:spMkLst>
            <pc:docMk/>
            <pc:sldMk cId="4197714873" sldId="258"/>
            <ac:spMk id="2101" creationId="{A88BBAE4-1AA8-4249-AB11-FEFFDB51A7C1}"/>
          </ac:spMkLst>
        </pc:spChg>
        <pc:spChg chg="add">
          <ac:chgData name="mohamed mohamed" userId="bbb2614c50c1801c" providerId="LiveId" clId="{85C67B52-AED7-41D8-A8F1-1C7FA9D04056}" dt="2023-12-27T16:46:14.244" v="344" actId="26606"/>
          <ac:spMkLst>
            <pc:docMk/>
            <pc:sldMk cId="4197714873" sldId="258"/>
            <ac:spMk id="2105" creationId="{0CABCAE3-64FC-4149-819F-2C1812824154}"/>
          </ac:spMkLst>
        </pc:spChg>
        <pc:spChg chg="add">
          <ac:chgData name="mohamed mohamed" userId="bbb2614c50c1801c" providerId="LiveId" clId="{85C67B52-AED7-41D8-A8F1-1C7FA9D04056}" dt="2023-12-27T16:46:14.244" v="344" actId="26606"/>
          <ac:spMkLst>
            <pc:docMk/>
            <pc:sldMk cId="4197714873" sldId="258"/>
            <ac:spMk id="2109" creationId="{2FA7AD0A-1871-4DF8-9235-F49D0513B9C1}"/>
          </ac:spMkLst>
        </pc:spChg>
        <pc:spChg chg="add">
          <ac:chgData name="mohamed mohamed" userId="bbb2614c50c1801c" providerId="LiveId" clId="{85C67B52-AED7-41D8-A8F1-1C7FA9D04056}" dt="2023-12-27T16:46:14.244" v="344" actId="26606"/>
          <ac:spMkLst>
            <pc:docMk/>
            <pc:sldMk cId="4197714873" sldId="258"/>
            <ac:spMk id="2110" creationId="{36B04CFB-FAE5-47DD-9B3E-4E9BA7A89CC1}"/>
          </ac:spMkLst>
        </pc:spChg>
        <pc:spChg chg="add">
          <ac:chgData name="mohamed mohamed" userId="bbb2614c50c1801c" providerId="LiveId" clId="{85C67B52-AED7-41D8-A8F1-1C7FA9D04056}" dt="2023-12-27T16:46:14.244" v="344" actId="26606"/>
          <ac:spMkLst>
            <pc:docMk/>
            <pc:sldMk cId="4197714873" sldId="258"/>
            <ac:spMk id="2115" creationId="{622F7FD7-8884-4FD5-95AB-0B5C6033ADF7}"/>
          </ac:spMkLst>
        </pc:spChg>
        <pc:grpChg chg="add del">
          <ac:chgData name="mohamed mohamed" userId="bbb2614c50c1801c" providerId="LiveId" clId="{85C67B52-AED7-41D8-A8F1-1C7FA9D04056}" dt="2023-12-27T16:46:10.372" v="339" actId="26606"/>
          <ac:grpSpMkLst>
            <pc:docMk/>
            <pc:sldMk cId="4197714873" sldId="258"/>
            <ac:grpSpMk id="2069" creationId="{4907A2B9-67D8-42FB-A373-67076DE4D30F}"/>
          </ac:grpSpMkLst>
        </pc:grpChg>
        <pc:grpChg chg="add del">
          <ac:chgData name="mohamed mohamed" userId="bbb2614c50c1801c" providerId="LiveId" clId="{85C67B52-AED7-41D8-A8F1-1C7FA9D04056}" dt="2023-12-27T16:46:12.789" v="341" actId="26606"/>
          <ac:grpSpMkLst>
            <pc:docMk/>
            <pc:sldMk cId="4197714873" sldId="258"/>
            <ac:grpSpMk id="2086" creationId="{E8ACF89C-CFC3-4D68-B3C4-2BEFB7BBE5F7}"/>
          </ac:grpSpMkLst>
        </pc:grpChg>
        <pc:grpChg chg="add del">
          <ac:chgData name="mohamed mohamed" userId="bbb2614c50c1801c" providerId="LiveId" clId="{85C67B52-AED7-41D8-A8F1-1C7FA9D04056}" dt="2023-12-27T16:46:14.202" v="343" actId="26606"/>
          <ac:grpSpMkLst>
            <pc:docMk/>
            <pc:sldMk cId="4197714873" sldId="258"/>
            <ac:grpSpMk id="2100" creationId="{4907A2B9-67D8-42FB-A373-67076DE4D30F}"/>
          </ac:grpSpMkLst>
        </pc:grpChg>
        <pc:grpChg chg="add">
          <ac:chgData name="mohamed mohamed" userId="bbb2614c50c1801c" providerId="LiveId" clId="{85C67B52-AED7-41D8-A8F1-1C7FA9D04056}" dt="2023-12-27T16:46:14.244" v="344" actId="26606"/>
          <ac:grpSpMkLst>
            <pc:docMk/>
            <pc:sldMk cId="4197714873" sldId="258"/>
            <ac:grpSpMk id="2112" creationId="{E8ACF89C-CFC3-4D68-B3C4-2BEFB7BBE5F7}"/>
          </ac:grpSpMkLst>
        </pc:grpChg>
        <pc:picChg chg="add mod">
          <ac:chgData name="mohamed mohamed" userId="bbb2614c50c1801c" providerId="LiveId" clId="{85C67B52-AED7-41D8-A8F1-1C7FA9D04056}" dt="2023-12-27T16:46:14.244" v="344" actId="26606"/>
          <ac:picMkLst>
            <pc:docMk/>
            <pc:sldMk cId="4197714873" sldId="258"/>
            <ac:picMk id="2050" creationId="{04F117CA-E926-1D7D-82C1-FB422424BB0D}"/>
          </ac:picMkLst>
        </pc:picChg>
        <pc:picChg chg="add del">
          <ac:chgData name="mohamed mohamed" userId="bbb2614c50c1801c" providerId="LiveId" clId="{85C67B52-AED7-41D8-A8F1-1C7FA9D04056}" dt="2023-12-27T16:46:10.372" v="339" actId="26606"/>
          <ac:picMkLst>
            <pc:docMk/>
            <pc:sldMk cId="4197714873" sldId="258"/>
            <ac:picMk id="2057" creationId="{012FDCFE-9AD2-4D8A-8CBF-B3AA37EBF6DD}"/>
          </ac:picMkLst>
        </pc:picChg>
        <pc:picChg chg="add del">
          <ac:chgData name="mohamed mohamed" userId="bbb2614c50c1801c" providerId="LiveId" clId="{85C67B52-AED7-41D8-A8F1-1C7FA9D04056}" dt="2023-12-27T16:46:10.372" v="339" actId="26606"/>
          <ac:picMkLst>
            <pc:docMk/>
            <pc:sldMk cId="4197714873" sldId="258"/>
            <ac:picMk id="2075" creationId="{FF48ABDD-EC14-4852-8085-531535B95FB1}"/>
          </ac:picMkLst>
        </pc:picChg>
        <pc:picChg chg="add del">
          <ac:chgData name="mohamed mohamed" userId="bbb2614c50c1801c" providerId="LiveId" clId="{85C67B52-AED7-41D8-A8F1-1C7FA9D04056}" dt="2023-12-27T16:46:12.789" v="341" actId="26606"/>
          <ac:picMkLst>
            <pc:docMk/>
            <pc:sldMk cId="4197714873" sldId="258"/>
            <ac:picMk id="2080" creationId="{012FDCFE-9AD2-4D8A-8CBF-B3AA37EBF6DD}"/>
          </ac:picMkLst>
        </pc:picChg>
        <pc:picChg chg="add del">
          <ac:chgData name="mohamed mohamed" userId="bbb2614c50c1801c" providerId="LiveId" clId="{85C67B52-AED7-41D8-A8F1-1C7FA9D04056}" dt="2023-12-27T16:46:12.789" v="341" actId="26606"/>
          <ac:picMkLst>
            <pc:docMk/>
            <pc:sldMk cId="4197714873" sldId="258"/>
            <ac:picMk id="2090" creationId="{16EFE474-4FE0-4E8F-8F09-5ED2C9E76A84}"/>
          </ac:picMkLst>
        </pc:picChg>
        <pc:picChg chg="add del">
          <ac:chgData name="mohamed mohamed" userId="bbb2614c50c1801c" providerId="LiveId" clId="{85C67B52-AED7-41D8-A8F1-1C7FA9D04056}" dt="2023-12-27T16:46:14.202" v="343" actId="26606"/>
          <ac:picMkLst>
            <pc:docMk/>
            <pc:sldMk cId="4197714873" sldId="258"/>
            <ac:picMk id="2094" creationId="{012FDCFE-9AD2-4D8A-8CBF-B3AA37EBF6DD}"/>
          </ac:picMkLst>
        </pc:picChg>
        <pc:picChg chg="add del">
          <ac:chgData name="mohamed mohamed" userId="bbb2614c50c1801c" providerId="LiveId" clId="{85C67B52-AED7-41D8-A8F1-1C7FA9D04056}" dt="2023-12-27T16:46:14.202" v="343" actId="26606"/>
          <ac:picMkLst>
            <pc:docMk/>
            <pc:sldMk cId="4197714873" sldId="258"/>
            <ac:picMk id="2102" creationId="{FF48ABDD-EC14-4852-8085-531535B95FB1}"/>
          </ac:picMkLst>
        </pc:picChg>
        <pc:picChg chg="add">
          <ac:chgData name="mohamed mohamed" userId="bbb2614c50c1801c" providerId="LiveId" clId="{85C67B52-AED7-41D8-A8F1-1C7FA9D04056}" dt="2023-12-27T16:46:14.244" v="344" actId="26606"/>
          <ac:picMkLst>
            <pc:docMk/>
            <pc:sldMk cId="4197714873" sldId="258"/>
            <ac:picMk id="2106" creationId="{012FDCFE-9AD2-4D8A-8CBF-B3AA37EBF6DD}"/>
          </ac:picMkLst>
        </pc:picChg>
        <pc:picChg chg="add">
          <ac:chgData name="mohamed mohamed" userId="bbb2614c50c1801c" providerId="LiveId" clId="{85C67B52-AED7-41D8-A8F1-1C7FA9D04056}" dt="2023-12-27T16:46:14.244" v="344" actId="26606"/>
          <ac:picMkLst>
            <pc:docMk/>
            <pc:sldMk cId="4197714873" sldId="258"/>
            <ac:picMk id="2116" creationId="{16EFE474-4FE0-4E8F-8F09-5ED2C9E76A84}"/>
          </ac:picMkLst>
        </pc:picChg>
        <pc:cxnChg chg="add del">
          <ac:chgData name="mohamed mohamed" userId="bbb2614c50c1801c" providerId="LiveId" clId="{85C67B52-AED7-41D8-A8F1-1C7FA9D04056}" dt="2023-12-27T16:46:10.372" v="339" actId="26606"/>
          <ac:cxnSpMkLst>
            <pc:docMk/>
            <pc:sldMk cId="4197714873" sldId="258"/>
            <ac:cxnSpMk id="2059" creationId="{FBD463FC-4CA8-4FF4-85A3-AF9F4B98D210}"/>
          </ac:cxnSpMkLst>
        </pc:cxnChg>
        <pc:cxnChg chg="add del">
          <ac:chgData name="mohamed mohamed" userId="bbb2614c50c1801c" providerId="LiveId" clId="{85C67B52-AED7-41D8-A8F1-1C7FA9D04056}" dt="2023-12-27T16:46:10.372" v="339" actId="26606"/>
          <ac:cxnSpMkLst>
            <pc:docMk/>
            <pc:sldMk cId="4197714873" sldId="258"/>
            <ac:cxnSpMk id="2061" creationId="{BECF35C3-8B44-4F4B-BD25-4C01823DB22A}"/>
          </ac:cxnSpMkLst>
        </pc:cxnChg>
        <pc:cxnChg chg="add del">
          <ac:chgData name="mohamed mohamed" userId="bbb2614c50c1801c" providerId="LiveId" clId="{85C67B52-AED7-41D8-A8F1-1C7FA9D04056}" dt="2023-12-27T16:46:10.372" v="339" actId="26606"/>
          <ac:cxnSpMkLst>
            <pc:docMk/>
            <pc:sldMk cId="4197714873" sldId="258"/>
            <ac:cxnSpMk id="2067" creationId="{3AAF1CF6-A2E3-40FC-975A-E8E573D23299}"/>
          </ac:cxnSpMkLst>
        </pc:cxnChg>
        <pc:cxnChg chg="add del">
          <ac:chgData name="mohamed mohamed" userId="bbb2614c50c1801c" providerId="LiveId" clId="{85C67B52-AED7-41D8-A8F1-1C7FA9D04056}" dt="2023-12-27T16:46:10.372" v="339" actId="26606"/>
          <ac:cxnSpMkLst>
            <pc:docMk/>
            <pc:sldMk cId="4197714873" sldId="258"/>
            <ac:cxnSpMk id="2077" creationId="{AF4E9326-7C69-4A33-9A45-62F659E4AE65}"/>
          </ac:cxnSpMkLst>
        </pc:cxnChg>
        <pc:cxnChg chg="add del">
          <ac:chgData name="mohamed mohamed" userId="bbb2614c50c1801c" providerId="LiveId" clId="{85C67B52-AED7-41D8-A8F1-1C7FA9D04056}" dt="2023-12-27T16:46:12.789" v="341" actId="26606"/>
          <ac:cxnSpMkLst>
            <pc:docMk/>
            <pc:sldMk cId="4197714873" sldId="258"/>
            <ac:cxnSpMk id="2081" creationId="{FBD463FC-4CA8-4FF4-85A3-AF9F4B98D210}"/>
          </ac:cxnSpMkLst>
        </pc:cxnChg>
        <pc:cxnChg chg="add del">
          <ac:chgData name="mohamed mohamed" userId="bbb2614c50c1801c" providerId="LiveId" clId="{85C67B52-AED7-41D8-A8F1-1C7FA9D04056}" dt="2023-12-27T16:46:12.789" v="341" actId="26606"/>
          <ac:cxnSpMkLst>
            <pc:docMk/>
            <pc:sldMk cId="4197714873" sldId="258"/>
            <ac:cxnSpMk id="2082" creationId="{BECF35C3-8B44-4F4B-BD25-4C01823DB22A}"/>
          </ac:cxnSpMkLst>
        </pc:cxnChg>
        <pc:cxnChg chg="add del">
          <ac:chgData name="mohamed mohamed" userId="bbb2614c50c1801c" providerId="LiveId" clId="{85C67B52-AED7-41D8-A8F1-1C7FA9D04056}" dt="2023-12-27T16:46:12.789" v="341" actId="26606"/>
          <ac:cxnSpMkLst>
            <pc:docMk/>
            <pc:sldMk cId="4197714873" sldId="258"/>
            <ac:cxnSpMk id="2085" creationId="{EE68D41B-9286-479F-9AB7-678C8E348D71}"/>
          </ac:cxnSpMkLst>
        </pc:cxnChg>
        <pc:cxnChg chg="add del">
          <ac:chgData name="mohamed mohamed" userId="bbb2614c50c1801c" providerId="LiveId" clId="{85C67B52-AED7-41D8-A8F1-1C7FA9D04056}" dt="2023-12-27T16:46:12.789" v="341" actId="26606"/>
          <ac:cxnSpMkLst>
            <pc:docMk/>
            <pc:sldMk cId="4197714873" sldId="258"/>
            <ac:cxnSpMk id="2091" creationId="{CF8B8C81-54DC-4AF5-B682-3A2C70A6B55C}"/>
          </ac:cxnSpMkLst>
        </pc:cxnChg>
        <pc:cxnChg chg="add del">
          <ac:chgData name="mohamed mohamed" userId="bbb2614c50c1801c" providerId="LiveId" clId="{85C67B52-AED7-41D8-A8F1-1C7FA9D04056}" dt="2023-12-27T16:46:14.202" v="343" actId="26606"/>
          <ac:cxnSpMkLst>
            <pc:docMk/>
            <pc:sldMk cId="4197714873" sldId="258"/>
            <ac:cxnSpMk id="2095" creationId="{FBD463FC-4CA8-4FF4-85A3-AF9F4B98D210}"/>
          </ac:cxnSpMkLst>
        </pc:cxnChg>
        <pc:cxnChg chg="add del">
          <ac:chgData name="mohamed mohamed" userId="bbb2614c50c1801c" providerId="LiveId" clId="{85C67B52-AED7-41D8-A8F1-1C7FA9D04056}" dt="2023-12-27T16:46:14.202" v="343" actId="26606"/>
          <ac:cxnSpMkLst>
            <pc:docMk/>
            <pc:sldMk cId="4197714873" sldId="258"/>
            <ac:cxnSpMk id="2096" creationId="{BECF35C3-8B44-4F4B-BD25-4C01823DB22A}"/>
          </ac:cxnSpMkLst>
        </pc:cxnChg>
        <pc:cxnChg chg="add del">
          <ac:chgData name="mohamed mohamed" userId="bbb2614c50c1801c" providerId="LiveId" clId="{85C67B52-AED7-41D8-A8F1-1C7FA9D04056}" dt="2023-12-27T16:46:14.202" v="343" actId="26606"/>
          <ac:cxnSpMkLst>
            <pc:docMk/>
            <pc:sldMk cId="4197714873" sldId="258"/>
            <ac:cxnSpMk id="2099" creationId="{3AAF1CF6-A2E3-40FC-975A-E8E573D23299}"/>
          </ac:cxnSpMkLst>
        </pc:cxnChg>
        <pc:cxnChg chg="add del">
          <ac:chgData name="mohamed mohamed" userId="bbb2614c50c1801c" providerId="LiveId" clId="{85C67B52-AED7-41D8-A8F1-1C7FA9D04056}" dt="2023-12-27T16:46:14.202" v="343" actId="26606"/>
          <ac:cxnSpMkLst>
            <pc:docMk/>
            <pc:sldMk cId="4197714873" sldId="258"/>
            <ac:cxnSpMk id="2103" creationId="{AF4E9326-7C69-4A33-9A45-62F659E4AE65}"/>
          </ac:cxnSpMkLst>
        </pc:cxnChg>
        <pc:cxnChg chg="add">
          <ac:chgData name="mohamed mohamed" userId="bbb2614c50c1801c" providerId="LiveId" clId="{85C67B52-AED7-41D8-A8F1-1C7FA9D04056}" dt="2023-12-27T16:46:14.244" v="344" actId="26606"/>
          <ac:cxnSpMkLst>
            <pc:docMk/>
            <pc:sldMk cId="4197714873" sldId="258"/>
            <ac:cxnSpMk id="2107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46:14.244" v="344" actId="26606"/>
          <ac:cxnSpMkLst>
            <pc:docMk/>
            <pc:sldMk cId="4197714873" sldId="258"/>
            <ac:cxnSpMk id="2108" creationId="{BECF35C3-8B44-4F4B-BD25-4C01823DB22A}"/>
          </ac:cxnSpMkLst>
        </pc:cxnChg>
        <pc:cxnChg chg="add">
          <ac:chgData name="mohamed mohamed" userId="bbb2614c50c1801c" providerId="LiveId" clId="{85C67B52-AED7-41D8-A8F1-1C7FA9D04056}" dt="2023-12-27T16:46:14.244" v="344" actId="26606"/>
          <ac:cxnSpMkLst>
            <pc:docMk/>
            <pc:sldMk cId="4197714873" sldId="258"/>
            <ac:cxnSpMk id="2111" creationId="{EE68D41B-9286-479F-9AB7-678C8E348D71}"/>
          </ac:cxnSpMkLst>
        </pc:cxnChg>
        <pc:cxnChg chg="add">
          <ac:chgData name="mohamed mohamed" userId="bbb2614c50c1801c" providerId="LiveId" clId="{85C67B52-AED7-41D8-A8F1-1C7FA9D04056}" dt="2023-12-27T16:46:14.244" v="344" actId="26606"/>
          <ac:cxnSpMkLst>
            <pc:docMk/>
            <pc:sldMk cId="4197714873" sldId="258"/>
            <ac:cxnSpMk id="2117" creationId="{CF8B8C81-54DC-4AF5-B682-3A2C70A6B55C}"/>
          </ac:cxnSpMkLst>
        </pc:cxnChg>
      </pc:sldChg>
      <pc:sldChg chg="addSp delSp modSp add mod setBg">
        <pc:chgData name="mohamed mohamed" userId="bbb2614c50c1801c" providerId="LiveId" clId="{85C67B52-AED7-41D8-A8F1-1C7FA9D04056}" dt="2023-12-27T16:46:20.993" v="345" actId="26606"/>
        <pc:sldMkLst>
          <pc:docMk/>
          <pc:sldMk cId="3590989266" sldId="259"/>
        </pc:sldMkLst>
        <pc:spChg chg="mod">
          <ac:chgData name="mohamed mohamed" userId="bbb2614c50c1801c" providerId="LiveId" clId="{85C67B52-AED7-41D8-A8F1-1C7FA9D04056}" dt="2023-12-27T16:46:20.993" v="345" actId="26606"/>
          <ac:spMkLst>
            <pc:docMk/>
            <pc:sldMk cId="3590989266" sldId="259"/>
            <ac:spMk id="2" creationId="{99886FC8-B6FA-4CEC-6620-2A6E5B8FE874}"/>
          </ac:spMkLst>
        </pc:spChg>
        <pc:spChg chg="add del mod">
          <ac:chgData name="mohamed mohamed" userId="bbb2614c50c1801c" providerId="LiveId" clId="{85C67B52-AED7-41D8-A8F1-1C7FA9D04056}" dt="2023-12-27T16:45:06.133" v="328"/>
          <ac:spMkLst>
            <pc:docMk/>
            <pc:sldMk cId="3590989266" sldId="259"/>
            <ac:spMk id="3" creationId="{1A88F2B1-CA3B-E3F7-14C5-0B6416378726}"/>
          </ac:spMkLst>
        </pc:spChg>
        <pc:spChg chg="add">
          <ac:chgData name="mohamed mohamed" userId="bbb2614c50c1801c" providerId="LiveId" clId="{85C67B52-AED7-41D8-A8F1-1C7FA9D04056}" dt="2023-12-27T16:46:20.993" v="345" actId="26606"/>
          <ac:spMkLst>
            <pc:docMk/>
            <pc:sldMk cId="3590989266" sldId="259"/>
            <ac:spMk id="7175" creationId="{0CABCAE3-64FC-4149-819F-2C1812824154}"/>
          </ac:spMkLst>
        </pc:spChg>
        <pc:spChg chg="add">
          <ac:chgData name="mohamed mohamed" userId="bbb2614c50c1801c" providerId="LiveId" clId="{85C67B52-AED7-41D8-A8F1-1C7FA9D04056}" dt="2023-12-27T16:46:20.993" v="345" actId="26606"/>
          <ac:spMkLst>
            <pc:docMk/>
            <pc:sldMk cId="3590989266" sldId="259"/>
            <ac:spMk id="7183" creationId="{2FA7AD0A-1871-4DF8-9235-F49D0513B9C1}"/>
          </ac:spMkLst>
        </pc:spChg>
        <pc:spChg chg="add">
          <ac:chgData name="mohamed mohamed" userId="bbb2614c50c1801c" providerId="LiveId" clId="{85C67B52-AED7-41D8-A8F1-1C7FA9D04056}" dt="2023-12-27T16:46:20.993" v="345" actId="26606"/>
          <ac:spMkLst>
            <pc:docMk/>
            <pc:sldMk cId="3590989266" sldId="259"/>
            <ac:spMk id="7185" creationId="{36B04CFB-FAE5-47DD-9B3E-4E9BA7A89CC1}"/>
          </ac:spMkLst>
        </pc:spChg>
        <pc:spChg chg="add">
          <ac:chgData name="mohamed mohamed" userId="bbb2614c50c1801c" providerId="LiveId" clId="{85C67B52-AED7-41D8-A8F1-1C7FA9D04056}" dt="2023-12-27T16:46:20.993" v="345" actId="26606"/>
          <ac:spMkLst>
            <pc:docMk/>
            <pc:sldMk cId="3590989266" sldId="259"/>
            <ac:spMk id="7193" creationId="{622F7FD7-8884-4FD5-95AB-0B5C6033ADF7}"/>
          </ac:spMkLst>
        </pc:spChg>
        <pc:grpChg chg="add">
          <ac:chgData name="mohamed mohamed" userId="bbb2614c50c1801c" providerId="LiveId" clId="{85C67B52-AED7-41D8-A8F1-1C7FA9D04056}" dt="2023-12-27T16:46:20.993" v="345" actId="26606"/>
          <ac:grpSpMkLst>
            <pc:docMk/>
            <pc:sldMk cId="3590989266" sldId="259"/>
            <ac:grpSpMk id="7189" creationId="{E8ACF89C-CFC3-4D68-B3C4-2BEFB7BBE5F7}"/>
          </ac:grpSpMkLst>
        </pc:grpChg>
        <pc:picChg chg="del">
          <ac:chgData name="mohamed mohamed" userId="bbb2614c50c1801c" providerId="LiveId" clId="{85C67B52-AED7-41D8-A8F1-1C7FA9D04056}" dt="2023-12-27T16:44:49.083" v="327" actId="478"/>
          <ac:picMkLst>
            <pc:docMk/>
            <pc:sldMk cId="3590989266" sldId="259"/>
            <ac:picMk id="2050" creationId="{04F117CA-E926-1D7D-82C1-FB422424BB0D}"/>
          </ac:picMkLst>
        </pc:picChg>
        <pc:picChg chg="add mod">
          <ac:chgData name="mohamed mohamed" userId="bbb2614c50c1801c" providerId="LiveId" clId="{85C67B52-AED7-41D8-A8F1-1C7FA9D04056}" dt="2023-12-27T16:46:20.993" v="345" actId="26606"/>
          <ac:picMkLst>
            <pc:docMk/>
            <pc:sldMk cId="3590989266" sldId="259"/>
            <ac:picMk id="7170" creationId="{972DB722-4352-77C2-ECE4-8FEAF8882373}"/>
          </ac:picMkLst>
        </pc:picChg>
        <pc:picChg chg="add">
          <ac:chgData name="mohamed mohamed" userId="bbb2614c50c1801c" providerId="LiveId" clId="{85C67B52-AED7-41D8-A8F1-1C7FA9D04056}" dt="2023-12-27T16:46:20.993" v="345" actId="26606"/>
          <ac:picMkLst>
            <pc:docMk/>
            <pc:sldMk cId="3590989266" sldId="259"/>
            <ac:picMk id="7177" creationId="{012FDCFE-9AD2-4D8A-8CBF-B3AA37EBF6DD}"/>
          </ac:picMkLst>
        </pc:picChg>
        <pc:picChg chg="add">
          <ac:chgData name="mohamed mohamed" userId="bbb2614c50c1801c" providerId="LiveId" clId="{85C67B52-AED7-41D8-A8F1-1C7FA9D04056}" dt="2023-12-27T16:46:20.993" v="345" actId="26606"/>
          <ac:picMkLst>
            <pc:docMk/>
            <pc:sldMk cId="3590989266" sldId="259"/>
            <ac:picMk id="7195" creationId="{16EFE474-4FE0-4E8F-8F09-5ED2C9E76A84}"/>
          </ac:picMkLst>
        </pc:picChg>
        <pc:cxnChg chg="add">
          <ac:chgData name="mohamed mohamed" userId="bbb2614c50c1801c" providerId="LiveId" clId="{85C67B52-AED7-41D8-A8F1-1C7FA9D04056}" dt="2023-12-27T16:46:20.993" v="345" actId="26606"/>
          <ac:cxnSpMkLst>
            <pc:docMk/>
            <pc:sldMk cId="3590989266" sldId="259"/>
            <ac:cxnSpMk id="7179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46:20.993" v="345" actId="26606"/>
          <ac:cxnSpMkLst>
            <pc:docMk/>
            <pc:sldMk cId="3590989266" sldId="259"/>
            <ac:cxnSpMk id="7181" creationId="{BECF35C3-8B44-4F4B-BD25-4C01823DB22A}"/>
          </ac:cxnSpMkLst>
        </pc:cxnChg>
        <pc:cxnChg chg="add">
          <ac:chgData name="mohamed mohamed" userId="bbb2614c50c1801c" providerId="LiveId" clId="{85C67B52-AED7-41D8-A8F1-1C7FA9D04056}" dt="2023-12-27T16:46:20.993" v="345" actId="26606"/>
          <ac:cxnSpMkLst>
            <pc:docMk/>
            <pc:sldMk cId="3590989266" sldId="259"/>
            <ac:cxnSpMk id="7187" creationId="{EE68D41B-9286-479F-9AB7-678C8E348D71}"/>
          </ac:cxnSpMkLst>
        </pc:cxnChg>
        <pc:cxnChg chg="add">
          <ac:chgData name="mohamed mohamed" userId="bbb2614c50c1801c" providerId="LiveId" clId="{85C67B52-AED7-41D8-A8F1-1C7FA9D04056}" dt="2023-12-27T16:46:20.993" v="345" actId="26606"/>
          <ac:cxnSpMkLst>
            <pc:docMk/>
            <pc:sldMk cId="3590989266" sldId="259"/>
            <ac:cxnSpMk id="7197" creationId="{CF8B8C81-54DC-4AF5-B682-3A2C70A6B55C}"/>
          </ac:cxnSpMkLst>
        </pc:cxnChg>
      </pc:sldChg>
      <pc:sldChg chg="addSp delSp modSp add mod setBg">
        <pc:chgData name="mohamed mohamed" userId="bbb2614c50c1801c" providerId="LiveId" clId="{85C67B52-AED7-41D8-A8F1-1C7FA9D04056}" dt="2023-12-27T16:46:25.377" v="346" actId="26606"/>
        <pc:sldMkLst>
          <pc:docMk/>
          <pc:sldMk cId="2534626340" sldId="260"/>
        </pc:sldMkLst>
        <pc:spChg chg="mod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2" creationId="{99886FC8-B6FA-4CEC-6620-2A6E5B8FE874}"/>
          </ac:spMkLst>
        </pc:spChg>
        <pc:spChg chg="add del mod">
          <ac:chgData name="mohamed mohamed" userId="bbb2614c50c1801c" providerId="LiveId" clId="{85C67B52-AED7-41D8-A8F1-1C7FA9D04056}" dt="2023-12-27T16:45:36.162" v="333"/>
          <ac:spMkLst>
            <pc:docMk/>
            <pc:sldMk cId="2534626340" sldId="260"/>
            <ac:spMk id="3" creationId="{BD300DAA-DE41-D04F-8184-E31335751A21}"/>
          </ac:spMkLst>
        </pc:spChg>
        <pc:spChg chg="add del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51" creationId="{0CABCAE3-64FC-4149-819F-2C1812824154}"/>
          </ac:spMkLst>
        </pc:spChg>
        <pc:spChg chg="add del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59" creationId="{7F0FC757-0FB0-43DC-8A8C-A60D5517549D}"/>
          </ac:spMkLst>
        </pc:spChg>
        <pc:spChg chg="add del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61" creationId="{B078FCAE-E8BE-4215-8F37-55B5EE72FAB4}"/>
          </ac:spMkLst>
        </pc:spChg>
        <pc:spChg chg="add del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69" creationId="{A88BBAE4-1AA8-4249-AB11-FEFFDB51A7C1}"/>
          </ac:spMkLst>
        </pc:spChg>
        <pc:spChg chg="add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78" creationId="{0CABCAE3-64FC-4149-819F-2C1812824154}"/>
          </ac:spMkLst>
        </pc:spChg>
        <pc:spChg chg="add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86" creationId="{2FA7AD0A-1871-4DF8-9235-F49D0513B9C1}"/>
          </ac:spMkLst>
        </pc:spChg>
        <pc:spChg chg="add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88" creationId="{36B04CFB-FAE5-47DD-9B3E-4E9BA7A89CC1}"/>
          </ac:spMkLst>
        </pc:spChg>
        <pc:spChg chg="add">
          <ac:chgData name="mohamed mohamed" userId="bbb2614c50c1801c" providerId="LiveId" clId="{85C67B52-AED7-41D8-A8F1-1C7FA9D04056}" dt="2023-12-27T16:46:25.377" v="346" actId="26606"/>
          <ac:spMkLst>
            <pc:docMk/>
            <pc:sldMk cId="2534626340" sldId="260"/>
            <ac:spMk id="6196" creationId="{622F7FD7-8884-4FD5-95AB-0B5C6033ADF7}"/>
          </ac:spMkLst>
        </pc:spChg>
        <pc:grpChg chg="add del">
          <ac:chgData name="mohamed mohamed" userId="bbb2614c50c1801c" providerId="LiveId" clId="{85C67B52-AED7-41D8-A8F1-1C7FA9D04056}" dt="2023-12-27T16:46:25.377" v="346" actId="26606"/>
          <ac:grpSpMkLst>
            <pc:docMk/>
            <pc:sldMk cId="2534626340" sldId="260"/>
            <ac:grpSpMk id="6165" creationId="{4907A2B9-67D8-42FB-A373-67076DE4D30F}"/>
          </ac:grpSpMkLst>
        </pc:grpChg>
        <pc:grpChg chg="add">
          <ac:chgData name="mohamed mohamed" userId="bbb2614c50c1801c" providerId="LiveId" clId="{85C67B52-AED7-41D8-A8F1-1C7FA9D04056}" dt="2023-12-27T16:46:25.377" v="346" actId="26606"/>
          <ac:grpSpMkLst>
            <pc:docMk/>
            <pc:sldMk cId="2534626340" sldId="260"/>
            <ac:grpSpMk id="6192" creationId="{E8ACF89C-CFC3-4D68-B3C4-2BEFB7BBE5F7}"/>
          </ac:grpSpMkLst>
        </pc:grpChg>
        <pc:picChg chg="del">
          <ac:chgData name="mohamed mohamed" userId="bbb2614c50c1801c" providerId="LiveId" clId="{85C67B52-AED7-41D8-A8F1-1C7FA9D04056}" dt="2023-12-27T16:45:23.615" v="332" actId="478"/>
          <ac:picMkLst>
            <pc:docMk/>
            <pc:sldMk cId="2534626340" sldId="260"/>
            <ac:picMk id="2050" creationId="{04F117CA-E926-1D7D-82C1-FB422424BB0D}"/>
          </ac:picMkLst>
        </pc:picChg>
        <pc:picChg chg="add mod">
          <ac:chgData name="mohamed mohamed" userId="bbb2614c50c1801c" providerId="LiveId" clId="{85C67B52-AED7-41D8-A8F1-1C7FA9D04056}" dt="2023-12-27T16:46:25.377" v="346" actId="26606"/>
          <ac:picMkLst>
            <pc:docMk/>
            <pc:sldMk cId="2534626340" sldId="260"/>
            <ac:picMk id="6146" creationId="{0099619E-C9F5-0AD4-1632-28C138DBB59F}"/>
          </ac:picMkLst>
        </pc:picChg>
        <pc:picChg chg="add del">
          <ac:chgData name="mohamed mohamed" userId="bbb2614c50c1801c" providerId="LiveId" clId="{85C67B52-AED7-41D8-A8F1-1C7FA9D04056}" dt="2023-12-27T16:46:25.377" v="346" actId="26606"/>
          <ac:picMkLst>
            <pc:docMk/>
            <pc:sldMk cId="2534626340" sldId="260"/>
            <ac:picMk id="6153" creationId="{012FDCFE-9AD2-4D8A-8CBF-B3AA37EBF6DD}"/>
          </ac:picMkLst>
        </pc:picChg>
        <pc:picChg chg="add del">
          <ac:chgData name="mohamed mohamed" userId="bbb2614c50c1801c" providerId="LiveId" clId="{85C67B52-AED7-41D8-A8F1-1C7FA9D04056}" dt="2023-12-27T16:46:25.377" v="346" actId="26606"/>
          <ac:picMkLst>
            <pc:docMk/>
            <pc:sldMk cId="2534626340" sldId="260"/>
            <ac:picMk id="6171" creationId="{FF48ABDD-EC14-4852-8085-531535B95FB1}"/>
          </ac:picMkLst>
        </pc:picChg>
        <pc:picChg chg="add">
          <ac:chgData name="mohamed mohamed" userId="bbb2614c50c1801c" providerId="LiveId" clId="{85C67B52-AED7-41D8-A8F1-1C7FA9D04056}" dt="2023-12-27T16:46:25.377" v="346" actId="26606"/>
          <ac:picMkLst>
            <pc:docMk/>
            <pc:sldMk cId="2534626340" sldId="260"/>
            <ac:picMk id="6180" creationId="{012FDCFE-9AD2-4D8A-8CBF-B3AA37EBF6DD}"/>
          </ac:picMkLst>
        </pc:picChg>
        <pc:picChg chg="add">
          <ac:chgData name="mohamed mohamed" userId="bbb2614c50c1801c" providerId="LiveId" clId="{85C67B52-AED7-41D8-A8F1-1C7FA9D04056}" dt="2023-12-27T16:46:25.377" v="346" actId="26606"/>
          <ac:picMkLst>
            <pc:docMk/>
            <pc:sldMk cId="2534626340" sldId="260"/>
            <ac:picMk id="6198" creationId="{16EFE474-4FE0-4E8F-8F09-5ED2C9E76A84}"/>
          </ac:picMkLst>
        </pc:picChg>
        <pc:cxnChg chg="add del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55" creationId="{FBD463FC-4CA8-4FF4-85A3-AF9F4B98D210}"/>
          </ac:cxnSpMkLst>
        </pc:cxnChg>
        <pc:cxnChg chg="add del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57" creationId="{BECF35C3-8B44-4F4B-BD25-4C01823DB22A}"/>
          </ac:cxnSpMkLst>
        </pc:cxnChg>
        <pc:cxnChg chg="add del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63" creationId="{3AAF1CF6-A2E3-40FC-975A-E8E573D23299}"/>
          </ac:cxnSpMkLst>
        </pc:cxnChg>
        <pc:cxnChg chg="add del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73" creationId="{AF4E9326-7C69-4A33-9A45-62F659E4AE65}"/>
          </ac:cxnSpMkLst>
        </pc:cxnChg>
        <pc:cxnChg chg="add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82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84" creationId="{BECF35C3-8B44-4F4B-BD25-4C01823DB22A}"/>
          </ac:cxnSpMkLst>
        </pc:cxnChg>
        <pc:cxnChg chg="add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190" creationId="{EE68D41B-9286-479F-9AB7-678C8E348D71}"/>
          </ac:cxnSpMkLst>
        </pc:cxnChg>
        <pc:cxnChg chg="add">
          <ac:chgData name="mohamed mohamed" userId="bbb2614c50c1801c" providerId="LiveId" clId="{85C67B52-AED7-41D8-A8F1-1C7FA9D04056}" dt="2023-12-27T16:46:25.377" v="346" actId="26606"/>
          <ac:cxnSpMkLst>
            <pc:docMk/>
            <pc:sldMk cId="2534626340" sldId="260"/>
            <ac:cxnSpMk id="6200" creationId="{CF8B8C81-54DC-4AF5-B682-3A2C70A6B55C}"/>
          </ac:cxnSpMkLst>
        </pc:cxnChg>
      </pc:sldChg>
      <pc:sldChg chg="addSp delSp modSp add mod setBg">
        <pc:chgData name="mohamed mohamed" userId="bbb2614c50c1801c" providerId="LiveId" clId="{85C67B52-AED7-41D8-A8F1-1C7FA9D04056}" dt="2023-12-27T16:47:10.883" v="351" actId="26606"/>
        <pc:sldMkLst>
          <pc:docMk/>
          <pc:sldMk cId="1160945940" sldId="261"/>
        </pc:sldMkLst>
        <pc:spChg chg="mod">
          <ac:chgData name="mohamed mohamed" userId="bbb2614c50c1801c" providerId="LiveId" clId="{85C67B52-AED7-41D8-A8F1-1C7FA9D04056}" dt="2023-12-27T16:47:10.883" v="351" actId="26606"/>
          <ac:spMkLst>
            <pc:docMk/>
            <pc:sldMk cId="1160945940" sldId="261"/>
            <ac:spMk id="2" creationId="{99886FC8-B6FA-4CEC-6620-2A6E5B8FE874}"/>
          </ac:spMkLst>
        </pc:spChg>
        <pc:spChg chg="add del mod">
          <ac:chgData name="mohamed mohamed" userId="bbb2614c50c1801c" providerId="LiveId" clId="{85C67B52-AED7-41D8-A8F1-1C7FA9D04056}" dt="2023-12-27T16:46:45.835" v="348"/>
          <ac:spMkLst>
            <pc:docMk/>
            <pc:sldMk cId="1160945940" sldId="261"/>
            <ac:spMk id="3" creationId="{26935A12-A08B-BAAB-0401-10DDC2EF17A6}"/>
          </ac:spMkLst>
        </pc:spChg>
        <pc:spChg chg="add">
          <ac:chgData name="mohamed mohamed" userId="bbb2614c50c1801c" providerId="LiveId" clId="{85C67B52-AED7-41D8-A8F1-1C7FA9D04056}" dt="2023-12-27T16:47:10.883" v="351" actId="26606"/>
          <ac:spMkLst>
            <pc:docMk/>
            <pc:sldMk cId="1160945940" sldId="261"/>
            <ac:spMk id="5124" creationId="{0CABCAE3-64FC-4149-819F-2C1812824154}"/>
          </ac:spMkLst>
        </pc:spChg>
        <pc:spChg chg="add del">
          <ac:chgData name="mohamed mohamed" userId="bbb2614c50c1801c" providerId="LiveId" clId="{85C67B52-AED7-41D8-A8F1-1C7FA9D04056}" dt="2023-12-27T16:47:06.207" v="350" actId="26606"/>
          <ac:spMkLst>
            <pc:docMk/>
            <pc:sldMk cId="1160945940" sldId="261"/>
            <ac:spMk id="5127" creationId="{1CE580D1-F917-4567-AFB4-99AA9B52ADF0}"/>
          </ac:spMkLst>
        </pc:spChg>
        <pc:spChg chg="add">
          <ac:chgData name="mohamed mohamed" userId="bbb2614c50c1801c" providerId="LiveId" clId="{85C67B52-AED7-41D8-A8F1-1C7FA9D04056}" dt="2023-12-27T16:47:10.883" v="351" actId="26606"/>
          <ac:spMkLst>
            <pc:docMk/>
            <pc:sldMk cId="1160945940" sldId="261"/>
            <ac:spMk id="5130" creationId="{2FA7AD0A-1871-4DF8-9235-F49D0513B9C1}"/>
          </ac:spMkLst>
        </pc:spChg>
        <pc:spChg chg="add">
          <ac:chgData name="mohamed mohamed" userId="bbb2614c50c1801c" providerId="LiveId" clId="{85C67B52-AED7-41D8-A8F1-1C7FA9D04056}" dt="2023-12-27T16:47:10.883" v="351" actId="26606"/>
          <ac:spMkLst>
            <pc:docMk/>
            <pc:sldMk cId="1160945940" sldId="261"/>
            <ac:spMk id="5132" creationId="{36B04CFB-FAE5-47DD-9B3E-4E9BA7A89CC1}"/>
          </ac:spMkLst>
        </pc:spChg>
        <pc:spChg chg="add del">
          <ac:chgData name="mohamed mohamed" userId="bbb2614c50c1801c" providerId="LiveId" clId="{85C67B52-AED7-41D8-A8F1-1C7FA9D04056}" dt="2023-12-27T16:47:06.207" v="350" actId="26606"/>
          <ac:spMkLst>
            <pc:docMk/>
            <pc:sldMk cId="1160945940" sldId="261"/>
            <ac:spMk id="5135" creationId="{EC17D08F-2133-44A9-B28C-CB29928FA8D9}"/>
          </ac:spMkLst>
        </pc:spChg>
        <pc:spChg chg="add del">
          <ac:chgData name="mohamed mohamed" userId="bbb2614c50c1801c" providerId="LiveId" clId="{85C67B52-AED7-41D8-A8F1-1C7FA9D04056}" dt="2023-12-27T16:47:06.207" v="350" actId="26606"/>
          <ac:spMkLst>
            <pc:docMk/>
            <pc:sldMk cId="1160945940" sldId="261"/>
            <ac:spMk id="5137" creationId="{0CC36881-E309-4C41-8B5B-203AADC15FF6}"/>
          </ac:spMkLst>
        </pc:spChg>
        <pc:spChg chg="add">
          <ac:chgData name="mohamed mohamed" userId="bbb2614c50c1801c" providerId="LiveId" clId="{85C67B52-AED7-41D8-A8F1-1C7FA9D04056}" dt="2023-12-27T16:47:10.883" v="351" actId="26606"/>
          <ac:spMkLst>
            <pc:docMk/>
            <pc:sldMk cId="1160945940" sldId="261"/>
            <ac:spMk id="5144" creationId="{622F7FD7-8884-4FD5-95AB-0B5C6033ADF7}"/>
          </ac:spMkLst>
        </pc:spChg>
        <pc:grpChg chg="add">
          <ac:chgData name="mohamed mohamed" userId="bbb2614c50c1801c" providerId="LiveId" clId="{85C67B52-AED7-41D8-A8F1-1C7FA9D04056}" dt="2023-12-27T16:47:10.883" v="351" actId="26606"/>
          <ac:grpSpMkLst>
            <pc:docMk/>
            <pc:sldMk cId="1160945940" sldId="261"/>
            <ac:grpSpMk id="5136" creationId="{E8ACF89C-CFC3-4D68-B3C4-2BEFB7BBE5F7}"/>
          </ac:grpSpMkLst>
        </pc:grpChg>
        <pc:grpChg chg="add del">
          <ac:chgData name="mohamed mohamed" userId="bbb2614c50c1801c" providerId="LiveId" clId="{85C67B52-AED7-41D8-A8F1-1C7FA9D04056}" dt="2023-12-27T16:47:06.207" v="350" actId="26606"/>
          <ac:grpSpMkLst>
            <pc:docMk/>
            <pc:sldMk cId="1160945940" sldId="261"/>
            <ac:grpSpMk id="5141" creationId="{AED92372-F778-4E96-9E90-4E63BAF3CAD3}"/>
          </ac:grpSpMkLst>
        </pc:grpChg>
        <pc:picChg chg="del">
          <ac:chgData name="mohamed mohamed" userId="bbb2614c50c1801c" providerId="LiveId" clId="{85C67B52-AED7-41D8-A8F1-1C7FA9D04056}" dt="2023-12-27T16:46:34.377" v="347" actId="478"/>
          <ac:picMkLst>
            <pc:docMk/>
            <pc:sldMk cId="1160945940" sldId="261"/>
            <ac:picMk id="2050" creationId="{04F117CA-E926-1D7D-82C1-FB422424BB0D}"/>
          </ac:picMkLst>
        </pc:picChg>
        <pc:picChg chg="add mod">
          <ac:chgData name="mohamed mohamed" userId="bbb2614c50c1801c" providerId="LiveId" clId="{85C67B52-AED7-41D8-A8F1-1C7FA9D04056}" dt="2023-12-27T16:47:10.883" v="351" actId="26606"/>
          <ac:picMkLst>
            <pc:docMk/>
            <pc:sldMk cId="1160945940" sldId="261"/>
            <ac:picMk id="5122" creationId="{C31BA77B-1104-551D-ECE4-B70D24552C92}"/>
          </ac:picMkLst>
        </pc:picChg>
        <pc:picChg chg="add">
          <ac:chgData name="mohamed mohamed" userId="bbb2614c50c1801c" providerId="LiveId" clId="{85C67B52-AED7-41D8-A8F1-1C7FA9D04056}" dt="2023-12-27T16:47:10.883" v="351" actId="26606"/>
          <ac:picMkLst>
            <pc:docMk/>
            <pc:sldMk cId="1160945940" sldId="261"/>
            <ac:picMk id="5125" creationId="{012FDCFE-9AD2-4D8A-8CBF-B3AA37EBF6DD}"/>
          </ac:picMkLst>
        </pc:picChg>
        <pc:picChg chg="add del">
          <ac:chgData name="mohamed mohamed" userId="bbb2614c50c1801c" providerId="LiveId" clId="{85C67B52-AED7-41D8-A8F1-1C7FA9D04056}" dt="2023-12-27T16:47:06.207" v="350" actId="26606"/>
          <ac:picMkLst>
            <pc:docMk/>
            <pc:sldMk cId="1160945940" sldId="261"/>
            <ac:picMk id="5129" creationId="{1F5620B8-A2D8-4568-B566-F0453A0D9167}"/>
          </ac:picMkLst>
        </pc:picChg>
        <pc:picChg chg="add del">
          <ac:chgData name="mohamed mohamed" userId="bbb2614c50c1801c" providerId="LiveId" clId="{85C67B52-AED7-41D8-A8F1-1C7FA9D04056}" dt="2023-12-27T16:47:06.207" v="350" actId="26606"/>
          <ac:picMkLst>
            <pc:docMk/>
            <pc:sldMk cId="1160945940" sldId="261"/>
            <ac:picMk id="5145" creationId="{4B61EBEC-D0CA-456C-98A6-EDA1AC9FB0D6}"/>
          </ac:picMkLst>
        </pc:picChg>
        <pc:picChg chg="add">
          <ac:chgData name="mohamed mohamed" userId="bbb2614c50c1801c" providerId="LiveId" clId="{85C67B52-AED7-41D8-A8F1-1C7FA9D04056}" dt="2023-12-27T16:47:10.883" v="351" actId="26606"/>
          <ac:picMkLst>
            <pc:docMk/>
            <pc:sldMk cId="1160945940" sldId="261"/>
            <ac:picMk id="5146" creationId="{16EFE474-4FE0-4E8F-8F09-5ED2C9E76A84}"/>
          </ac:picMkLst>
        </pc:picChg>
        <pc:cxnChg chg="add">
          <ac:chgData name="mohamed mohamed" userId="bbb2614c50c1801c" providerId="LiveId" clId="{85C67B52-AED7-41D8-A8F1-1C7FA9D04056}" dt="2023-12-27T16:47:10.883" v="351" actId="26606"/>
          <ac:cxnSpMkLst>
            <pc:docMk/>
            <pc:sldMk cId="1160945940" sldId="261"/>
            <ac:cxnSpMk id="5126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47:10.883" v="351" actId="26606"/>
          <ac:cxnSpMkLst>
            <pc:docMk/>
            <pc:sldMk cId="1160945940" sldId="261"/>
            <ac:cxnSpMk id="5128" creationId="{BECF35C3-8B44-4F4B-BD25-4C01823DB22A}"/>
          </ac:cxnSpMkLst>
        </pc:cxnChg>
        <pc:cxnChg chg="add del">
          <ac:chgData name="mohamed mohamed" userId="bbb2614c50c1801c" providerId="LiveId" clId="{85C67B52-AED7-41D8-A8F1-1C7FA9D04056}" dt="2023-12-27T16:47:06.207" v="350" actId="26606"/>
          <ac:cxnSpMkLst>
            <pc:docMk/>
            <pc:sldMk cId="1160945940" sldId="261"/>
            <ac:cxnSpMk id="5131" creationId="{1C7D2BA4-4B7A-4596-8BCC-5CF715423894}"/>
          </ac:cxnSpMkLst>
        </pc:cxnChg>
        <pc:cxnChg chg="add del">
          <ac:chgData name="mohamed mohamed" userId="bbb2614c50c1801c" providerId="LiveId" clId="{85C67B52-AED7-41D8-A8F1-1C7FA9D04056}" dt="2023-12-27T16:47:06.207" v="350" actId="26606"/>
          <ac:cxnSpMkLst>
            <pc:docMk/>
            <pc:sldMk cId="1160945940" sldId="261"/>
            <ac:cxnSpMk id="5133" creationId="{4977F1E1-2B6F-4BB6-899F-67D8764D83C5}"/>
          </ac:cxnSpMkLst>
        </pc:cxnChg>
        <pc:cxnChg chg="add">
          <ac:chgData name="mohamed mohamed" userId="bbb2614c50c1801c" providerId="LiveId" clId="{85C67B52-AED7-41D8-A8F1-1C7FA9D04056}" dt="2023-12-27T16:47:10.883" v="351" actId="26606"/>
          <ac:cxnSpMkLst>
            <pc:docMk/>
            <pc:sldMk cId="1160945940" sldId="261"/>
            <ac:cxnSpMk id="5134" creationId="{EE68D41B-9286-479F-9AB7-678C8E348D71}"/>
          </ac:cxnSpMkLst>
        </pc:cxnChg>
        <pc:cxnChg chg="add del">
          <ac:chgData name="mohamed mohamed" userId="bbb2614c50c1801c" providerId="LiveId" clId="{85C67B52-AED7-41D8-A8F1-1C7FA9D04056}" dt="2023-12-27T16:47:06.207" v="350" actId="26606"/>
          <ac:cxnSpMkLst>
            <pc:docMk/>
            <pc:sldMk cId="1160945940" sldId="261"/>
            <ac:cxnSpMk id="5139" creationId="{84F2C6A8-7D46-49EA-860B-0F0B0208436C}"/>
          </ac:cxnSpMkLst>
        </pc:cxnChg>
        <pc:cxnChg chg="add del">
          <ac:chgData name="mohamed mohamed" userId="bbb2614c50c1801c" providerId="LiveId" clId="{85C67B52-AED7-41D8-A8F1-1C7FA9D04056}" dt="2023-12-27T16:47:06.207" v="350" actId="26606"/>
          <ac:cxnSpMkLst>
            <pc:docMk/>
            <pc:sldMk cId="1160945940" sldId="261"/>
            <ac:cxnSpMk id="5147" creationId="{718A71EB-D327-4458-85FB-26336B2BA01B}"/>
          </ac:cxnSpMkLst>
        </pc:cxnChg>
        <pc:cxnChg chg="add">
          <ac:chgData name="mohamed mohamed" userId="bbb2614c50c1801c" providerId="LiveId" clId="{85C67B52-AED7-41D8-A8F1-1C7FA9D04056}" dt="2023-12-27T16:47:10.883" v="351" actId="26606"/>
          <ac:cxnSpMkLst>
            <pc:docMk/>
            <pc:sldMk cId="1160945940" sldId="261"/>
            <ac:cxnSpMk id="5149" creationId="{CF8B8C81-54DC-4AF5-B682-3A2C70A6B55C}"/>
          </ac:cxnSpMkLst>
        </pc:cxnChg>
      </pc:sldChg>
      <pc:sldChg chg="addSp delSp modSp add mod setBg">
        <pc:chgData name="mohamed mohamed" userId="bbb2614c50c1801c" providerId="LiveId" clId="{85C67B52-AED7-41D8-A8F1-1C7FA9D04056}" dt="2023-12-27T16:47:39.836" v="354" actId="26606"/>
        <pc:sldMkLst>
          <pc:docMk/>
          <pc:sldMk cId="2598366778" sldId="262"/>
        </pc:sldMkLst>
        <pc:spChg chg="mod">
          <ac:chgData name="mohamed mohamed" userId="bbb2614c50c1801c" providerId="LiveId" clId="{85C67B52-AED7-41D8-A8F1-1C7FA9D04056}" dt="2023-12-27T16:47:39.836" v="354" actId="26606"/>
          <ac:spMkLst>
            <pc:docMk/>
            <pc:sldMk cId="2598366778" sldId="262"/>
            <ac:spMk id="2" creationId="{99886FC8-B6FA-4CEC-6620-2A6E5B8FE874}"/>
          </ac:spMkLst>
        </pc:spChg>
        <pc:spChg chg="add del mod">
          <ac:chgData name="mohamed mohamed" userId="bbb2614c50c1801c" providerId="LiveId" clId="{85C67B52-AED7-41D8-A8F1-1C7FA9D04056}" dt="2023-12-27T16:47:31.690" v="353"/>
          <ac:spMkLst>
            <pc:docMk/>
            <pc:sldMk cId="2598366778" sldId="262"/>
            <ac:spMk id="3" creationId="{D52CD667-C0C8-FF2E-E001-8AA279A1C5FC}"/>
          </ac:spMkLst>
        </pc:spChg>
        <pc:spChg chg="add">
          <ac:chgData name="mohamed mohamed" userId="bbb2614c50c1801c" providerId="LiveId" clId="{85C67B52-AED7-41D8-A8F1-1C7FA9D04056}" dt="2023-12-27T16:47:39.836" v="354" actId="26606"/>
          <ac:spMkLst>
            <pc:docMk/>
            <pc:sldMk cId="2598366778" sldId="262"/>
            <ac:spMk id="4103" creationId="{0CABCAE3-64FC-4149-819F-2C1812824154}"/>
          </ac:spMkLst>
        </pc:spChg>
        <pc:spChg chg="add">
          <ac:chgData name="mohamed mohamed" userId="bbb2614c50c1801c" providerId="LiveId" clId="{85C67B52-AED7-41D8-A8F1-1C7FA9D04056}" dt="2023-12-27T16:47:39.836" v="354" actId="26606"/>
          <ac:spMkLst>
            <pc:docMk/>
            <pc:sldMk cId="2598366778" sldId="262"/>
            <ac:spMk id="4111" creationId="{2FA7AD0A-1871-4DF8-9235-F49D0513B9C1}"/>
          </ac:spMkLst>
        </pc:spChg>
        <pc:spChg chg="add">
          <ac:chgData name="mohamed mohamed" userId="bbb2614c50c1801c" providerId="LiveId" clId="{85C67B52-AED7-41D8-A8F1-1C7FA9D04056}" dt="2023-12-27T16:47:39.836" v="354" actId="26606"/>
          <ac:spMkLst>
            <pc:docMk/>
            <pc:sldMk cId="2598366778" sldId="262"/>
            <ac:spMk id="4113" creationId="{36B04CFB-FAE5-47DD-9B3E-4E9BA7A89CC1}"/>
          </ac:spMkLst>
        </pc:spChg>
        <pc:spChg chg="add">
          <ac:chgData name="mohamed mohamed" userId="bbb2614c50c1801c" providerId="LiveId" clId="{85C67B52-AED7-41D8-A8F1-1C7FA9D04056}" dt="2023-12-27T16:47:39.836" v="354" actId="26606"/>
          <ac:spMkLst>
            <pc:docMk/>
            <pc:sldMk cId="2598366778" sldId="262"/>
            <ac:spMk id="4121" creationId="{622F7FD7-8884-4FD5-95AB-0B5C6033ADF7}"/>
          </ac:spMkLst>
        </pc:spChg>
        <pc:grpChg chg="add">
          <ac:chgData name="mohamed mohamed" userId="bbb2614c50c1801c" providerId="LiveId" clId="{85C67B52-AED7-41D8-A8F1-1C7FA9D04056}" dt="2023-12-27T16:47:39.836" v="354" actId="26606"/>
          <ac:grpSpMkLst>
            <pc:docMk/>
            <pc:sldMk cId="2598366778" sldId="262"/>
            <ac:grpSpMk id="4117" creationId="{E8ACF89C-CFC3-4D68-B3C4-2BEFB7BBE5F7}"/>
          </ac:grpSpMkLst>
        </pc:grpChg>
        <pc:picChg chg="del">
          <ac:chgData name="mohamed mohamed" userId="bbb2614c50c1801c" providerId="LiveId" clId="{85C67B52-AED7-41D8-A8F1-1C7FA9D04056}" dt="2023-12-27T16:47:17.798" v="352" actId="478"/>
          <ac:picMkLst>
            <pc:docMk/>
            <pc:sldMk cId="2598366778" sldId="262"/>
            <ac:picMk id="2050" creationId="{04F117CA-E926-1D7D-82C1-FB422424BB0D}"/>
          </ac:picMkLst>
        </pc:picChg>
        <pc:picChg chg="add mod">
          <ac:chgData name="mohamed mohamed" userId="bbb2614c50c1801c" providerId="LiveId" clId="{85C67B52-AED7-41D8-A8F1-1C7FA9D04056}" dt="2023-12-27T16:47:39.836" v="354" actId="26606"/>
          <ac:picMkLst>
            <pc:docMk/>
            <pc:sldMk cId="2598366778" sldId="262"/>
            <ac:picMk id="4098" creationId="{80F376DC-B0F2-CE7C-760D-92276F8E36A7}"/>
          </ac:picMkLst>
        </pc:picChg>
        <pc:picChg chg="add">
          <ac:chgData name="mohamed mohamed" userId="bbb2614c50c1801c" providerId="LiveId" clId="{85C67B52-AED7-41D8-A8F1-1C7FA9D04056}" dt="2023-12-27T16:47:39.836" v="354" actId="26606"/>
          <ac:picMkLst>
            <pc:docMk/>
            <pc:sldMk cId="2598366778" sldId="262"/>
            <ac:picMk id="4105" creationId="{012FDCFE-9AD2-4D8A-8CBF-B3AA37EBF6DD}"/>
          </ac:picMkLst>
        </pc:picChg>
        <pc:picChg chg="add">
          <ac:chgData name="mohamed mohamed" userId="bbb2614c50c1801c" providerId="LiveId" clId="{85C67B52-AED7-41D8-A8F1-1C7FA9D04056}" dt="2023-12-27T16:47:39.836" v="354" actId="26606"/>
          <ac:picMkLst>
            <pc:docMk/>
            <pc:sldMk cId="2598366778" sldId="262"/>
            <ac:picMk id="4123" creationId="{16EFE474-4FE0-4E8F-8F09-5ED2C9E76A84}"/>
          </ac:picMkLst>
        </pc:picChg>
        <pc:cxnChg chg="add">
          <ac:chgData name="mohamed mohamed" userId="bbb2614c50c1801c" providerId="LiveId" clId="{85C67B52-AED7-41D8-A8F1-1C7FA9D04056}" dt="2023-12-27T16:47:39.836" v="354" actId="26606"/>
          <ac:cxnSpMkLst>
            <pc:docMk/>
            <pc:sldMk cId="2598366778" sldId="262"/>
            <ac:cxnSpMk id="4107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47:39.836" v="354" actId="26606"/>
          <ac:cxnSpMkLst>
            <pc:docMk/>
            <pc:sldMk cId="2598366778" sldId="262"/>
            <ac:cxnSpMk id="4109" creationId="{BECF35C3-8B44-4F4B-BD25-4C01823DB22A}"/>
          </ac:cxnSpMkLst>
        </pc:cxnChg>
        <pc:cxnChg chg="add">
          <ac:chgData name="mohamed mohamed" userId="bbb2614c50c1801c" providerId="LiveId" clId="{85C67B52-AED7-41D8-A8F1-1C7FA9D04056}" dt="2023-12-27T16:47:39.836" v="354" actId="26606"/>
          <ac:cxnSpMkLst>
            <pc:docMk/>
            <pc:sldMk cId="2598366778" sldId="262"/>
            <ac:cxnSpMk id="4115" creationId="{EE68D41B-9286-479F-9AB7-678C8E348D71}"/>
          </ac:cxnSpMkLst>
        </pc:cxnChg>
        <pc:cxnChg chg="add">
          <ac:chgData name="mohamed mohamed" userId="bbb2614c50c1801c" providerId="LiveId" clId="{85C67B52-AED7-41D8-A8F1-1C7FA9D04056}" dt="2023-12-27T16:47:39.836" v="354" actId="26606"/>
          <ac:cxnSpMkLst>
            <pc:docMk/>
            <pc:sldMk cId="2598366778" sldId="262"/>
            <ac:cxnSpMk id="4125" creationId="{CF8B8C81-54DC-4AF5-B682-3A2C70A6B55C}"/>
          </ac:cxnSpMkLst>
        </pc:cxnChg>
      </pc:sldChg>
      <pc:sldChg chg="addSp delSp modSp add mod setBg">
        <pc:chgData name="mohamed mohamed" userId="bbb2614c50c1801c" providerId="LiveId" clId="{85C67B52-AED7-41D8-A8F1-1C7FA9D04056}" dt="2023-12-27T16:48:07.434" v="357" actId="26606"/>
        <pc:sldMkLst>
          <pc:docMk/>
          <pc:sldMk cId="2449645602" sldId="263"/>
        </pc:sldMkLst>
        <pc:spChg chg="mod">
          <ac:chgData name="mohamed mohamed" userId="bbb2614c50c1801c" providerId="LiveId" clId="{85C67B52-AED7-41D8-A8F1-1C7FA9D04056}" dt="2023-12-27T16:48:07.434" v="357" actId="26606"/>
          <ac:spMkLst>
            <pc:docMk/>
            <pc:sldMk cId="2449645602" sldId="263"/>
            <ac:spMk id="2" creationId="{99886FC8-B6FA-4CEC-6620-2A6E5B8FE874}"/>
          </ac:spMkLst>
        </pc:spChg>
        <pc:spChg chg="add del mod">
          <ac:chgData name="mohamed mohamed" userId="bbb2614c50c1801c" providerId="LiveId" clId="{85C67B52-AED7-41D8-A8F1-1C7FA9D04056}" dt="2023-12-27T16:48:04.529" v="356"/>
          <ac:spMkLst>
            <pc:docMk/>
            <pc:sldMk cId="2449645602" sldId="263"/>
            <ac:spMk id="3" creationId="{11F41E24-9B08-36D4-0B47-60B8C37D6432}"/>
          </ac:spMkLst>
        </pc:spChg>
        <pc:spChg chg="add">
          <ac:chgData name="mohamed mohamed" userId="bbb2614c50c1801c" providerId="LiveId" clId="{85C67B52-AED7-41D8-A8F1-1C7FA9D04056}" dt="2023-12-27T16:48:07.434" v="357" actId="26606"/>
          <ac:spMkLst>
            <pc:docMk/>
            <pc:sldMk cId="2449645602" sldId="263"/>
            <ac:spMk id="3079" creationId="{0CABCAE3-64FC-4149-819F-2C1812824154}"/>
          </ac:spMkLst>
        </pc:spChg>
        <pc:spChg chg="add">
          <ac:chgData name="mohamed mohamed" userId="bbb2614c50c1801c" providerId="LiveId" clId="{85C67B52-AED7-41D8-A8F1-1C7FA9D04056}" dt="2023-12-27T16:48:07.434" v="357" actId="26606"/>
          <ac:spMkLst>
            <pc:docMk/>
            <pc:sldMk cId="2449645602" sldId="263"/>
            <ac:spMk id="3087" creationId="{2FA7AD0A-1871-4DF8-9235-F49D0513B9C1}"/>
          </ac:spMkLst>
        </pc:spChg>
        <pc:spChg chg="add">
          <ac:chgData name="mohamed mohamed" userId="bbb2614c50c1801c" providerId="LiveId" clId="{85C67B52-AED7-41D8-A8F1-1C7FA9D04056}" dt="2023-12-27T16:48:07.434" v="357" actId="26606"/>
          <ac:spMkLst>
            <pc:docMk/>
            <pc:sldMk cId="2449645602" sldId="263"/>
            <ac:spMk id="3089" creationId="{36B04CFB-FAE5-47DD-9B3E-4E9BA7A89CC1}"/>
          </ac:spMkLst>
        </pc:spChg>
        <pc:spChg chg="add">
          <ac:chgData name="mohamed mohamed" userId="bbb2614c50c1801c" providerId="LiveId" clId="{85C67B52-AED7-41D8-A8F1-1C7FA9D04056}" dt="2023-12-27T16:48:07.434" v="357" actId="26606"/>
          <ac:spMkLst>
            <pc:docMk/>
            <pc:sldMk cId="2449645602" sldId="263"/>
            <ac:spMk id="3097" creationId="{622F7FD7-8884-4FD5-95AB-0B5C6033ADF7}"/>
          </ac:spMkLst>
        </pc:spChg>
        <pc:grpChg chg="add">
          <ac:chgData name="mohamed mohamed" userId="bbb2614c50c1801c" providerId="LiveId" clId="{85C67B52-AED7-41D8-A8F1-1C7FA9D04056}" dt="2023-12-27T16:48:07.434" v="357" actId="26606"/>
          <ac:grpSpMkLst>
            <pc:docMk/>
            <pc:sldMk cId="2449645602" sldId="263"/>
            <ac:grpSpMk id="3093" creationId="{E8ACF89C-CFC3-4D68-B3C4-2BEFB7BBE5F7}"/>
          </ac:grpSpMkLst>
        </pc:grpChg>
        <pc:picChg chg="del">
          <ac:chgData name="mohamed mohamed" userId="bbb2614c50c1801c" providerId="LiveId" clId="{85C67B52-AED7-41D8-A8F1-1C7FA9D04056}" dt="2023-12-27T16:47:51.822" v="355" actId="478"/>
          <ac:picMkLst>
            <pc:docMk/>
            <pc:sldMk cId="2449645602" sldId="263"/>
            <ac:picMk id="2050" creationId="{04F117CA-E926-1D7D-82C1-FB422424BB0D}"/>
          </ac:picMkLst>
        </pc:picChg>
        <pc:picChg chg="add mod">
          <ac:chgData name="mohamed mohamed" userId="bbb2614c50c1801c" providerId="LiveId" clId="{85C67B52-AED7-41D8-A8F1-1C7FA9D04056}" dt="2023-12-27T16:48:07.434" v="357" actId="26606"/>
          <ac:picMkLst>
            <pc:docMk/>
            <pc:sldMk cId="2449645602" sldId="263"/>
            <ac:picMk id="3074" creationId="{C03C68FF-4BEE-EC34-0F67-7AF4960DD3FE}"/>
          </ac:picMkLst>
        </pc:picChg>
        <pc:picChg chg="add">
          <ac:chgData name="mohamed mohamed" userId="bbb2614c50c1801c" providerId="LiveId" clId="{85C67B52-AED7-41D8-A8F1-1C7FA9D04056}" dt="2023-12-27T16:48:07.434" v="357" actId="26606"/>
          <ac:picMkLst>
            <pc:docMk/>
            <pc:sldMk cId="2449645602" sldId="263"/>
            <ac:picMk id="3081" creationId="{012FDCFE-9AD2-4D8A-8CBF-B3AA37EBF6DD}"/>
          </ac:picMkLst>
        </pc:picChg>
        <pc:picChg chg="add">
          <ac:chgData name="mohamed mohamed" userId="bbb2614c50c1801c" providerId="LiveId" clId="{85C67B52-AED7-41D8-A8F1-1C7FA9D04056}" dt="2023-12-27T16:48:07.434" v="357" actId="26606"/>
          <ac:picMkLst>
            <pc:docMk/>
            <pc:sldMk cId="2449645602" sldId="263"/>
            <ac:picMk id="3099" creationId="{16EFE474-4FE0-4E8F-8F09-5ED2C9E76A84}"/>
          </ac:picMkLst>
        </pc:picChg>
        <pc:cxnChg chg="add">
          <ac:chgData name="mohamed mohamed" userId="bbb2614c50c1801c" providerId="LiveId" clId="{85C67B52-AED7-41D8-A8F1-1C7FA9D04056}" dt="2023-12-27T16:48:07.434" v="357" actId="26606"/>
          <ac:cxnSpMkLst>
            <pc:docMk/>
            <pc:sldMk cId="2449645602" sldId="263"/>
            <ac:cxnSpMk id="3083" creationId="{FBD463FC-4CA8-4FF4-85A3-AF9F4B98D210}"/>
          </ac:cxnSpMkLst>
        </pc:cxnChg>
        <pc:cxnChg chg="add">
          <ac:chgData name="mohamed mohamed" userId="bbb2614c50c1801c" providerId="LiveId" clId="{85C67B52-AED7-41D8-A8F1-1C7FA9D04056}" dt="2023-12-27T16:48:07.434" v="357" actId="26606"/>
          <ac:cxnSpMkLst>
            <pc:docMk/>
            <pc:sldMk cId="2449645602" sldId="263"/>
            <ac:cxnSpMk id="3085" creationId="{BECF35C3-8B44-4F4B-BD25-4C01823DB22A}"/>
          </ac:cxnSpMkLst>
        </pc:cxnChg>
        <pc:cxnChg chg="add">
          <ac:chgData name="mohamed mohamed" userId="bbb2614c50c1801c" providerId="LiveId" clId="{85C67B52-AED7-41D8-A8F1-1C7FA9D04056}" dt="2023-12-27T16:48:07.434" v="357" actId="26606"/>
          <ac:cxnSpMkLst>
            <pc:docMk/>
            <pc:sldMk cId="2449645602" sldId="263"/>
            <ac:cxnSpMk id="3091" creationId="{EE68D41B-9286-479F-9AB7-678C8E348D71}"/>
          </ac:cxnSpMkLst>
        </pc:cxnChg>
        <pc:cxnChg chg="add">
          <ac:chgData name="mohamed mohamed" userId="bbb2614c50c1801c" providerId="LiveId" clId="{85C67B52-AED7-41D8-A8F1-1C7FA9D04056}" dt="2023-12-27T16:48:07.434" v="357" actId="26606"/>
          <ac:cxnSpMkLst>
            <pc:docMk/>
            <pc:sldMk cId="2449645602" sldId="263"/>
            <ac:cxnSpMk id="3101" creationId="{CF8B8C81-54DC-4AF5-B682-3A2C70A6B55C}"/>
          </ac:cxnSpMkLst>
        </pc:cxnChg>
      </pc:sldChg>
      <pc:sldChg chg="addSp delSp modSp add mod setBg setClrOvrMap delDesignElem">
        <pc:chgData name="mohamed mohamed" userId="bbb2614c50c1801c" providerId="LiveId" clId="{85C67B52-AED7-41D8-A8F1-1C7FA9D04056}" dt="2023-12-27T18:13:02.444" v="771" actId="20577"/>
        <pc:sldMkLst>
          <pc:docMk/>
          <pc:sldMk cId="118432955" sldId="264"/>
        </pc:sldMkLst>
        <pc:spChg chg="mod">
          <ac:chgData name="mohamed mohamed" userId="bbb2614c50c1801c" providerId="LiveId" clId="{85C67B52-AED7-41D8-A8F1-1C7FA9D04056}" dt="2023-12-27T17:29:41.343" v="415" actId="26606"/>
          <ac:spMkLst>
            <pc:docMk/>
            <pc:sldMk cId="118432955" sldId="264"/>
            <ac:spMk id="2" creationId="{D2853B2A-E630-9642-C647-563B54C049BA}"/>
          </ac:spMkLst>
        </pc:spChg>
        <pc:spChg chg="add mod">
          <ac:chgData name="mohamed mohamed" userId="bbb2614c50c1801c" providerId="LiveId" clId="{85C67B52-AED7-41D8-A8F1-1C7FA9D04056}" dt="2023-12-27T18:13:02.444" v="771" actId="20577"/>
          <ac:spMkLst>
            <pc:docMk/>
            <pc:sldMk cId="118432955" sldId="264"/>
            <ac:spMk id="5" creationId="{13925F76-4308-9E8F-82DE-231B5D71AD88}"/>
          </ac:spMkLst>
        </pc:spChg>
        <pc:spChg chg="add del">
          <ac:chgData name="mohamed mohamed" userId="bbb2614c50c1801c" providerId="LiveId" clId="{85C67B52-AED7-41D8-A8F1-1C7FA9D04056}" dt="2023-12-27T17:28:29.725" v="389" actId="26606"/>
          <ac:spMkLst>
            <pc:docMk/>
            <pc:sldMk cId="118432955" sldId="264"/>
            <ac:spMk id="8" creationId="{C6870151-9189-4C3A-8379-EF3D95827A0A}"/>
          </ac:spMkLst>
        </pc:spChg>
        <pc:spChg chg="del">
          <ac:chgData name="mohamed mohamed" userId="bbb2614c50c1801c" providerId="LiveId" clId="{85C67B52-AED7-41D8-A8F1-1C7FA9D04056}" dt="2023-12-27T17:26:35.998" v="359"/>
          <ac:spMkLst>
            <pc:docMk/>
            <pc:sldMk cId="118432955" sldId="264"/>
            <ac:spMk id="9" creationId="{0CABCAE3-64FC-4149-819F-2C1812824154}"/>
          </ac:spMkLst>
        </pc:spChg>
        <pc:spChg chg="add del">
          <ac:chgData name="mohamed mohamed" userId="bbb2614c50c1801c" providerId="LiveId" clId="{85C67B52-AED7-41D8-A8F1-1C7FA9D04056}" dt="2023-12-27T17:28:29.725" v="389" actId="26606"/>
          <ac:spMkLst>
            <pc:docMk/>
            <pc:sldMk cId="118432955" sldId="264"/>
            <ac:spMk id="10" creationId="{123EA69C-102A-4DD0-9547-05DCD271D159}"/>
          </ac:spMkLst>
        </pc:spChg>
        <pc:spChg chg="add del">
          <ac:chgData name="mohamed mohamed" userId="bbb2614c50c1801c" providerId="LiveId" clId="{85C67B52-AED7-41D8-A8F1-1C7FA9D04056}" dt="2023-12-27T17:28:29.725" v="389" actId="26606"/>
          <ac:spMkLst>
            <pc:docMk/>
            <pc:sldMk cId="118432955" sldId="264"/>
            <ac:spMk id="12" creationId="{6A862265-5CA3-4C40-8582-7534C3B03C2A}"/>
          </ac:spMkLst>
        </pc:spChg>
        <pc:spChg chg="add del">
          <ac:chgData name="mohamed mohamed" userId="bbb2614c50c1801c" providerId="LiveId" clId="{85C67B52-AED7-41D8-A8F1-1C7FA9D04056}" dt="2023-12-27T17:28:29.725" v="389" actId="26606"/>
          <ac:spMkLst>
            <pc:docMk/>
            <pc:sldMk cId="118432955" sldId="264"/>
            <ac:spMk id="14" creationId="{600EF80B-0391-4082-9AF5-F15B091B4CE9}"/>
          </ac:spMkLst>
        </pc:spChg>
        <pc:spChg chg="del">
          <ac:chgData name="mohamed mohamed" userId="bbb2614c50c1801c" providerId="LiveId" clId="{85C67B52-AED7-41D8-A8F1-1C7FA9D04056}" dt="2023-12-27T17:26:35.998" v="359"/>
          <ac:spMkLst>
            <pc:docMk/>
            <pc:sldMk cId="118432955" sldId="264"/>
            <ac:spMk id="17" creationId="{D0712110-0BC1-4B31-B3BB-63B44222E87F}"/>
          </ac:spMkLst>
        </pc:spChg>
        <pc:spChg chg="add del">
          <ac:chgData name="mohamed mohamed" userId="bbb2614c50c1801c" providerId="LiveId" clId="{85C67B52-AED7-41D8-A8F1-1C7FA9D04056}" dt="2023-12-27T17:28:29.725" v="389" actId="26606"/>
          <ac:spMkLst>
            <pc:docMk/>
            <pc:sldMk cId="118432955" sldId="264"/>
            <ac:spMk id="18" creationId="{3FBF03E8-C602-4192-9C52-F84B29FDCC88}"/>
          </ac:spMkLst>
        </pc:spChg>
        <pc:spChg chg="del">
          <ac:chgData name="mohamed mohamed" userId="bbb2614c50c1801c" providerId="LiveId" clId="{85C67B52-AED7-41D8-A8F1-1C7FA9D04056}" dt="2023-12-27T17:26:35.998" v="359"/>
          <ac:spMkLst>
            <pc:docMk/>
            <pc:sldMk cId="118432955" sldId="264"/>
            <ac:spMk id="19" creationId="{4466B5F3-C053-4580-B04A-1EF949888280}"/>
          </ac:spMkLst>
        </pc:spChg>
        <pc:spChg chg="add del">
          <ac:chgData name="mohamed mohamed" userId="bbb2614c50c1801c" providerId="LiveId" clId="{85C67B52-AED7-41D8-A8F1-1C7FA9D04056}" dt="2023-12-27T17:28:30.755" v="391" actId="26606"/>
          <ac:spMkLst>
            <pc:docMk/>
            <pc:sldMk cId="118432955" sldId="264"/>
            <ac:spMk id="20" creationId="{C6870151-9189-4C3A-8379-EF3D95827A0A}"/>
          </ac:spMkLst>
        </pc:spChg>
        <pc:spChg chg="add del">
          <ac:chgData name="mohamed mohamed" userId="bbb2614c50c1801c" providerId="LiveId" clId="{85C67B52-AED7-41D8-A8F1-1C7FA9D04056}" dt="2023-12-27T17:28:30.755" v="391" actId="26606"/>
          <ac:spMkLst>
            <pc:docMk/>
            <pc:sldMk cId="118432955" sldId="264"/>
            <ac:spMk id="24" creationId="{123EA69C-102A-4DD0-9547-05DCD271D159}"/>
          </ac:spMkLst>
        </pc:spChg>
        <pc:spChg chg="add del">
          <ac:chgData name="mohamed mohamed" userId="bbb2614c50c1801c" providerId="LiveId" clId="{85C67B52-AED7-41D8-A8F1-1C7FA9D04056}" dt="2023-12-27T17:28:30.755" v="391" actId="26606"/>
          <ac:spMkLst>
            <pc:docMk/>
            <pc:sldMk cId="118432955" sldId="264"/>
            <ac:spMk id="26" creationId="{6A862265-5CA3-4C40-8582-7534C3B03C2A}"/>
          </ac:spMkLst>
        </pc:spChg>
        <pc:spChg chg="add del">
          <ac:chgData name="mohamed mohamed" userId="bbb2614c50c1801c" providerId="LiveId" clId="{85C67B52-AED7-41D8-A8F1-1C7FA9D04056}" dt="2023-12-27T17:28:30.755" v="391" actId="26606"/>
          <ac:spMkLst>
            <pc:docMk/>
            <pc:sldMk cId="118432955" sldId="264"/>
            <ac:spMk id="27" creationId="{600EF80B-0391-4082-9AF5-F15B091B4CE9}"/>
          </ac:spMkLst>
        </pc:spChg>
        <pc:spChg chg="add del">
          <ac:chgData name="mohamed mohamed" userId="bbb2614c50c1801c" providerId="LiveId" clId="{85C67B52-AED7-41D8-A8F1-1C7FA9D04056}" dt="2023-12-27T17:28:30.755" v="391" actId="26606"/>
          <ac:spMkLst>
            <pc:docMk/>
            <pc:sldMk cId="118432955" sldId="264"/>
            <ac:spMk id="29" creationId="{3FBF03E8-C602-4192-9C52-F84B29FDCC88}"/>
          </ac:spMkLst>
        </pc:spChg>
        <pc:spChg chg="add del">
          <ac:chgData name="mohamed mohamed" userId="bbb2614c50c1801c" providerId="LiveId" clId="{85C67B52-AED7-41D8-A8F1-1C7FA9D04056}" dt="2023-12-27T17:29:41.322" v="414" actId="26606"/>
          <ac:spMkLst>
            <pc:docMk/>
            <pc:sldMk cId="118432955" sldId="264"/>
            <ac:spMk id="30" creationId="{7BEFDA1A-2A01-4C29-A5D0-AE6F050D07DF}"/>
          </ac:spMkLst>
        </pc:spChg>
        <pc:spChg chg="add del">
          <ac:chgData name="mohamed mohamed" userId="bbb2614c50c1801c" providerId="LiveId" clId="{85C67B52-AED7-41D8-A8F1-1C7FA9D04056}" dt="2023-12-27T17:29:13.017" v="411" actId="26606"/>
          <ac:spMkLst>
            <pc:docMk/>
            <pc:sldMk cId="118432955" sldId="264"/>
            <ac:spMk id="31" creationId="{7BEFDA1A-2A01-4C29-A5D0-AE6F050D07DF}"/>
          </ac:spMkLst>
        </pc:spChg>
        <pc:spChg chg="add del">
          <ac:chgData name="mohamed mohamed" userId="bbb2614c50c1801c" providerId="LiveId" clId="{85C67B52-AED7-41D8-A8F1-1C7FA9D04056}" dt="2023-12-27T17:29:13.017" v="411" actId="26606"/>
          <ac:spMkLst>
            <pc:docMk/>
            <pc:sldMk cId="118432955" sldId="264"/>
            <ac:spMk id="34" creationId="{279D3810-B86F-4009-84EC-DE0FEABD6FCE}"/>
          </ac:spMkLst>
        </pc:spChg>
        <pc:spChg chg="add del">
          <ac:chgData name="mohamed mohamed" userId="bbb2614c50c1801c" providerId="LiveId" clId="{85C67B52-AED7-41D8-A8F1-1C7FA9D04056}" dt="2023-12-27T17:29:41.322" v="414" actId="26606"/>
          <ac:spMkLst>
            <pc:docMk/>
            <pc:sldMk cId="118432955" sldId="264"/>
            <ac:spMk id="39" creationId="{279D3810-B86F-4009-84EC-DE0FEABD6FCE}"/>
          </ac:spMkLst>
        </pc:spChg>
        <pc:spChg chg="add">
          <ac:chgData name="mohamed mohamed" userId="bbb2614c50c1801c" providerId="LiveId" clId="{85C67B52-AED7-41D8-A8F1-1C7FA9D04056}" dt="2023-12-27T17:29:41.343" v="415" actId="26606"/>
          <ac:spMkLst>
            <pc:docMk/>
            <pc:sldMk cId="118432955" sldId="264"/>
            <ac:spMk id="43" creationId="{C6870151-9189-4C3A-8379-EF3D95827A0A}"/>
          </ac:spMkLst>
        </pc:spChg>
        <pc:spChg chg="add">
          <ac:chgData name="mohamed mohamed" userId="bbb2614c50c1801c" providerId="LiveId" clId="{85C67B52-AED7-41D8-A8F1-1C7FA9D04056}" dt="2023-12-27T17:29:41.343" v="415" actId="26606"/>
          <ac:spMkLst>
            <pc:docMk/>
            <pc:sldMk cId="118432955" sldId="264"/>
            <ac:spMk id="45" creationId="{123EA69C-102A-4DD0-9547-05DCD271D159}"/>
          </ac:spMkLst>
        </pc:spChg>
        <pc:spChg chg="add">
          <ac:chgData name="mohamed mohamed" userId="bbb2614c50c1801c" providerId="LiveId" clId="{85C67B52-AED7-41D8-A8F1-1C7FA9D04056}" dt="2023-12-27T17:29:41.343" v="415" actId="26606"/>
          <ac:spMkLst>
            <pc:docMk/>
            <pc:sldMk cId="118432955" sldId="264"/>
            <ac:spMk id="46" creationId="{6A862265-5CA3-4C40-8582-7534C3B03C2A}"/>
          </ac:spMkLst>
        </pc:spChg>
        <pc:spChg chg="add">
          <ac:chgData name="mohamed mohamed" userId="bbb2614c50c1801c" providerId="LiveId" clId="{85C67B52-AED7-41D8-A8F1-1C7FA9D04056}" dt="2023-12-27T17:29:41.343" v="415" actId="26606"/>
          <ac:spMkLst>
            <pc:docMk/>
            <pc:sldMk cId="118432955" sldId="264"/>
            <ac:spMk id="47" creationId="{600EF80B-0391-4082-9AF5-F15B091B4CE9}"/>
          </ac:spMkLst>
        </pc:spChg>
        <pc:spChg chg="add">
          <ac:chgData name="mohamed mohamed" userId="bbb2614c50c1801c" providerId="LiveId" clId="{85C67B52-AED7-41D8-A8F1-1C7FA9D04056}" dt="2023-12-27T17:29:41.343" v="415" actId="26606"/>
          <ac:spMkLst>
            <pc:docMk/>
            <pc:sldMk cId="118432955" sldId="264"/>
            <ac:spMk id="49" creationId="{3FBF03E8-C602-4192-9C52-F84B29FDCC88}"/>
          </ac:spMkLst>
        </pc:spChg>
        <pc:graphicFrameChg chg="del">
          <ac:chgData name="mohamed mohamed" userId="bbb2614c50c1801c" providerId="LiveId" clId="{85C67B52-AED7-41D8-A8F1-1C7FA9D04056}" dt="2023-12-27T17:27:01.664" v="367" actId="478"/>
          <ac:graphicFrameMkLst>
            <pc:docMk/>
            <pc:sldMk cId="118432955" sldId="264"/>
            <ac:graphicFrameMk id="4" creationId="{1D126EF1-5BB4-92A5-813B-C71F70C4EB47}"/>
          </ac:graphicFrameMkLst>
        </pc:graphicFrameChg>
        <pc:picChg chg="add del">
          <ac:chgData name="mohamed mohamed" userId="bbb2614c50c1801c" providerId="LiveId" clId="{85C67B52-AED7-41D8-A8F1-1C7FA9D04056}" dt="2023-12-27T17:28:29.725" v="389" actId="26606"/>
          <ac:picMkLst>
            <pc:docMk/>
            <pc:sldMk cId="118432955" sldId="264"/>
            <ac:picMk id="7" creationId="{5A6BDF68-0A47-1DD3-0AB0-AA7C479BBDE5}"/>
          </ac:picMkLst>
        </pc:picChg>
        <pc:picChg chg="del">
          <ac:chgData name="mohamed mohamed" userId="bbb2614c50c1801c" providerId="LiveId" clId="{85C67B52-AED7-41D8-A8F1-1C7FA9D04056}" dt="2023-12-27T17:26:35.998" v="359"/>
          <ac:picMkLst>
            <pc:docMk/>
            <pc:sldMk cId="118432955" sldId="264"/>
            <ac:picMk id="11" creationId="{012FDCFE-9AD2-4D8A-8CBF-B3AA37EBF6DD}"/>
          </ac:picMkLst>
        </pc:picChg>
        <pc:picChg chg="add del">
          <ac:chgData name="mohamed mohamed" userId="bbb2614c50c1801c" providerId="LiveId" clId="{85C67B52-AED7-41D8-A8F1-1C7FA9D04056}" dt="2023-12-27T17:28:30.755" v="391" actId="26606"/>
          <ac:picMkLst>
            <pc:docMk/>
            <pc:sldMk cId="118432955" sldId="264"/>
            <ac:picMk id="22" creationId="{6FCC9DCE-F361-E2D6-D67C-B09428669189}"/>
          </ac:picMkLst>
        </pc:picChg>
        <pc:picChg chg="del">
          <ac:chgData name="mohamed mohamed" userId="bbb2614c50c1801c" providerId="LiveId" clId="{85C67B52-AED7-41D8-A8F1-1C7FA9D04056}" dt="2023-12-27T17:26:35.998" v="359"/>
          <ac:picMkLst>
            <pc:docMk/>
            <pc:sldMk cId="118432955" sldId="264"/>
            <ac:picMk id="23" creationId="{25CED634-E2D0-4AB7-96DD-816C9B52C5CF}"/>
          </ac:picMkLst>
        </pc:picChg>
        <pc:picChg chg="add del">
          <ac:chgData name="mohamed mohamed" userId="bbb2614c50c1801c" providerId="LiveId" clId="{85C67B52-AED7-41D8-A8F1-1C7FA9D04056}" dt="2023-12-27T17:29:13.017" v="411" actId="26606"/>
          <ac:picMkLst>
            <pc:docMk/>
            <pc:sldMk cId="118432955" sldId="264"/>
            <ac:picMk id="32" creationId="{CCD52C2C-0D6D-4599-1591-E34EEC6749F1}"/>
          </ac:picMkLst>
        </pc:picChg>
        <pc:picChg chg="add del">
          <ac:chgData name="mohamed mohamed" userId="bbb2614c50c1801c" providerId="LiveId" clId="{85C67B52-AED7-41D8-A8F1-1C7FA9D04056}" dt="2023-12-27T17:29:13.017" v="411" actId="26606"/>
          <ac:picMkLst>
            <pc:docMk/>
            <pc:sldMk cId="118432955" sldId="264"/>
            <ac:picMk id="35" creationId="{C33612A4-0B77-4479-B2AA-F178599550AA}"/>
          </ac:picMkLst>
        </pc:picChg>
        <pc:picChg chg="add del">
          <ac:chgData name="mohamed mohamed" userId="bbb2614c50c1801c" providerId="LiveId" clId="{85C67B52-AED7-41D8-A8F1-1C7FA9D04056}" dt="2023-12-27T17:29:41.322" v="414" actId="26606"/>
          <ac:picMkLst>
            <pc:docMk/>
            <pc:sldMk cId="118432955" sldId="264"/>
            <ac:picMk id="37" creationId="{25091EBF-08B4-FE47-FAF5-CFA85374985F}"/>
          </ac:picMkLst>
        </pc:picChg>
        <pc:picChg chg="add del">
          <ac:chgData name="mohamed mohamed" userId="bbb2614c50c1801c" providerId="LiveId" clId="{85C67B52-AED7-41D8-A8F1-1C7FA9D04056}" dt="2023-12-27T17:29:41.322" v="414" actId="26606"/>
          <ac:picMkLst>
            <pc:docMk/>
            <pc:sldMk cId="118432955" sldId="264"/>
            <ac:picMk id="40" creationId="{C33612A4-0B77-4479-B2AA-F178599550AA}"/>
          </ac:picMkLst>
        </pc:picChg>
        <pc:picChg chg="add">
          <ac:chgData name="mohamed mohamed" userId="bbb2614c50c1801c" providerId="LiveId" clId="{85C67B52-AED7-41D8-A8F1-1C7FA9D04056}" dt="2023-12-27T17:29:41.343" v="415" actId="26606"/>
          <ac:picMkLst>
            <pc:docMk/>
            <pc:sldMk cId="118432955" sldId="264"/>
            <ac:picMk id="44" creationId="{2EB864DF-5012-84AF-3016-A35209E516B3}"/>
          </ac:picMkLst>
        </pc:picChg>
        <pc:cxnChg chg="del">
          <ac:chgData name="mohamed mohamed" userId="bbb2614c50c1801c" providerId="LiveId" clId="{85C67B52-AED7-41D8-A8F1-1C7FA9D04056}" dt="2023-12-27T17:26:35.998" v="359"/>
          <ac:cxnSpMkLst>
            <pc:docMk/>
            <pc:sldMk cId="118432955" sldId="264"/>
            <ac:cxnSpMk id="13" creationId="{FBD463FC-4CA8-4FF4-85A3-AF9F4B98D210}"/>
          </ac:cxnSpMkLst>
        </pc:cxnChg>
        <pc:cxnChg chg="del">
          <ac:chgData name="mohamed mohamed" userId="bbb2614c50c1801c" providerId="LiveId" clId="{85C67B52-AED7-41D8-A8F1-1C7FA9D04056}" dt="2023-12-27T17:26:35.998" v="359"/>
          <ac:cxnSpMkLst>
            <pc:docMk/>
            <pc:sldMk cId="118432955" sldId="264"/>
            <ac:cxnSpMk id="15" creationId="{BECF35C3-8B44-4F4B-BD25-4C01823DB22A}"/>
          </ac:cxnSpMkLst>
        </pc:cxnChg>
        <pc:cxnChg chg="add del">
          <ac:chgData name="mohamed mohamed" userId="bbb2614c50c1801c" providerId="LiveId" clId="{85C67B52-AED7-41D8-A8F1-1C7FA9D04056}" dt="2023-12-27T17:28:29.725" v="389" actId="26606"/>
          <ac:cxnSpMkLst>
            <pc:docMk/>
            <pc:sldMk cId="118432955" sldId="264"/>
            <ac:cxnSpMk id="16" creationId="{D33AC32D-5F44-45F7-A0BD-7C11A86BED57}"/>
          </ac:cxnSpMkLst>
        </pc:cxnChg>
        <pc:cxnChg chg="del">
          <ac:chgData name="mohamed mohamed" userId="bbb2614c50c1801c" providerId="LiveId" clId="{85C67B52-AED7-41D8-A8F1-1C7FA9D04056}" dt="2023-12-27T17:26:35.998" v="359"/>
          <ac:cxnSpMkLst>
            <pc:docMk/>
            <pc:sldMk cId="118432955" sldId="264"/>
            <ac:cxnSpMk id="21" creationId="{FA6123F2-4B61-414F-A7E5-5B7828EACAE2}"/>
          </ac:cxnSpMkLst>
        </pc:cxnChg>
        <pc:cxnChg chg="del">
          <ac:chgData name="mohamed mohamed" userId="bbb2614c50c1801c" providerId="LiveId" clId="{85C67B52-AED7-41D8-A8F1-1C7FA9D04056}" dt="2023-12-27T17:26:35.998" v="359"/>
          <ac:cxnSpMkLst>
            <pc:docMk/>
            <pc:sldMk cId="118432955" sldId="264"/>
            <ac:cxnSpMk id="25" creationId="{FCDDCDFB-696D-4FDF-9B58-24F71B7C37BC}"/>
          </ac:cxnSpMkLst>
        </pc:cxnChg>
        <pc:cxnChg chg="add del">
          <ac:chgData name="mohamed mohamed" userId="bbb2614c50c1801c" providerId="LiveId" clId="{85C67B52-AED7-41D8-A8F1-1C7FA9D04056}" dt="2023-12-27T17:28:30.755" v="391" actId="26606"/>
          <ac:cxnSpMkLst>
            <pc:docMk/>
            <pc:sldMk cId="118432955" sldId="264"/>
            <ac:cxnSpMk id="28" creationId="{D33AC32D-5F44-45F7-A0BD-7C11A86BED57}"/>
          </ac:cxnSpMkLst>
        </pc:cxnChg>
        <pc:cxnChg chg="add del">
          <ac:chgData name="mohamed mohamed" userId="bbb2614c50c1801c" providerId="LiveId" clId="{85C67B52-AED7-41D8-A8F1-1C7FA9D04056}" dt="2023-12-27T17:29:13.017" v="411" actId="26606"/>
          <ac:cxnSpMkLst>
            <pc:docMk/>
            <pc:sldMk cId="118432955" sldId="264"/>
            <ac:cxnSpMk id="33" creationId="{17FD20E5-30AF-47B9-9256-2E8E904CBBC1}"/>
          </ac:cxnSpMkLst>
        </pc:cxnChg>
        <pc:cxnChg chg="add del">
          <ac:chgData name="mohamed mohamed" userId="bbb2614c50c1801c" providerId="LiveId" clId="{85C67B52-AED7-41D8-A8F1-1C7FA9D04056}" dt="2023-12-27T17:29:13.017" v="411" actId="26606"/>
          <ac:cxnSpMkLst>
            <pc:docMk/>
            <pc:sldMk cId="118432955" sldId="264"/>
            <ac:cxnSpMk id="36" creationId="{078A367A-3E83-4B48-A0F7-43FBE33328F5}"/>
          </ac:cxnSpMkLst>
        </pc:cxnChg>
        <pc:cxnChg chg="add del">
          <ac:chgData name="mohamed mohamed" userId="bbb2614c50c1801c" providerId="LiveId" clId="{85C67B52-AED7-41D8-A8F1-1C7FA9D04056}" dt="2023-12-27T17:29:41.322" v="414" actId="26606"/>
          <ac:cxnSpMkLst>
            <pc:docMk/>
            <pc:sldMk cId="118432955" sldId="264"/>
            <ac:cxnSpMk id="38" creationId="{17FD20E5-30AF-47B9-9256-2E8E904CBBC1}"/>
          </ac:cxnSpMkLst>
        </pc:cxnChg>
        <pc:cxnChg chg="add del">
          <ac:chgData name="mohamed mohamed" userId="bbb2614c50c1801c" providerId="LiveId" clId="{85C67B52-AED7-41D8-A8F1-1C7FA9D04056}" dt="2023-12-27T17:29:41.322" v="414" actId="26606"/>
          <ac:cxnSpMkLst>
            <pc:docMk/>
            <pc:sldMk cId="118432955" sldId="264"/>
            <ac:cxnSpMk id="41" creationId="{078A367A-3E83-4B48-A0F7-43FBE33328F5}"/>
          </ac:cxnSpMkLst>
        </pc:cxnChg>
        <pc:cxnChg chg="add">
          <ac:chgData name="mohamed mohamed" userId="bbb2614c50c1801c" providerId="LiveId" clId="{85C67B52-AED7-41D8-A8F1-1C7FA9D04056}" dt="2023-12-27T17:29:41.343" v="415" actId="26606"/>
          <ac:cxnSpMkLst>
            <pc:docMk/>
            <pc:sldMk cId="118432955" sldId="264"/>
            <ac:cxnSpMk id="48" creationId="{D33AC32D-5F44-45F7-A0BD-7C11A86BED57}"/>
          </ac:cxnSpMkLst>
        </pc:cxnChg>
      </pc:sldChg>
      <pc:sldChg chg="new del">
        <pc:chgData name="mohamed mohamed" userId="bbb2614c50c1801c" providerId="LiveId" clId="{85C67B52-AED7-41D8-A8F1-1C7FA9D04056}" dt="2023-12-27T17:29:50.588" v="417" actId="47"/>
        <pc:sldMkLst>
          <pc:docMk/>
          <pc:sldMk cId="782670573" sldId="265"/>
        </pc:sldMkLst>
      </pc:sldChg>
      <pc:sldChg chg="addSp delSp modSp new del mod setBg setClrOvrMap">
        <pc:chgData name="mohamed mohamed" userId="bbb2614c50c1801c" providerId="LiveId" clId="{85C67B52-AED7-41D8-A8F1-1C7FA9D04056}" dt="2023-12-27T17:31:06.133" v="443" actId="47"/>
        <pc:sldMkLst>
          <pc:docMk/>
          <pc:sldMk cId="2654091278" sldId="265"/>
        </pc:sldMkLst>
        <pc:spChg chg="mod">
          <ac:chgData name="mohamed mohamed" userId="bbb2614c50c1801c" providerId="LiveId" clId="{85C67B52-AED7-41D8-A8F1-1C7FA9D04056}" dt="2023-12-27T17:30:17.752" v="434" actId="26606"/>
          <ac:spMkLst>
            <pc:docMk/>
            <pc:sldMk cId="2654091278" sldId="265"/>
            <ac:spMk id="2" creationId="{C597E06E-F073-90C1-33C8-651FFB019F6E}"/>
          </ac:spMkLst>
        </pc:spChg>
        <pc:spChg chg="mod">
          <ac:chgData name="mohamed mohamed" userId="bbb2614c50c1801c" providerId="LiveId" clId="{85C67B52-AED7-41D8-A8F1-1C7FA9D04056}" dt="2023-12-27T17:30:43.155" v="439" actId="27636"/>
          <ac:spMkLst>
            <pc:docMk/>
            <pc:sldMk cId="2654091278" sldId="265"/>
            <ac:spMk id="3" creationId="{BC78AE00-2DB4-DB12-08EC-096C5ECE2A88}"/>
          </ac:spMkLst>
        </pc:spChg>
        <pc:spChg chg="add del">
          <ac:chgData name="mohamed mohamed" userId="bbb2614c50c1801c" providerId="LiveId" clId="{85C67B52-AED7-41D8-A8F1-1C7FA9D04056}" dt="2023-12-27T17:30:17.752" v="434" actId="26606"/>
          <ac:spMkLst>
            <pc:docMk/>
            <pc:sldMk cId="2654091278" sldId="265"/>
            <ac:spMk id="9" creationId="{C6870151-9189-4C3A-8379-EF3D95827A0A}"/>
          </ac:spMkLst>
        </pc:spChg>
        <pc:spChg chg="add del">
          <ac:chgData name="mohamed mohamed" userId="bbb2614c50c1801c" providerId="LiveId" clId="{85C67B52-AED7-41D8-A8F1-1C7FA9D04056}" dt="2023-12-27T17:30:17.752" v="434" actId="26606"/>
          <ac:spMkLst>
            <pc:docMk/>
            <pc:sldMk cId="2654091278" sldId="265"/>
            <ac:spMk id="11" creationId="{123EA69C-102A-4DD0-9547-05DCD271D159}"/>
          </ac:spMkLst>
        </pc:spChg>
        <pc:spChg chg="add del">
          <ac:chgData name="mohamed mohamed" userId="bbb2614c50c1801c" providerId="LiveId" clId="{85C67B52-AED7-41D8-A8F1-1C7FA9D04056}" dt="2023-12-27T17:30:17.752" v="434" actId="26606"/>
          <ac:spMkLst>
            <pc:docMk/>
            <pc:sldMk cId="2654091278" sldId="265"/>
            <ac:spMk id="13" creationId="{6A862265-5CA3-4C40-8582-7534C3B03C2A}"/>
          </ac:spMkLst>
        </pc:spChg>
        <pc:spChg chg="add del">
          <ac:chgData name="mohamed mohamed" userId="bbb2614c50c1801c" providerId="LiveId" clId="{85C67B52-AED7-41D8-A8F1-1C7FA9D04056}" dt="2023-12-27T17:30:17.752" v="434" actId="26606"/>
          <ac:spMkLst>
            <pc:docMk/>
            <pc:sldMk cId="2654091278" sldId="265"/>
            <ac:spMk id="15" creationId="{600EF80B-0391-4082-9AF5-F15B091B4CE9}"/>
          </ac:spMkLst>
        </pc:spChg>
        <pc:spChg chg="add del">
          <ac:chgData name="mohamed mohamed" userId="bbb2614c50c1801c" providerId="LiveId" clId="{85C67B52-AED7-41D8-A8F1-1C7FA9D04056}" dt="2023-12-27T17:30:17.752" v="434" actId="26606"/>
          <ac:spMkLst>
            <pc:docMk/>
            <pc:sldMk cId="2654091278" sldId="265"/>
            <ac:spMk id="19" creationId="{3FBF03E8-C602-4192-9C52-F84B29FDCC88}"/>
          </ac:spMkLst>
        </pc:spChg>
        <pc:picChg chg="add del">
          <ac:chgData name="mohamed mohamed" userId="bbb2614c50c1801c" providerId="LiveId" clId="{85C67B52-AED7-41D8-A8F1-1C7FA9D04056}" dt="2023-12-27T17:30:17.752" v="434" actId="26606"/>
          <ac:picMkLst>
            <pc:docMk/>
            <pc:sldMk cId="2654091278" sldId="265"/>
            <ac:picMk id="5" creationId="{37CB6722-5DBD-0E9B-8A43-2CFC39989A3F}"/>
          </ac:picMkLst>
        </pc:picChg>
        <pc:cxnChg chg="add del">
          <ac:chgData name="mohamed mohamed" userId="bbb2614c50c1801c" providerId="LiveId" clId="{85C67B52-AED7-41D8-A8F1-1C7FA9D04056}" dt="2023-12-27T17:30:17.752" v="434" actId="26606"/>
          <ac:cxnSpMkLst>
            <pc:docMk/>
            <pc:sldMk cId="2654091278" sldId="265"/>
            <ac:cxnSpMk id="17" creationId="{D33AC32D-5F44-45F7-A0BD-7C11A86BED57}"/>
          </ac:cxnSpMkLst>
        </pc:cxnChg>
      </pc:sldChg>
      <pc:sldChg chg="addSp delSp modSp add mod setBg setClrOvrMap delDesignElem">
        <pc:chgData name="mohamed mohamed" userId="bbb2614c50c1801c" providerId="LiveId" clId="{85C67B52-AED7-41D8-A8F1-1C7FA9D04056}" dt="2023-12-27T18:13:28.284" v="786" actId="20577"/>
        <pc:sldMkLst>
          <pc:docMk/>
          <pc:sldMk cId="3328716000" sldId="266"/>
        </pc:sldMkLst>
        <pc:spChg chg="mod">
          <ac:chgData name="mohamed mohamed" userId="bbb2614c50c1801c" providerId="LiveId" clId="{85C67B52-AED7-41D8-A8F1-1C7FA9D04056}" dt="2023-12-27T18:13:28.284" v="786" actId="20577"/>
          <ac:spMkLst>
            <pc:docMk/>
            <pc:sldMk cId="3328716000" sldId="266"/>
            <ac:spMk id="5" creationId="{13925F76-4308-9E8F-82DE-231B5D71AD88}"/>
          </ac:spMkLst>
        </pc:spChg>
        <pc:spChg chg="del">
          <ac:chgData name="mohamed mohamed" userId="bbb2614c50c1801c" providerId="LiveId" clId="{85C67B52-AED7-41D8-A8F1-1C7FA9D04056}" dt="2023-12-27T17:30:23.027" v="436"/>
          <ac:spMkLst>
            <pc:docMk/>
            <pc:sldMk cId="3328716000" sldId="266"/>
            <ac:spMk id="43" creationId="{C6870151-9189-4C3A-8379-EF3D95827A0A}"/>
          </ac:spMkLst>
        </pc:spChg>
        <pc:spChg chg="del">
          <ac:chgData name="mohamed mohamed" userId="bbb2614c50c1801c" providerId="LiveId" clId="{85C67B52-AED7-41D8-A8F1-1C7FA9D04056}" dt="2023-12-27T17:30:23.027" v="436"/>
          <ac:spMkLst>
            <pc:docMk/>
            <pc:sldMk cId="3328716000" sldId="266"/>
            <ac:spMk id="45" creationId="{123EA69C-102A-4DD0-9547-05DCD271D159}"/>
          </ac:spMkLst>
        </pc:spChg>
        <pc:spChg chg="del">
          <ac:chgData name="mohamed mohamed" userId="bbb2614c50c1801c" providerId="LiveId" clId="{85C67B52-AED7-41D8-A8F1-1C7FA9D04056}" dt="2023-12-27T17:30:23.027" v="436"/>
          <ac:spMkLst>
            <pc:docMk/>
            <pc:sldMk cId="3328716000" sldId="266"/>
            <ac:spMk id="46" creationId="{6A862265-5CA3-4C40-8582-7534C3B03C2A}"/>
          </ac:spMkLst>
        </pc:spChg>
        <pc:spChg chg="del">
          <ac:chgData name="mohamed mohamed" userId="bbb2614c50c1801c" providerId="LiveId" clId="{85C67B52-AED7-41D8-A8F1-1C7FA9D04056}" dt="2023-12-27T17:30:23.027" v="436"/>
          <ac:spMkLst>
            <pc:docMk/>
            <pc:sldMk cId="3328716000" sldId="266"/>
            <ac:spMk id="47" creationId="{600EF80B-0391-4082-9AF5-F15B091B4CE9}"/>
          </ac:spMkLst>
        </pc:spChg>
        <pc:spChg chg="del">
          <ac:chgData name="mohamed mohamed" userId="bbb2614c50c1801c" providerId="LiveId" clId="{85C67B52-AED7-41D8-A8F1-1C7FA9D04056}" dt="2023-12-27T17:30:23.027" v="436"/>
          <ac:spMkLst>
            <pc:docMk/>
            <pc:sldMk cId="3328716000" sldId="266"/>
            <ac:spMk id="49" creationId="{3FBF03E8-C602-4192-9C52-F84B29FDCC88}"/>
          </ac:spMkLst>
        </pc:spChg>
        <pc:spChg chg="add del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50" creationId="{C6870151-9189-4C3A-8379-EF3D95827A0A}"/>
          </ac:spMkLst>
        </pc:spChg>
        <pc:spChg chg="add del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51" creationId="{123EA69C-102A-4DD0-9547-05DCD271D159}"/>
          </ac:spMkLst>
        </pc:spChg>
        <pc:spChg chg="add del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53" creationId="{6A862265-5CA3-4C40-8582-7534C3B03C2A}"/>
          </ac:spMkLst>
        </pc:spChg>
        <pc:spChg chg="add del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55" creationId="{600EF80B-0391-4082-9AF5-F15B091B4CE9}"/>
          </ac:spMkLst>
        </pc:spChg>
        <pc:spChg chg="add del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59" creationId="{3FBF03E8-C602-4192-9C52-F84B29FDCC88}"/>
          </ac:spMkLst>
        </pc:spChg>
        <pc:spChg chg="add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64" creationId="{C6870151-9189-4C3A-8379-EF3D95827A0A}"/>
          </ac:spMkLst>
        </pc:spChg>
        <pc:spChg chg="add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66" creationId="{123EA69C-102A-4DD0-9547-05DCD271D159}"/>
          </ac:spMkLst>
        </pc:spChg>
        <pc:spChg chg="add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68" creationId="{6A862265-5CA3-4C40-8582-7534C3B03C2A}"/>
          </ac:spMkLst>
        </pc:spChg>
        <pc:spChg chg="add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70" creationId="{600EF80B-0391-4082-9AF5-F15B091B4CE9}"/>
          </ac:spMkLst>
        </pc:spChg>
        <pc:spChg chg="add">
          <ac:chgData name="mohamed mohamed" userId="bbb2614c50c1801c" providerId="LiveId" clId="{85C67B52-AED7-41D8-A8F1-1C7FA9D04056}" dt="2023-12-27T17:31:00.611" v="442" actId="26606"/>
          <ac:spMkLst>
            <pc:docMk/>
            <pc:sldMk cId="3328716000" sldId="266"/>
            <ac:spMk id="74" creationId="{3FBF03E8-C602-4192-9C52-F84B29FDCC88}"/>
          </ac:spMkLst>
        </pc:spChg>
        <pc:cxnChg chg="del">
          <ac:chgData name="mohamed mohamed" userId="bbb2614c50c1801c" providerId="LiveId" clId="{85C67B52-AED7-41D8-A8F1-1C7FA9D04056}" dt="2023-12-27T17:30:23.027" v="436"/>
          <ac:cxnSpMkLst>
            <pc:docMk/>
            <pc:sldMk cId="3328716000" sldId="266"/>
            <ac:cxnSpMk id="48" creationId="{D33AC32D-5F44-45F7-A0BD-7C11A86BED57}"/>
          </ac:cxnSpMkLst>
        </pc:cxnChg>
        <pc:cxnChg chg="add del">
          <ac:chgData name="mohamed mohamed" userId="bbb2614c50c1801c" providerId="LiveId" clId="{85C67B52-AED7-41D8-A8F1-1C7FA9D04056}" dt="2023-12-27T17:31:00.611" v="442" actId="26606"/>
          <ac:cxnSpMkLst>
            <pc:docMk/>
            <pc:sldMk cId="3328716000" sldId="266"/>
            <ac:cxnSpMk id="57" creationId="{D33AC32D-5F44-45F7-A0BD-7C11A86BED57}"/>
          </ac:cxnSpMkLst>
        </pc:cxnChg>
        <pc:cxnChg chg="add">
          <ac:chgData name="mohamed mohamed" userId="bbb2614c50c1801c" providerId="LiveId" clId="{85C67B52-AED7-41D8-A8F1-1C7FA9D04056}" dt="2023-12-27T17:31:00.611" v="442" actId="26606"/>
          <ac:cxnSpMkLst>
            <pc:docMk/>
            <pc:sldMk cId="3328716000" sldId="266"/>
            <ac:cxnSpMk id="72" creationId="{D33AC32D-5F44-45F7-A0BD-7C11A86BED57}"/>
          </ac:cxnSpMkLst>
        </pc:cxnChg>
      </pc:sldChg>
      <pc:sldChg chg="addSp delSp modSp add mod setBg">
        <pc:chgData name="mohamed mohamed" userId="bbb2614c50c1801c" providerId="LiveId" clId="{85C67B52-AED7-41D8-A8F1-1C7FA9D04056}" dt="2023-12-27T18:11:05.267" v="729" actId="1076"/>
        <pc:sldMkLst>
          <pc:docMk/>
          <pc:sldMk cId="109857222" sldId="267"/>
        </pc:sldMkLst>
        <pc:spChg chg="add mod">
          <ac:chgData name="mohamed mohamed" userId="bbb2614c50c1801c" providerId="LiveId" clId="{85C67B52-AED7-41D8-A8F1-1C7FA9D04056}" dt="2023-12-27T18:08:30.086" v="650" actId="404"/>
          <ac:spMkLst>
            <pc:docMk/>
            <pc:sldMk cId="109857222" sldId="267"/>
            <ac:spMk id="2" creationId="{90FC8455-B859-4B63-4843-1A18FDE2FFDB}"/>
          </ac:spMkLst>
        </pc:spChg>
        <pc:spChg chg="add mod">
          <ac:chgData name="mohamed mohamed" userId="bbb2614c50c1801c" providerId="LiveId" clId="{85C67B52-AED7-41D8-A8F1-1C7FA9D04056}" dt="2023-12-27T18:11:05.267" v="729" actId="1076"/>
          <ac:spMkLst>
            <pc:docMk/>
            <pc:sldMk cId="109857222" sldId="267"/>
            <ac:spMk id="3" creationId="{DCC920D8-FDF3-3417-762B-A2640AF6B3AD}"/>
          </ac:spMkLst>
        </pc:spChg>
        <pc:spChg chg="mod">
          <ac:chgData name="mohamed mohamed" userId="bbb2614c50c1801c" providerId="LiveId" clId="{85C67B52-AED7-41D8-A8F1-1C7FA9D04056}" dt="2023-12-27T18:08:43.200" v="680" actId="1035"/>
          <ac:spMkLst>
            <pc:docMk/>
            <pc:sldMk cId="109857222" sldId="267"/>
            <ac:spMk id="11" creationId="{00CC22B5-8500-2C45-91DE-A596A6DF1C3B}"/>
          </ac:spMkLst>
        </pc:spChg>
        <pc:spChg chg="add del">
          <ac:chgData name="mohamed mohamed" userId="bbb2614c50c1801c" providerId="LiveId" clId="{85C67B52-AED7-41D8-A8F1-1C7FA9D04056}" dt="2023-12-27T18:03:12.958" v="499" actId="26606"/>
          <ac:spMkLst>
            <pc:docMk/>
            <pc:sldMk cId="109857222" sldId="267"/>
            <ac:spMk id="16" creationId="{8BC298DB-2D5C-40A1-9A78-6B4A12198A9B}"/>
          </ac:spMkLst>
        </pc:spChg>
        <pc:spChg chg="add del">
          <ac:chgData name="mohamed mohamed" userId="bbb2614c50c1801c" providerId="LiveId" clId="{85C67B52-AED7-41D8-A8F1-1C7FA9D04056}" dt="2023-12-27T18:03:12.958" v="499" actId="26606"/>
          <ac:spMkLst>
            <pc:docMk/>
            <pc:sldMk cId="109857222" sldId="267"/>
            <ac:spMk id="18" creationId="{35C2355B-7CE9-4192-9142-A41CA0A0C08B}"/>
          </ac:spMkLst>
        </pc:spChg>
        <pc:spChg chg="add">
          <ac:chgData name="mohamed mohamed" userId="bbb2614c50c1801c" providerId="LiveId" clId="{85C67B52-AED7-41D8-A8F1-1C7FA9D04056}" dt="2023-12-27T18:03:13.005" v="500" actId="26606"/>
          <ac:spMkLst>
            <pc:docMk/>
            <pc:sldMk cId="109857222" sldId="267"/>
            <ac:spMk id="26" creationId="{B2CEB096-638F-4BA7-AB38-E3BBE9FB108A}"/>
          </ac:spMkLst>
        </pc:spChg>
        <pc:spChg chg="add">
          <ac:chgData name="mohamed mohamed" userId="bbb2614c50c1801c" providerId="LiveId" clId="{85C67B52-AED7-41D8-A8F1-1C7FA9D04056}" dt="2023-12-27T18:03:13.005" v="500" actId="26606"/>
          <ac:spMkLst>
            <pc:docMk/>
            <pc:sldMk cId="109857222" sldId="267"/>
            <ac:spMk id="27" creationId="{84C75E2B-CACA-478C-B26B-182AF87A18E3}"/>
          </ac:spMkLst>
        </pc:spChg>
        <pc:spChg chg="add">
          <ac:chgData name="mohamed mohamed" userId="bbb2614c50c1801c" providerId="LiveId" clId="{85C67B52-AED7-41D8-A8F1-1C7FA9D04056}" dt="2023-12-27T18:03:13.005" v="500" actId="26606"/>
          <ac:spMkLst>
            <pc:docMk/>
            <pc:sldMk cId="109857222" sldId="267"/>
            <ac:spMk id="33" creationId="{3F9C0852-4C70-4A1E-A857-A7AA58559DCB}"/>
          </ac:spMkLst>
        </pc:spChg>
        <pc:picChg chg="mod ord">
          <ac:chgData name="mohamed mohamed" userId="bbb2614c50c1801c" providerId="LiveId" clId="{85C67B52-AED7-41D8-A8F1-1C7FA9D04056}" dt="2023-12-27T18:03:24.899" v="501" actId="1076"/>
          <ac:picMkLst>
            <pc:docMk/>
            <pc:sldMk cId="109857222" sldId="267"/>
            <ac:picMk id="6" creationId="{841DC996-1A4B-4D4F-A733-3A00E5ABC2BB}"/>
          </ac:picMkLst>
        </pc:picChg>
        <pc:picChg chg="add del">
          <ac:chgData name="mohamed mohamed" userId="bbb2614c50c1801c" providerId="LiveId" clId="{85C67B52-AED7-41D8-A8F1-1C7FA9D04056}" dt="2023-12-27T18:03:12.958" v="499" actId="26606"/>
          <ac:picMkLst>
            <pc:docMk/>
            <pc:sldMk cId="109857222" sldId="267"/>
            <ac:picMk id="22" creationId="{45CE2E7C-6AA3-4710-825D-4CDDF788C7BC}"/>
          </ac:picMkLst>
        </pc:picChg>
        <pc:picChg chg="add">
          <ac:chgData name="mohamed mohamed" userId="bbb2614c50c1801c" providerId="LiveId" clId="{85C67B52-AED7-41D8-A8F1-1C7FA9D04056}" dt="2023-12-27T18:03:13.005" v="500" actId="26606"/>
          <ac:picMkLst>
            <pc:docMk/>
            <pc:sldMk cId="109857222" sldId="267"/>
            <ac:picMk id="28" creationId="{1A6223F3-0478-4201-A1A2-8DB0865B0A70}"/>
          </ac:picMkLst>
        </pc:picChg>
        <pc:picChg chg="add">
          <ac:chgData name="mohamed mohamed" userId="bbb2614c50c1801c" providerId="LiveId" clId="{85C67B52-AED7-41D8-A8F1-1C7FA9D04056}" dt="2023-12-27T18:03:13.005" v="500" actId="26606"/>
          <ac:picMkLst>
            <pc:docMk/>
            <pc:sldMk cId="109857222" sldId="267"/>
            <ac:picMk id="29" creationId="{50FF2874-547C-4D14-9E18-28B19002FB8C}"/>
          </ac:picMkLst>
        </pc:picChg>
        <pc:cxnChg chg="add del">
          <ac:chgData name="mohamed mohamed" userId="bbb2614c50c1801c" providerId="LiveId" clId="{85C67B52-AED7-41D8-A8F1-1C7FA9D04056}" dt="2023-12-27T18:03:12.958" v="499" actId="26606"/>
          <ac:cxnSpMkLst>
            <pc:docMk/>
            <pc:sldMk cId="109857222" sldId="267"/>
            <ac:cxnSpMk id="20" creationId="{06D05ED8-39E4-42F8-92CB-704C2BD0D215}"/>
          </ac:cxnSpMkLst>
        </pc:cxnChg>
        <pc:cxnChg chg="add del">
          <ac:chgData name="mohamed mohamed" userId="bbb2614c50c1801c" providerId="LiveId" clId="{85C67B52-AED7-41D8-A8F1-1C7FA9D04056}" dt="2023-12-27T18:03:12.958" v="499" actId="26606"/>
          <ac:cxnSpMkLst>
            <pc:docMk/>
            <pc:sldMk cId="109857222" sldId="267"/>
            <ac:cxnSpMk id="24" creationId="{3256C6C3-0EDC-4651-AB37-9F26CFAA6C86}"/>
          </ac:cxnSpMkLst>
        </pc:cxnChg>
        <pc:cxnChg chg="add">
          <ac:chgData name="mohamed mohamed" userId="bbb2614c50c1801c" providerId="LiveId" clId="{85C67B52-AED7-41D8-A8F1-1C7FA9D04056}" dt="2023-12-27T18:03:13.005" v="500" actId="26606"/>
          <ac:cxnSpMkLst>
            <pc:docMk/>
            <pc:sldMk cId="109857222" sldId="267"/>
            <ac:cxnSpMk id="30" creationId="{966D68AF-E970-43B2-B8F0-2A72DE72AFF3}"/>
          </ac:cxnSpMkLst>
        </pc:cxnChg>
        <pc:cxnChg chg="add">
          <ac:chgData name="mohamed mohamed" userId="bbb2614c50c1801c" providerId="LiveId" clId="{85C67B52-AED7-41D8-A8F1-1C7FA9D04056}" dt="2023-12-27T18:03:13.005" v="500" actId="26606"/>
          <ac:cxnSpMkLst>
            <pc:docMk/>
            <pc:sldMk cId="109857222" sldId="267"/>
            <ac:cxnSpMk id="31" creationId="{36CF827D-A163-47F7-BD87-34EB4FA7D696}"/>
          </ac:cxnSpMkLst>
        </pc:cxnChg>
        <pc:cxnChg chg="add">
          <ac:chgData name="mohamed mohamed" userId="bbb2614c50c1801c" providerId="LiveId" clId="{85C67B52-AED7-41D8-A8F1-1C7FA9D04056}" dt="2023-12-27T18:03:13.005" v="500" actId="26606"/>
          <ac:cxnSpMkLst>
            <pc:docMk/>
            <pc:sldMk cId="109857222" sldId="267"/>
            <ac:cxnSpMk id="32" creationId="{D299D9A9-1DA8-433D-A9BC-FB48D93D42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1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0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7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0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6387-28CD-4C50-824E-30D06284731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9BF7BF-448B-4461-9ACE-B8A0B738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dohussien/Data-Science-Healthcare---Persistency-of-a-drug-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9C0852-4C70-4A1E-A857-A7AA5855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EB096-638F-4BA7-AB38-E3BBE9FB1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5830007" y="732738"/>
            <a:ext cx="5761702" cy="381305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Exploratory Data Analysis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cap="all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Dec 12.2023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6" y="908822"/>
            <a:ext cx="4660762" cy="46607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6223F3-0478-4201-A1A2-8DB0865B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6D68AF-E970-43B2-B8F0-2A72DE7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FC8455-B859-4B63-4843-1A18FDE2FFDB}"/>
              </a:ext>
            </a:extLst>
          </p:cNvPr>
          <p:cNvSpPr/>
          <p:nvPr/>
        </p:nvSpPr>
        <p:spPr>
          <a:xfrm>
            <a:off x="5127554" y="1939851"/>
            <a:ext cx="687212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Health Care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Persistency Of Drugs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920D8-FDF3-3417-762B-A2640AF6B3AD}"/>
              </a:ext>
            </a:extLst>
          </p:cNvPr>
          <p:cNvSpPr/>
          <p:nvPr/>
        </p:nvSpPr>
        <p:spPr>
          <a:xfrm>
            <a:off x="3017346" y="5602294"/>
            <a:ext cx="56253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Report By : Mohamed </a:t>
            </a:r>
            <a:r>
              <a:rPr lang="en-US" sz="2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Mohamed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B864DF-5012-84AF-3016-A35209E5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6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53B2A-E630-9642-C647-563B54C0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eda summary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25F76-4308-9E8F-82DE-231B5D71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799"/>
            <a:ext cx="6629209" cy="512327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The patients were set in 4 different age categories : &gt;75, 55-65, 65-75, or &lt; 55.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given data was imbalanced and skewed towards some categories: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1 - the number of non-persistent is highly more than the number of persistent.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2 - more than 90% of cases are females.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3 - more than 85% of cases are Caucasians.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4 - 85% of cases are non-Hispanic.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5 - most of the cases age are above 75 years.         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All those reasons make the data imbalanced.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16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53B2A-E630-9642-C647-563B54C0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Data summary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126EF1-5BB4-92A5-813B-C71F70C4E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02892"/>
              </p:ext>
            </p:extLst>
          </p:nvPr>
        </p:nvGraphicFramePr>
        <p:xfrm>
          <a:off x="6094411" y="1060407"/>
          <a:ext cx="4960443" cy="415111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431268">
                  <a:extLst>
                    <a:ext uri="{9D8B030D-6E8A-4147-A177-3AD203B41FA5}">
                      <a16:colId xmlns:a16="http://schemas.microsoft.com/office/drawing/2014/main" val="134848451"/>
                    </a:ext>
                  </a:extLst>
                </a:gridCol>
                <a:gridCol w="1529175">
                  <a:extLst>
                    <a:ext uri="{9D8B030D-6E8A-4147-A177-3AD203B41FA5}">
                      <a16:colId xmlns:a16="http://schemas.microsoft.com/office/drawing/2014/main" val="3237679738"/>
                    </a:ext>
                  </a:extLst>
                </a:gridCol>
              </a:tblGrid>
              <a:tr h="1209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observations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3424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937857"/>
                  </a:ext>
                </a:extLst>
              </a:tr>
              <a:tr h="6574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files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70961"/>
                  </a:ext>
                </a:extLst>
              </a:tr>
              <a:tr h="969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features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69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522287"/>
                  </a:ext>
                </a:extLst>
              </a:tr>
              <a:tr h="6574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 format of the file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xlsx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288044"/>
                  </a:ext>
                </a:extLst>
              </a:tr>
              <a:tr h="6574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Size of the data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898 KB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7939" marR="215954" marT="143969" marB="143969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22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5B5342-D26D-EBAD-A280-A0D1A4413328}"/>
              </a:ext>
            </a:extLst>
          </p:cNvPr>
          <p:cNvSpPr txBox="1"/>
          <p:nvPr/>
        </p:nvSpPr>
        <p:spPr>
          <a:xfrm>
            <a:off x="759791" y="6125417"/>
            <a:ext cx="1029506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&amp; code location: </a:t>
            </a:r>
            <a:r>
              <a:rPr lang="en-US" sz="1200" u="sng" dirty="0" err="1"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Midohussien</a:t>
            </a:r>
            <a:r>
              <a:rPr lang="en-US" sz="1200" u="sng" dirty="0"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/Data-Science-Healthcare---Persistency-of-a-drug-: understanding the persistency of drug as per the physician prescription, and gather insights on the factors that are impacting the persistency, build a classification for the given dataset. (github.com)</a:t>
            </a:r>
            <a:endParaRPr lang="en-US" sz="1400" dirty="0">
              <a:solidFill>
                <a:srgbClr val="FFFF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Rectangle 2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06" name="Picture 210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Straight Connector 210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09" name="Rectangle 210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Rectangle 210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86FC8-B6FA-4CEC-6620-2A6E5B8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Data distribution </a:t>
            </a:r>
          </a:p>
        </p:txBody>
      </p:sp>
      <p:cxnSp>
        <p:nvCxnSpPr>
          <p:cNvPr id="2111" name="Straight Connector 211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12" name="Group 211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113" name="Rectangle 211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F117CA-E926-1D7D-82C1-FB422424BB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0948" y="1116345"/>
            <a:ext cx="5137770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211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17" name="Straight Connector 211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7" name="Picture 717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83" name="Rectangle 718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86FC8-B6FA-4CEC-6620-2A6E5B8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Data distribution </a:t>
            </a:r>
          </a:p>
        </p:txBody>
      </p:sp>
      <p:cxnSp>
        <p:nvCxnSpPr>
          <p:cNvPr id="7187" name="Straight Connector 718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190" name="Rectangle 718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93" name="Rectangle 719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2DB722-4352-77C2-ECE4-8FEAF88823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122" y="1116345"/>
            <a:ext cx="490942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5" name="Picture 719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97" name="Straight Connector 719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8" name="Rectangle 617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180" name="Picture 617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82" name="Straight Connector 618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4" name="Straight Connector 618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86" name="Rectangle 618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8" name="Rectangle 618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86FC8-B6FA-4CEC-6620-2A6E5B8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Data distribution </a:t>
            </a:r>
          </a:p>
        </p:txBody>
      </p:sp>
      <p:cxnSp>
        <p:nvCxnSpPr>
          <p:cNvPr id="6190" name="Straight Connector 618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92" name="Group 619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193" name="Rectangle 619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4" name="Rectangle 619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96" name="Rectangle 619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99619E-C9F5-0AD4-1632-28C138DBB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350" y="1116345"/>
            <a:ext cx="5206966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8" name="Picture 619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00" name="Straight Connector 619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2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1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25" name="Picture 51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26" name="Straight Connector 512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30" name="Rectangle 512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86FC8-B6FA-4CEC-6620-2A6E5B8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Data distribution </a:t>
            </a:r>
          </a:p>
        </p:txBody>
      </p:sp>
      <p:cxnSp>
        <p:nvCxnSpPr>
          <p:cNvPr id="5134" name="Straight Connector 513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Rectangle 513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1BA77B-1104-551D-ECE4-B70D24552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550" y="1116345"/>
            <a:ext cx="4972567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514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49" name="Straight Connector 514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4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86FC8-B6FA-4CEC-6620-2A6E5B8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Data distribution </a:t>
            </a:r>
          </a:p>
        </p:txBody>
      </p: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376DC-B0F2-CE7C-760D-92276F8E36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5529" y="1116345"/>
            <a:ext cx="498860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412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6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86FC8-B6FA-4CEC-6620-2A6E5B8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Data distribution </a:t>
            </a:r>
          </a:p>
        </p:txBody>
      </p: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3C68FF-4BEE-EC34-0F67-7AF4960DD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2890" y="1116345"/>
            <a:ext cx="4893887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309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4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B864DF-5012-84AF-3016-A35209E5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53B2A-E630-9642-C647-563B54C0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eda summary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25F76-4308-9E8F-82DE-231B5D71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799" y="850122"/>
            <a:ext cx="6938698" cy="547428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data in Drug_presistent.csv is tabular (2-dimensional).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original data set has 3424 rows and 69 columns.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total number of values was 236256.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There were no duplicate rows or missing values in the original data set.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all columns are object (string) data types, except two columns are numeric integer data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we have four races: Caucasian, Asian, Other/Unknown, or African American.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we have three different  Ethnicity  categories : Not Hispanic, Hispanic, or Unknown.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patients were from 5 different regions : West, Midwest, South, Northeast, or Unknown</a:t>
            </a:r>
            <a:r>
              <a:rPr lang="en-US" sz="17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/>
          </a:p>
        </p:txBody>
      </p:sp>
      <p:sp>
        <p:nvSpPr>
          <p:cNvPr id="4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335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ADLaM Display</vt:lpstr>
      <vt:lpstr>Arial</vt:lpstr>
      <vt:lpstr>Gill Sans MT</vt:lpstr>
      <vt:lpstr>Times New Roman</vt:lpstr>
      <vt:lpstr>Gallery</vt:lpstr>
      <vt:lpstr>PowerPoint Presentation</vt:lpstr>
      <vt:lpstr>Data summary</vt:lpstr>
      <vt:lpstr>Data distribution </vt:lpstr>
      <vt:lpstr>Data distribution </vt:lpstr>
      <vt:lpstr>Data distribution </vt:lpstr>
      <vt:lpstr>Data distribution </vt:lpstr>
      <vt:lpstr>Data distribution </vt:lpstr>
      <vt:lpstr>Data distribution </vt:lpstr>
      <vt:lpstr>eda summary</vt:lpstr>
      <vt:lpstr>eda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mohamed</dc:creator>
  <cp:lastModifiedBy>mohamed mohamed</cp:lastModifiedBy>
  <cp:revision>1</cp:revision>
  <dcterms:created xsi:type="dcterms:W3CDTF">2023-12-27T16:29:19Z</dcterms:created>
  <dcterms:modified xsi:type="dcterms:W3CDTF">2023-12-27T18:13:31Z</dcterms:modified>
</cp:coreProperties>
</file>