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0" r:id="rId5"/>
    <p:sldId id="271" r:id="rId6"/>
    <p:sldId id="272" r:id="rId7"/>
    <p:sldId id="276" r:id="rId8"/>
    <p:sldId id="274" r:id="rId9"/>
    <p:sldId id="277" r:id="rId10"/>
    <p:sldId id="278" r:id="rId11"/>
    <p:sldId id="279" r:id="rId12"/>
    <p:sldId id="280" r:id="rId13"/>
    <p:sldId id="281" r:id="rId14"/>
    <p:sldId id="273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7E7D52-864D-410A-BD15-C77D98929B8B}" v="35" dt="2023-10-19T19:00:38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mohamed" userId="bbb2614c50c1801c" providerId="LiveId" clId="{627E7D52-864D-410A-BD15-C77D98929B8B}"/>
    <pc:docChg chg="undo custSel addSld delSld modSld modMainMaster">
      <pc:chgData name="mohamed mohamed" userId="bbb2614c50c1801c" providerId="LiveId" clId="{627E7D52-864D-410A-BD15-C77D98929B8B}" dt="2023-10-19T19:47:38.228" v="2955" actId="20577"/>
      <pc:docMkLst>
        <pc:docMk/>
      </pc:docMkLst>
      <pc:sldChg chg="modSp mod setBg">
        <pc:chgData name="mohamed mohamed" userId="bbb2614c50c1801c" providerId="LiveId" clId="{627E7D52-864D-410A-BD15-C77D98929B8B}" dt="2023-10-19T19:00:38.864" v="1047"/>
        <pc:sldMkLst>
          <pc:docMk/>
          <pc:sldMk cId="109857222" sldId="256"/>
        </pc:sldMkLst>
        <pc:spChg chg="mod">
          <ac:chgData name="mohamed mohamed" userId="bbb2614c50c1801c" providerId="LiveId" clId="{627E7D52-864D-410A-BD15-C77D98929B8B}" dt="2023-10-19T00:54:14.705" v="49" actId="207"/>
          <ac:spMkLst>
            <pc:docMk/>
            <pc:sldMk cId="109857222" sldId="256"/>
            <ac:spMk id="11" creationId="{00CC22B5-8500-2C45-91DE-A596A6DF1C3B}"/>
          </ac:spMkLst>
        </pc:spChg>
      </pc:sldChg>
      <pc:sldChg chg="addSp delSp modSp mod setBg">
        <pc:chgData name="mohamed mohamed" userId="bbb2614c50c1801c" providerId="LiveId" clId="{627E7D52-864D-410A-BD15-C77D98929B8B}" dt="2023-10-19T18:57:59.456" v="1029" actId="26606"/>
        <pc:sldMkLst>
          <pc:docMk/>
          <pc:sldMk cId="4047255108" sldId="267"/>
        </pc:sldMkLst>
        <pc:spChg chg="mod">
          <ac:chgData name="mohamed mohamed" userId="bbb2614c50c1801c" providerId="LiveId" clId="{627E7D52-864D-410A-BD15-C77D98929B8B}" dt="2023-10-19T18:57:59.456" v="1029" actId="26606"/>
          <ac:spMkLst>
            <pc:docMk/>
            <pc:sldMk cId="4047255108" sldId="267"/>
            <ac:spMk id="2" creationId="{E8B8F26E-9345-4747-9094-972E38700A17}"/>
          </ac:spMkLst>
        </pc:spChg>
        <pc:spChg chg="mod">
          <ac:chgData name="mohamed mohamed" userId="bbb2614c50c1801c" providerId="LiveId" clId="{627E7D52-864D-410A-BD15-C77D98929B8B}" dt="2023-10-19T18:57:59.456" v="1029" actId="26606"/>
          <ac:spMkLst>
            <pc:docMk/>
            <pc:sldMk cId="4047255108" sldId="267"/>
            <ac:spMk id="3" creationId="{60B3D5A6-E766-7C41-BD00-B22DA4727FBA}"/>
          </ac:spMkLst>
        </pc:spChg>
        <pc:spChg chg="add del">
          <ac:chgData name="mohamed mohamed" userId="bbb2614c50c1801c" providerId="LiveId" clId="{627E7D52-864D-410A-BD15-C77D98929B8B}" dt="2023-10-19T18:57:59.456" v="1029" actId="26606"/>
          <ac:spMkLst>
            <pc:docMk/>
            <pc:sldMk cId="4047255108" sldId="267"/>
            <ac:spMk id="9" creationId="{C2554CA6-288E-4202-BC52-2E5A8F0C0AED}"/>
          </ac:spMkLst>
        </pc:spChg>
        <pc:spChg chg="add del">
          <ac:chgData name="mohamed mohamed" userId="bbb2614c50c1801c" providerId="LiveId" clId="{627E7D52-864D-410A-BD15-C77D98929B8B}" dt="2023-10-19T18:57:59.456" v="1029" actId="26606"/>
          <ac:spMkLst>
            <pc:docMk/>
            <pc:sldMk cId="4047255108" sldId="267"/>
            <ac:spMk id="11" creationId="{B10BB131-AC8E-4A8E-A5D1-36260F720C3B}"/>
          </ac:spMkLst>
        </pc:spChg>
        <pc:spChg chg="add del">
          <ac:chgData name="mohamed mohamed" userId="bbb2614c50c1801c" providerId="LiveId" clId="{627E7D52-864D-410A-BD15-C77D98929B8B}" dt="2023-10-19T18:57:59.456" v="1029" actId="26606"/>
          <ac:spMkLst>
            <pc:docMk/>
            <pc:sldMk cId="4047255108" sldId="267"/>
            <ac:spMk id="13" creationId="{5B7778FC-632E-4DCA-A7CB-0D7731CCF970}"/>
          </ac:spMkLst>
        </pc:spChg>
        <pc:spChg chg="add del">
          <ac:chgData name="mohamed mohamed" userId="bbb2614c50c1801c" providerId="LiveId" clId="{627E7D52-864D-410A-BD15-C77D98929B8B}" dt="2023-10-19T18:57:59.456" v="1029" actId="26606"/>
          <ac:spMkLst>
            <pc:docMk/>
            <pc:sldMk cId="4047255108" sldId="267"/>
            <ac:spMk id="15" creationId="{FA23A907-97FB-4A8F-880A-DD77401C4296}"/>
          </ac:spMkLst>
        </pc:spChg>
      </pc:sldChg>
      <pc:sldChg chg="addSp delSp modSp mod">
        <pc:chgData name="mohamed mohamed" userId="bbb2614c50c1801c" providerId="LiveId" clId="{627E7D52-864D-410A-BD15-C77D98929B8B}" dt="2023-10-19T19:47:38.228" v="2955" actId="20577"/>
        <pc:sldMkLst>
          <pc:docMk/>
          <pc:sldMk cId="116821060" sldId="268"/>
        </pc:sldMkLst>
        <pc:spChg chg="add del mod">
          <ac:chgData name="mohamed mohamed" userId="bbb2614c50c1801c" providerId="LiveId" clId="{627E7D52-864D-410A-BD15-C77D98929B8B}" dt="2023-10-19T19:47:38.228" v="2955" actId="20577"/>
          <ac:spMkLst>
            <pc:docMk/>
            <pc:sldMk cId="116821060" sldId="268"/>
            <ac:spMk id="2" creationId="{E8B8F26E-9345-4747-9094-972E38700A17}"/>
          </ac:spMkLst>
        </pc:spChg>
      </pc:sldChg>
      <pc:sldChg chg="addSp delSp modSp mod setBg delDesignElem">
        <pc:chgData name="mohamed mohamed" userId="bbb2614c50c1801c" providerId="LiveId" clId="{627E7D52-864D-410A-BD15-C77D98929B8B}" dt="2023-10-19T19:02:33.134" v="1055" actId="1076"/>
        <pc:sldMkLst>
          <pc:docMk/>
          <pc:sldMk cId="1946907383" sldId="269"/>
        </pc:sldMkLst>
        <pc:spChg chg="mod">
          <ac:chgData name="mohamed mohamed" userId="bbb2614c50c1801c" providerId="LiveId" clId="{627E7D52-864D-410A-BD15-C77D98929B8B}" dt="2023-10-19T19:02:33.134" v="1055" actId="1076"/>
          <ac:spMkLst>
            <pc:docMk/>
            <pc:sldMk cId="1946907383" sldId="269"/>
            <ac:spMk id="2" creationId="{4E9C4BBC-6184-EF0F-0DFC-27E09446536C}"/>
          </ac:spMkLst>
        </pc:spChg>
        <pc:spChg chg="mod">
          <ac:chgData name="mohamed mohamed" userId="bbb2614c50c1801c" providerId="LiveId" clId="{627E7D52-864D-410A-BD15-C77D98929B8B}" dt="2023-10-19T19:02:28.043" v="1054" actId="207"/>
          <ac:spMkLst>
            <pc:docMk/>
            <pc:sldMk cId="1946907383" sldId="269"/>
            <ac:spMk id="3" creationId="{A008D469-9D7B-2C89-964D-DA72B723CBDE}"/>
          </ac:spMkLst>
        </pc:spChg>
        <pc:spChg chg="add del">
          <ac:chgData name="mohamed mohamed" userId="bbb2614c50c1801c" providerId="LiveId" clId="{627E7D52-864D-410A-BD15-C77D98929B8B}" dt="2023-10-19T18:59:18.933" v="1038"/>
          <ac:spMkLst>
            <pc:docMk/>
            <pc:sldMk cId="1946907383" sldId="269"/>
            <ac:spMk id="9" creationId="{E51BA4DF-2BD4-4EC2-B1DB-B27C8AC71864}"/>
          </ac:spMkLst>
        </pc:spChg>
        <pc:picChg chg="add">
          <ac:chgData name="mohamed mohamed" userId="bbb2614c50c1801c" providerId="LiveId" clId="{627E7D52-864D-410A-BD15-C77D98929B8B}" dt="2023-10-19T18:58:16.616" v="1030" actId="26606"/>
          <ac:picMkLst>
            <pc:docMk/>
            <pc:sldMk cId="1946907383" sldId="269"/>
            <ac:picMk id="5" creationId="{5756DC1C-9B5D-E081-C491-CD2BA7516DF2}"/>
          </ac:picMkLst>
        </pc:picChg>
      </pc:sldChg>
      <pc:sldChg chg="addSp delSp modSp mod setBg delDesignElem">
        <pc:chgData name="mohamed mohamed" userId="bbb2614c50c1801c" providerId="LiveId" clId="{627E7D52-864D-410A-BD15-C77D98929B8B}" dt="2023-10-19T19:02:56.365" v="1065" actId="27636"/>
        <pc:sldMkLst>
          <pc:docMk/>
          <pc:sldMk cId="2898337982" sldId="270"/>
        </pc:sldMkLst>
        <pc:spChg chg="mod">
          <ac:chgData name="mohamed mohamed" userId="bbb2614c50c1801c" providerId="LiveId" clId="{627E7D52-864D-410A-BD15-C77D98929B8B}" dt="2023-10-19T18:59:40.704" v="1043" actId="26606"/>
          <ac:spMkLst>
            <pc:docMk/>
            <pc:sldMk cId="2898337982" sldId="270"/>
            <ac:spMk id="2" creationId="{4B19E4A1-A194-BA00-D61C-94448F9B529E}"/>
          </ac:spMkLst>
        </pc:spChg>
        <pc:spChg chg="mod">
          <ac:chgData name="mohamed mohamed" userId="bbb2614c50c1801c" providerId="LiveId" clId="{627E7D52-864D-410A-BD15-C77D98929B8B}" dt="2023-10-19T19:02:56.365" v="1065" actId="27636"/>
          <ac:spMkLst>
            <pc:docMk/>
            <pc:sldMk cId="2898337982" sldId="270"/>
            <ac:spMk id="3" creationId="{EC1DC8B1-173A-585F-3157-A6AF06DC83E9}"/>
          </ac:spMkLst>
        </pc:spChg>
        <pc:spChg chg="add del">
          <ac:chgData name="mohamed mohamed" userId="bbb2614c50c1801c" providerId="LiveId" clId="{627E7D52-864D-410A-BD15-C77D98929B8B}" dt="2023-10-19T18:59:40.704" v="1043" actId="26606"/>
          <ac:spMkLst>
            <pc:docMk/>
            <pc:sldMk cId="2898337982" sldId="270"/>
            <ac:spMk id="9" creationId="{F944E337-3E5D-4A1F-A5A1-2057F25B8A7B}"/>
          </ac:spMkLst>
        </pc:spChg>
        <pc:spChg chg="add del">
          <ac:chgData name="mohamed mohamed" userId="bbb2614c50c1801c" providerId="LiveId" clId="{627E7D52-864D-410A-BD15-C77D98929B8B}" dt="2023-10-19T18:59:40.704" v="1043" actId="26606"/>
          <ac:spMkLst>
            <pc:docMk/>
            <pc:sldMk cId="2898337982" sldId="270"/>
            <ac:spMk id="11" creationId="{4DA50D69-7CF7-4844-B844-A2B821C77F24}"/>
          </ac:spMkLst>
        </pc:spChg>
        <pc:picChg chg="add del">
          <ac:chgData name="mohamed mohamed" userId="bbb2614c50c1801c" providerId="LiveId" clId="{627E7D52-864D-410A-BD15-C77D98929B8B}" dt="2023-10-19T18:59:40.704" v="1043" actId="26606"/>
          <ac:picMkLst>
            <pc:docMk/>
            <pc:sldMk cId="2898337982" sldId="270"/>
            <ac:picMk id="5" creationId="{B89DD675-CF05-9569-476E-DE4FAC87ED24}"/>
          </ac:picMkLst>
        </pc:picChg>
      </pc:sldChg>
      <pc:sldChg chg="addSp delSp modSp mod setBg">
        <pc:chgData name="mohamed mohamed" userId="bbb2614c50c1801c" providerId="LiveId" clId="{627E7D52-864D-410A-BD15-C77D98929B8B}" dt="2023-10-19T19:00:38.864" v="1047"/>
        <pc:sldMkLst>
          <pc:docMk/>
          <pc:sldMk cId="2625408836" sldId="271"/>
        </pc:sldMkLst>
        <pc:spChg chg="add del mod">
          <ac:chgData name="mohamed mohamed" userId="bbb2614c50c1801c" providerId="LiveId" clId="{627E7D52-864D-410A-BD15-C77D98929B8B}" dt="2023-10-19T19:00:25.045" v="1046" actId="27636"/>
          <ac:spMkLst>
            <pc:docMk/>
            <pc:sldMk cId="2625408836" sldId="271"/>
            <ac:spMk id="3" creationId="{53C3AE18-2495-061A-1724-49322B437E9C}"/>
          </ac:spMkLst>
        </pc:spChg>
        <pc:graphicFrameChg chg="add del">
          <ac:chgData name="mohamed mohamed" userId="bbb2614c50c1801c" providerId="LiveId" clId="{627E7D52-864D-410A-BD15-C77D98929B8B}" dt="2023-10-19T18:59:32.217" v="1040" actId="26606"/>
          <ac:graphicFrameMkLst>
            <pc:docMk/>
            <pc:sldMk cId="2625408836" sldId="271"/>
            <ac:graphicFrameMk id="7" creationId="{AB6DC3C3-7D6B-26F0-B591-CC68F2993069}"/>
          </ac:graphicFrameMkLst>
        </pc:graphicFrameChg>
        <pc:graphicFrameChg chg="add del">
          <ac:chgData name="mohamed mohamed" userId="bbb2614c50c1801c" providerId="LiveId" clId="{627E7D52-864D-410A-BD15-C77D98929B8B}" dt="2023-10-19T18:59:39.823" v="1042" actId="26606"/>
          <ac:graphicFrameMkLst>
            <pc:docMk/>
            <pc:sldMk cId="2625408836" sldId="271"/>
            <ac:graphicFrameMk id="9" creationId="{015A69B7-D8C5-4F40-A58A-2CAC74FB7EC0}"/>
          </ac:graphicFrameMkLst>
        </pc:graphicFrameChg>
      </pc:sldChg>
      <pc:sldChg chg="modSp mod">
        <pc:chgData name="mohamed mohamed" userId="bbb2614c50c1801c" providerId="LiveId" clId="{627E7D52-864D-410A-BD15-C77D98929B8B}" dt="2023-10-19T19:03:14.866" v="1077" actId="1036"/>
        <pc:sldMkLst>
          <pc:docMk/>
          <pc:sldMk cId="476992779" sldId="272"/>
        </pc:sldMkLst>
        <pc:spChg chg="mod">
          <ac:chgData name="mohamed mohamed" userId="bbb2614c50c1801c" providerId="LiveId" clId="{627E7D52-864D-410A-BD15-C77D98929B8B}" dt="2023-10-19T18:59:18.933" v="1038"/>
          <ac:spMkLst>
            <pc:docMk/>
            <pc:sldMk cId="476992779" sldId="272"/>
            <ac:spMk id="2" creationId="{A907C27D-CF36-038C-4AA6-0037C9D0E2BD}"/>
          </ac:spMkLst>
        </pc:spChg>
        <pc:picChg chg="mod">
          <ac:chgData name="mohamed mohamed" userId="bbb2614c50c1801c" providerId="LiveId" clId="{627E7D52-864D-410A-BD15-C77D98929B8B}" dt="2023-10-19T19:03:14.866" v="1077" actId="1036"/>
          <ac:picMkLst>
            <pc:docMk/>
            <pc:sldMk cId="476992779" sldId="272"/>
            <ac:picMk id="6" creationId="{A0044DA2-F49F-C6FA-B177-DD32868CF947}"/>
          </ac:picMkLst>
        </pc:picChg>
      </pc:sldChg>
      <pc:sldChg chg="modSp mod">
        <pc:chgData name="mohamed mohamed" userId="bbb2614c50c1801c" providerId="LiveId" clId="{627E7D52-864D-410A-BD15-C77D98929B8B}" dt="2023-10-19T19:46:47.221" v="2917" actId="207"/>
        <pc:sldMkLst>
          <pc:docMk/>
          <pc:sldMk cId="3548117774" sldId="273"/>
        </pc:sldMkLst>
        <pc:spChg chg="mod">
          <ac:chgData name="mohamed mohamed" userId="bbb2614c50c1801c" providerId="LiveId" clId="{627E7D52-864D-410A-BD15-C77D98929B8B}" dt="2023-10-19T19:45:57.947" v="2909" actId="403"/>
          <ac:spMkLst>
            <pc:docMk/>
            <pc:sldMk cId="3548117774" sldId="273"/>
            <ac:spMk id="2" creationId="{252E01FF-6B47-2AFF-39A2-B63BAAC46E7D}"/>
          </ac:spMkLst>
        </pc:spChg>
        <pc:spChg chg="mod">
          <ac:chgData name="mohamed mohamed" userId="bbb2614c50c1801c" providerId="LiveId" clId="{627E7D52-864D-410A-BD15-C77D98929B8B}" dt="2023-10-19T19:46:47.221" v="2917" actId="207"/>
          <ac:spMkLst>
            <pc:docMk/>
            <pc:sldMk cId="3548117774" sldId="273"/>
            <ac:spMk id="3" creationId="{A1D87619-DFB1-DF39-C394-412CBF1F61A3}"/>
          </ac:spMkLst>
        </pc:spChg>
      </pc:sldChg>
      <pc:sldChg chg="modSp mod">
        <pc:chgData name="mohamed mohamed" userId="bbb2614c50c1801c" providerId="LiveId" clId="{627E7D52-864D-410A-BD15-C77D98929B8B}" dt="2023-10-19T19:03:52.864" v="1119" actId="20577"/>
        <pc:sldMkLst>
          <pc:docMk/>
          <pc:sldMk cId="3092234386" sldId="274"/>
        </pc:sldMkLst>
        <pc:spChg chg="mod">
          <ac:chgData name="mohamed mohamed" userId="bbb2614c50c1801c" providerId="LiveId" clId="{627E7D52-864D-410A-BD15-C77D98929B8B}" dt="2023-10-19T18:59:18.933" v="1038"/>
          <ac:spMkLst>
            <pc:docMk/>
            <pc:sldMk cId="3092234386" sldId="274"/>
            <ac:spMk id="2" creationId="{A907C27D-CF36-038C-4AA6-0037C9D0E2BD}"/>
          </ac:spMkLst>
        </pc:spChg>
        <pc:spChg chg="mod">
          <ac:chgData name="mohamed mohamed" userId="bbb2614c50c1801c" providerId="LiveId" clId="{627E7D52-864D-410A-BD15-C77D98929B8B}" dt="2023-10-19T19:03:52.864" v="1119" actId="20577"/>
          <ac:spMkLst>
            <pc:docMk/>
            <pc:sldMk cId="3092234386" sldId="274"/>
            <ac:spMk id="7" creationId="{300C20B0-4DA0-089E-C79D-A72036FAB75E}"/>
          </ac:spMkLst>
        </pc:spChg>
        <pc:picChg chg="mod">
          <ac:chgData name="mohamed mohamed" userId="bbb2614c50c1801c" providerId="LiveId" clId="{627E7D52-864D-410A-BD15-C77D98929B8B}" dt="2023-10-19T19:03:33.799" v="1109" actId="1036"/>
          <ac:picMkLst>
            <pc:docMk/>
            <pc:sldMk cId="3092234386" sldId="274"/>
            <ac:picMk id="5" creationId="{CE8C0B0E-452E-3C54-BA34-E823FA0D2810}"/>
          </ac:picMkLst>
        </pc:picChg>
      </pc:sldChg>
      <pc:sldChg chg="del">
        <pc:chgData name="mohamed mohamed" userId="bbb2614c50c1801c" providerId="LiveId" clId="{627E7D52-864D-410A-BD15-C77D98929B8B}" dt="2023-10-18T23:52:02.061" v="0" actId="47"/>
        <pc:sldMkLst>
          <pc:docMk/>
          <pc:sldMk cId="2079737035" sldId="275"/>
        </pc:sldMkLst>
      </pc:sldChg>
      <pc:sldChg chg="modSp mod">
        <pc:chgData name="mohamed mohamed" userId="bbb2614c50c1801c" providerId="LiveId" clId="{627E7D52-864D-410A-BD15-C77D98929B8B}" dt="2023-10-19T19:03:28.442" v="1100" actId="1036"/>
        <pc:sldMkLst>
          <pc:docMk/>
          <pc:sldMk cId="1765537974" sldId="276"/>
        </pc:sldMkLst>
        <pc:spChg chg="mod">
          <ac:chgData name="mohamed mohamed" userId="bbb2614c50c1801c" providerId="LiveId" clId="{627E7D52-864D-410A-BD15-C77D98929B8B}" dt="2023-10-19T18:59:18.933" v="1038"/>
          <ac:spMkLst>
            <pc:docMk/>
            <pc:sldMk cId="1765537974" sldId="276"/>
            <ac:spMk id="2" creationId="{A907C27D-CF36-038C-4AA6-0037C9D0E2BD}"/>
          </ac:spMkLst>
        </pc:spChg>
        <pc:picChg chg="mod">
          <ac:chgData name="mohamed mohamed" userId="bbb2614c50c1801c" providerId="LiveId" clId="{627E7D52-864D-410A-BD15-C77D98929B8B}" dt="2023-10-19T19:03:28.442" v="1100" actId="1036"/>
          <ac:picMkLst>
            <pc:docMk/>
            <pc:sldMk cId="1765537974" sldId="276"/>
            <ac:picMk id="9" creationId="{C09F14EA-4D80-0FCE-2541-5985A09B9484}"/>
          </ac:picMkLst>
        </pc:picChg>
      </pc:sldChg>
      <pc:sldChg chg="addSp delSp modSp add mod">
        <pc:chgData name="mohamed mohamed" userId="bbb2614c50c1801c" providerId="LiveId" clId="{627E7D52-864D-410A-BD15-C77D98929B8B}" dt="2023-10-19T18:59:18.933" v="1038"/>
        <pc:sldMkLst>
          <pc:docMk/>
          <pc:sldMk cId="1671604011" sldId="277"/>
        </pc:sldMkLst>
        <pc:spChg chg="mod">
          <ac:chgData name="mohamed mohamed" userId="bbb2614c50c1801c" providerId="LiveId" clId="{627E7D52-864D-410A-BD15-C77D98929B8B}" dt="2023-10-19T18:59:18.933" v="1038"/>
          <ac:spMkLst>
            <pc:docMk/>
            <pc:sldMk cId="1671604011" sldId="277"/>
            <ac:spMk id="2" creationId="{A907C27D-CF36-038C-4AA6-0037C9D0E2BD}"/>
          </ac:spMkLst>
        </pc:spChg>
        <pc:spChg chg="mod">
          <ac:chgData name="mohamed mohamed" userId="bbb2614c50c1801c" providerId="LiveId" clId="{627E7D52-864D-410A-BD15-C77D98929B8B}" dt="2023-10-19T00:57:07.960" v="139" actId="20577"/>
          <ac:spMkLst>
            <pc:docMk/>
            <pc:sldMk cId="1671604011" sldId="277"/>
            <ac:spMk id="7" creationId="{300C20B0-4DA0-089E-C79D-A72036FAB75E}"/>
          </ac:spMkLst>
        </pc:spChg>
        <pc:graphicFrameChg chg="mod modGraphic">
          <ac:chgData name="mohamed mohamed" userId="bbb2614c50c1801c" providerId="LiveId" clId="{627E7D52-864D-410A-BD15-C77D98929B8B}" dt="2023-10-19T00:56:17.275" v="95" actId="1076"/>
          <ac:graphicFrameMkLst>
            <pc:docMk/>
            <pc:sldMk cId="1671604011" sldId="277"/>
            <ac:graphicFrameMk id="4" creationId="{DC5CF5DC-5979-2A32-80D2-9819A3A56B19}"/>
          </ac:graphicFrameMkLst>
        </pc:graphicFrameChg>
        <pc:picChg chg="add mod">
          <ac:chgData name="mohamed mohamed" userId="bbb2614c50c1801c" providerId="LiveId" clId="{627E7D52-864D-410A-BD15-C77D98929B8B}" dt="2023-10-19T18:16:49.046" v="148" actId="1035"/>
          <ac:picMkLst>
            <pc:docMk/>
            <pc:sldMk cId="1671604011" sldId="277"/>
            <ac:picMk id="5" creationId="{B0508ABD-ADA8-6F00-756B-12078480CFDD}"/>
          </ac:picMkLst>
        </pc:picChg>
        <pc:picChg chg="del">
          <ac:chgData name="mohamed mohamed" userId="bbb2614c50c1801c" providerId="LiveId" clId="{627E7D52-864D-410A-BD15-C77D98929B8B}" dt="2023-10-18T23:52:44.899" v="48" actId="478"/>
          <ac:picMkLst>
            <pc:docMk/>
            <pc:sldMk cId="1671604011" sldId="277"/>
            <ac:picMk id="5" creationId="{CE8C0B0E-452E-3C54-BA34-E823FA0D2810}"/>
          </ac:picMkLst>
        </pc:picChg>
      </pc:sldChg>
      <pc:sldChg chg="addSp delSp modSp add mod">
        <pc:chgData name="mohamed mohamed" userId="bbb2614c50c1801c" providerId="LiveId" clId="{627E7D52-864D-410A-BD15-C77D98929B8B}" dt="2023-10-19T18:59:18.933" v="1038"/>
        <pc:sldMkLst>
          <pc:docMk/>
          <pc:sldMk cId="1003787150" sldId="278"/>
        </pc:sldMkLst>
        <pc:spChg chg="mod">
          <ac:chgData name="mohamed mohamed" userId="bbb2614c50c1801c" providerId="LiveId" clId="{627E7D52-864D-410A-BD15-C77D98929B8B}" dt="2023-10-19T18:59:18.933" v="1038"/>
          <ac:spMkLst>
            <pc:docMk/>
            <pc:sldMk cId="1003787150" sldId="278"/>
            <ac:spMk id="2" creationId="{A907C27D-CF36-038C-4AA6-0037C9D0E2BD}"/>
          </ac:spMkLst>
        </pc:spChg>
        <pc:spChg chg="mod">
          <ac:chgData name="mohamed mohamed" userId="bbb2614c50c1801c" providerId="LiveId" clId="{627E7D52-864D-410A-BD15-C77D98929B8B}" dt="2023-10-19T18:26:01.286" v="369" actId="1076"/>
          <ac:spMkLst>
            <pc:docMk/>
            <pc:sldMk cId="1003787150" sldId="278"/>
            <ac:spMk id="7" creationId="{300C20B0-4DA0-089E-C79D-A72036FAB75E}"/>
          </ac:spMkLst>
        </pc:spChg>
        <pc:spChg chg="add del mod">
          <ac:chgData name="mohamed mohamed" userId="bbb2614c50c1801c" providerId="LiveId" clId="{627E7D52-864D-410A-BD15-C77D98929B8B}" dt="2023-10-19T18:20:17.119" v="188" actId="3680"/>
          <ac:spMkLst>
            <pc:docMk/>
            <pc:sldMk cId="1003787150" sldId="278"/>
            <ac:spMk id="11" creationId="{50046693-0905-AB32-3EB5-DB7EBD478497}"/>
          </ac:spMkLst>
        </pc:spChg>
        <pc:spChg chg="add del mod">
          <ac:chgData name="mohamed mohamed" userId="bbb2614c50c1801c" providerId="LiveId" clId="{627E7D52-864D-410A-BD15-C77D98929B8B}" dt="2023-10-19T18:21:01.870" v="224" actId="3680"/>
          <ac:spMkLst>
            <pc:docMk/>
            <pc:sldMk cId="1003787150" sldId="278"/>
            <ac:spMk id="14" creationId="{1121A418-1A4D-EBE1-93A1-8CBCAE8ACC67}"/>
          </ac:spMkLst>
        </pc:spChg>
        <pc:graphicFrameChg chg="del">
          <ac:chgData name="mohamed mohamed" userId="bbb2614c50c1801c" providerId="LiveId" clId="{627E7D52-864D-410A-BD15-C77D98929B8B}" dt="2023-10-19T18:20:08.281" v="187" actId="21"/>
          <ac:graphicFrameMkLst>
            <pc:docMk/>
            <pc:sldMk cId="1003787150" sldId="278"/>
            <ac:graphicFrameMk id="4" creationId="{DC5CF5DC-5979-2A32-80D2-9819A3A56B19}"/>
          </ac:graphicFrameMkLst>
        </pc:graphicFrameChg>
        <pc:graphicFrameChg chg="add del mod ord modGraphic">
          <ac:chgData name="mohamed mohamed" userId="bbb2614c50c1801c" providerId="LiveId" clId="{627E7D52-864D-410A-BD15-C77D98929B8B}" dt="2023-10-19T18:20:53.452" v="223" actId="21"/>
          <ac:graphicFrameMkLst>
            <pc:docMk/>
            <pc:sldMk cId="1003787150" sldId="278"/>
            <ac:graphicFrameMk id="12" creationId="{BB0CA4D8-5376-6E8D-4EED-5DAAA1370A5F}"/>
          </ac:graphicFrameMkLst>
        </pc:graphicFrameChg>
        <pc:graphicFrameChg chg="add mod ord modGraphic">
          <ac:chgData name="mohamed mohamed" userId="bbb2614c50c1801c" providerId="LiveId" clId="{627E7D52-864D-410A-BD15-C77D98929B8B}" dt="2023-10-19T18:23:39.232" v="266"/>
          <ac:graphicFrameMkLst>
            <pc:docMk/>
            <pc:sldMk cId="1003787150" sldId="278"/>
            <ac:graphicFrameMk id="15" creationId="{5B705D4B-3E3F-58AF-2C1C-5DCCF8E8A296}"/>
          </ac:graphicFrameMkLst>
        </pc:graphicFrameChg>
        <pc:picChg chg="del">
          <ac:chgData name="mohamed mohamed" userId="bbb2614c50c1801c" providerId="LiveId" clId="{627E7D52-864D-410A-BD15-C77D98929B8B}" dt="2023-10-19T18:18:05.919" v="174" actId="478"/>
          <ac:picMkLst>
            <pc:docMk/>
            <pc:sldMk cId="1003787150" sldId="278"/>
            <ac:picMk id="5" creationId="{B0508ABD-ADA8-6F00-756B-12078480CFDD}"/>
          </ac:picMkLst>
        </pc:picChg>
        <pc:picChg chg="add del mod">
          <ac:chgData name="mohamed mohamed" userId="bbb2614c50c1801c" providerId="LiveId" clId="{627E7D52-864D-410A-BD15-C77D98929B8B}" dt="2023-10-19T18:18:34.177" v="177" actId="478"/>
          <ac:picMkLst>
            <pc:docMk/>
            <pc:sldMk cId="1003787150" sldId="278"/>
            <ac:picMk id="6" creationId="{B95DFC28-E987-2E0B-1495-39018488A9BC}"/>
          </ac:picMkLst>
        </pc:picChg>
        <pc:picChg chg="add mod">
          <ac:chgData name="mohamed mohamed" userId="bbb2614c50c1801c" providerId="LiveId" clId="{627E7D52-864D-410A-BD15-C77D98929B8B}" dt="2023-10-19T18:21:17.162" v="227" actId="1076"/>
          <ac:picMkLst>
            <pc:docMk/>
            <pc:sldMk cId="1003787150" sldId="278"/>
            <ac:picMk id="9" creationId="{86582651-4719-7208-0FF2-5DBABC75648D}"/>
          </ac:picMkLst>
        </pc:picChg>
      </pc:sldChg>
      <pc:sldChg chg="addSp delSp modSp add mod">
        <pc:chgData name="mohamed mohamed" userId="bbb2614c50c1801c" providerId="LiveId" clId="{627E7D52-864D-410A-BD15-C77D98929B8B}" dt="2023-10-19T19:01:39.825" v="1050" actId="1076"/>
        <pc:sldMkLst>
          <pc:docMk/>
          <pc:sldMk cId="907292974" sldId="279"/>
        </pc:sldMkLst>
        <pc:spChg chg="mod">
          <ac:chgData name="mohamed mohamed" userId="bbb2614c50c1801c" providerId="LiveId" clId="{627E7D52-864D-410A-BD15-C77D98929B8B}" dt="2023-10-19T18:59:18.933" v="1038"/>
          <ac:spMkLst>
            <pc:docMk/>
            <pc:sldMk cId="907292974" sldId="279"/>
            <ac:spMk id="2" creationId="{A907C27D-CF36-038C-4AA6-0037C9D0E2BD}"/>
          </ac:spMkLst>
        </pc:spChg>
        <pc:spChg chg="add del mod">
          <ac:chgData name="mohamed mohamed" userId="bbb2614c50c1801c" providerId="LiveId" clId="{627E7D52-864D-410A-BD15-C77D98929B8B}" dt="2023-10-19T18:27:59.731" v="419"/>
          <ac:spMkLst>
            <pc:docMk/>
            <pc:sldMk cId="907292974" sldId="279"/>
            <ac:spMk id="6" creationId="{AE105D5C-34D4-A5D2-8039-A236DE271C29}"/>
          </ac:spMkLst>
        </pc:spChg>
        <pc:spChg chg="del">
          <ac:chgData name="mohamed mohamed" userId="bbb2614c50c1801c" providerId="LiveId" clId="{627E7D52-864D-410A-BD15-C77D98929B8B}" dt="2023-10-19T18:28:07.924" v="420" actId="478"/>
          <ac:spMkLst>
            <pc:docMk/>
            <pc:sldMk cId="907292974" sldId="279"/>
            <ac:spMk id="7" creationId="{300C20B0-4DA0-089E-C79D-A72036FAB75E}"/>
          </ac:spMkLst>
        </pc:spChg>
        <pc:spChg chg="add mod">
          <ac:chgData name="mohamed mohamed" userId="bbb2614c50c1801c" providerId="LiveId" clId="{627E7D52-864D-410A-BD15-C77D98929B8B}" dt="2023-10-19T18:33:05.971" v="525" actId="313"/>
          <ac:spMkLst>
            <pc:docMk/>
            <pc:sldMk cId="907292974" sldId="279"/>
            <ac:spMk id="10" creationId="{C2093430-4567-CF05-962C-9D545BBD1282}"/>
          </ac:spMkLst>
        </pc:spChg>
        <pc:graphicFrameChg chg="del modGraphic">
          <ac:chgData name="mohamed mohamed" userId="bbb2614c50c1801c" providerId="LiveId" clId="{627E7D52-864D-410A-BD15-C77D98929B8B}" dt="2023-10-19T18:27:45.070" v="418" actId="478"/>
          <ac:graphicFrameMkLst>
            <pc:docMk/>
            <pc:sldMk cId="907292974" sldId="279"/>
            <ac:graphicFrameMk id="4" creationId="{DC5CF5DC-5979-2A32-80D2-9819A3A56B19}"/>
          </ac:graphicFrameMkLst>
        </pc:graphicFrameChg>
        <pc:picChg chg="del">
          <ac:chgData name="mohamed mohamed" userId="bbb2614c50c1801c" providerId="LiveId" clId="{627E7D52-864D-410A-BD15-C77D98929B8B}" dt="2023-10-19T18:27:37.518" v="416" actId="478"/>
          <ac:picMkLst>
            <pc:docMk/>
            <pc:sldMk cId="907292974" sldId="279"/>
            <ac:picMk id="5" creationId="{B0508ABD-ADA8-6F00-756B-12078480CFDD}"/>
          </ac:picMkLst>
        </pc:picChg>
        <pc:picChg chg="add mod ord modCrop">
          <ac:chgData name="mohamed mohamed" userId="bbb2614c50c1801c" providerId="LiveId" clId="{627E7D52-864D-410A-BD15-C77D98929B8B}" dt="2023-10-19T19:01:39.825" v="1050" actId="1076"/>
          <ac:picMkLst>
            <pc:docMk/>
            <pc:sldMk cId="907292974" sldId="279"/>
            <ac:picMk id="9" creationId="{5D83ECC8-E9AB-BDE6-BA2F-576365364078}"/>
          </ac:picMkLst>
        </pc:picChg>
      </pc:sldChg>
      <pc:sldChg chg="addSp delSp modSp add mod">
        <pc:chgData name="mohamed mohamed" userId="bbb2614c50c1801c" providerId="LiveId" clId="{627E7D52-864D-410A-BD15-C77D98929B8B}" dt="2023-10-19T18:59:18.933" v="1038"/>
        <pc:sldMkLst>
          <pc:docMk/>
          <pc:sldMk cId="398110335" sldId="280"/>
        </pc:sldMkLst>
        <pc:spChg chg="mod">
          <ac:chgData name="mohamed mohamed" userId="bbb2614c50c1801c" providerId="LiveId" clId="{627E7D52-864D-410A-BD15-C77D98929B8B}" dt="2023-10-19T18:59:18.933" v="1038"/>
          <ac:spMkLst>
            <pc:docMk/>
            <pc:sldMk cId="398110335" sldId="280"/>
            <ac:spMk id="2" creationId="{A907C27D-CF36-038C-4AA6-0037C9D0E2BD}"/>
          </ac:spMkLst>
        </pc:spChg>
        <pc:spChg chg="add del mod">
          <ac:chgData name="mohamed mohamed" userId="bbb2614c50c1801c" providerId="LiveId" clId="{627E7D52-864D-410A-BD15-C77D98929B8B}" dt="2023-10-19T18:37:43.121" v="548"/>
          <ac:spMkLst>
            <pc:docMk/>
            <pc:sldMk cId="398110335" sldId="280"/>
            <ac:spMk id="4" creationId="{A1372C6F-AA04-D3AB-0E16-336FE978E366}"/>
          </ac:spMkLst>
        </pc:spChg>
        <pc:spChg chg="mod">
          <ac:chgData name="mohamed mohamed" userId="bbb2614c50c1801c" providerId="LiveId" clId="{627E7D52-864D-410A-BD15-C77D98929B8B}" dt="2023-10-19T18:44:35.984" v="668" actId="20577"/>
          <ac:spMkLst>
            <pc:docMk/>
            <pc:sldMk cId="398110335" sldId="280"/>
            <ac:spMk id="10" creationId="{C2093430-4567-CF05-962C-9D545BBD1282}"/>
          </ac:spMkLst>
        </pc:spChg>
        <pc:picChg chg="add mod ord">
          <ac:chgData name="mohamed mohamed" userId="bbb2614c50c1801c" providerId="LiveId" clId="{627E7D52-864D-410A-BD15-C77D98929B8B}" dt="2023-10-19T18:43:57.392" v="595" actId="167"/>
          <ac:picMkLst>
            <pc:docMk/>
            <pc:sldMk cId="398110335" sldId="280"/>
            <ac:picMk id="6" creationId="{43CD9701-FE74-C24B-C2BD-8FE55A563D3B}"/>
          </ac:picMkLst>
        </pc:picChg>
        <pc:picChg chg="del">
          <ac:chgData name="mohamed mohamed" userId="bbb2614c50c1801c" providerId="LiveId" clId="{627E7D52-864D-410A-BD15-C77D98929B8B}" dt="2023-10-19T18:37:30.685" v="547" actId="478"/>
          <ac:picMkLst>
            <pc:docMk/>
            <pc:sldMk cId="398110335" sldId="280"/>
            <ac:picMk id="9" creationId="{5D83ECC8-E9AB-BDE6-BA2F-576365364078}"/>
          </ac:picMkLst>
        </pc:picChg>
      </pc:sldChg>
      <pc:sldChg chg="addSp delSp modSp add mod">
        <pc:chgData name="mohamed mohamed" userId="bbb2614c50c1801c" providerId="LiveId" clId="{627E7D52-864D-410A-BD15-C77D98929B8B}" dt="2023-10-19T18:59:18.933" v="1038"/>
        <pc:sldMkLst>
          <pc:docMk/>
          <pc:sldMk cId="1738010314" sldId="281"/>
        </pc:sldMkLst>
        <pc:spChg chg="mod">
          <ac:chgData name="mohamed mohamed" userId="bbb2614c50c1801c" providerId="LiveId" clId="{627E7D52-864D-410A-BD15-C77D98929B8B}" dt="2023-10-19T18:59:18.933" v="1038"/>
          <ac:spMkLst>
            <pc:docMk/>
            <pc:sldMk cId="1738010314" sldId="281"/>
            <ac:spMk id="2" creationId="{A907C27D-CF36-038C-4AA6-0037C9D0E2BD}"/>
          </ac:spMkLst>
        </pc:spChg>
        <pc:spChg chg="del mod">
          <ac:chgData name="mohamed mohamed" userId="bbb2614c50c1801c" providerId="LiveId" clId="{627E7D52-864D-410A-BD15-C77D98929B8B}" dt="2023-10-19T18:53:01.169" v="920" actId="478"/>
          <ac:spMkLst>
            <pc:docMk/>
            <pc:sldMk cId="1738010314" sldId="281"/>
            <ac:spMk id="7" creationId="{300C20B0-4DA0-089E-C79D-A72036FAB75E}"/>
          </ac:spMkLst>
        </pc:spChg>
        <pc:spChg chg="add del mod">
          <ac:chgData name="mohamed mohamed" userId="bbb2614c50c1801c" providerId="LiveId" clId="{627E7D52-864D-410A-BD15-C77D98929B8B}" dt="2023-10-19T18:49:51.790" v="715" actId="3680"/>
          <ac:spMkLst>
            <pc:docMk/>
            <pc:sldMk cId="1738010314" sldId="281"/>
            <ac:spMk id="9" creationId="{396962B5-658D-E1A5-1B30-9FDD99773202}"/>
          </ac:spMkLst>
        </pc:spChg>
        <pc:spChg chg="add mod">
          <ac:chgData name="mohamed mohamed" userId="bbb2614c50c1801c" providerId="LiveId" clId="{627E7D52-864D-410A-BD15-C77D98929B8B}" dt="2023-10-19T18:53:44.333" v="932" actId="20577"/>
          <ac:spMkLst>
            <pc:docMk/>
            <pc:sldMk cId="1738010314" sldId="281"/>
            <ac:spMk id="11" creationId="{6B7FBA27-B153-3CBF-B4E9-BD6750B772D8}"/>
          </ac:spMkLst>
        </pc:spChg>
        <pc:graphicFrameChg chg="del">
          <ac:chgData name="mohamed mohamed" userId="bbb2614c50c1801c" providerId="LiveId" clId="{627E7D52-864D-410A-BD15-C77D98929B8B}" dt="2023-10-19T18:49:41.016" v="714" actId="21"/>
          <ac:graphicFrameMkLst>
            <pc:docMk/>
            <pc:sldMk cId="1738010314" sldId="281"/>
            <ac:graphicFrameMk id="4" creationId="{DC5CF5DC-5979-2A32-80D2-9819A3A56B19}"/>
          </ac:graphicFrameMkLst>
        </pc:graphicFrameChg>
        <pc:graphicFrameChg chg="add mod ord modGraphic">
          <ac:chgData name="mohamed mohamed" userId="bbb2614c50c1801c" providerId="LiveId" clId="{627E7D52-864D-410A-BD15-C77D98929B8B}" dt="2023-10-19T18:56:01.114" v="1012"/>
          <ac:graphicFrameMkLst>
            <pc:docMk/>
            <pc:sldMk cId="1738010314" sldId="281"/>
            <ac:graphicFrameMk id="10" creationId="{E89B6C9D-0D74-9DDB-B6C7-DDDE2BEEF23A}"/>
          </ac:graphicFrameMkLst>
        </pc:graphicFrameChg>
        <pc:picChg chg="del">
          <ac:chgData name="mohamed mohamed" userId="bbb2614c50c1801c" providerId="LiveId" clId="{627E7D52-864D-410A-BD15-C77D98929B8B}" dt="2023-10-19T18:49:15.959" v="711" actId="478"/>
          <ac:picMkLst>
            <pc:docMk/>
            <pc:sldMk cId="1738010314" sldId="281"/>
            <ac:picMk id="5" creationId="{CE8C0B0E-452E-3C54-BA34-E823FA0D2810}"/>
          </ac:picMkLst>
        </pc:picChg>
        <pc:picChg chg="add mod ord">
          <ac:chgData name="mohamed mohamed" userId="bbb2614c50c1801c" providerId="LiveId" clId="{627E7D52-864D-410A-BD15-C77D98929B8B}" dt="2023-10-19T18:50:44.044" v="860" actId="1036"/>
          <ac:picMkLst>
            <pc:docMk/>
            <pc:sldMk cId="1738010314" sldId="281"/>
            <ac:picMk id="6" creationId="{249F7085-C41D-BA15-BEB0-906B99FB9B88}"/>
          </ac:picMkLst>
        </pc:picChg>
      </pc:sldChg>
      <pc:sldMasterChg chg="setBg modSldLayout">
        <pc:chgData name="mohamed mohamed" userId="bbb2614c50c1801c" providerId="LiveId" clId="{627E7D52-864D-410A-BD15-C77D98929B8B}" dt="2023-10-19T19:00:38.864" v="1047"/>
        <pc:sldMasterMkLst>
          <pc:docMk/>
          <pc:sldMasterMk cId="3221718216" sldId="2147483684"/>
        </pc:sldMasterMkLst>
        <pc:sldLayoutChg chg="setBg">
          <pc:chgData name="mohamed mohamed" userId="bbb2614c50c1801c" providerId="LiveId" clId="{627E7D52-864D-410A-BD15-C77D98929B8B}" dt="2023-10-19T19:00:38.864" v="1047"/>
          <pc:sldLayoutMkLst>
            <pc:docMk/>
            <pc:sldMasterMk cId="3221718216" sldId="2147483684"/>
            <pc:sldLayoutMk cId="1249232571" sldId="2147483685"/>
          </pc:sldLayoutMkLst>
        </pc:sldLayoutChg>
        <pc:sldLayoutChg chg="setBg">
          <pc:chgData name="mohamed mohamed" userId="bbb2614c50c1801c" providerId="LiveId" clId="{627E7D52-864D-410A-BD15-C77D98929B8B}" dt="2023-10-19T19:00:38.864" v="1047"/>
          <pc:sldLayoutMkLst>
            <pc:docMk/>
            <pc:sldMasterMk cId="3221718216" sldId="2147483684"/>
            <pc:sldLayoutMk cId="204894193" sldId="2147483686"/>
          </pc:sldLayoutMkLst>
        </pc:sldLayoutChg>
        <pc:sldLayoutChg chg="setBg">
          <pc:chgData name="mohamed mohamed" userId="bbb2614c50c1801c" providerId="LiveId" clId="{627E7D52-864D-410A-BD15-C77D98929B8B}" dt="2023-10-19T19:00:38.864" v="1047"/>
          <pc:sldLayoutMkLst>
            <pc:docMk/>
            <pc:sldMasterMk cId="3221718216" sldId="2147483684"/>
            <pc:sldLayoutMk cId="1887173672" sldId="2147483687"/>
          </pc:sldLayoutMkLst>
        </pc:sldLayoutChg>
        <pc:sldLayoutChg chg="setBg">
          <pc:chgData name="mohamed mohamed" userId="bbb2614c50c1801c" providerId="LiveId" clId="{627E7D52-864D-410A-BD15-C77D98929B8B}" dt="2023-10-19T19:00:38.864" v="1047"/>
          <pc:sldLayoutMkLst>
            <pc:docMk/>
            <pc:sldMasterMk cId="3221718216" sldId="2147483684"/>
            <pc:sldLayoutMk cId="1312881238" sldId="2147483688"/>
          </pc:sldLayoutMkLst>
        </pc:sldLayoutChg>
        <pc:sldLayoutChg chg="setBg">
          <pc:chgData name="mohamed mohamed" userId="bbb2614c50c1801c" providerId="LiveId" clId="{627E7D52-864D-410A-BD15-C77D98929B8B}" dt="2023-10-19T19:00:38.864" v="1047"/>
          <pc:sldLayoutMkLst>
            <pc:docMk/>
            <pc:sldMasterMk cId="3221718216" sldId="2147483684"/>
            <pc:sldLayoutMk cId="887126403" sldId="2147483689"/>
          </pc:sldLayoutMkLst>
        </pc:sldLayoutChg>
        <pc:sldLayoutChg chg="setBg">
          <pc:chgData name="mohamed mohamed" userId="bbb2614c50c1801c" providerId="LiveId" clId="{627E7D52-864D-410A-BD15-C77D98929B8B}" dt="2023-10-19T19:00:38.864" v="1047"/>
          <pc:sldLayoutMkLst>
            <pc:docMk/>
            <pc:sldMasterMk cId="3221718216" sldId="2147483684"/>
            <pc:sldLayoutMk cId="3840621211" sldId="2147483690"/>
          </pc:sldLayoutMkLst>
        </pc:sldLayoutChg>
        <pc:sldLayoutChg chg="setBg">
          <pc:chgData name="mohamed mohamed" userId="bbb2614c50c1801c" providerId="LiveId" clId="{627E7D52-864D-410A-BD15-C77D98929B8B}" dt="2023-10-19T19:00:38.864" v="1047"/>
          <pc:sldLayoutMkLst>
            <pc:docMk/>
            <pc:sldMasterMk cId="3221718216" sldId="2147483684"/>
            <pc:sldLayoutMk cId="3747478107" sldId="2147483691"/>
          </pc:sldLayoutMkLst>
        </pc:sldLayoutChg>
        <pc:sldLayoutChg chg="setBg">
          <pc:chgData name="mohamed mohamed" userId="bbb2614c50c1801c" providerId="LiveId" clId="{627E7D52-864D-410A-BD15-C77D98929B8B}" dt="2023-10-19T19:00:38.864" v="1047"/>
          <pc:sldLayoutMkLst>
            <pc:docMk/>
            <pc:sldMasterMk cId="3221718216" sldId="2147483684"/>
            <pc:sldLayoutMk cId="935815795" sldId="2147483692"/>
          </pc:sldLayoutMkLst>
        </pc:sldLayoutChg>
        <pc:sldLayoutChg chg="setBg">
          <pc:chgData name="mohamed mohamed" userId="bbb2614c50c1801c" providerId="LiveId" clId="{627E7D52-864D-410A-BD15-C77D98929B8B}" dt="2023-10-19T19:00:38.864" v="1047"/>
          <pc:sldLayoutMkLst>
            <pc:docMk/>
            <pc:sldMasterMk cId="3221718216" sldId="2147483684"/>
            <pc:sldLayoutMk cId="3625847492" sldId="2147483693"/>
          </pc:sldLayoutMkLst>
        </pc:sldLayoutChg>
        <pc:sldLayoutChg chg="setBg">
          <pc:chgData name="mohamed mohamed" userId="bbb2614c50c1801c" providerId="LiveId" clId="{627E7D52-864D-410A-BD15-C77D98929B8B}" dt="2023-10-19T19:00:38.864" v="1047"/>
          <pc:sldLayoutMkLst>
            <pc:docMk/>
            <pc:sldMasterMk cId="3221718216" sldId="2147483684"/>
            <pc:sldLayoutMk cId="754809317" sldId="2147483694"/>
          </pc:sldLayoutMkLst>
        </pc:sldLayoutChg>
        <pc:sldLayoutChg chg="setBg">
          <pc:chgData name="mohamed mohamed" userId="bbb2614c50c1801c" providerId="LiveId" clId="{627E7D52-864D-410A-BD15-C77D98929B8B}" dt="2023-10-19T19:00:38.864" v="1047"/>
          <pc:sldLayoutMkLst>
            <pc:docMk/>
            <pc:sldMasterMk cId="3221718216" sldId="2147483684"/>
            <pc:sldLayoutMk cId="4178620672" sldId="2147483695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68251E-497F-4379-B17D-56A8783ED412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5589D6-5A4D-4D43-ADEE-CEAC6D75D2A9}">
      <dgm:prSet phldrT="[Text]"/>
      <dgm:spPr/>
      <dgm:t>
        <a:bodyPr/>
        <a:lstStyle/>
        <a:p>
          <a:r>
            <a:rPr lang="en-US" dirty="0" err="1">
              <a:highlight>
                <a:srgbClr val="FFFF00"/>
              </a:highlight>
            </a:rPr>
            <a:t>Cab_Data</a:t>
          </a:r>
          <a:endParaRPr lang="en-US" dirty="0">
            <a:highlight>
              <a:srgbClr val="FFFF00"/>
            </a:highlight>
          </a:endParaRPr>
        </a:p>
      </dgm:t>
    </dgm:pt>
    <dgm:pt modelId="{46E7CA84-9738-49FA-A1BF-53050D813CA5}" type="parTrans" cxnId="{49F2AC32-ED65-4E03-BF04-A460D0CE9192}">
      <dgm:prSet/>
      <dgm:spPr/>
      <dgm:t>
        <a:bodyPr/>
        <a:lstStyle/>
        <a:p>
          <a:endParaRPr lang="en-US"/>
        </a:p>
      </dgm:t>
    </dgm:pt>
    <dgm:pt modelId="{8D83FE93-CF07-4FEA-B61B-68A34C75B3E0}" type="sibTrans" cxnId="{49F2AC32-ED65-4E03-BF04-A460D0CE9192}">
      <dgm:prSet/>
      <dgm:spPr/>
      <dgm:t>
        <a:bodyPr/>
        <a:lstStyle/>
        <a:p>
          <a:endParaRPr lang="en-US"/>
        </a:p>
      </dgm:t>
    </dgm:pt>
    <dgm:pt modelId="{A519D487-58EB-4740-A442-7FB8859C8A3D}">
      <dgm:prSet phldrT="[Text]"/>
      <dgm:spPr/>
      <dgm:t>
        <a:bodyPr/>
        <a:lstStyle/>
        <a:p>
          <a:r>
            <a:rPr lang="en-US" dirty="0"/>
            <a:t>Date travelled</a:t>
          </a:r>
        </a:p>
      </dgm:t>
    </dgm:pt>
    <dgm:pt modelId="{8564E2E3-BD8B-47E9-A110-93874793A507}" type="parTrans" cxnId="{7D9F6693-CCC1-4A88-8D19-E9D47AEC7C78}">
      <dgm:prSet/>
      <dgm:spPr/>
      <dgm:t>
        <a:bodyPr/>
        <a:lstStyle/>
        <a:p>
          <a:endParaRPr lang="en-US"/>
        </a:p>
      </dgm:t>
    </dgm:pt>
    <dgm:pt modelId="{7E3C58E2-669B-4F97-BB2B-74A419636F9D}" type="sibTrans" cxnId="{7D9F6693-CCC1-4A88-8D19-E9D47AEC7C78}">
      <dgm:prSet/>
      <dgm:spPr/>
      <dgm:t>
        <a:bodyPr/>
        <a:lstStyle/>
        <a:p>
          <a:endParaRPr lang="en-US"/>
        </a:p>
      </dgm:t>
    </dgm:pt>
    <dgm:pt modelId="{CD4FA7A4-7F18-438D-8172-53ADC12866B3}">
      <dgm:prSet phldrT="[Text]"/>
      <dgm:spPr/>
      <dgm:t>
        <a:bodyPr/>
        <a:lstStyle/>
        <a:p>
          <a:r>
            <a:rPr lang="en-US" dirty="0"/>
            <a:t>company</a:t>
          </a:r>
        </a:p>
      </dgm:t>
    </dgm:pt>
    <dgm:pt modelId="{B4ED2E00-2738-4D8D-A401-EE72FBCC1F7C}" type="parTrans" cxnId="{1049949C-E15C-4B9D-ADAC-83C242B478CF}">
      <dgm:prSet/>
      <dgm:spPr/>
      <dgm:t>
        <a:bodyPr/>
        <a:lstStyle/>
        <a:p>
          <a:endParaRPr lang="en-US"/>
        </a:p>
      </dgm:t>
    </dgm:pt>
    <dgm:pt modelId="{81FBC82C-01CF-43FF-87C2-2D553984CC4F}" type="sibTrans" cxnId="{1049949C-E15C-4B9D-ADAC-83C242B478CF}">
      <dgm:prSet/>
      <dgm:spPr/>
      <dgm:t>
        <a:bodyPr/>
        <a:lstStyle/>
        <a:p>
          <a:endParaRPr lang="en-US"/>
        </a:p>
      </dgm:t>
    </dgm:pt>
    <dgm:pt modelId="{465CC7C5-C3C5-488E-814B-6393406AFF38}">
      <dgm:prSet phldrT="[Text]"/>
      <dgm:spPr/>
      <dgm:t>
        <a:bodyPr/>
        <a:lstStyle/>
        <a:p>
          <a:r>
            <a:rPr lang="en-US" dirty="0" err="1"/>
            <a:t>costy</a:t>
          </a:r>
          <a:endParaRPr lang="en-US" dirty="0"/>
        </a:p>
      </dgm:t>
    </dgm:pt>
    <dgm:pt modelId="{6D636333-FDC7-41A1-A6F2-990C474F52EA}" type="parTrans" cxnId="{57D830DA-574B-473A-9D58-CFFE6B10EBC8}">
      <dgm:prSet/>
      <dgm:spPr/>
      <dgm:t>
        <a:bodyPr/>
        <a:lstStyle/>
        <a:p>
          <a:endParaRPr lang="en-US"/>
        </a:p>
      </dgm:t>
    </dgm:pt>
    <dgm:pt modelId="{B499A05A-C419-4BFE-8ACA-740F6D1278D1}" type="sibTrans" cxnId="{57D830DA-574B-473A-9D58-CFFE6B10EBC8}">
      <dgm:prSet/>
      <dgm:spPr/>
      <dgm:t>
        <a:bodyPr/>
        <a:lstStyle/>
        <a:p>
          <a:endParaRPr lang="en-US"/>
        </a:p>
      </dgm:t>
    </dgm:pt>
    <dgm:pt modelId="{875F5328-2A2D-46F0-9F17-733AB7582220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City</a:t>
          </a:r>
        </a:p>
      </dgm:t>
    </dgm:pt>
    <dgm:pt modelId="{94E2DE13-EFA1-4FCC-9D09-6BF8427261C1}" type="parTrans" cxnId="{87598C65-97F6-4B14-A2B9-C604D277AC65}">
      <dgm:prSet/>
      <dgm:spPr/>
      <dgm:t>
        <a:bodyPr/>
        <a:lstStyle/>
        <a:p>
          <a:endParaRPr lang="en-US"/>
        </a:p>
      </dgm:t>
    </dgm:pt>
    <dgm:pt modelId="{B6E34692-22AA-40C0-A9EF-9038781B79FD}" type="sibTrans" cxnId="{87598C65-97F6-4B14-A2B9-C604D277AC65}">
      <dgm:prSet/>
      <dgm:spPr/>
      <dgm:t>
        <a:bodyPr/>
        <a:lstStyle/>
        <a:p>
          <a:endParaRPr lang="en-US"/>
        </a:p>
      </dgm:t>
    </dgm:pt>
    <dgm:pt modelId="{1ED24CE0-3932-4FB0-826B-CA3F26AD04DC}">
      <dgm:prSet phldrT="[Text]"/>
      <dgm:spPr/>
      <dgm:t>
        <a:bodyPr/>
        <a:lstStyle/>
        <a:p>
          <a:r>
            <a:rPr lang="en-US" dirty="0"/>
            <a:t>Km travelled</a:t>
          </a:r>
        </a:p>
      </dgm:t>
    </dgm:pt>
    <dgm:pt modelId="{DA73B94B-F50D-4E32-AF13-6424E37BA828}" type="parTrans" cxnId="{8E4394F1-85CA-436C-B1DB-59B5EA7A2F2D}">
      <dgm:prSet/>
      <dgm:spPr/>
      <dgm:t>
        <a:bodyPr/>
        <a:lstStyle/>
        <a:p>
          <a:endParaRPr lang="en-US"/>
        </a:p>
      </dgm:t>
    </dgm:pt>
    <dgm:pt modelId="{77B01F61-25B9-4446-8B39-516906F7B8EB}" type="sibTrans" cxnId="{8E4394F1-85CA-436C-B1DB-59B5EA7A2F2D}">
      <dgm:prSet/>
      <dgm:spPr/>
      <dgm:t>
        <a:bodyPr/>
        <a:lstStyle/>
        <a:p>
          <a:endParaRPr lang="en-US"/>
        </a:p>
      </dgm:t>
    </dgm:pt>
    <dgm:pt modelId="{FF3E89A6-90AE-4AD0-804C-F4C837FD4959}">
      <dgm:prSet phldrT="[Text]"/>
      <dgm:spPr/>
      <dgm:t>
        <a:bodyPr/>
        <a:lstStyle/>
        <a:p>
          <a:r>
            <a:rPr lang="en-US" dirty="0"/>
            <a:t>price</a:t>
          </a:r>
        </a:p>
      </dgm:t>
    </dgm:pt>
    <dgm:pt modelId="{3C0D8E33-81B4-408B-B420-4A9D55BAF269}" type="parTrans" cxnId="{E51F6F3A-CF81-49EF-B695-695B3DFFB73F}">
      <dgm:prSet/>
      <dgm:spPr/>
      <dgm:t>
        <a:bodyPr/>
        <a:lstStyle/>
        <a:p>
          <a:endParaRPr lang="en-US"/>
        </a:p>
      </dgm:t>
    </dgm:pt>
    <dgm:pt modelId="{66F6B7CD-70B5-43E2-86FF-EC05BB1F2478}" type="sibTrans" cxnId="{E51F6F3A-CF81-49EF-B695-695B3DFFB73F}">
      <dgm:prSet/>
      <dgm:spPr/>
      <dgm:t>
        <a:bodyPr/>
        <a:lstStyle/>
        <a:p>
          <a:endParaRPr lang="en-US"/>
        </a:p>
      </dgm:t>
    </dgm:pt>
    <dgm:pt modelId="{E4DAD487-BDB4-43E8-97F8-0EC54854A496}">
      <dgm:prSet phldrT="[Text]"/>
      <dgm:spPr/>
      <dgm:t>
        <a:bodyPr/>
        <a:lstStyle/>
        <a:p>
          <a:r>
            <a:rPr lang="en-US" dirty="0" err="1">
              <a:highlight>
                <a:srgbClr val="FFFF00"/>
              </a:highlight>
            </a:rPr>
            <a:t>Customer_Id</a:t>
          </a:r>
          <a:endParaRPr lang="en-US" dirty="0">
            <a:highlight>
              <a:srgbClr val="FFFF00"/>
            </a:highlight>
          </a:endParaRPr>
        </a:p>
      </dgm:t>
    </dgm:pt>
    <dgm:pt modelId="{E788D14A-D94B-41F1-B13D-BFF4AFDB74E0}" type="parTrans" cxnId="{A2C4B683-FD99-4432-8EDD-472FCE1DBF28}">
      <dgm:prSet/>
      <dgm:spPr/>
      <dgm:t>
        <a:bodyPr/>
        <a:lstStyle/>
        <a:p>
          <a:endParaRPr lang="en-US"/>
        </a:p>
      </dgm:t>
    </dgm:pt>
    <dgm:pt modelId="{9E95400B-6B20-4C0E-A0F6-AF2282AA7A50}" type="sibTrans" cxnId="{A2C4B683-FD99-4432-8EDD-472FCE1DBF28}">
      <dgm:prSet/>
      <dgm:spPr/>
      <dgm:t>
        <a:bodyPr/>
        <a:lstStyle/>
        <a:p>
          <a:endParaRPr lang="en-US"/>
        </a:p>
      </dgm:t>
    </dgm:pt>
    <dgm:pt modelId="{97831ADC-9F75-492C-AE1E-0E5224E72A1B}">
      <dgm:prSet phldrT="[Text]"/>
      <dgm:spPr/>
      <dgm:t>
        <a:bodyPr/>
        <a:lstStyle/>
        <a:p>
          <a:r>
            <a:rPr lang="en-US" dirty="0" err="1">
              <a:highlight>
                <a:srgbClr val="FFFF00"/>
              </a:highlight>
            </a:rPr>
            <a:t>Transaction_Id</a:t>
          </a:r>
          <a:endParaRPr lang="en-US" dirty="0">
            <a:highlight>
              <a:srgbClr val="FFFF00"/>
            </a:highlight>
          </a:endParaRPr>
        </a:p>
      </dgm:t>
    </dgm:pt>
    <dgm:pt modelId="{5FBB6132-37D9-4777-9FAC-2C15F13B24A8}" type="parTrans" cxnId="{1031540D-2697-49DD-86DA-2F845AF17670}">
      <dgm:prSet/>
      <dgm:spPr/>
      <dgm:t>
        <a:bodyPr/>
        <a:lstStyle/>
        <a:p>
          <a:endParaRPr lang="en-US"/>
        </a:p>
      </dgm:t>
    </dgm:pt>
    <dgm:pt modelId="{56503092-9631-49B6-BD2B-03DAAA0FB323}" type="sibTrans" cxnId="{1031540D-2697-49DD-86DA-2F845AF17670}">
      <dgm:prSet/>
      <dgm:spPr/>
      <dgm:t>
        <a:bodyPr/>
        <a:lstStyle/>
        <a:p>
          <a:endParaRPr lang="en-US"/>
        </a:p>
      </dgm:t>
    </dgm:pt>
    <dgm:pt modelId="{2B3AF74C-EB20-4758-AA1D-470F1B7949E3}">
      <dgm:prSet phldrT="[Text]"/>
      <dgm:spPr/>
      <dgm:t>
        <a:bodyPr/>
        <a:lstStyle/>
        <a:p>
          <a:r>
            <a:rPr lang="en-US" dirty="0"/>
            <a:t>Gender</a:t>
          </a:r>
        </a:p>
      </dgm:t>
    </dgm:pt>
    <dgm:pt modelId="{24EDA582-E70F-4F9A-B1DD-A169142F850C}" type="parTrans" cxnId="{ADC6DDFA-AFA9-4746-8B68-C5E315C3D7C3}">
      <dgm:prSet/>
      <dgm:spPr/>
      <dgm:t>
        <a:bodyPr/>
        <a:lstStyle/>
        <a:p>
          <a:endParaRPr lang="en-US"/>
        </a:p>
      </dgm:t>
    </dgm:pt>
    <dgm:pt modelId="{BDEF6A83-05BF-4241-8C73-2E04ED620486}" type="sibTrans" cxnId="{ADC6DDFA-AFA9-4746-8B68-C5E315C3D7C3}">
      <dgm:prSet/>
      <dgm:spPr/>
      <dgm:t>
        <a:bodyPr/>
        <a:lstStyle/>
        <a:p>
          <a:endParaRPr lang="en-US"/>
        </a:p>
      </dgm:t>
    </dgm:pt>
    <dgm:pt modelId="{C71EE3B2-68B7-414A-9E5F-E20F745E33D8}">
      <dgm:prSet phldrT="[Text]"/>
      <dgm:spPr/>
      <dgm:t>
        <a:bodyPr/>
        <a:lstStyle/>
        <a:p>
          <a:r>
            <a:rPr lang="en-US" dirty="0"/>
            <a:t>Age</a:t>
          </a:r>
        </a:p>
      </dgm:t>
    </dgm:pt>
    <dgm:pt modelId="{94BFF9EA-8831-408D-ACF2-9FE895B39B2F}" type="parTrans" cxnId="{26E0D87D-92CC-499B-A679-46853D2C9A34}">
      <dgm:prSet/>
      <dgm:spPr/>
      <dgm:t>
        <a:bodyPr/>
        <a:lstStyle/>
        <a:p>
          <a:endParaRPr lang="en-US"/>
        </a:p>
      </dgm:t>
    </dgm:pt>
    <dgm:pt modelId="{DEDB236F-AE21-4BB0-B1FC-9001E038071D}" type="sibTrans" cxnId="{26E0D87D-92CC-499B-A679-46853D2C9A34}">
      <dgm:prSet/>
      <dgm:spPr/>
      <dgm:t>
        <a:bodyPr/>
        <a:lstStyle/>
        <a:p>
          <a:endParaRPr lang="en-US"/>
        </a:p>
      </dgm:t>
    </dgm:pt>
    <dgm:pt modelId="{3E9426C5-9589-4AA4-8017-A3586B060248}">
      <dgm:prSet phldrT="[Text]"/>
      <dgm:spPr/>
      <dgm:t>
        <a:bodyPr/>
        <a:lstStyle/>
        <a:p>
          <a:r>
            <a:rPr lang="en-US" dirty="0"/>
            <a:t>income</a:t>
          </a:r>
        </a:p>
      </dgm:t>
    </dgm:pt>
    <dgm:pt modelId="{1210C251-09F6-4018-9E00-780FEF6D4CEA}" type="parTrans" cxnId="{699BD949-C9AB-433F-A185-7B905DD10402}">
      <dgm:prSet/>
      <dgm:spPr/>
      <dgm:t>
        <a:bodyPr/>
        <a:lstStyle/>
        <a:p>
          <a:endParaRPr lang="en-US"/>
        </a:p>
      </dgm:t>
    </dgm:pt>
    <dgm:pt modelId="{393CF69C-D849-4BE9-B4FB-04793A99B8B0}" type="sibTrans" cxnId="{699BD949-C9AB-433F-A185-7B905DD10402}">
      <dgm:prSet/>
      <dgm:spPr/>
      <dgm:t>
        <a:bodyPr/>
        <a:lstStyle/>
        <a:p>
          <a:endParaRPr lang="en-US"/>
        </a:p>
      </dgm:t>
    </dgm:pt>
    <dgm:pt modelId="{5A103A23-981F-4B9A-A54A-D12D7AE521AE}">
      <dgm:prSet phldrT="[Text]"/>
      <dgm:spPr/>
      <dgm:t>
        <a:bodyPr/>
        <a:lstStyle/>
        <a:p>
          <a:r>
            <a:rPr lang="en-US" dirty="0"/>
            <a:t>Customer-id</a:t>
          </a:r>
        </a:p>
      </dgm:t>
    </dgm:pt>
    <dgm:pt modelId="{669C2B6D-5ECC-4F6C-BC21-15A900A9F207}" type="parTrans" cxnId="{91062FE2-62EB-446C-A2F0-CF0E1476AC75}">
      <dgm:prSet/>
      <dgm:spPr/>
      <dgm:t>
        <a:bodyPr/>
        <a:lstStyle/>
        <a:p>
          <a:endParaRPr lang="en-US"/>
        </a:p>
      </dgm:t>
    </dgm:pt>
    <dgm:pt modelId="{7B68F1F6-2337-4C15-977D-F1B340C8119D}" type="sibTrans" cxnId="{91062FE2-62EB-446C-A2F0-CF0E1476AC75}">
      <dgm:prSet/>
      <dgm:spPr/>
      <dgm:t>
        <a:bodyPr/>
        <a:lstStyle/>
        <a:p>
          <a:endParaRPr lang="en-US"/>
        </a:p>
      </dgm:t>
    </dgm:pt>
    <dgm:pt modelId="{967A55E3-D7BC-4587-AA5E-89B51FD8A541}">
      <dgm:prSet phldrT="[Text]"/>
      <dgm:spPr/>
      <dgm:t>
        <a:bodyPr/>
        <a:lstStyle/>
        <a:p>
          <a:r>
            <a:rPr lang="en-US" dirty="0"/>
            <a:t>Payment</a:t>
          </a:r>
        </a:p>
      </dgm:t>
    </dgm:pt>
    <dgm:pt modelId="{43E85A2C-E3BC-4769-B7CB-376593F62739}" type="parTrans" cxnId="{F8756290-4905-48EB-BD4B-0DD9A5B3CDB0}">
      <dgm:prSet/>
      <dgm:spPr/>
      <dgm:t>
        <a:bodyPr/>
        <a:lstStyle/>
        <a:p>
          <a:endParaRPr lang="en-US"/>
        </a:p>
      </dgm:t>
    </dgm:pt>
    <dgm:pt modelId="{3E995BF0-F28C-4053-8B14-BA5982C371A1}" type="sibTrans" cxnId="{F8756290-4905-48EB-BD4B-0DD9A5B3CDB0}">
      <dgm:prSet/>
      <dgm:spPr/>
      <dgm:t>
        <a:bodyPr/>
        <a:lstStyle/>
        <a:p>
          <a:endParaRPr lang="en-US"/>
        </a:p>
      </dgm:t>
    </dgm:pt>
    <dgm:pt modelId="{FACE50A0-D902-4F1F-A182-6D3DD457A6E5}">
      <dgm:prSet phldrT="[Text]"/>
      <dgm:spPr/>
      <dgm:t>
        <a:bodyPr/>
        <a:lstStyle/>
        <a:p>
          <a:r>
            <a:rPr lang="en-US" dirty="0"/>
            <a:t>Population</a:t>
          </a:r>
        </a:p>
      </dgm:t>
    </dgm:pt>
    <dgm:pt modelId="{132E014D-042F-4C03-B3A9-C95BF4345C94}" type="parTrans" cxnId="{BA18FB75-0528-46DB-9F62-AA0845A91F5A}">
      <dgm:prSet/>
      <dgm:spPr/>
      <dgm:t>
        <a:bodyPr/>
        <a:lstStyle/>
        <a:p>
          <a:endParaRPr lang="en-US"/>
        </a:p>
      </dgm:t>
    </dgm:pt>
    <dgm:pt modelId="{86A87F8A-BCE5-4767-A795-864B01A8D600}" type="sibTrans" cxnId="{BA18FB75-0528-46DB-9F62-AA0845A91F5A}">
      <dgm:prSet/>
      <dgm:spPr/>
      <dgm:t>
        <a:bodyPr/>
        <a:lstStyle/>
        <a:p>
          <a:endParaRPr lang="en-US"/>
        </a:p>
      </dgm:t>
    </dgm:pt>
    <dgm:pt modelId="{83596069-2571-4EE7-92EB-E82F45742C33}">
      <dgm:prSet phldrT="[Text]"/>
      <dgm:spPr/>
      <dgm:t>
        <a:bodyPr/>
        <a:lstStyle/>
        <a:p>
          <a:r>
            <a:rPr lang="en-US" dirty="0"/>
            <a:t>users</a:t>
          </a:r>
        </a:p>
      </dgm:t>
    </dgm:pt>
    <dgm:pt modelId="{A958AC48-16B8-4B5F-A652-D990D77EDB5E}" type="parTrans" cxnId="{EF62EEBC-BFCB-463A-A59D-916B31271ACC}">
      <dgm:prSet/>
      <dgm:spPr/>
      <dgm:t>
        <a:bodyPr/>
        <a:lstStyle/>
        <a:p>
          <a:endParaRPr lang="en-US"/>
        </a:p>
      </dgm:t>
    </dgm:pt>
    <dgm:pt modelId="{1243673E-1B9D-49CB-937C-9DA46E6992CA}" type="sibTrans" cxnId="{EF62EEBC-BFCB-463A-A59D-916B31271ACC}">
      <dgm:prSet/>
      <dgm:spPr/>
      <dgm:t>
        <a:bodyPr/>
        <a:lstStyle/>
        <a:p>
          <a:endParaRPr lang="en-US"/>
        </a:p>
      </dgm:t>
    </dgm:pt>
    <dgm:pt modelId="{914DED1A-C314-4741-94AD-E92D384EE6F8}" type="pres">
      <dgm:prSet presAssocID="{A168251E-497F-4379-B17D-56A8783ED41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64BC330-7E7D-4C1E-A6BA-8C635B4433B9}" type="pres">
      <dgm:prSet presAssocID="{E65589D6-5A4D-4D43-ADEE-CEAC6D75D2A9}" presName="hierRoot1" presStyleCnt="0">
        <dgm:presLayoutVars>
          <dgm:hierBranch val="init"/>
        </dgm:presLayoutVars>
      </dgm:prSet>
      <dgm:spPr/>
    </dgm:pt>
    <dgm:pt modelId="{D948F494-49F9-4934-AE9E-B1459FEDD6BB}" type="pres">
      <dgm:prSet presAssocID="{E65589D6-5A4D-4D43-ADEE-CEAC6D75D2A9}" presName="rootComposite1" presStyleCnt="0"/>
      <dgm:spPr/>
    </dgm:pt>
    <dgm:pt modelId="{0CDAAA73-7C40-4650-8E5B-6DB64A5034E7}" type="pres">
      <dgm:prSet presAssocID="{E65589D6-5A4D-4D43-ADEE-CEAC6D75D2A9}" presName="rootText1" presStyleLbl="alignAcc1" presStyleIdx="0" presStyleCnt="0">
        <dgm:presLayoutVars>
          <dgm:chPref val="3"/>
        </dgm:presLayoutVars>
      </dgm:prSet>
      <dgm:spPr/>
    </dgm:pt>
    <dgm:pt modelId="{A9323902-4582-4290-ABEF-08E092A1E51B}" type="pres">
      <dgm:prSet presAssocID="{E65589D6-5A4D-4D43-ADEE-CEAC6D75D2A9}" presName="topArc1" presStyleLbl="parChTrans1D1" presStyleIdx="0" presStyleCnt="32"/>
      <dgm:spPr/>
    </dgm:pt>
    <dgm:pt modelId="{C6C69F11-5806-4B2C-90A5-0E4A6FFB92B1}" type="pres">
      <dgm:prSet presAssocID="{E65589D6-5A4D-4D43-ADEE-CEAC6D75D2A9}" presName="bottomArc1" presStyleLbl="parChTrans1D1" presStyleIdx="1" presStyleCnt="32"/>
      <dgm:spPr/>
    </dgm:pt>
    <dgm:pt modelId="{C8104A6D-492F-4CFE-AA6C-006C460C31F5}" type="pres">
      <dgm:prSet presAssocID="{E65589D6-5A4D-4D43-ADEE-CEAC6D75D2A9}" presName="topConnNode1" presStyleLbl="node1" presStyleIdx="0" presStyleCnt="0"/>
      <dgm:spPr/>
    </dgm:pt>
    <dgm:pt modelId="{E43F8BE8-4067-478A-B2A1-23EAC9B5E732}" type="pres">
      <dgm:prSet presAssocID="{E65589D6-5A4D-4D43-ADEE-CEAC6D75D2A9}" presName="hierChild2" presStyleCnt="0"/>
      <dgm:spPr/>
    </dgm:pt>
    <dgm:pt modelId="{F467753A-F4C6-4A31-80F4-64F2C9B6D408}" type="pres">
      <dgm:prSet presAssocID="{E788D14A-D94B-41F1-B13D-BFF4AFDB74E0}" presName="Name28" presStyleLbl="parChTrans1D2" presStyleIdx="0" presStyleCnt="8"/>
      <dgm:spPr/>
    </dgm:pt>
    <dgm:pt modelId="{BB987684-585A-44C1-BB2D-30E8C832D78B}" type="pres">
      <dgm:prSet presAssocID="{E4DAD487-BDB4-43E8-97F8-0EC54854A496}" presName="hierRoot2" presStyleCnt="0">
        <dgm:presLayoutVars>
          <dgm:hierBranch val="init"/>
        </dgm:presLayoutVars>
      </dgm:prSet>
      <dgm:spPr/>
    </dgm:pt>
    <dgm:pt modelId="{EBA9C789-4DB6-4673-B4B7-6C004B297877}" type="pres">
      <dgm:prSet presAssocID="{E4DAD487-BDB4-43E8-97F8-0EC54854A496}" presName="rootComposite2" presStyleCnt="0"/>
      <dgm:spPr/>
    </dgm:pt>
    <dgm:pt modelId="{35923A43-DB04-4873-AA5F-96B77C0B66E8}" type="pres">
      <dgm:prSet presAssocID="{E4DAD487-BDB4-43E8-97F8-0EC54854A496}" presName="rootText2" presStyleLbl="alignAcc1" presStyleIdx="0" presStyleCnt="0">
        <dgm:presLayoutVars>
          <dgm:chPref val="3"/>
        </dgm:presLayoutVars>
      </dgm:prSet>
      <dgm:spPr/>
    </dgm:pt>
    <dgm:pt modelId="{212DD696-B48A-4774-8125-07A35E3456C8}" type="pres">
      <dgm:prSet presAssocID="{E4DAD487-BDB4-43E8-97F8-0EC54854A496}" presName="topArc2" presStyleLbl="parChTrans1D1" presStyleIdx="2" presStyleCnt="32"/>
      <dgm:spPr/>
    </dgm:pt>
    <dgm:pt modelId="{A1E6AD32-0DE3-44A8-8F62-722E556248B8}" type="pres">
      <dgm:prSet presAssocID="{E4DAD487-BDB4-43E8-97F8-0EC54854A496}" presName="bottomArc2" presStyleLbl="parChTrans1D1" presStyleIdx="3" presStyleCnt="32"/>
      <dgm:spPr/>
    </dgm:pt>
    <dgm:pt modelId="{7C52DAFF-CD59-46DE-AF22-DD545922A2D5}" type="pres">
      <dgm:prSet presAssocID="{E4DAD487-BDB4-43E8-97F8-0EC54854A496}" presName="topConnNode2" presStyleLbl="node2" presStyleIdx="0" presStyleCnt="0"/>
      <dgm:spPr/>
    </dgm:pt>
    <dgm:pt modelId="{73363F29-D011-4C40-9F84-0BBE8EB8F083}" type="pres">
      <dgm:prSet presAssocID="{E4DAD487-BDB4-43E8-97F8-0EC54854A496}" presName="hierChild4" presStyleCnt="0"/>
      <dgm:spPr/>
    </dgm:pt>
    <dgm:pt modelId="{FD3DD9A0-05D5-4A34-8605-970CA59F2405}" type="pres">
      <dgm:prSet presAssocID="{24EDA582-E70F-4F9A-B1DD-A169142F850C}" presName="Name28" presStyleLbl="parChTrans1D3" presStyleIdx="0" presStyleCnt="7"/>
      <dgm:spPr/>
    </dgm:pt>
    <dgm:pt modelId="{D980EE49-AEF9-4488-89AD-B174DC0E173C}" type="pres">
      <dgm:prSet presAssocID="{2B3AF74C-EB20-4758-AA1D-470F1B7949E3}" presName="hierRoot2" presStyleCnt="0">
        <dgm:presLayoutVars>
          <dgm:hierBranch val="init"/>
        </dgm:presLayoutVars>
      </dgm:prSet>
      <dgm:spPr/>
    </dgm:pt>
    <dgm:pt modelId="{50347AF8-0388-4FB5-931F-E4143749F776}" type="pres">
      <dgm:prSet presAssocID="{2B3AF74C-EB20-4758-AA1D-470F1B7949E3}" presName="rootComposite2" presStyleCnt="0"/>
      <dgm:spPr/>
    </dgm:pt>
    <dgm:pt modelId="{634AE57B-6129-4231-828A-D638F5ABB214}" type="pres">
      <dgm:prSet presAssocID="{2B3AF74C-EB20-4758-AA1D-470F1B7949E3}" presName="rootText2" presStyleLbl="alignAcc1" presStyleIdx="0" presStyleCnt="0">
        <dgm:presLayoutVars>
          <dgm:chPref val="3"/>
        </dgm:presLayoutVars>
      </dgm:prSet>
      <dgm:spPr/>
    </dgm:pt>
    <dgm:pt modelId="{EC678863-C3D5-4FC3-9D46-F52187CDE405}" type="pres">
      <dgm:prSet presAssocID="{2B3AF74C-EB20-4758-AA1D-470F1B7949E3}" presName="topArc2" presStyleLbl="parChTrans1D1" presStyleIdx="4" presStyleCnt="32"/>
      <dgm:spPr/>
    </dgm:pt>
    <dgm:pt modelId="{9E9FA890-D311-4A89-86EE-C432964D29A2}" type="pres">
      <dgm:prSet presAssocID="{2B3AF74C-EB20-4758-AA1D-470F1B7949E3}" presName="bottomArc2" presStyleLbl="parChTrans1D1" presStyleIdx="5" presStyleCnt="32"/>
      <dgm:spPr/>
    </dgm:pt>
    <dgm:pt modelId="{A68A052B-4250-4826-819D-CF856D7332F2}" type="pres">
      <dgm:prSet presAssocID="{2B3AF74C-EB20-4758-AA1D-470F1B7949E3}" presName="topConnNode2" presStyleLbl="node3" presStyleIdx="0" presStyleCnt="0"/>
      <dgm:spPr/>
    </dgm:pt>
    <dgm:pt modelId="{7641F88B-4B70-41DB-AF3E-CEE69EEC3DC6}" type="pres">
      <dgm:prSet presAssocID="{2B3AF74C-EB20-4758-AA1D-470F1B7949E3}" presName="hierChild4" presStyleCnt="0"/>
      <dgm:spPr/>
    </dgm:pt>
    <dgm:pt modelId="{44F4E0D6-F7B1-4712-89E0-8B08C5526539}" type="pres">
      <dgm:prSet presAssocID="{2B3AF74C-EB20-4758-AA1D-470F1B7949E3}" presName="hierChild5" presStyleCnt="0"/>
      <dgm:spPr/>
    </dgm:pt>
    <dgm:pt modelId="{2E071B08-3ECE-417C-ACB3-47D88352FA0D}" type="pres">
      <dgm:prSet presAssocID="{94BFF9EA-8831-408D-ACF2-9FE895B39B2F}" presName="Name28" presStyleLbl="parChTrans1D3" presStyleIdx="1" presStyleCnt="7"/>
      <dgm:spPr/>
    </dgm:pt>
    <dgm:pt modelId="{AB51A440-E35E-4BF2-890E-479DA726564C}" type="pres">
      <dgm:prSet presAssocID="{C71EE3B2-68B7-414A-9E5F-E20F745E33D8}" presName="hierRoot2" presStyleCnt="0">
        <dgm:presLayoutVars>
          <dgm:hierBranch val="init"/>
        </dgm:presLayoutVars>
      </dgm:prSet>
      <dgm:spPr/>
    </dgm:pt>
    <dgm:pt modelId="{F023077B-4C1F-4C09-8B22-F238B1D921A0}" type="pres">
      <dgm:prSet presAssocID="{C71EE3B2-68B7-414A-9E5F-E20F745E33D8}" presName="rootComposite2" presStyleCnt="0"/>
      <dgm:spPr/>
    </dgm:pt>
    <dgm:pt modelId="{2AF5A3CC-7E9B-4D0E-B189-FAFE7F94A95C}" type="pres">
      <dgm:prSet presAssocID="{C71EE3B2-68B7-414A-9E5F-E20F745E33D8}" presName="rootText2" presStyleLbl="alignAcc1" presStyleIdx="0" presStyleCnt="0">
        <dgm:presLayoutVars>
          <dgm:chPref val="3"/>
        </dgm:presLayoutVars>
      </dgm:prSet>
      <dgm:spPr/>
    </dgm:pt>
    <dgm:pt modelId="{F9C1AA0A-7EFE-4CBE-8618-97C95832467D}" type="pres">
      <dgm:prSet presAssocID="{C71EE3B2-68B7-414A-9E5F-E20F745E33D8}" presName="topArc2" presStyleLbl="parChTrans1D1" presStyleIdx="6" presStyleCnt="32"/>
      <dgm:spPr/>
    </dgm:pt>
    <dgm:pt modelId="{3A90AC5D-1AB3-4E72-ABF6-F6E3695AF1B9}" type="pres">
      <dgm:prSet presAssocID="{C71EE3B2-68B7-414A-9E5F-E20F745E33D8}" presName="bottomArc2" presStyleLbl="parChTrans1D1" presStyleIdx="7" presStyleCnt="32"/>
      <dgm:spPr/>
    </dgm:pt>
    <dgm:pt modelId="{CAEF1306-25AF-41B1-AF5E-EFE20E456D73}" type="pres">
      <dgm:prSet presAssocID="{C71EE3B2-68B7-414A-9E5F-E20F745E33D8}" presName="topConnNode2" presStyleLbl="node3" presStyleIdx="0" presStyleCnt="0"/>
      <dgm:spPr/>
    </dgm:pt>
    <dgm:pt modelId="{74C6B73D-6334-48C5-BD90-EEEE5A578055}" type="pres">
      <dgm:prSet presAssocID="{C71EE3B2-68B7-414A-9E5F-E20F745E33D8}" presName="hierChild4" presStyleCnt="0"/>
      <dgm:spPr/>
    </dgm:pt>
    <dgm:pt modelId="{A7FE37B3-49A2-4BC3-BD2F-FF289DB6A7AE}" type="pres">
      <dgm:prSet presAssocID="{C71EE3B2-68B7-414A-9E5F-E20F745E33D8}" presName="hierChild5" presStyleCnt="0"/>
      <dgm:spPr/>
    </dgm:pt>
    <dgm:pt modelId="{8D3A02F4-9B66-4207-9355-978E5585E954}" type="pres">
      <dgm:prSet presAssocID="{1210C251-09F6-4018-9E00-780FEF6D4CEA}" presName="Name28" presStyleLbl="parChTrans1D3" presStyleIdx="2" presStyleCnt="7"/>
      <dgm:spPr/>
    </dgm:pt>
    <dgm:pt modelId="{C7D36B0C-EFDA-4B58-8F76-53FFA55F55FD}" type="pres">
      <dgm:prSet presAssocID="{3E9426C5-9589-4AA4-8017-A3586B060248}" presName="hierRoot2" presStyleCnt="0">
        <dgm:presLayoutVars>
          <dgm:hierBranch val="init"/>
        </dgm:presLayoutVars>
      </dgm:prSet>
      <dgm:spPr/>
    </dgm:pt>
    <dgm:pt modelId="{B2A891F0-AAD5-4F71-AE79-7C6983406545}" type="pres">
      <dgm:prSet presAssocID="{3E9426C5-9589-4AA4-8017-A3586B060248}" presName="rootComposite2" presStyleCnt="0"/>
      <dgm:spPr/>
    </dgm:pt>
    <dgm:pt modelId="{91C8E5E0-E188-4DC5-AFB7-A6EC571F6430}" type="pres">
      <dgm:prSet presAssocID="{3E9426C5-9589-4AA4-8017-A3586B060248}" presName="rootText2" presStyleLbl="alignAcc1" presStyleIdx="0" presStyleCnt="0">
        <dgm:presLayoutVars>
          <dgm:chPref val="3"/>
        </dgm:presLayoutVars>
      </dgm:prSet>
      <dgm:spPr/>
    </dgm:pt>
    <dgm:pt modelId="{F1E53F73-26CF-45BE-8BCD-BB8DB0A4E39A}" type="pres">
      <dgm:prSet presAssocID="{3E9426C5-9589-4AA4-8017-A3586B060248}" presName="topArc2" presStyleLbl="parChTrans1D1" presStyleIdx="8" presStyleCnt="32"/>
      <dgm:spPr/>
    </dgm:pt>
    <dgm:pt modelId="{7C965047-D21D-4E31-932B-D3A69DE69CD0}" type="pres">
      <dgm:prSet presAssocID="{3E9426C5-9589-4AA4-8017-A3586B060248}" presName="bottomArc2" presStyleLbl="parChTrans1D1" presStyleIdx="9" presStyleCnt="32"/>
      <dgm:spPr/>
    </dgm:pt>
    <dgm:pt modelId="{7FB91653-A236-4E07-8615-5FDF6D579132}" type="pres">
      <dgm:prSet presAssocID="{3E9426C5-9589-4AA4-8017-A3586B060248}" presName="topConnNode2" presStyleLbl="node3" presStyleIdx="0" presStyleCnt="0"/>
      <dgm:spPr/>
    </dgm:pt>
    <dgm:pt modelId="{D1C9E90C-FAAB-4990-B9A7-8CFB4AC07E2E}" type="pres">
      <dgm:prSet presAssocID="{3E9426C5-9589-4AA4-8017-A3586B060248}" presName="hierChild4" presStyleCnt="0"/>
      <dgm:spPr/>
    </dgm:pt>
    <dgm:pt modelId="{5DC91144-6957-4703-A753-B45FBA71D812}" type="pres">
      <dgm:prSet presAssocID="{3E9426C5-9589-4AA4-8017-A3586B060248}" presName="hierChild5" presStyleCnt="0"/>
      <dgm:spPr/>
    </dgm:pt>
    <dgm:pt modelId="{18330F61-D375-4A0D-A992-E51BE040CFAF}" type="pres">
      <dgm:prSet presAssocID="{E4DAD487-BDB4-43E8-97F8-0EC54854A496}" presName="hierChild5" presStyleCnt="0"/>
      <dgm:spPr/>
    </dgm:pt>
    <dgm:pt modelId="{A0ACF0DA-4949-4AB9-808D-914EE1D8D02B}" type="pres">
      <dgm:prSet presAssocID="{5FBB6132-37D9-4777-9FAC-2C15F13B24A8}" presName="Name28" presStyleLbl="parChTrans1D2" presStyleIdx="1" presStyleCnt="8"/>
      <dgm:spPr/>
    </dgm:pt>
    <dgm:pt modelId="{FD2C6B42-655A-4D37-8824-9564DAFDF093}" type="pres">
      <dgm:prSet presAssocID="{97831ADC-9F75-492C-AE1E-0E5224E72A1B}" presName="hierRoot2" presStyleCnt="0">
        <dgm:presLayoutVars>
          <dgm:hierBranch val="init"/>
        </dgm:presLayoutVars>
      </dgm:prSet>
      <dgm:spPr/>
    </dgm:pt>
    <dgm:pt modelId="{6D3E42FE-D4D0-46D1-8C76-CEEAF4D40D74}" type="pres">
      <dgm:prSet presAssocID="{97831ADC-9F75-492C-AE1E-0E5224E72A1B}" presName="rootComposite2" presStyleCnt="0"/>
      <dgm:spPr/>
    </dgm:pt>
    <dgm:pt modelId="{C3D9876E-259A-457D-958B-962582A8B33C}" type="pres">
      <dgm:prSet presAssocID="{97831ADC-9F75-492C-AE1E-0E5224E72A1B}" presName="rootText2" presStyleLbl="alignAcc1" presStyleIdx="0" presStyleCnt="0">
        <dgm:presLayoutVars>
          <dgm:chPref val="3"/>
        </dgm:presLayoutVars>
      </dgm:prSet>
      <dgm:spPr/>
    </dgm:pt>
    <dgm:pt modelId="{AC11FC59-B3E4-4028-8065-1D8A59959787}" type="pres">
      <dgm:prSet presAssocID="{97831ADC-9F75-492C-AE1E-0E5224E72A1B}" presName="topArc2" presStyleLbl="parChTrans1D1" presStyleIdx="10" presStyleCnt="32"/>
      <dgm:spPr/>
    </dgm:pt>
    <dgm:pt modelId="{FF67BAA2-2A09-448E-957A-5F3A803FDEB1}" type="pres">
      <dgm:prSet presAssocID="{97831ADC-9F75-492C-AE1E-0E5224E72A1B}" presName="bottomArc2" presStyleLbl="parChTrans1D1" presStyleIdx="11" presStyleCnt="32"/>
      <dgm:spPr/>
    </dgm:pt>
    <dgm:pt modelId="{71EE7E13-EC49-4898-88C5-D8A35C856610}" type="pres">
      <dgm:prSet presAssocID="{97831ADC-9F75-492C-AE1E-0E5224E72A1B}" presName="topConnNode2" presStyleLbl="node2" presStyleIdx="0" presStyleCnt="0"/>
      <dgm:spPr/>
    </dgm:pt>
    <dgm:pt modelId="{14A14519-5F2B-4AB8-9F88-EA52681D799F}" type="pres">
      <dgm:prSet presAssocID="{97831ADC-9F75-492C-AE1E-0E5224E72A1B}" presName="hierChild4" presStyleCnt="0"/>
      <dgm:spPr/>
    </dgm:pt>
    <dgm:pt modelId="{809CF3B2-E43F-4F49-AC87-5DD51E41A66B}" type="pres">
      <dgm:prSet presAssocID="{669C2B6D-5ECC-4F6C-BC21-15A900A9F207}" presName="Name28" presStyleLbl="parChTrans1D3" presStyleIdx="3" presStyleCnt="7"/>
      <dgm:spPr/>
    </dgm:pt>
    <dgm:pt modelId="{CE01943C-B1CB-463B-8F3E-F84BF043ECD6}" type="pres">
      <dgm:prSet presAssocID="{5A103A23-981F-4B9A-A54A-D12D7AE521AE}" presName="hierRoot2" presStyleCnt="0">
        <dgm:presLayoutVars>
          <dgm:hierBranch val="init"/>
        </dgm:presLayoutVars>
      </dgm:prSet>
      <dgm:spPr/>
    </dgm:pt>
    <dgm:pt modelId="{6BB2E0AF-15D8-4430-8E10-3315E29017BA}" type="pres">
      <dgm:prSet presAssocID="{5A103A23-981F-4B9A-A54A-D12D7AE521AE}" presName="rootComposite2" presStyleCnt="0"/>
      <dgm:spPr/>
    </dgm:pt>
    <dgm:pt modelId="{C960C9C5-1DC8-4AB2-8E48-CF57663429BC}" type="pres">
      <dgm:prSet presAssocID="{5A103A23-981F-4B9A-A54A-D12D7AE521AE}" presName="rootText2" presStyleLbl="alignAcc1" presStyleIdx="0" presStyleCnt="0">
        <dgm:presLayoutVars>
          <dgm:chPref val="3"/>
        </dgm:presLayoutVars>
      </dgm:prSet>
      <dgm:spPr/>
    </dgm:pt>
    <dgm:pt modelId="{614A298F-0DBB-4BE7-A38B-A86BB51E5BA4}" type="pres">
      <dgm:prSet presAssocID="{5A103A23-981F-4B9A-A54A-D12D7AE521AE}" presName="topArc2" presStyleLbl="parChTrans1D1" presStyleIdx="12" presStyleCnt="32"/>
      <dgm:spPr/>
    </dgm:pt>
    <dgm:pt modelId="{C0FD8DA8-E4C6-45F7-9D19-0840BF2E3B04}" type="pres">
      <dgm:prSet presAssocID="{5A103A23-981F-4B9A-A54A-D12D7AE521AE}" presName="bottomArc2" presStyleLbl="parChTrans1D1" presStyleIdx="13" presStyleCnt="32"/>
      <dgm:spPr/>
    </dgm:pt>
    <dgm:pt modelId="{D14F8629-1081-4A77-9C8C-83186059B504}" type="pres">
      <dgm:prSet presAssocID="{5A103A23-981F-4B9A-A54A-D12D7AE521AE}" presName="topConnNode2" presStyleLbl="node3" presStyleIdx="0" presStyleCnt="0"/>
      <dgm:spPr/>
    </dgm:pt>
    <dgm:pt modelId="{DCAF1914-CB26-46EA-9B7C-342172EC2518}" type="pres">
      <dgm:prSet presAssocID="{5A103A23-981F-4B9A-A54A-D12D7AE521AE}" presName="hierChild4" presStyleCnt="0"/>
      <dgm:spPr/>
    </dgm:pt>
    <dgm:pt modelId="{54DB26BE-F3AB-4823-96DA-183746953F07}" type="pres">
      <dgm:prSet presAssocID="{5A103A23-981F-4B9A-A54A-D12D7AE521AE}" presName="hierChild5" presStyleCnt="0"/>
      <dgm:spPr/>
    </dgm:pt>
    <dgm:pt modelId="{9114BB6F-EE6F-453F-B98C-416AD8C2AB12}" type="pres">
      <dgm:prSet presAssocID="{43E85A2C-E3BC-4769-B7CB-376593F62739}" presName="Name28" presStyleLbl="parChTrans1D3" presStyleIdx="4" presStyleCnt="7"/>
      <dgm:spPr/>
    </dgm:pt>
    <dgm:pt modelId="{9B1721CB-1856-43D3-AAB3-C4380F81D830}" type="pres">
      <dgm:prSet presAssocID="{967A55E3-D7BC-4587-AA5E-89B51FD8A541}" presName="hierRoot2" presStyleCnt="0">
        <dgm:presLayoutVars>
          <dgm:hierBranch val="init"/>
        </dgm:presLayoutVars>
      </dgm:prSet>
      <dgm:spPr/>
    </dgm:pt>
    <dgm:pt modelId="{C6C66AD5-C2B2-405C-AFD4-0001FF4A124E}" type="pres">
      <dgm:prSet presAssocID="{967A55E3-D7BC-4587-AA5E-89B51FD8A541}" presName="rootComposite2" presStyleCnt="0"/>
      <dgm:spPr/>
    </dgm:pt>
    <dgm:pt modelId="{79C076AD-C793-4824-B096-AC7E5C376982}" type="pres">
      <dgm:prSet presAssocID="{967A55E3-D7BC-4587-AA5E-89B51FD8A541}" presName="rootText2" presStyleLbl="alignAcc1" presStyleIdx="0" presStyleCnt="0">
        <dgm:presLayoutVars>
          <dgm:chPref val="3"/>
        </dgm:presLayoutVars>
      </dgm:prSet>
      <dgm:spPr/>
    </dgm:pt>
    <dgm:pt modelId="{C14C9B27-7249-4B10-B070-50B0ECFD7A20}" type="pres">
      <dgm:prSet presAssocID="{967A55E3-D7BC-4587-AA5E-89B51FD8A541}" presName="topArc2" presStyleLbl="parChTrans1D1" presStyleIdx="14" presStyleCnt="32"/>
      <dgm:spPr/>
    </dgm:pt>
    <dgm:pt modelId="{0BBE5254-8084-4F22-A236-ED7560130AC3}" type="pres">
      <dgm:prSet presAssocID="{967A55E3-D7BC-4587-AA5E-89B51FD8A541}" presName="bottomArc2" presStyleLbl="parChTrans1D1" presStyleIdx="15" presStyleCnt="32"/>
      <dgm:spPr/>
    </dgm:pt>
    <dgm:pt modelId="{403168B5-013F-42B8-8C79-3B5652D422C7}" type="pres">
      <dgm:prSet presAssocID="{967A55E3-D7BC-4587-AA5E-89B51FD8A541}" presName="topConnNode2" presStyleLbl="node3" presStyleIdx="0" presStyleCnt="0"/>
      <dgm:spPr/>
    </dgm:pt>
    <dgm:pt modelId="{03F39A93-2E69-4DBC-BBDC-C50079C1FE9E}" type="pres">
      <dgm:prSet presAssocID="{967A55E3-D7BC-4587-AA5E-89B51FD8A541}" presName="hierChild4" presStyleCnt="0"/>
      <dgm:spPr/>
    </dgm:pt>
    <dgm:pt modelId="{2D42A21A-4368-4298-BDD6-1C7FDBA61174}" type="pres">
      <dgm:prSet presAssocID="{967A55E3-D7BC-4587-AA5E-89B51FD8A541}" presName="hierChild5" presStyleCnt="0"/>
      <dgm:spPr/>
    </dgm:pt>
    <dgm:pt modelId="{4B5071D6-CF43-409D-8980-31047F38FBD1}" type="pres">
      <dgm:prSet presAssocID="{97831ADC-9F75-492C-AE1E-0E5224E72A1B}" presName="hierChild5" presStyleCnt="0"/>
      <dgm:spPr/>
    </dgm:pt>
    <dgm:pt modelId="{84630981-5DD2-40A7-AE42-D53CF268C417}" type="pres">
      <dgm:prSet presAssocID="{8564E2E3-BD8B-47E9-A110-93874793A507}" presName="Name28" presStyleLbl="parChTrans1D2" presStyleIdx="2" presStyleCnt="8"/>
      <dgm:spPr/>
    </dgm:pt>
    <dgm:pt modelId="{D1B46887-7AFE-4871-876F-863271B612A9}" type="pres">
      <dgm:prSet presAssocID="{A519D487-58EB-4740-A442-7FB8859C8A3D}" presName="hierRoot2" presStyleCnt="0">
        <dgm:presLayoutVars>
          <dgm:hierBranch val="init"/>
        </dgm:presLayoutVars>
      </dgm:prSet>
      <dgm:spPr/>
    </dgm:pt>
    <dgm:pt modelId="{1C21ED57-8CB3-45C6-961F-95A800A0701B}" type="pres">
      <dgm:prSet presAssocID="{A519D487-58EB-4740-A442-7FB8859C8A3D}" presName="rootComposite2" presStyleCnt="0"/>
      <dgm:spPr/>
    </dgm:pt>
    <dgm:pt modelId="{096ED5D0-5A1D-491B-9F11-CAFB7DB80514}" type="pres">
      <dgm:prSet presAssocID="{A519D487-58EB-4740-A442-7FB8859C8A3D}" presName="rootText2" presStyleLbl="alignAcc1" presStyleIdx="0" presStyleCnt="0">
        <dgm:presLayoutVars>
          <dgm:chPref val="3"/>
        </dgm:presLayoutVars>
      </dgm:prSet>
      <dgm:spPr/>
    </dgm:pt>
    <dgm:pt modelId="{847C5BB7-30A9-4657-96A0-526982025E29}" type="pres">
      <dgm:prSet presAssocID="{A519D487-58EB-4740-A442-7FB8859C8A3D}" presName="topArc2" presStyleLbl="parChTrans1D1" presStyleIdx="16" presStyleCnt="32"/>
      <dgm:spPr/>
    </dgm:pt>
    <dgm:pt modelId="{B510BB78-957B-4D00-BE05-35E34EAE686D}" type="pres">
      <dgm:prSet presAssocID="{A519D487-58EB-4740-A442-7FB8859C8A3D}" presName="bottomArc2" presStyleLbl="parChTrans1D1" presStyleIdx="17" presStyleCnt="32"/>
      <dgm:spPr/>
    </dgm:pt>
    <dgm:pt modelId="{CF4884C5-65F4-4D80-B25B-5316893E8CEA}" type="pres">
      <dgm:prSet presAssocID="{A519D487-58EB-4740-A442-7FB8859C8A3D}" presName="topConnNode2" presStyleLbl="node2" presStyleIdx="0" presStyleCnt="0"/>
      <dgm:spPr/>
    </dgm:pt>
    <dgm:pt modelId="{AD4C763C-5AA3-408D-AF40-53F58863239B}" type="pres">
      <dgm:prSet presAssocID="{A519D487-58EB-4740-A442-7FB8859C8A3D}" presName="hierChild4" presStyleCnt="0"/>
      <dgm:spPr/>
    </dgm:pt>
    <dgm:pt modelId="{BD5556E7-6279-465A-A3FA-3E4EDB966390}" type="pres">
      <dgm:prSet presAssocID="{A519D487-58EB-4740-A442-7FB8859C8A3D}" presName="hierChild5" presStyleCnt="0"/>
      <dgm:spPr/>
    </dgm:pt>
    <dgm:pt modelId="{A19F1EFC-1824-4D30-9B3E-2B23F1C8630F}" type="pres">
      <dgm:prSet presAssocID="{B4ED2E00-2738-4D8D-A401-EE72FBCC1F7C}" presName="Name28" presStyleLbl="parChTrans1D2" presStyleIdx="3" presStyleCnt="8"/>
      <dgm:spPr/>
    </dgm:pt>
    <dgm:pt modelId="{DAB24FFB-A6E0-4349-9E68-FF37F6B4AFD9}" type="pres">
      <dgm:prSet presAssocID="{CD4FA7A4-7F18-438D-8172-53ADC12866B3}" presName="hierRoot2" presStyleCnt="0">
        <dgm:presLayoutVars>
          <dgm:hierBranch val="init"/>
        </dgm:presLayoutVars>
      </dgm:prSet>
      <dgm:spPr/>
    </dgm:pt>
    <dgm:pt modelId="{70F3E965-CAA9-480B-BF51-437D3F237D2E}" type="pres">
      <dgm:prSet presAssocID="{CD4FA7A4-7F18-438D-8172-53ADC12866B3}" presName="rootComposite2" presStyleCnt="0"/>
      <dgm:spPr/>
    </dgm:pt>
    <dgm:pt modelId="{ECFE2F73-0AA3-4FAE-AEC2-CDE445ABD6A3}" type="pres">
      <dgm:prSet presAssocID="{CD4FA7A4-7F18-438D-8172-53ADC12866B3}" presName="rootText2" presStyleLbl="alignAcc1" presStyleIdx="0" presStyleCnt="0">
        <dgm:presLayoutVars>
          <dgm:chPref val="3"/>
        </dgm:presLayoutVars>
      </dgm:prSet>
      <dgm:spPr/>
    </dgm:pt>
    <dgm:pt modelId="{43B2E788-A08B-48BD-8364-8DFE7E546C05}" type="pres">
      <dgm:prSet presAssocID="{CD4FA7A4-7F18-438D-8172-53ADC12866B3}" presName="topArc2" presStyleLbl="parChTrans1D1" presStyleIdx="18" presStyleCnt="32"/>
      <dgm:spPr/>
    </dgm:pt>
    <dgm:pt modelId="{98E36370-100E-49BB-ABD4-E6490D0D4475}" type="pres">
      <dgm:prSet presAssocID="{CD4FA7A4-7F18-438D-8172-53ADC12866B3}" presName="bottomArc2" presStyleLbl="parChTrans1D1" presStyleIdx="19" presStyleCnt="32"/>
      <dgm:spPr/>
    </dgm:pt>
    <dgm:pt modelId="{CB05B3D4-FB19-4C39-B9EC-7837AFE05E60}" type="pres">
      <dgm:prSet presAssocID="{CD4FA7A4-7F18-438D-8172-53ADC12866B3}" presName="topConnNode2" presStyleLbl="node2" presStyleIdx="0" presStyleCnt="0"/>
      <dgm:spPr/>
    </dgm:pt>
    <dgm:pt modelId="{C15E31EE-FAAB-4079-A3A1-924150F1AE01}" type="pres">
      <dgm:prSet presAssocID="{CD4FA7A4-7F18-438D-8172-53ADC12866B3}" presName="hierChild4" presStyleCnt="0"/>
      <dgm:spPr/>
    </dgm:pt>
    <dgm:pt modelId="{016400B9-7975-42BD-8794-651FB530BE3D}" type="pres">
      <dgm:prSet presAssocID="{CD4FA7A4-7F18-438D-8172-53ADC12866B3}" presName="hierChild5" presStyleCnt="0"/>
      <dgm:spPr/>
    </dgm:pt>
    <dgm:pt modelId="{57EE1318-B195-466F-AB4E-432DA510E670}" type="pres">
      <dgm:prSet presAssocID="{94E2DE13-EFA1-4FCC-9D09-6BF8427261C1}" presName="Name28" presStyleLbl="parChTrans1D2" presStyleIdx="4" presStyleCnt="8"/>
      <dgm:spPr/>
    </dgm:pt>
    <dgm:pt modelId="{4B0C2520-574D-4C41-ABD8-5673D19B0AAA}" type="pres">
      <dgm:prSet presAssocID="{875F5328-2A2D-46F0-9F17-733AB7582220}" presName="hierRoot2" presStyleCnt="0">
        <dgm:presLayoutVars>
          <dgm:hierBranch val="init"/>
        </dgm:presLayoutVars>
      </dgm:prSet>
      <dgm:spPr/>
    </dgm:pt>
    <dgm:pt modelId="{A51ABD45-D1E3-4378-9100-7E0B076D7C56}" type="pres">
      <dgm:prSet presAssocID="{875F5328-2A2D-46F0-9F17-733AB7582220}" presName="rootComposite2" presStyleCnt="0"/>
      <dgm:spPr/>
    </dgm:pt>
    <dgm:pt modelId="{756939B5-C2C6-479F-A70E-DD930D294FA6}" type="pres">
      <dgm:prSet presAssocID="{875F5328-2A2D-46F0-9F17-733AB7582220}" presName="rootText2" presStyleLbl="alignAcc1" presStyleIdx="0" presStyleCnt="0">
        <dgm:presLayoutVars>
          <dgm:chPref val="3"/>
        </dgm:presLayoutVars>
      </dgm:prSet>
      <dgm:spPr/>
    </dgm:pt>
    <dgm:pt modelId="{23C79C50-8505-47B8-997C-A719660E5525}" type="pres">
      <dgm:prSet presAssocID="{875F5328-2A2D-46F0-9F17-733AB7582220}" presName="topArc2" presStyleLbl="parChTrans1D1" presStyleIdx="20" presStyleCnt="32"/>
      <dgm:spPr/>
    </dgm:pt>
    <dgm:pt modelId="{50E7C50C-52E3-4DFD-89C3-B10F99722B59}" type="pres">
      <dgm:prSet presAssocID="{875F5328-2A2D-46F0-9F17-733AB7582220}" presName="bottomArc2" presStyleLbl="parChTrans1D1" presStyleIdx="21" presStyleCnt="32"/>
      <dgm:spPr/>
    </dgm:pt>
    <dgm:pt modelId="{DDF302DB-7EF0-493A-B969-6BDF7E56A5B5}" type="pres">
      <dgm:prSet presAssocID="{875F5328-2A2D-46F0-9F17-733AB7582220}" presName="topConnNode2" presStyleLbl="node2" presStyleIdx="0" presStyleCnt="0"/>
      <dgm:spPr/>
    </dgm:pt>
    <dgm:pt modelId="{E859C9E7-5DA3-4376-9B4D-C426F23EBA5C}" type="pres">
      <dgm:prSet presAssocID="{875F5328-2A2D-46F0-9F17-733AB7582220}" presName="hierChild4" presStyleCnt="0"/>
      <dgm:spPr/>
    </dgm:pt>
    <dgm:pt modelId="{6DCDB0B9-ECEF-4D9F-AC92-029D98C5B3E5}" type="pres">
      <dgm:prSet presAssocID="{132E014D-042F-4C03-B3A9-C95BF4345C94}" presName="Name28" presStyleLbl="parChTrans1D3" presStyleIdx="5" presStyleCnt="7"/>
      <dgm:spPr/>
    </dgm:pt>
    <dgm:pt modelId="{19CEBBEA-7569-4623-8924-52EB364C8F3E}" type="pres">
      <dgm:prSet presAssocID="{FACE50A0-D902-4F1F-A182-6D3DD457A6E5}" presName="hierRoot2" presStyleCnt="0">
        <dgm:presLayoutVars>
          <dgm:hierBranch val="init"/>
        </dgm:presLayoutVars>
      </dgm:prSet>
      <dgm:spPr/>
    </dgm:pt>
    <dgm:pt modelId="{CDF113C9-DEE2-4E49-9742-737ACBB168FD}" type="pres">
      <dgm:prSet presAssocID="{FACE50A0-D902-4F1F-A182-6D3DD457A6E5}" presName="rootComposite2" presStyleCnt="0"/>
      <dgm:spPr/>
    </dgm:pt>
    <dgm:pt modelId="{60D80C5A-25EF-4B49-9C12-ED758A194B45}" type="pres">
      <dgm:prSet presAssocID="{FACE50A0-D902-4F1F-A182-6D3DD457A6E5}" presName="rootText2" presStyleLbl="alignAcc1" presStyleIdx="0" presStyleCnt="0">
        <dgm:presLayoutVars>
          <dgm:chPref val="3"/>
        </dgm:presLayoutVars>
      </dgm:prSet>
      <dgm:spPr/>
    </dgm:pt>
    <dgm:pt modelId="{F6CE4ABA-5CA1-4333-A17F-7FAC60696E05}" type="pres">
      <dgm:prSet presAssocID="{FACE50A0-D902-4F1F-A182-6D3DD457A6E5}" presName="topArc2" presStyleLbl="parChTrans1D1" presStyleIdx="22" presStyleCnt="32"/>
      <dgm:spPr/>
    </dgm:pt>
    <dgm:pt modelId="{F72F293E-09A2-49BF-A495-C0CD6A5DDCD1}" type="pres">
      <dgm:prSet presAssocID="{FACE50A0-D902-4F1F-A182-6D3DD457A6E5}" presName="bottomArc2" presStyleLbl="parChTrans1D1" presStyleIdx="23" presStyleCnt="32"/>
      <dgm:spPr/>
    </dgm:pt>
    <dgm:pt modelId="{75029A02-16FB-48EB-94F6-945C383C3715}" type="pres">
      <dgm:prSet presAssocID="{FACE50A0-D902-4F1F-A182-6D3DD457A6E5}" presName="topConnNode2" presStyleLbl="node3" presStyleIdx="0" presStyleCnt="0"/>
      <dgm:spPr/>
    </dgm:pt>
    <dgm:pt modelId="{79C1C3CE-1767-47E8-91BA-33725C332FA3}" type="pres">
      <dgm:prSet presAssocID="{FACE50A0-D902-4F1F-A182-6D3DD457A6E5}" presName="hierChild4" presStyleCnt="0"/>
      <dgm:spPr/>
    </dgm:pt>
    <dgm:pt modelId="{7A17717F-D0F6-4A55-884D-54981315AC81}" type="pres">
      <dgm:prSet presAssocID="{FACE50A0-D902-4F1F-A182-6D3DD457A6E5}" presName="hierChild5" presStyleCnt="0"/>
      <dgm:spPr/>
    </dgm:pt>
    <dgm:pt modelId="{2043834D-0C5F-4C54-B660-D73754E9F335}" type="pres">
      <dgm:prSet presAssocID="{A958AC48-16B8-4B5F-A652-D990D77EDB5E}" presName="Name28" presStyleLbl="parChTrans1D3" presStyleIdx="6" presStyleCnt="7"/>
      <dgm:spPr/>
    </dgm:pt>
    <dgm:pt modelId="{7FA68026-3396-49B1-8708-6F940282443B}" type="pres">
      <dgm:prSet presAssocID="{83596069-2571-4EE7-92EB-E82F45742C33}" presName="hierRoot2" presStyleCnt="0">
        <dgm:presLayoutVars>
          <dgm:hierBranch val="init"/>
        </dgm:presLayoutVars>
      </dgm:prSet>
      <dgm:spPr/>
    </dgm:pt>
    <dgm:pt modelId="{D2A9E628-C6E1-4CC5-8280-5CC1E03F8405}" type="pres">
      <dgm:prSet presAssocID="{83596069-2571-4EE7-92EB-E82F45742C33}" presName="rootComposite2" presStyleCnt="0"/>
      <dgm:spPr/>
    </dgm:pt>
    <dgm:pt modelId="{1863FD3E-BE3D-4C32-943C-C620741433B2}" type="pres">
      <dgm:prSet presAssocID="{83596069-2571-4EE7-92EB-E82F45742C33}" presName="rootText2" presStyleLbl="alignAcc1" presStyleIdx="0" presStyleCnt="0">
        <dgm:presLayoutVars>
          <dgm:chPref val="3"/>
        </dgm:presLayoutVars>
      </dgm:prSet>
      <dgm:spPr/>
    </dgm:pt>
    <dgm:pt modelId="{FF18C6EC-BD63-4E01-80E1-A844CA429A49}" type="pres">
      <dgm:prSet presAssocID="{83596069-2571-4EE7-92EB-E82F45742C33}" presName="topArc2" presStyleLbl="parChTrans1D1" presStyleIdx="24" presStyleCnt="32"/>
      <dgm:spPr/>
    </dgm:pt>
    <dgm:pt modelId="{69CF1515-52AF-478F-A21B-17189A6AD052}" type="pres">
      <dgm:prSet presAssocID="{83596069-2571-4EE7-92EB-E82F45742C33}" presName="bottomArc2" presStyleLbl="parChTrans1D1" presStyleIdx="25" presStyleCnt="32"/>
      <dgm:spPr/>
    </dgm:pt>
    <dgm:pt modelId="{AE7C8690-6E41-4FA8-9E0A-CD47A8BF68EE}" type="pres">
      <dgm:prSet presAssocID="{83596069-2571-4EE7-92EB-E82F45742C33}" presName="topConnNode2" presStyleLbl="node3" presStyleIdx="0" presStyleCnt="0"/>
      <dgm:spPr/>
    </dgm:pt>
    <dgm:pt modelId="{E79B63D0-F095-4FAA-A222-CBB1F83D2F8E}" type="pres">
      <dgm:prSet presAssocID="{83596069-2571-4EE7-92EB-E82F45742C33}" presName="hierChild4" presStyleCnt="0"/>
      <dgm:spPr/>
    </dgm:pt>
    <dgm:pt modelId="{2C04CC99-EEC9-4BF0-923A-A867BE410673}" type="pres">
      <dgm:prSet presAssocID="{83596069-2571-4EE7-92EB-E82F45742C33}" presName="hierChild5" presStyleCnt="0"/>
      <dgm:spPr/>
    </dgm:pt>
    <dgm:pt modelId="{B74E894A-F119-435E-A548-A37F1B3803E4}" type="pres">
      <dgm:prSet presAssocID="{875F5328-2A2D-46F0-9F17-733AB7582220}" presName="hierChild5" presStyleCnt="0"/>
      <dgm:spPr/>
    </dgm:pt>
    <dgm:pt modelId="{C0566494-A259-4D44-BD63-1E695F319CDF}" type="pres">
      <dgm:prSet presAssocID="{DA73B94B-F50D-4E32-AF13-6424E37BA828}" presName="Name28" presStyleLbl="parChTrans1D2" presStyleIdx="5" presStyleCnt="8"/>
      <dgm:spPr/>
    </dgm:pt>
    <dgm:pt modelId="{FF491AD5-154C-4451-86EF-275A18B769DA}" type="pres">
      <dgm:prSet presAssocID="{1ED24CE0-3932-4FB0-826B-CA3F26AD04DC}" presName="hierRoot2" presStyleCnt="0">
        <dgm:presLayoutVars>
          <dgm:hierBranch val="init"/>
        </dgm:presLayoutVars>
      </dgm:prSet>
      <dgm:spPr/>
    </dgm:pt>
    <dgm:pt modelId="{13A21A8D-0FB2-4979-9A31-31EB41BA5548}" type="pres">
      <dgm:prSet presAssocID="{1ED24CE0-3932-4FB0-826B-CA3F26AD04DC}" presName="rootComposite2" presStyleCnt="0"/>
      <dgm:spPr/>
    </dgm:pt>
    <dgm:pt modelId="{C00DB31C-FD18-46E5-8524-50B3F5554BC2}" type="pres">
      <dgm:prSet presAssocID="{1ED24CE0-3932-4FB0-826B-CA3F26AD04DC}" presName="rootText2" presStyleLbl="alignAcc1" presStyleIdx="0" presStyleCnt="0">
        <dgm:presLayoutVars>
          <dgm:chPref val="3"/>
        </dgm:presLayoutVars>
      </dgm:prSet>
      <dgm:spPr/>
    </dgm:pt>
    <dgm:pt modelId="{B5BA5243-0BB0-46AE-9F30-CF5364FABD2E}" type="pres">
      <dgm:prSet presAssocID="{1ED24CE0-3932-4FB0-826B-CA3F26AD04DC}" presName="topArc2" presStyleLbl="parChTrans1D1" presStyleIdx="26" presStyleCnt="32"/>
      <dgm:spPr/>
    </dgm:pt>
    <dgm:pt modelId="{72AA0AA3-73B0-426D-AC6B-26DEFBDC6D67}" type="pres">
      <dgm:prSet presAssocID="{1ED24CE0-3932-4FB0-826B-CA3F26AD04DC}" presName="bottomArc2" presStyleLbl="parChTrans1D1" presStyleIdx="27" presStyleCnt="32"/>
      <dgm:spPr/>
    </dgm:pt>
    <dgm:pt modelId="{EB2E5F69-96EA-4AF5-8540-127C44398005}" type="pres">
      <dgm:prSet presAssocID="{1ED24CE0-3932-4FB0-826B-CA3F26AD04DC}" presName="topConnNode2" presStyleLbl="node2" presStyleIdx="0" presStyleCnt="0"/>
      <dgm:spPr/>
    </dgm:pt>
    <dgm:pt modelId="{E6A49277-81DE-4740-9454-3667321A1901}" type="pres">
      <dgm:prSet presAssocID="{1ED24CE0-3932-4FB0-826B-CA3F26AD04DC}" presName="hierChild4" presStyleCnt="0"/>
      <dgm:spPr/>
    </dgm:pt>
    <dgm:pt modelId="{ECCAF230-16FB-414A-82BE-01B4BA6D3E36}" type="pres">
      <dgm:prSet presAssocID="{1ED24CE0-3932-4FB0-826B-CA3F26AD04DC}" presName="hierChild5" presStyleCnt="0"/>
      <dgm:spPr/>
    </dgm:pt>
    <dgm:pt modelId="{C01B86BE-CB9C-445B-893D-685A3F865721}" type="pres">
      <dgm:prSet presAssocID="{3C0D8E33-81B4-408B-B420-4A9D55BAF269}" presName="Name28" presStyleLbl="parChTrans1D2" presStyleIdx="6" presStyleCnt="8"/>
      <dgm:spPr/>
    </dgm:pt>
    <dgm:pt modelId="{4B3366EB-22C4-4017-BB22-0382EED0CCCB}" type="pres">
      <dgm:prSet presAssocID="{FF3E89A6-90AE-4AD0-804C-F4C837FD4959}" presName="hierRoot2" presStyleCnt="0">
        <dgm:presLayoutVars>
          <dgm:hierBranch val="init"/>
        </dgm:presLayoutVars>
      </dgm:prSet>
      <dgm:spPr/>
    </dgm:pt>
    <dgm:pt modelId="{1C3BBAD3-794B-4BDC-97E3-42DD7A7181E7}" type="pres">
      <dgm:prSet presAssocID="{FF3E89A6-90AE-4AD0-804C-F4C837FD4959}" presName="rootComposite2" presStyleCnt="0"/>
      <dgm:spPr/>
    </dgm:pt>
    <dgm:pt modelId="{25CF8102-E75E-4917-893A-020B85880F64}" type="pres">
      <dgm:prSet presAssocID="{FF3E89A6-90AE-4AD0-804C-F4C837FD4959}" presName="rootText2" presStyleLbl="alignAcc1" presStyleIdx="0" presStyleCnt="0">
        <dgm:presLayoutVars>
          <dgm:chPref val="3"/>
        </dgm:presLayoutVars>
      </dgm:prSet>
      <dgm:spPr/>
    </dgm:pt>
    <dgm:pt modelId="{7D531BD0-9552-4D7C-8AB1-6033F9703292}" type="pres">
      <dgm:prSet presAssocID="{FF3E89A6-90AE-4AD0-804C-F4C837FD4959}" presName="topArc2" presStyleLbl="parChTrans1D1" presStyleIdx="28" presStyleCnt="32"/>
      <dgm:spPr/>
    </dgm:pt>
    <dgm:pt modelId="{2F8FAC6C-2119-410F-9620-826909E30525}" type="pres">
      <dgm:prSet presAssocID="{FF3E89A6-90AE-4AD0-804C-F4C837FD4959}" presName="bottomArc2" presStyleLbl="parChTrans1D1" presStyleIdx="29" presStyleCnt="32"/>
      <dgm:spPr/>
    </dgm:pt>
    <dgm:pt modelId="{8518AEEC-F13B-456D-B235-B595F76FA07E}" type="pres">
      <dgm:prSet presAssocID="{FF3E89A6-90AE-4AD0-804C-F4C837FD4959}" presName="topConnNode2" presStyleLbl="node2" presStyleIdx="0" presStyleCnt="0"/>
      <dgm:spPr/>
    </dgm:pt>
    <dgm:pt modelId="{A4A07361-A9AF-4158-99D3-194EF9258E39}" type="pres">
      <dgm:prSet presAssocID="{FF3E89A6-90AE-4AD0-804C-F4C837FD4959}" presName="hierChild4" presStyleCnt="0"/>
      <dgm:spPr/>
    </dgm:pt>
    <dgm:pt modelId="{84FDF270-A68B-432D-9DD4-4C4271011DCC}" type="pres">
      <dgm:prSet presAssocID="{FF3E89A6-90AE-4AD0-804C-F4C837FD4959}" presName="hierChild5" presStyleCnt="0"/>
      <dgm:spPr/>
    </dgm:pt>
    <dgm:pt modelId="{3FAB8FFB-6CCC-4404-98C1-DB93A0EBC1EC}" type="pres">
      <dgm:prSet presAssocID="{6D636333-FDC7-41A1-A6F2-990C474F52EA}" presName="Name28" presStyleLbl="parChTrans1D2" presStyleIdx="7" presStyleCnt="8"/>
      <dgm:spPr/>
    </dgm:pt>
    <dgm:pt modelId="{61262873-3891-45E3-B5B4-9D796D9E4F15}" type="pres">
      <dgm:prSet presAssocID="{465CC7C5-C3C5-488E-814B-6393406AFF38}" presName="hierRoot2" presStyleCnt="0">
        <dgm:presLayoutVars>
          <dgm:hierBranch val="init"/>
        </dgm:presLayoutVars>
      </dgm:prSet>
      <dgm:spPr/>
    </dgm:pt>
    <dgm:pt modelId="{A998E125-7764-4ADC-A553-772C9B4D55F0}" type="pres">
      <dgm:prSet presAssocID="{465CC7C5-C3C5-488E-814B-6393406AFF38}" presName="rootComposite2" presStyleCnt="0"/>
      <dgm:spPr/>
    </dgm:pt>
    <dgm:pt modelId="{9453E912-0CCE-447D-9284-69EC651C027D}" type="pres">
      <dgm:prSet presAssocID="{465CC7C5-C3C5-488E-814B-6393406AFF38}" presName="rootText2" presStyleLbl="alignAcc1" presStyleIdx="0" presStyleCnt="0">
        <dgm:presLayoutVars>
          <dgm:chPref val="3"/>
        </dgm:presLayoutVars>
      </dgm:prSet>
      <dgm:spPr/>
    </dgm:pt>
    <dgm:pt modelId="{10FE857B-DF39-43E3-A39E-291F1D850212}" type="pres">
      <dgm:prSet presAssocID="{465CC7C5-C3C5-488E-814B-6393406AFF38}" presName="topArc2" presStyleLbl="parChTrans1D1" presStyleIdx="30" presStyleCnt="32"/>
      <dgm:spPr/>
    </dgm:pt>
    <dgm:pt modelId="{9F13CC5A-AC2E-4659-B400-023488E1311A}" type="pres">
      <dgm:prSet presAssocID="{465CC7C5-C3C5-488E-814B-6393406AFF38}" presName="bottomArc2" presStyleLbl="parChTrans1D1" presStyleIdx="31" presStyleCnt="32"/>
      <dgm:spPr/>
    </dgm:pt>
    <dgm:pt modelId="{C1C95264-7140-402B-9823-7A0FBEA9C4D4}" type="pres">
      <dgm:prSet presAssocID="{465CC7C5-C3C5-488E-814B-6393406AFF38}" presName="topConnNode2" presStyleLbl="node2" presStyleIdx="0" presStyleCnt="0"/>
      <dgm:spPr/>
    </dgm:pt>
    <dgm:pt modelId="{53BF818C-4820-4046-812F-3C74415268E6}" type="pres">
      <dgm:prSet presAssocID="{465CC7C5-C3C5-488E-814B-6393406AFF38}" presName="hierChild4" presStyleCnt="0"/>
      <dgm:spPr/>
    </dgm:pt>
    <dgm:pt modelId="{47937530-63EA-435C-8AF1-74404093909D}" type="pres">
      <dgm:prSet presAssocID="{465CC7C5-C3C5-488E-814B-6393406AFF38}" presName="hierChild5" presStyleCnt="0"/>
      <dgm:spPr/>
    </dgm:pt>
    <dgm:pt modelId="{795993E7-2DCF-4FAF-BE65-46B785C5B872}" type="pres">
      <dgm:prSet presAssocID="{E65589D6-5A4D-4D43-ADEE-CEAC6D75D2A9}" presName="hierChild3" presStyleCnt="0"/>
      <dgm:spPr/>
    </dgm:pt>
  </dgm:ptLst>
  <dgm:cxnLst>
    <dgm:cxn modelId="{589DAA05-8F6E-4CD6-8E29-118A1E4C416C}" type="presOf" srcId="{A519D487-58EB-4740-A442-7FB8859C8A3D}" destId="{CF4884C5-65F4-4D80-B25B-5316893E8CEA}" srcOrd="1" destOrd="0" presId="urn:microsoft.com/office/officeart/2008/layout/HalfCircleOrganizationChart"/>
    <dgm:cxn modelId="{1031540D-2697-49DD-86DA-2F845AF17670}" srcId="{E65589D6-5A4D-4D43-ADEE-CEAC6D75D2A9}" destId="{97831ADC-9F75-492C-AE1E-0E5224E72A1B}" srcOrd="1" destOrd="0" parTransId="{5FBB6132-37D9-4777-9FAC-2C15F13B24A8}" sibTransId="{56503092-9631-49B6-BD2B-03DAAA0FB323}"/>
    <dgm:cxn modelId="{741A1B16-F4C8-435A-9964-1C72474D259A}" type="presOf" srcId="{E65589D6-5A4D-4D43-ADEE-CEAC6D75D2A9}" destId="{0CDAAA73-7C40-4650-8E5B-6DB64A5034E7}" srcOrd="0" destOrd="0" presId="urn:microsoft.com/office/officeart/2008/layout/HalfCircleOrganizationChart"/>
    <dgm:cxn modelId="{8A59C21E-399B-4A62-88C4-F057C3DB25E8}" type="presOf" srcId="{5A103A23-981F-4B9A-A54A-D12D7AE521AE}" destId="{D14F8629-1081-4A77-9C8C-83186059B504}" srcOrd="1" destOrd="0" presId="urn:microsoft.com/office/officeart/2008/layout/HalfCircleOrganizationChart"/>
    <dgm:cxn modelId="{49F2AC32-ED65-4E03-BF04-A460D0CE9192}" srcId="{A168251E-497F-4379-B17D-56A8783ED412}" destId="{E65589D6-5A4D-4D43-ADEE-CEAC6D75D2A9}" srcOrd="0" destOrd="0" parTransId="{46E7CA84-9738-49FA-A1BF-53050D813CA5}" sibTransId="{8D83FE93-CF07-4FEA-B61B-68A34C75B3E0}"/>
    <dgm:cxn modelId="{99E8FB32-35B5-455D-93E3-45968AEBA3D2}" type="presOf" srcId="{875F5328-2A2D-46F0-9F17-733AB7582220}" destId="{DDF302DB-7EF0-493A-B969-6BDF7E56A5B5}" srcOrd="1" destOrd="0" presId="urn:microsoft.com/office/officeart/2008/layout/HalfCircleOrganizationChart"/>
    <dgm:cxn modelId="{5969FF34-74DC-49C0-B070-85CB0D104671}" type="presOf" srcId="{967A55E3-D7BC-4587-AA5E-89B51FD8A541}" destId="{79C076AD-C793-4824-B096-AC7E5C376982}" srcOrd="0" destOrd="0" presId="urn:microsoft.com/office/officeart/2008/layout/HalfCircleOrganizationChart"/>
    <dgm:cxn modelId="{7E1F5135-21B6-4D7C-A29D-141723E32A06}" type="presOf" srcId="{2B3AF74C-EB20-4758-AA1D-470F1B7949E3}" destId="{634AE57B-6129-4231-828A-D638F5ABB214}" srcOrd="0" destOrd="0" presId="urn:microsoft.com/office/officeart/2008/layout/HalfCircleOrganizationChart"/>
    <dgm:cxn modelId="{9EFEA235-12A7-47A1-90A5-BBCF80209CE9}" type="presOf" srcId="{967A55E3-D7BC-4587-AA5E-89B51FD8A541}" destId="{403168B5-013F-42B8-8C79-3B5652D422C7}" srcOrd="1" destOrd="0" presId="urn:microsoft.com/office/officeart/2008/layout/HalfCircleOrganizationChart"/>
    <dgm:cxn modelId="{45B51F39-4CFA-469F-BE56-35F98CB3A12D}" type="presOf" srcId="{94E2DE13-EFA1-4FCC-9D09-6BF8427261C1}" destId="{57EE1318-B195-466F-AB4E-432DA510E670}" srcOrd="0" destOrd="0" presId="urn:microsoft.com/office/officeart/2008/layout/HalfCircleOrganizationChart"/>
    <dgm:cxn modelId="{1DE49539-E5FB-4A3D-A83D-B4E272C4C619}" type="presOf" srcId="{E65589D6-5A4D-4D43-ADEE-CEAC6D75D2A9}" destId="{C8104A6D-492F-4CFE-AA6C-006C460C31F5}" srcOrd="1" destOrd="0" presId="urn:microsoft.com/office/officeart/2008/layout/HalfCircleOrganizationChart"/>
    <dgm:cxn modelId="{E51F6F3A-CF81-49EF-B695-695B3DFFB73F}" srcId="{E65589D6-5A4D-4D43-ADEE-CEAC6D75D2A9}" destId="{FF3E89A6-90AE-4AD0-804C-F4C837FD4959}" srcOrd="6" destOrd="0" parTransId="{3C0D8E33-81B4-408B-B420-4A9D55BAF269}" sibTransId="{66F6B7CD-70B5-43E2-86FF-EC05BB1F2478}"/>
    <dgm:cxn modelId="{6CCCC73B-75BE-41E5-B2F0-6CFFCC925F8C}" type="presOf" srcId="{3E9426C5-9589-4AA4-8017-A3586B060248}" destId="{91C8E5E0-E188-4DC5-AFB7-A6EC571F6430}" srcOrd="0" destOrd="0" presId="urn:microsoft.com/office/officeart/2008/layout/HalfCircleOrganizationChart"/>
    <dgm:cxn modelId="{D0B4E05E-7A96-4735-B6F3-2740BAB8FA6B}" type="presOf" srcId="{97831ADC-9F75-492C-AE1E-0E5224E72A1B}" destId="{71EE7E13-EC49-4898-88C5-D8A35C856610}" srcOrd="1" destOrd="0" presId="urn:microsoft.com/office/officeart/2008/layout/HalfCircleOrganizationChart"/>
    <dgm:cxn modelId="{5778E063-C3EC-4E7C-8D2D-949C7EE76721}" type="presOf" srcId="{A519D487-58EB-4740-A442-7FB8859C8A3D}" destId="{096ED5D0-5A1D-491B-9F11-CAFB7DB80514}" srcOrd="0" destOrd="0" presId="urn:microsoft.com/office/officeart/2008/layout/HalfCircleOrganizationChart"/>
    <dgm:cxn modelId="{87598C65-97F6-4B14-A2B9-C604D277AC65}" srcId="{E65589D6-5A4D-4D43-ADEE-CEAC6D75D2A9}" destId="{875F5328-2A2D-46F0-9F17-733AB7582220}" srcOrd="4" destOrd="0" parTransId="{94E2DE13-EFA1-4FCC-9D09-6BF8427261C1}" sibTransId="{B6E34692-22AA-40C0-A9EF-9038781B79FD}"/>
    <dgm:cxn modelId="{B28E8D45-BF42-44E6-BF12-CF3D0B8357BA}" type="presOf" srcId="{465CC7C5-C3C5-488E-814B-6393406AFF38}" destId="{9453E912-0CCE-447D-9284-69EC651C027D}" srcOrd="0" destOrd="0" presId="urn:microsoft.com/office/officeart/2008/layout/HalfCircleOrganizationChart"/>
    <dgm:cxn modelId="{FB544647-A78D-4657-9ABE-B685C1D7A4CE}" type="presOf" srcId="{132E014D-042F-4C03-B3A9-C95BF4345C94}" destId="{6DCDB0B9-ECEF-4D9F-AC92-029D98C5B3E5}" srcOrd="0" destOrd="0" presId="urn:microsoft.com/office/officeart/2008/layout/HalfCircleOrganizationChart"/>
    <dgm:cxn modelId="{9D7F9D47-1CB9-403C-A436-823A76DD10EC}" type="presOf" srcId="{3C0D8E33-81B4-408B-B420-4A9D55BAF269}" destId="{C01B86BE-CB9C-445B-893D-685A3F865721}" srcOrd="0" destOrd="0" presId="urn:microsoft.com/office/officeart/2008/layout/HalfCircleOrganizationChart"/>
    <dgm:cxn modelId="{699BD949-C9AB-433F-A185-7B905DD10402}" srcId="{E4DAD487-BDB4-43E8-97F8-0EC54854A496}" destId="{3E9426C5-9589-4AA4-8017-A3586B060248}" srcOrd="2" destOrd="0" parTransId="{1210C251-09F6-4018-9E00-780FEF6D4CEA}" sibTransId="{393CF69C-D849-4BE9-B4FB-04793A99B8B0}"/>
    <dgm:cxn modelId="{95727F4A-F8F8-44D7-85B5-578D85A66DDF}" type="presOf" srcId="{C71EE3B2-68B7-414A-9E5F-E20F745E33D8}" destId="{2AF5A3CC-7E9B-4D0E-B189-FAFE7F94A95C}" srcOrd="0" destOrd="0" presId="urn:microsoft.com/office/officeart/2008/layout/HalfCircleOrganizationChart"/>
    <dgm:cxn modelId="{9663D16B-6259-4D61-AAD3-FBF7B84E6E93}" type="presOf" srcId="{CD4FA7A4-7F18-438D-8172-53ADC12866B3}" destId="{ECFE2F73-0AA3-4FAE-AEC2-CDE445ABD6A3}" srcOrd="0" destOrd="0" presId="urn:microsoft.com/office/officeart/2008/layout/HalfCircleOrganizationChart"/>
    <dgm:cxn modelId="{28B8F74F-6DA8-41B8-B442-5793A10CCD3A}" type="presOf" srcId="{94BFF9EA-8831-408D-ACF2-9FE895B39B2F}" destId="{2E071B08-3ECE-417C-ACB3-47D88352FA0D}" srcOrd="0" destOrd="0" presId="urn:microsoft.com/office/officeart/2008/layout/HalfCircleOrganizationChart"/>
    <dgm:cxn modelId="{53B60473-84E2-421B-812E-A87E1E4C7243}" type="presOf" srcId="{1210C251-09F6-4018-9E00-780FEF6D4CEA}" destId="{8D3A02F4-9B66-4207-9355-978E5585E954}" srcOrd="0" destOrd="0" presId="urn:microsoft.com/office/officeart/2008/layout/HalfCircleOrganizationChart"/>
    <dgm:cxn modelId="{CA438354-E2A2-4AD0-8C47-CA563A0DBA07}" type="presOf" srcId="{3E9426C5-9589-4AA4-8017-A3586B060248}" destId="{7FB91653-A236-4E07-8615-5FDF6D579132}" srcOrd="1" destOrd="0" presId="urn:microsoft.com/office/officeart/2008/layout/HalfCircleOrganizationChart"/>
    <dgm:cxn modelId="{403A9A55-55F6-4CE2-964E-288B35F97443}" type="presOf" srcId="{B4ED2E00-2738-4D8D-A401-EE72FBCC1F7C}" destId="{A19F1EFC-1824-4D30-9B3E-2B23F1C8630F}" srcOrd="0" destOrd="0" presId="urn:microsoft.com/office/officeart/2008/layout/HalfCircleOrganizationChart"/>
    <dgm:cxn modelId="{BA18FB75-0528-46DB-9F62-AA0845A91F5A}" srcId="{875F5328-2A2D-46F0-9F17-733AB7582220}" destId="{FACE50A0-D902-4F1F-A182-6D3DD457A6E5}" srcOrd="0" destOrd="0" parTransId="{132E014D-042F-4C03-B3A9-C95BF4345C94}" sibTransId="{86A87F8A-BCE5-4767-A795-864B01A8D600}"/>
    <dgm:cxn modelId="{B0A44559-1C7A-4455-BB78-734E44D74F37}" type="presOf" srcId="{97831ADC-9F75-492C-AE1E-0E5224E72A1B}" destId="{C3D9876E-259A-457D-958B-962582A8B33C}" srcOrd="0" destOrd="0" presId="urn:microsoft.com/office/officeart/2008/layout/HalfCircleOrganizationChart"/>
    <dgm:cxn modelId="{26E0D87D-92CC-499B-A679-46853D2C9A34}" srcId="{E4DAD487-BDB4-43E8-97F8-0EC54854A496}" destId="{C71EE3B2-68B7-414A-9E5F-E20F745E33D8}" srcOrd="1" destOrd="0" parTransId="{94BFF9EA-8831-408D-ACF2-9FE895B39B2F}" sibTransId="{DEDB236F-AE21-4BB0-B1FC-9001E038071D}"/>
    <dgm:cxn modelId="{A2C4B683-FD99-4432-8EDD-472FCE1DBF28}" srcId="{E65589D6-5A4D-4D43-ADEE-CEAC6D75D2A9}" destId="{E4DAD487-BDB4-43E8-97F8-0EC54854A496}" srcOrd="0" destOrd="0" parTransId="{E788D14A-D94B-41F1-B13D-BFF4AFDB74E0}" sibTransId="{9E95400B-6B20-4C0E-A0F6-AF2282AA7A50}"/>
    <dgm:cxn modelId="{FF04D883-2FC2-4CCD-B269-7FD9BA0F339F}" type="presOf" srcId="{E4DAD487-BDB4-43E8-97F8-0EC54854A496}" destId="{7C52DAFF-CD59-46DE-AF22-DD545922A2D5}" srcOrd="1" destOrd="0" presId="urn:microsoft.com/office/officeart/2008/layout/HalfCircleOrganizationChart"/>
    <dgm:cxn modelId="{37050085-9860-4940-AF45-4681BC695E53}" type="presOf" srcId="{DA73B94B-F50D-4E32-AF13-6424E37BA828}" destId="{C0566494-A259-4D44-BD63-1E695F319CDF}" srcOrd="0" destOrd="0" presId="urn:microsoft.com/office/officeart/2008/layout/HalfCircleOrganizationChart"/>
    <dgm:cxn modelId="{DBE65487-1F15-427A-BB2B-72033FADA93E}" type="presOf" srcId="{E788D14A-D94B-41F1-B13D-BFF4AFDB74E0}" destId="{F467753A-F4C6-4A31-80F4-64F2C9B6D408}" srcOrd="0" destOrd="0" presId="urn:microsoft.com/office/officeart/2008/layout/HalfCircleOrganizationChart"/>
    <dgm:cxn modelId="{49A77388-DDF3-450F-B455-CB3472277D89}" type="presOf" srcId="{83596069-2571-4EE7-92EB-E82F45742C33}" destId="{AE7C8690-6E41-4FA8-9E0A-CD47A8BF68EE}" srcOrd="1" destOrd="0" presId="urn:microsoft.com/office/officeart/2008/layout/HalfCircleOrganizationChart"/>
    <dgm:cxn modelId="{69EACE8C-3FE9-4663-9041-A78F6A22A327}" type="presOf" srcId="{CD4FA7A4-7F18-438D-8172-53ADC12866B3}" destId="{CB05B3D4-FB19-4C39-B9EC-7837AFE05E60}" srcOrd="1" destOrd="0" presId="urn:microsoft.com/office/officeart/2008/layout/HalfCircleOrganizationChart"/>
    <dgm:cxn modelId="{F8756290-4905-48EB-BD4B-0DD9A5B3CDB0}" srcId="{97831ADC-9F75-492C-AE1E-0E5224E72A1B}" destId="{967A55E3-D7BC-4587-AA5E-89B51FD8A541}" srcOrd="1" destOrd="0" parTransId="{43E85A2C-E3BC-4769-B7CB-376593F62739}" sibTransId="{3E995BF0-F28C-4053-8B14-BA5982C371A1}"/>
    <dgm:cxn modelId="{37A74C91-A41E-4F0F-AB53-EAC0FD5F6254}" type="presOf" srcId="{6D636333-FDC7-41A1-A6F2-990C474F52EA}" destId="{3FAB8FFB-6CCC-4404-98C1-DB93A0EBC1EC}" srcOrd="0" destOrd="0" presId="urn:microsoft.com/office/officeart/2008/layout/HalfCircleOrganizationChart"/>
    <dgm:cxn modelId="{412E8791-CACE-48C5-99D6-BB2CDA6DF4E1}" type="presOf" srcId="{A958AC48-16B8-4B5F-A652-D990D77EDB5E}" destId="{2043834D-0C5F-4C54-B660-D73754E9F335}" srcOrd="0" destOrd="0" presId="urn:microsoft.com/office/officeart/2008/layout/HalfCircleOrganizationChart"/>
    <dgm:cxn modelId="{7D9F6693-CCC1-4A88-8D19-E9D47AEC7C78}" srcId="{E65589D6-5A4D-4D43-ADEE-CEAC6D75D2A9}" destId="{A519D487-58EB-4740-A442-7FB8859C8A3D}" srcOrd="2" destOrd="0" parTransId="{8564E2E3-BD8B-47E9-A110-93874793A507}" sibTransId="{7E3C58E2-669B-4F97-BB2B-74A419636F9D}"/>
    <dgm:cxn modelId="{6FD8A294-8744-490B-80E2-BD7E66C1BDD7}" type="presOf" srcId="{465CC7C5-C3C5-488E-814B-6393406AFF38}" destId="{C1C95264-7140-402B-9823-7A0FBEA9C4D4}" srcOrd="1" destOrd="0" presId="urn:microsoft.com/office/officeart/2008/layout/HalfCircleOrganizationChart"/>
    <dgm:cxn modelId="{2F6AE998-C34A-48D5-956D-4F1E9804B44D}" type="presOf" srcId="{C71EE3B2-68B7-414A-9E5F-E20F745E33D8}" destId="{CAEF1306-25AF-41B1-AF5E-EFE20E456D73}" srcOrd="1" destOrd="0" presId="urn:microsoft.com/office/officeart/2008/layout/HalfCircleOrganizationChart"/>
    <dgm:cxn modelId="{1049949C-E15C-4B9D-ADAC-83C242B478CF}" srcId="{E65589D6-5A4D-4D43-ADEE-CEAC6D75D2A9}" destId="{CD4FA7A4-7F18-438D-8172-53ADC12866B3}" srcOrd="3" destOrd="0" parTransId="{B4ED2E00-2738-4D8D-A401-EE72FBCC1F7C}" sibTransId="{81FBC82C-01CF-43FF-87C2-2D553984CC4F}"/>
    <dgm:cxn modelId="{A23D20A7-FD46-4E56-8029-F7478DE82F33}" type="presOf" srcId="{5FBB6132-37D9-4777-9FAC-2C15F13B24A8}" destId="{A0ACF0DA-4949-4AB9-808D-914EE1D8D02B}" srcOrd="0" destOrd="0" presId="urn:microsoft.com/office/officeart/2008/layout/HalfCircleOrganizationChart"/>
    <dgm:cxn modelId="{84AB01B1-51C4-4A43-8D1D-26E509E8D23D}" type="presOf" srcId="{FACE50A0-D902-4F1F-A182-6D3DD457A6E5}" destId="{75029A02-16FB-48EB-94F6-945C383C3715}" srcOrd="1" destOrd="0" presId="urn:microsoft.com/office/officeart/2008/layout/HalfCircleOrganizationChart"/>
    <dgm:cxn modelId="{B2F3EFB4-0E33-4304-8ABD-39132CE02B90}" type="presOf" srcId="{FF3E89A6-90AE-4AD0-804C-F4C837FD4959}" destId="{8518AEEC-F13B-456D-B235-B595F76FA07E}" srcOrd="1" destOrd="0" presId="urn:microsoft.com/office/officeart/2008/layout/HalfCircleOrganizationChart"/>
    <dgm:cxn modelId="{49D0B8B6-7C53-41AF-8657-41A5A8AA3C78}" type="presOf" srcId="{1ED24CE0-3932-4FB0-826B-CA3F26AD04DC}" destId="{EB2E5F69-96EA-4AF5-8540-127C44398005}" srcOrd="1" destOrd="0" presId="urn:microsoft.com/office/officeart/2008/layout/HalfCircleOrganizationChart"/>
    <dgm:cxn modelId="{EF62EEBC-BFCB-463A-A59D-916B31271ACC}" srcId="{875F5328-2A2D-46F0-9F17-733AB7582220}" destId="{83596069-2571-4EE7-92EB-E82F45742C33}" srcOrd="1" destOrd="0" parTransId="{A958AC48-16B8-4B5F-A652-D990D77EDB5E}" sibTransId="{1243673E-1B9D-49CB-937C-9DA46E6992CA}"/>
    <dgm:cxn modelId="{9D6723BF-A9AD-482A-AB91-36AD54FE69F7}" type="presOf" srcId="{875F5328-2A2D-46F0-9F17-733AB7582220}" destId="{756939B5-C2C6-479F-A70E-DD930D294FA6}" srcOrd="0" destOrd="0" presId="urn:microsoft.com/office/officeart/2008/layout/HalfCircleOrganizationChart"/>
    <dgm:cxn modelId="{A434BABF-1275-4F6B-80F9-03E36C17F42C}" type="presOf" srcId="{FF3E89A6-90AE-4AD0-804C-F4C837FD4959}" destId="{25CF8102-E75E-4917-893A-020B85880F64}" srcOrd="0" destOrd="0" presId="urn:microsoft.com/office/officeart/2008/layout/HalfCircleOrganizationChart"/>
    <dgm:cxn modelId="{AD9EEEC1-671A-43E8-AEB5-142D816A911F}" type="presOf" srcId="{A168251E-497F-4379-B17D-56A8783ED412}" destId="{914DED1A-C314-4741-94AD-E92D384EE6F8}" srcOrd="0" destOrd="0" presId="urn:microsoft.com/office/officeart/2008/layout/HalfCircleOrganizationChart"/>
    <dgm:cxn modelId="{53D8E2C7-DFDD-4BED-9688-44C0DF4F80E0}" type="presOf" srcId="{FACE50A0-D902-4F1F-A182-6D3DD457A6E5}" destId="{60D80C5A-25EF-4B49-9C12-ED758A194B45}" srcOrd="0" destOrd="0" presId="urn:microsoft.com/office/officeart/2008/layout/HalfCircleOrganizationChart"/>
    <dgm:cxn modelId="{C4F565D4-DDA9-4060-A216-CA7D36ED81FD}" type="presOf" srcId="{669C2B6D-5ECC-4F6C-BC21-15A900A9F207}" destId="{809CF3B2-E43F-4F49-AC87-5DD51E41A66B}" srcOrd="0" destOrd="0" presId="urn:microsoft.com/office/officeart/2008/layout/HalfCircleOrganizationChart"/>
    <dgm:cxn modelId="{57D830DA-574B-473A-9D58-CFFE6B10EBC8}" srcId="{E65589D6-5A4D-4D43-ADEE-CEAC6D75D2A9}" destId="{465CC7C5-C3C5-488E-814B-6393406AFF38}" srcOrd="7" destOrd="0" parTransId="{6D636333-FDC7-41A1-A6F2-990C474F52EA}" sibTransId="{B499A05A-C419-4BFE-8ACA-740F6D1278D1}"/>
    <dgm:cxn modelId="{1D6834E1-3310-4E1A-B0A8-0979934391D5}" type="presOf" srcId="{1ED24CE0-3932-4FB0-826B-CA3F26AD04DC}" destId="{C00DB31C-FD18-46E5-8524-50B3F5554BC2}" srcOrd="0" destOrd="0" presId="urn:microsoft.com/office/officeart/2008/layout/HalfCircleOrganizationChart"/>
    <dgm:cxn modelId="{91062FE2-62EB-446C-A2F0-CF0E1476AC75}" srcId="{97831ADC-9F75-492C-AE1E-0E5224E72A1B}" destId="{5A103A23-981F-4B9A-A54A-D12D7AE521AE}" srcOrd="0" destOrd="0" parTransId="{669C2B6D-5ECC-4F6C-BC21-15A900A9F207}" sibTransId="{7B68F1F6-2337-4C15-977D-F1B340C8119D}"/>
    <dgm:cxn modelId="{AED6FEE3-5DE7-4074-9C9B-1E2236BB5620}" type="presOf" srcId="{2B3AF74C-EB20-4758-AA1D-470F1B7949E3}" destId="{A68A052B-4250-4826-819D-CF856D7332F2}" srcOrd="1" destOrd="0" presId="urn:microsoft.com/office/officeart/2008/layout/HalfCircleOrganizationChart"/>
    <dgm:cxn modelId="{ABA31AE4-FD43-4203-A466-CB8C700AB29D}" type="presOf" srcId="{83596069-2571-4EE7-92EB-E82F45742C33}" destId="{1863FD3E-BE3D-4C32-943C-C620741433B2}" srcOrd="0" destOrd="0" presId="urn:microsoft.com/office/officeart/2008/layout/HalfCircleOrganizationChart"/>
    <dgm:cxn modelId="{9D3E79E5-AE8E-4AE4-A96B-ED69FDDA1CFA}" type="presOf" srcId="{8564E2E3-BD8B-47E9-A110-93874793A507}" destId="{84630981-5DD2-40A7-AE42-D53CF268C417}" srcOrd="0" destOrd="0" presId="urn:microsoft.com/office/officeart/2008/layout/HalfCircleOrganizationChart"/>
    <dgm:cxn modelId="{8E4394F1-85CA-436C-B1DB-59B5EA7A2F2D}" srcId="{E65589D6-5A4D-4D43-ADEE-CEAC6D75D2A9}" destId="{1ED24CE0-3932-4FB0-826B-CA3F26AD04DC}" srcOrd="5" destOrd="0" parTransId="{DA73B94B-F50D-4E32-AF13-6424E37BA828}" sibTransId="{77B01F61-25B9-4446-8B39-516906F7B8EB}"/>
    <dgm:cxn modelId="{53BCF7F1-5EB2-417B-86F7-19509BD72156}" type="presOf" srcId="{24EDA582-E70F-4F9A-B1DD-A169142F850C}" destId="{FD3DD9A0-05D5-4A34-8605-970CA59F2405}" srcOrd="0" destOrd="0" presId="urn:microsoft.com/office/officeart/2008/layout/HalfCircleOrganizationChart"/>
    <dgm:cxn modelId="{0853ABF2-3248-4F6F-8E5D-C653B33CF999}" type="presOf" srcId="{5A103A23-981F-4B9A-A54A-D12D7AE521AE}" destId="{C960C9C5-1DC8-4AB2-8E48-CF57663429BC}" srcOrd="0" destOrd="0" presId="urn:microsoft.com/office/officeart/2008/layout/HalfCircleOrganizationChart"/>
    <dgm:cxn modelId="{D5EA96F3-838E-4A96-9E9C-BC0AB4A311EF}" type="presOf" srcId="{E4DAD487-BDB4-43E8-97F8-0EC54854A496}" destId="{35923A43-DB04-4873-AA5F-96B77C0B66E8}" srcOrd="0" destOrd="0" presId="urn:microsoft.com/office/officeart/2008/layout/HalfCircleOrganizationChart"/>
    <dgm:cxn modelId="{ADC6DDFA-AFA9-4746-8B68-C5E315C3D7C3}" srcId="{E4DAD487-BDB4-43E8-97F8-0EC54854A496}" destId="{2B3AF74C-EB20-4758-AA1D-470F1B7949E3}" srcOrd="0" destOrd="0" parTransId="{24EDA582-E70F-4F9A-B1DD-A169142F850C}" sibTransId="{BDEF6A83-05BF-4241-8C73-2E04ED620486}"/>
    <dgm:cxn modelId="{6A53E4FF-A0EA-4CAC-B30C-E7C47DE8E7C6}" type="presOf" srcId="{43E85A2C-E3BC-4769-B7CB-376593F62739}" destId="{9114BB6F-EE6F-453F-B98C-416AD8C2AB12}" srcOrd="0" destOrd="0" presId="urn:microsoft.com/office/officeart/2008/layout/HalfCircleOrganizationChart"/>
    <dgm:cxn modelId="{DC0FD9D0-F874-400C-91D4-B805283DD4F0}" type="presParOf" srcId="{914DED1A-C314-4741-94AD-E92D384EE6F8}" destId="{964BC330-7E7D-4C1E-A6BA-8C635B4433B9}" srcOrd="0" destOrd="0" presId="urn:microsoft.com/office/officeart/2008/layout/HalfCircleOrganizationChart"/>
    <dgm:cxn modelId="{3E10EDE7-C739-48B1-AB67-9FD2AC9C21E7}" type="presParOf" srcId="{964BC330-7E7D-4C1E-A6BA-8C635B4433B9}" destId="{D948F494-49F9-4934-AE9E-B1459FEDD6BB}" srcOrd="0" destOrd="0" presId="urn:microsoft.com/office/officeart/2008/layout/HalfCircleOrganizationChart"/>
    <dgm:cxn modelId="{90738222-4057-4D8D-B9C3-B2C1CAEFA9FF}" type="presParOf" srcId="{D948F494-49F9-4934-AE9E-B1459FEDD6BB}" destId="{0CDAAA73-7C40-4650-8E5B-6DB64A5034E7}" srcOrd="0" destOrd="0" presId="urn:microsoft.com/office/officeart/2008/layout/HalfCircleOrganizationChart"/>
    <dgm:cxn modelId="{DCE7A22B-F28C-45B1-9D1C-6D83D510A36B}" type="presParOf" srcId="{D948F494-49F9-4934-AE9E-B1459FEDD6BB}" destId="{A9323902-4582-4290-ABEF-08E092A1E51B}" srcOrd="1" destOrd="0" presId="urn:microsoft.com/office/officeart/2008/layout/HalfCircleOrganizationChart"/>
    <dgm:cxn modelId="{701FD3A3-9E23-4B95-90B5-902A58054841}" type="presParOf" srcId="{D948F494-49F9-4934-AE9E-B1459FEDD6BB}" destId="{C6C69F11-5806-4B2C-90A5-0E4A6FFB92B1}" srcOrd="2" destOrd="0" presId="urn:microsoft.com/office/officeart/2008/layout/HalfCircleOrganizationChart"/>
    <dgm:cxn modelId="{B6A9F1FC-6203-4FDF-B86D-9D654FE07D39}" type="presParOf" srcId="{D948F494-49F9-4934-AE9E-B1459FEDD6BB}" destId="{C8104A6D-492F-4CFE-AA6C-006C460C31F5}" srcOrd="3" destOrd="0" presId="urn:microsoft.com/office/officeart/2008/layout/HalfCircleOrganizationChart"/>
    <dgm:cxn modelId="{0F348A3D-0B60-4C53-9B15-4561D25515A0}" type="presParOf" srcId="{964BC330-7E7D-4C1E-A6BA-8C635B4433B9}" destId="{E43F8BE8-4067-478A-B2A1-23EAC9B5E732}" srcOrd="1" destOrd="0" presId="urn:microsoft.com/office/officeart/2008/layout/HalfCircleOrganizationChart"/>
    <dgm:cxn modelId="{9683E67C-71D5-431D-AF7C-D1531760ED1E}" type="presParOf" srcId="{E43F8BE8-4067-478A-B2A1-23EAC9B5E732}" destId="{F467753A-F4C6-4A31-80F4-64F2C9B6D408}" srcOrd="0" destOrd="0" presId="urn:microsoft.com/office/officeart/2008/layout/HalfCircleOrganizationChart"/>
    <dgm:cxn modelId="{DA2B8470-DB01-45F7-ABEB-2F45E5E7B6DA}" type="presParOf" srcId="{E43F8BE8-4067-478A-B2A1-23EAC9B5E732}" destId="{BB987684-585A-44C1-BB2D-30E8C832D78B}" srcOrd="1" destOrd="0" presId="urn:microsoft.com/office/officeart/2008/layout/HalfCircleOrganizationChart"/>
    <dgm:cxn modelId="{8D6E4921-6A31-4941-A910-01C7C4E2D082}" type="presParOf" srcId="{BB987684-585A-44C1-BB2D-30E8C832D78B}" destId="{EBA9C789-4DB6-4673-B4B7-6C004B297877}" srcOrd="0" destOrd="0" presId="urn:microsoft.com/office/officeart/2008/layout/HalfCircleOrganizationChart"/>
    <dgm:cxn modelId="{75D2A74A-EC36-481A-B074-1BC3D1A54321}" type="presParOf" srcId="{EBA9C789-4DB6-4673-B4B7-6C004B297877}" destId="{35923A43-DB04-4873-AA5F-96B77C0B66E8}" srcOrd="0" destOrd="0" presId="urn:microsoft.com/office/officeart/2008/layout/HalfCircleOrganizationChart"/>
    <dgm:cxn modelId="{7106C2AF-6508-4686-B391-F0FF9731E85E}" type="presParOf" srcId="{EBA9C789-4DB6-4673-B4B7-6C004B297877}" destId="{212DD696-B48A-4774-8125-07A35E3456C8}" srcOrd="1" destOrd="0" presId="urn:microsoft.com/office/officeart/2008/layout/HalfCircleOrganizationChart"/>
    <dgm:cxn modelId="{0B75FE4F-CD94-425D-A048-23C8157750E6}" type="presParOf" srcId="{EBA9C789-4DB6-4673-B4B7-6C004B297877}" destId="{A1E6AD32-0DE3-44A8-8F62-722E556248B8}" srcOrd="2" destOrd="0" presId="urn:microsoft.com/office/officeart/2008/layout/HalfCircleOrganizationChart"/>
    <dgm:cxn modelId="{CD9284FB-B094-475F-91D3-27CDA706978A}" type="presParOf" srcId="{EBA9C789-4DB6-4673-B4B7-6C004B297877}" destId="{7C52DAFF-CD59-46DE-AF22-DD545922A2D5}" srcOrd="3" destOrd="0" presId="urn:microsoft.com/office/officeart/2008/layout/HalfCircleOrganizationChart"/>
    <dgm:cxn modelId="{83769ABA-437F-4146-9659-D96001BC889A}" type="presParOf" srcId="{BB987684-585A-44C1-BB2D-30E8C832D78B}" destId="{73363F29-D011-4C40-9F84-0BBE8EB8F083}" srcOrd="1" destOrd="0" presId="urn:microsoft.com/office/officeart/2008/layout/HalfCircleOrganizationChart"/>
    <dgm:cxn modelId="{272BC817-619F-473F-9EC1-09639F69CC59}" type="presParOf" srcId="{73363F29-D011-4C40-9F84-0BBE8EB8F083}" destId="{FD3DD9A0-05D5-4A34-8605-970CA59F2405}" srcOrd="0" destOrd="0" presId="urn:microsoft.com/office/officeart/2008/layout/HalfCircleOrganizationChart"/>
    <dgm:cxn modelId="{0CECB31B-C1E6-4C7C-9BE5-1D6F21F61863}" type="presParOf" srcId="{73363F29-D011-4C40-9F84-0BBE8EB8F083}" destId="{D980EE49-AEF9-4488-89AD-B174DC0E173C}" srcOrd="1" destOrd="0" presId="urn:microsoft.com/office/officeart/2008/layout/HalfCircleOrganizationChart"/>
    <dgm:cxn modelId="{B9ECB5BF-4C47-4304-87F4-8FDED3A70232}" type="presParOf" srcId="{D980EE49-AEF9-4488-89AD-B174DC0E173C}" destId="{50347AF8-0388-4FB5-931F-E4143749F776}" srcOrd="0" destOrd="0" presId="urn:microsoft.com/office/officeart/2008/layout/HalfCircleOrganizationChart"/>
    <dgm:cxn modelId="{745E86FD-1132-4167-A175-AA0F027520B2}" type="presParOf" srcId="{50347AF8-0388-4FB5-931F-E4143749F776}" destId="{634AE57B-6129-4231-828A-D638F5ABB214}" srcOrd="0" destOrd="0" presId="urn:microsoft.com/office/officeart/2008/layout/HalfCircleOrganizationChart"/>
    <dgm:cxn modelId="{69E664BA-7AB5-44A8-A939-3AE7E50AB814}" type="presParOf" srcId="{50347AF8-0388-4FB5-931F-E4143749F776}" destId="{EC678863-C3D5-4FC3-9D46-F52187CDE405}" srcOrd="1" destOrd="0" presId="urn:microsoft.com/office/officeart/2008/layout/HalfCircleOrganizationChart"/>
    <dgm:cxn modelId="{14BFC3BF-41BC-4071-A5E4-DDBBDA6C2527}" type="presParOf" srcId="{50347AF8-0388-4FB5-931F-E4143749F776}" destId="{9E9FA890-D311-4A89-86EE-C432964D29A2}" srcOrd="2" destOrd="0" presId="urn:microsoft.com/office/officeart/2008/layout/HalfCircleOrganizationChart"/>
    <dgm:cxn modelId="{998F3E4D-45FA-44F9-A48B-AC1B1ABA7077}" type="presParOf" srcId="{50347AF8-0388-4FB5-931F-E4143749F776}" destId="{A68A052B-4250-4826-819D-CF856D7332F2}" srcOrd="3" destOrd="0" presId="urn:microsoft.com/office/officeart/2008/layout/HalfCircleOrganizationChart"/>
    <dgm:cxn modelId="{59E7FD87-3ACC-4377-B633-0A131CFFD660}" type="presParOf" srcId="{D980EE49-AEF9-4488-89AD-B174DC0E173C}" destId="{7641F88B-4B70-41DB-AF3E-CEE69EEC3DC6}" srcOrd="1" destOrd="0" presId="urn:microsoft.com/office/officeart/2008/layout/HalfCircleOrganizationChart"/>
    <dgm:cxn modelId="{EF91CA5E-714F-4270-9562-9BFACBE54989}" type="presParOf" srcId="{D980EE49-AEF9-4488-89AD-B174DC0E173C}" destId="{44F4E0D6-F7B1-4712-89E0-8B08C5526539}" srcOrd="2" destOrd="0" presId="urn:microsoft.com/office/officeart/2008/layout/HalfCircleOrganizationChart"/>
    <dgm:cxn modelId="{54DC4D48-4E76-4915-BB41-E94DE9B96CC2}" type="presParOf" srcId="{73363F29-D011-4C40-9F84-0BBE8EB8F083}" destId="{2E071B08-3ECE-417C-ACB3-47D88352FA0D}" srcOrd="2" destOrd="0" presId="urn:microsoft.com/office/officeart/2008/layout/HalfCircleOrganizationChart"/>
    <dgm:cxn modelId="{7F83CDC2-788B-4E2A-AE76-746A99BF2C6C}" type="presParOf" srcId="{73363F29-D011-4C40-9F84-0BBE8EB8F083}" destId="{AB51A440-E35E-4BF2-890E-479DA726564C}" srcOrd="3" destOrd="0" presId="urn:microsoft.com/office/officeart/2008/layout/HalfCircleOrganizationChart"/>
    <dgm:cxn modelId="{6AE03246-329F-4DC1-A0A1-42C035E9C872}" type="presParOf" srcId="{AB51A440-E35E-4BF2-890E-479DA726564C}" destId="{F023077B-4C1F-4C09-8B22-F238B1D921A0}" srcOrd="0" destOrd="0" presId="urn:microsoft.com/office/officeart/2008/layout/HalfCircleOrganizationChart"/>
    <dgm:cxn modelId="{D6DC4998-9CE8-4580-A664-E9DA786FC9E0}" type="presParOf" srcId="{F023077B-4C1F-4C09-8B22-F238B1D921A0}" destId="{2AF5A3CC-7E9B-4D0E-B189-FAFE7F94A95C}" srcOrd="0" destOrd="0" presId="urn:microsoft.com/office/officeart/2008/layout/HalfCircleOrganizationChart"/>
    <dgm:cxn modelId="{98D35EB5-4694-46C1-B66E-B12D9105B3A2}" type="presParOf" srcId="{F023077B-4C1F-4C09-8B22-F238B1D921A0}" destId="{F9C1AA0A-7EFE-4CBE-8618-97C95832467D}" srcOrd="1" destOrd="0" presId="urn:microsoft.com/office/officeart/2008/layout/HalfCircleOrganizationChart"/>
    <dgm:cxn modelId="{95ABF514-6457-4F04-ACF4-5E43FC5DE79D}" type="presParOf" srcId="{F023077B-4C1F-4C09-8B22-F238B1D921A0}" destId="{3A90AC5D-1AB3-4E72-ABF6-F6E3695AF1B9}" srcOrd="2" destOrd="0" presId="urn:microsoft.com/office/officeart/2008/layout/HalfCircleOrganizationChart"/>
    <dgm:cxn modelId="{85C618F2-C2AF-48CE-ACCC-2C1825C206B4}" type="presParOf" srcId="{F023077B-4C1F-4C09-8B22-F238B1D921A0}" destId="{CAEF1306-25AF-41B1-AF5E-EFE20E456D73}" srcOrd="3" destOrd="0" presId="urn:microsoft.com/office/officeart/2008/layout/HalfCircleOrganizationChart"/>
    <dgm:cxn modelId="{E668541E-74CE-4EA1-902C-CA43D80B2345}" type="presParOf" srcId="{AB51A440-E35E-4BF2-890E-479DA726564C}" destId="{74C6B73D-6334-48C5-BD90-EEEE5A578055}" srcOrd="1" destOrd="0" presId="urn:microsoft.com/office/officeart/2008/layout/HalfCircleOrganizationChart"/>
    <dgm:cxn modelId="{FF465D21-4715-4F85-9136-3B6CF0DDECA4}" type="presParOf" srcId="{AB51A440-E35E-4BF2-890E-479DA726564C}" destId="{A7FE37B3-49A2-4BC3-BD2F-FF289DB6A7AE}" srcOrd="2" destOrd="0" presId="urn:microsoft.com/office/officeart/2008/layout/HalfCircleOrganizationChart"/>
    <dgm:cxn modelId="{CDA667EA-9CD0-4840-8245-53ACA7E06A1F}" type="presParOf" srcId="{73363F29-D011-4C40-9F84-0BBE8EB8F083}" destId="{8D3A02F4-9B66-4207-9355-978E5585E954}" srcOrd="4" destOrd="0" presId="urn:microsoft.com/office/officeart/2008/layout/HalfCircleOrganizationChart"/>
    <dgm:cxn modelId="{EA648AFB-FA2F-4055-A142-70D42E70BBEE}" type="presParOf" srcId="{73363F29-D011-4C40-9F84-0BBE8EB8F083}" destId="{C7D36B0C-EFDA-4B58-8F76-53FFA55F55FD}" srcOrd="5" destOrd="0" presId="urn:microsoft.com/office/officeart/2008/layout/HalfCircleOrganizationChart"/>
    <dgm:cxn modelId="{CC6ADC85-AFF1-482A-BBBE-B0C159BC45A6}" type="presParOf" srcId="{C7D36B0C-EFDA-4B58-8F76-53FFA55F55FD}" destId="{B2A891F0-AAD5-4F71-AE79-7C6983406545}" srcOrd="0" destOrd="0" presId="urn:microsoft.com/office/officeart/2008/layout/HalfCircleOrganizationChart"/>
    <dgm:cxn modelId="{4CBE6799-95DE-43B0-9543-BEFFC10E31D2}" type="presParOf" srcId="{B2A891F0-AAD5-4F71-AE79-7C6983406545}" destId="{91C8E5E0-E188-4DC5-AFB7-A6EC571F6430}" srcOrd="0" destOrd="0" presId="urn:microsoft.com/office/officeart/2008/layout/HalfCircleOrganizationChart"/>
    <dgm:cxn modelId="{FE538519-E294-4741-B285-0844BA53459C}" type="presParOf" srcId="{B2A891F0-AAD5-4F71-AE79-7C6983406545}" destId="{F1E53F73-26CF-45BE-8BCD-BB8DB0A4E39A}" srcOrd="1" destOrd="0" presId="urn:microsoft.com/office/officeart/2008/layout/HalfCircleOrganizationChart"/>
    <dgm:cxn modelId="{E47026CB-49BE-4C19-8CC9-FA9303F1135F}" type="presParOf" srcId="{B2A891F0-AAD5-4F71-AE79-7C6983406545}" destId="{7C965047-D21D-4E31-932B-D3A69DE69CD0}" srcOrd="2" destOrd="0" presId="urn:microsoft.com/office/officeart/2008/layout/HalfCircleOrganizationChart"/>
    <dgm:cxn modelId="{869E2132-236B-429F-8B95-E809FA868017}" type="presParOf" srcId="{B2A891F0-AAD5-4F71-AE79-7C6983406545}" destId="{7FB91653-A236-4E07-8615-5FDF6D579132}" srcOrd="3" destOrd="0" presId="urn:microsoft.com/office/officeart/2008/layout/HalfCircleOrganizationChart"/>
    <dgm:cxn modelId="{25EFB2E2-A338-4470-A372-B5FF9C6C7978}" type="presParOf" srcId="{C7D36B0C-EFDA-4B58-8F76-53FFA55F55FD}" destId="{D1C9E90C-FAAB-4990-B9A7-8CFB4AC07E2E}" srcOrd="1" destOrd="0" presId="urn:microsoft.com/office/officeart/2008/layout/HalfCircleOrganizationChart"/>
    <dgm:cxn modelId="{6F79DF43-2407-43C7-89E3-16A1F18BCAD5}" type="presParOf" srcId="{C7D36B0C-EFDA-4B58-8F76-53FFA55F55FD}" destId="{5DC91144-6957-4703-A753-B45FBA71D812}" srcOrd="2" destOrd="0" presId="urn:microsoft.com/office/officeart/2008/layout/HalfCircleOrganizationChart"/>
    <dgm:cxn modelId="{78F9E58A-39CB-45C4-B32E-4093E8723120}" type="presParOf" srcId="{BB987684-585A-44C1-BB2D-30E8C832D78B}" destId="{18330F61-D375-4A0D-A992-E51BE040CFAF}" srcOrd="2" destOrd="0" presId="urn:microsoft.com/office/officeart/2008/layout/HalfCircleOrganizationChart"/>
    <dgm:cxn modelId="{DFDF128B-E9F6-40DB-BF11-0BF99ED63156}" type="presParOf" srcId="{E43F8BE8-4067-478A-B2A1-23EAC9B5E732}" destId="{A0ACF0DA-4949-4AB9-808D-914EE1D8D02B}" srcOrd="2" destOrd="0" presId="urn:microsoft.com/office/officeart/2008/layout/HalfCircleOrganizationChart"/>
    <dgm:cxn modelId="{C7F36E0D-6151-45BB-A25A-FA4EB1A30F3D}" type="presParOf" srcId="{E43F8BE8-4067-478A-B2A1-23EAC9B5E732}" destId="{FD2C6B42-655A-4D37-8824-9564DAFDF093}" srcOrd="3" destOrd="0" presId="urn:microsoft.com/office/officeart/2008/layout/HalfCircleOrganizationChart"/>
    <dgm:cxn modelId="{9F39183E-A524-400E-A776-A659B201C5E0}" type="presParOf" srcId="{FD2C6B42-655A-4D37-8824-9564DAFDF093}" destId="{6D3E42FE-D4D0-46D1-8C76-CEEAF4D40D74}" srcOrd="0" destOrd="0" presId="urn:microsoft.com/office/officeart/2008/layout/HalfCircleOrganizationChart"/>
    <dgm:cxn modelId="{5FE55491-710E-4873-90A8-75E06444A7E6}" type="presParOf" srcId="{6D3E42FE-D4D0-46D1-8C76-CEEAF4D40D74}" destId="{C3D9876E-259A-457D-958B-962582A8B33C}" srcOrd="0" destOrd="0" presId="urn:microsoft.com/office/officeart/2008/layout/HalfCircleOrganizationChart"/>
    <dgm:cxn modelId="{96D23739-BB80-4803-B344-FFFA39A92F50}" type="presParOf" srcId="{6D3E42FE-D4D0-46D1-8C76-CEEAF4D40D74}" destId="{AC11FC59-B3E4-4028-8065-1D8A59959787}" srcOrd="1" destOrd="0" presId="urn:microsoft.com/office/officeart/2008/layout/HalfCircleOrganizationChart"/>
    <dgm:cxn modelId="{9C2FE15A-34DB-473A-B308-5728E79B33EC}" type="presParOf" srcId="{6D3E42FE-D4D0-46D1-8C76-CEEAF4D40D74}" destId="{FF67BAA2-2A09-448E-957A-5F3A803FDEB1}" srcOrd="2" destOrd="0" presId="urn:microsoft.com/office/officeart/2008/layout/HalfCircleOrganizationChart"/>
    <dgm:cxn modelId="{56D4F347-114B-40A7-9E66-971B6B6D0C5C}" type="presParOf" srcId="{6D3E42FE-D4D0-46D1-8C76-CEEAF4D40D74}" destId="{71EE7E13-EC49-4898-88C5-D8A35C856610}" srcOrd="3" destOrd="0" presId="urn:microsoft.com/office/officeart/2008/layout/HalfCircleOrganizationChart"/>
    <dgm:cxn modelId="{A0539BE7-C84A-48DF-8356-6AD61CC3B696}" type="presParOf" srcId="{FD2C6B42-655A-4D37-8824-9564DAFDF093}" destId="{14A14519-5F2B-4AB8-9F88-EA52681D799F}" srcOrd="1" destOrd="0" presId="urn:microsoft.com/office/officeart/2008/layout/HalfCircleOrganizationChart"/>
    <dgm:cxn modelId="{7D67CE52-F50A-439C-A15E-A75DAA233C9F}" type="presParOf" srcId="{14A14519-5F2B-4AB8-9F88-EA52681D799F}" destId="{809CF3B2-E43F-4F49-AC87-5DD51E41A66B}" srcOrd="0" destOrd="0" presId="urn:microsoft.com/office/officeart/2008/layout/HalfCircleOrganizationChart"/>
    <dgm:cxn modelId="{C1351EE7-4D86-436B-A175-2EADD21B5B0E}" type="presParOf" srcId="{14A14519-5F2B-4AB8-9F88-EA52681D799F}" destId="{CE01943C-B1CB-463B-8F3E-F84BF043ECD6}" srcOrd="1" destOrd="0" presId="urn:microsoft.com/office/officeart/2008/layout/HalfCircleOrganizationChart"/>
    <dgm:cxn modelId="{450B9AA5-9BEE-4B6B-9B5B-3B9AA651E8A7}" type="presParOf" srcId="{CE01943C-B1CB-463B-8F3E-F84BF043ECD6}" destId="{6BB2E0AF-15D8-4430-8E10-3315E29017BA}" srcOrd="0" destOrd="0" presId="urn:microsoft.com/office/officeart/2008/layout/HalfCircleOrganizationChart"/>
    <dgm:cxn modelId="{C64A7CBC-EE6B-4F17-BB7D-B2842C21AFDD}" type="presParOf" srcId="{6BB2E0AF-15D8-4430-8E10-3315E29017BA}" destId="{C960C9C5-1DC8-4AB2-8E48-CF57663429BC}" srcOrd="0" destOrd="0" presId="urn:microsoft.com/office/officeart/2008/layout/HalfCircleOrganizationChart"/>
    <dgm:cxn modelId="{952BB4E2-259A-4746-A146-7215D522C24E}" type="presParOf" srcId="{6BB2E0AF-15D8-4430-8E10-3315E29017BA}" destId="{614A298F-0DBB-4BE7-A38B-A86BB51E5BA4}" srcOrd="1" destOrd="0" presId="urn:microsoft.com/office/officeart/2008/layout/HalfCircleOrganizationChart"/>
    <dgm:cxn modelId="{33D2F3BD-6E4F-4F47-9655-0F9D49C9CC4C}" type="presParOf" srcId="{6BB2E0AF-15D8-4430-8E10-3315E29017BA}" destId="{C0FD8DA8-E4C6-45F7-9D19-0840BF2E3B04}" srcOrd="2" destOrd="0" presId="urn:microsoft.com/office/officeart/2008/layout/HalfCircleOrganizationChart"/>
    <dgm:cxn modelId="{9AF7FFF6-738E-4855-9357-31B6F61CFA49}" type="presParOf" srcId="{6BB2E0AF-15D8-4430-8E10-3315E29017BA}" destId="{D14F8629-1081-4A77-9C8C-83186059B504}" srcOrd="3" destOrd="0" presId="urn:microsoft.com/office/officeart/2008/layout/HalfCircleOrganizationChart"/>
    <dgm:cxn modelId="{A458738A-4D99-489A-81DB-E34634585413}" type="presParOf" srcId="{CE01943C-B1CB-463B-8F3E-F84BF043ECD6}" destId="{DCAF1914-CB26-46EA-9B7C-342172EC2518}" srcOrd="1" destOrd="0" presId="urn:microsoft.com/office/officeart/2008/layout/HalfCircleOrganizationChart"/>
    <dgm:cxn modelId="{B96EB7FB-E423-473B-AE84-9358C4C18020}" type="presParOf" srcId="{CE01943C-B1CB-463B-8F3E-F84BF043ECD6}" destId="{54DB26BE-F3AB-4823-96DA-183746953F07}" srcOrd="2" destOrd="0" presId="urn:microsoft.com/office/officeart/2008/layout/HalfCircleOrganizationChart"/>
    <dgm:cxn modelId="{8BBAE3AE-9F38-40AD-A0DE-7A3DFEF934B7}" type="presParOf" srcId="{14A14519-5F2B-4AB8-9F88-EA52681D799F}" destId="{9114BB6F-EE6F-453F-B98C-416AD8C2AB12}" srcOrd="2" destOrd="0" presId="urn:microsoft.com/office/officeart/2008/layout/HalfCircleOrganizationChart"/>
    <dgm:cxn modelId="{145568BF-B492-47F1-9AE9-D5BC16DF37AB}" type="presParOf" srcId="{14A14519-5F2B-4AB8-9F88-EA52681D799F}" destId="{9B1721CB-1856-43D3-AAB3-C4380F81D830}" srcOrd="3" destOrd="0" presId="urn:microsoft.com/office/officeart/2008/layout/HalfCircleOrganizationChart"/>
    <dgm:cxn modelId="{08FDF219-100B-4517-956D-F27103B19F1A}" type="presParOf" srcId="{9B1721CB-1856-43D3-AAB3-C4380F81D830}" destId="{C6C66AD5-C2B2-405C-AFD4-0001FF4A124E}" srcOrd="0" destOrd="0" presId="urn:microsoft.com/office/officeart/2008/layout/HalfCircleOrganizationChart"/>
    <dgm:cxn modelId="{A7B6B28C-1264-4019-970B-A3C8605767CB}" type="presParOf" srcId="{C6C66AD5-C2B2-405C-AFD4-0001FF4A124E}" destId="{79C076AD-C793-4824-B096-AC7E5C376982}" srcOrd="0" destOrd="0" presId="urn:microsoft.com/office/officeart/2008/layout/HalfCircleOrganizationChart"/>
    <dgm:cxn modelId="{47B6D0D0-F50D-4221-B42E-B6CAFF147960}" type="presParOf" srcId="{C6C66AD5-C2B2-405C-AFD4-0001FF4A124E}" destId="{C14C9B27-7249-4B10-B070-50B0ECFD7A20}" srcOrd="1" destOrd="0" presId="urn:microsoft.com/office/officeart/2008/layout/HalfCircleOrganizationChart"/>
    <dgm:cxn modelId="{0309D16C-6F2F-4598-9A06-7A6C14CC4657}" type="presParOf" srcId="{C6C66AD5-C2B2-405C-AFD4-0001FF4A124E}" destId="{0BBE5254-8084-4F22-A236-ED7560130AC3}" srcOrd="2" destOrd="0" presId="urn:microsoft.com/office/officeart/2008/layout/HalfCircleOrganizationChart"/>
    <dgm:cxn modelId="{1ADDDDF1-06E8-4BAE-A55E-B5E9B2E92632}" type="presParOf" srcId="{C6C66AD5-C2B2-405C-AFD4-0001FF4A124E}" destId="{403168B5-013F-42B8-8C79-3B5652D422C7}" srcOrd="3" destOrd="0" presId="urn:microsoft.com/office/officeart/2008/layout/HalfCircleOrganizationChart"/>
    <dgm:cxn modelId="{96465CF9-D199-428D-9169-87BC7D185A4D}" type="presParOf" srcId="{9B1721CB-1856-43D3-AAB3-C4380F81D830}" destId="{03F39A93-2E69-4DBC-BBDC-C50079C1FE9E}" srcOrd="1" destOrd="0" presId="urn:microsoft.com/office/officeart/2008/layout/HalfCircleOrganizationChart"/>
    <dgm:cxn modelId="{21518D7E-0E8C-49CA-B529-75313E70D51A}" type="presParOf" srcId="{9B1721CB-1856-43D3-AAB3-C4380F81D830}" destId="{2D42A21A-4368-4298-BDD6-1C7FDBA61174}" srcOrd="2" destOrd="0" presId="urn:microsoft.com/office/officeart/2008/layout/HalfCircleOrganizationChart"/>
    <dgm:cxn modelId="{1B2830D6-3070-47D8-92B1-F6DB4B7AF45F}" type="presParOf" srcId="{FD2C6B42-655A-4D37-8824-9564DAFDF093}" destId="{4B5071D6-CF43-409D-8980-31047F38FBD1}" srcOrd="2" destOrd="0" presId="urn:microsoft.com/office/officeart/2008/layout/HalfCircleOrganizationChart"/>
    <dgm:cxn modelId="{D4867848-844E-4A5E-9D4E-1745E1FB48CA}" type="presParOf" srcId="{E43F8BE8-4067-478A-B2A1-23EAC9B5E732}" destId="{84630981-5DD2-40A7-AE42-D53CF268C417}" srcOrd="4" destOrd="0" presId="urn:microsoft.com/office/officeart/2008/layout/HalfCircleOrganizationChart"/>
    <dgm:cxn modelId="{5D462B24-5FD7-4E50-9D2C-3B342DE5CF4B}" type="presParOf" srcId="{E43F8BE8-4067-478A-B2A1-23EAC9B5E732}" destId="{D1B46887-7AFE-4871-876F-863271B612A9}" srcOrd="5" destOrd="0" presId="urn:microsoft.com/office/officeart/2008/layout/HalfCircleOrganizationChart"/>
    <dgm:cxn modelId="{33A57B1F-8539-436B-87DC-DBF2AA92F1AA}" type="presParOf" srcId="{D1B46887-7AFE-4871-876F-863271B612A9}" destId="{1C21ED57-8CB3-45C6-961F-95A800A0701B}" srcOrd="0" destOrd="0" presId="urn:microsoft.com/office/officeart/2008/layout/HalfCircleOrganizationChart"/>
    <dgm:cxn modelId="{326F9973-9C3C-4A9D-A792-BC294DC4EB48}" type="presParOf" srcId="{1C21ED57-8CB3-45C6-961F-95A800A0701B}" destId="{096ED5D0-5A1D-491B-9F11-CAFB7DB80514}" srcOrd="0" destOrd="0" presId="urn:microsoft.com/office/officeart/2008/layout/HalfCircleOrganizationChart"/>
    <dgm:cxn modelId="{4089D209-6370-4697-9010-84B986563CE3}" type="presParOf" srcId="{1C21ED57-8CB3-45C6-961F-95A800A0701B}" destId="{847C5BB7-30A9-4657-96A0-526982025E29}" srcOrd="1" destOrd="0" presId="urn:microsoft.com/office/officeart/2008/layout/HalfCircleOrganizationChart"/>
    <dgm:cxn modelId="{E354FF9D-8B97-4AD4-819B-03CB5398C19A}" type="presParOf" srcId="{1C21ED57-8CB3-45C6-961F-95A800A0701B}" destId="{B510BB78-957B-4D00-BE05-35E34EAE686D}" srcOrd="2" destOrd="0" presId="urn:microsoft.com/office/officeart/2008/layout/HalfCircleOrganizationChart"/>
    <dgm:cxn modelId="{AA207CBA-4193-4CC2-B560-4932AF6815DC}" type="presParOf" srcId="{1C21ED57-8CB3-45C6-961F-95A800A0701B}" destId="{CF4884C5-65F4-4D80-B25B-5316893E8CEA}" srcOrd="3" destOrd="0" presId="urn:microsoft.com/office/officeart/2008/layout/HalfCircleOrganizationChart"/>
    <dgm:cxn modelId="{8AD507DA-D84B-4B7C-83B0-5A1FC97E8815}" type="presParOf" srcId="{D1B46887-7AFE-4871-876F-863271B612A9}" destId="{AD4C763C-5AA3-408D-AF40-53F58863239B}" srcOrd="1" destOrd="0" presId="urn:microsoft.com/office/officeart/2008/layout/HalfCircleOrganizationChart"/>
    <dgm:cxn modelId="{4F976D13-4291-42C6-9597-7174724225C8}" type="presParOf" srcId="{D1B46887-7AFE-4871-876F-863271B612A9}" destId="{BD5556E7-6279-465A-A3FA-3E4EDB966390}" srcOrd="2" destOrd="0" presId="urn:microsoft.com/office/officeart/2008/layout/HalfCircleOrganizationChart"/>
    <dgm:cxn modelId="{76199CFB-D79B-484A-A323-F18AAC3B6958}" type="presParOf" srcId="{E43F8BE8-4067-478A-B2A1-23EAC9B5E732}" destId="{A19F1EFC-1824-4D30-9B3E-2B23F1C8630F}" srcOrd="6" destOrd="0" presId="urn:microsoft.com/office/officeart/2008/layout/HalfCircleOrganizationChart"/>
    <dgm:cxn modelId="{DEC7B940-E79F-47FA-B773-53FA59499945}" type="presParOf" srcId="{E43F8BE8-4067-478A-B2A1-23EAC9B5E732}" destId="{DAB24FFB-A6E0-4349-9E68-FF37F6B4AFD9}" srcOrd="7" destOrd="0" presId="urn:microsoft.com/office/officeart/2008/layout/HalfCircleOrganizationChart"/>
    <dgm:cxn modelId="{109A15CD-B573-4B66-A03A-6BD94F2C3AC7}" type="presParOf" srcId="{DAB24FFB-A6E0-4349-9E68-FF37F6B4AFD9}" destId="{70F3E965-CAA9-480B-BF51-437D3F237D2E}" srcOrd="0" destOrd="0" presId="urn:microsoft.com/office/officeart/2008/layout/HalfCircleOrganizationChart"/>
    <dgm:cxn modelId="{B46423FF-9F51-421E-9DFB-074E3B2808F7}" type="presParOf" srcId="{70F3E965-CAA9-480B-BF51-437D3F237D2E}" destId="{ECFE2F73-0AA3-4FAE-AEC2-CDE445ABD6A3}" srcOrd="0" destOrd="0" presId="urn:microsoft.com/office/officeart/2008/layout/HalfCircleOrganizationChart"/>
    <dgm:cxn modelId="{743C4EB7-325A-4576-949F-A11CE7281D35}" type="presParOf" srcId="{70F3E965-CAA9-480B-BF51-437D3F237D2E}" destId="{43B2E788-A08B-48BD-8364-8DFE7E546C05}" srcOrd="1" destOrd="0" presId="urn:microsoft.com/office/officeart/2008/layout/HalfCircleOrganizationChart"/>
    <dgm:cxn modelId="{69A1F156-E959-4DC6-817B-AD843953E298}" type="presParOf" srcId="{70F3E965-CAA9-480B-BF51-437D3F237D2E}" destId="{98E36370-100E-49BB-ABD4-E6490D0D4475}" srcOrd="2" destOrd="0" presId="urn:microsoft.com/office/officeart/2008/layout/HalfCircleOrganizationChart"/>
    <dgm:cxn modelId="{89834D2F-22EE-452C-8BF2-DFD11A5BEAC7}" type="presParOf" srcId="{70F3E965-CAA9-480B-BF51-437D3F237D2E}" destId="{CB05B3D4-FB19-4C39-B9EC-7837AFE05E60}" srcOrd="3" destOrd="0" presId="urn:microsoft.com/office/officeart/2008/layout/HalfCircleOrganizationChart"/>
    <dgm:cxn modelId="{BF612AD2-8990-4F97-8A02-BE86A48A0F9E}" type="presParOf" srcId="{DAB24FFB-A6E0-4349-9E68-FF37F6B4AFD9}" destId="{C15E31EE-FAAB-4079-A3A1-924150F1AE01}" srcOrd="1" destOrd="0" presId="urn:microsoft.com/office/officeart/2008/layout/HalfCircleOrganizationChart"/>
    <dgm:cxn modelId="{2639A220-95FE-4C19-B891-FD4DB1467913}" type="presParOf" srcId="{DAB24FFB-A6E0-4349-9E68-FF37F6B4AFD9}" destId="{016400B9-7975-42BD-8794-651FB530BE3D}" srcOrd="2" destOrd="0" presId="urn:microsoft.com/office/officeart/2008/layout/HalfCircleOrganizationChart"/>
    <dgm:cxn modelId="{BD26B2EF-800C-49EF-A974-EB96CE6EE751}" type="presParOf" srcId="{E43F8BE8-4067-478A-B2A1-23EAC9B5E732}" destId="{57EE1318-B195-466F-AB4E-432DA510E670}" srcOrd="8" destOrd="0" presId="urn:microsoft.com/office/officeart/2008/layout/HalfCircleOrganizationChart"/>
    <dgm:cxn modelId="{065B0C1B-2D60-4356-A7C2-8B1053AC9F17}" type="presParOf" srcId="{E43F8BE8-4067-478A-B2A1-23EAC9B5E732}" destId="{4B0C2520-574D-4C41-ABD8-5673D19B0AAA}" srcOrd="9" destOrd="0" presId="urn:microsoft.com/office/officeart/2008/layout/HalfCircleOrganizationChart"/>
    <dgm:cxn modelId="{B882120C-F22C-455E-9229-9CC89EB89164}" type="presParOf" srcId="{4B0C2520-574D-4C41-ABD8-5673D19B0AAA}" destId="{A51ABD45-D1E3-4378-9100-7E0B076D7C56}" srcOrd="0" destOrd="0" presId="urn:microsoft.com/office/officeart/2008/layout/HalfCircleOrganizationChart"/>
    <dgm:cxn modelId="{01122FF4-E828-4CF8-9598-F28229C41544}" type="presParOf" srcId="{A51ABD45-D1E3-4378-9100-7E0B076D7C56}" destId="{756939B5-C2C6-479F-A70E-DD930D294FA6}" srcOrd="0" destOrd="0" presId="urn:microsoft.com/office/officeart/2008/layout/HalfCircleOrganizationChart"/>
    <dgm:cxn modelId="{24E135D8-5B29-4521-8925-947C3A4553BE}" type="presParOf" srcId="{A51ABD45-D1E3-4378-9100-7E0B076D7C56}" destId="{23C79C50-8505-47B8-997C-A719660E5525}" srcOrd="1" destOrd="0" presId="urn:microsoft.com/office/officeart/2008/layout/HalfCircleOrganizationChart"/>
    <dgm:cxn modelId="{798CF0C0-EF2E-4199-8E6C-537E6608E80E}" type="presParOf" srcId="{A51ABD45-D1E3-4378-9100-7E0B076D7C56}" destId="{50E7C50C-52E3-4DFD-89C3-B10F99722B59}" srcOrd="2" destOrd="0" presId="urn:microsoft.com/office/officeart/2008/layout/HalfCircleOrganizationChart"/>
    <dgm:cxn modelId="{3FE3F208-3A9A-480F-AD58-EACD527CC882}" type="presParOf" srcId="{A51ABD45-D1E3-4378-9100-7E0B076D7C56}" destId="{DDF302DB-7EF0-493A-B969-6BDF7E56A5B5}" srcOrd="3" destOrd="0" presId="urn:microsoft.com/office/officeart/2008/layout/HalfCircleOrganizationChart"/>
    <dgm:cxn modelId="{8295D8EF-7746-4E4A-BF3E-D80D09B79AE2}" type="presParOf" srcId="{4B0C2520-574D-4C41-ABD8-5673D19B0AAA}" destId="{E859C9E7-5DA3-4376-9B4D-C426F23EBA5C}" srcOrd="1" destOrd="0" presId="urn:microsoft.com/office/officeart/2008/layout/HalfCircleOrganizationChart"/>
    <dgm:cxn modelId="{114F731A-A62E-4CE7-A296-147561F734EE}" type="presParOf" srcId="{E859C9E7-5DA3-4376-9B4D-C426F23EBA5C}" destId="{6DCDB0B9-ECEF-4D9F-AC92-029D98C5B3E5}" srcOrd="0" destOrd="0" presId="urn:microsoft.com/office/officeart/2008/layout/HalfCircleOrganizationChart"/>
    <dgm:cxn modelId="{305E07E0-2C2C-4925-989A-43C542F81E7D}" type="presParOf" srcId="{E859C9E7-5DA3-4376-9B4D-C426F23EBA5C}" destId="{19CEBBEA-7569-4623-8924-52EB364C8F3E}" srcOrd="1" destOrd="0" presId="urn:microsoft.com/office/officeart/2008/layout/HalfCircleOrganizationChart"/>
    <dgm:cxn modelId="{D470D6E6-EA21-4F6B-8240-661CBC3E8041}" type="presParOf" srcId="{19CEBBEA-7569-4623-8924-52EB364C8F3E}" destId="{CDF113C9-DEE2-4E49-9742-737ACBB168FD}" srcOrd="0" destOrd="0" presId="urn:microsoft.com/office/officeart/2008/layout/HalfCircleOrganizationChart"/>
    <dgm:cxn modelId="{2186DA47-9556-4973-8BC0-ED0D4AC492B8}" type="presParOf" srcId="{CDF113C9-DEE2-4E49-9742-737ACBB168FD}" destId="{60D80C5A-25EF-4B49-9C12-ED758A194B45}" srcOrd="0" destOrd="0" presId="urn:microsoft.com/office/officeart/2008/layout/HalfCircleOrganizationChart"/>
    <dgm:cxn modelId="{8CDCB0E0-DEA0-4433-92CF-8036E1654607}" type="presParOf" srcId="{CDF113C9-DEE2-4E49-9742-737ACBB168FD}" destId="{F6CE4ABA-5CA1-4333-A17F-7FAC60696E05}" srcOrd="1" destOrd="0" presId="urn:microsoft.com/office/officeart/2008/layout/HalfCircleOrganizationChart"/>
    <dgm:cxn modelId="{7FCD1570-4F7F-4897-A568-045DD11CBE39}" type="presParOf" srcId="{CDF113C9-DEE2-4E49-9742-737ACBB168FD}" destId="{F72F293E-09A2-49BF-A495-C0CD6A5DDCD1}" srcOrd="2" destOrd="0" presId="urn:microsoft.com/office/officeart/2008/layout/HalfCircleOrganizationChart"/>
    <dgm:cxn modelId="{254942D2-96BD-49F3-B7AE-B52513E31E1F}" type="presParOf" srcId="{CDF113C9-DEE2-4E49-9742-737ACBB168FD}" destId="{75029A02-16FB-48EB-94F6-945C383C3715}" srcOrd="3" destOrd="0" presId="urn:microsoft.com/office/officeart/2008/layout/HalfCircleOrganizationChart"/>
    <dgm:cxn modelId="{0136402E-FBA7-40FF-BC01-6C706DADA06A}" type="presParOf" srcId="{19CEBBEA-7569-4623-8924-52EB364C8F3E}" destId="{79C1C3CE-1767-47E8-91BA-33725C332FA3}" srcOrd="1" destOrd="0" presId="urn:microsoft.com/office/officeart/2008/layout/HalfCircleOrganizationChart"/>
    <dgm:cxn modelId="{214F076E-2050-4F5B-AF6E-B8B76C559CFC}" type="presParOf" srcId="{19CEBBEA-7569-4623-8924-52EB364C8F3E}" destId="{7A17717F-D0F6-4A55-884D-54981315AC81}" srcOrd="2" destOrd="0" presId="urn:microsoft.com/office/officeart/2008/layout/HalfCircleOrganizationChart"/>
    <dgm:cxn modelId="{B2C36C76-9463-4B12-87D4-837DC6AD82AC}" type="presParOf" srcId="{E859C9E7-5DA3-4376-9B4D-C426F23EBA5C}" destId="{2043834D-0C5F-4C54-B660-D73754E9F335}" srcOrd="2" destOrd="0" presId="urn:microsoft.com/office/officeart/2008/layout/HalfCircleOrganizationChart"/>
    <dgm:cxn modelId="{642090FB-0CF7-4B25-A375-BA021F15E69F}" type="presParOf" srcId="{E859C9E7-5DA3-4376-9B4D-C426F23EBA5C}" destId="{7FA68026-3396-49B1-8708-6F940282443B}" srcOrd="3" destOrd="0" presId="urn:microsoft.com/office/officeart/2008/layout/HalfCircleOrganizationChart"/>
    <dgm:cxn modelId="{2CD8EAF9-07EB-42B8-A270-63A2A21DFA45}" type="presParOf" srcId="{7FA68026-3396-49B1-8708-6F940282443B}" destId="{D2A9E628-C6E1-4CC5-8280-5CC1E03F8405}" srcOrd="0" destOrd="0" presId="urn:microsoft.com/office/officeart/2008/layout/HalfCircleOrganizationChart"/>
    <dgm:cxn modelId="{69905486-695A-4040-BCEC-05C3690DD0B1}" type="presParOf" srcId="{D2A9E628-C6E1-4CC5-8280-5CC1E03F8405}" destId="{1863FD3E-BE3D-4C32-943C-C620741433B2}" srcOrd="0" destOrd="0" presId="urn:microsoft.com/office/officeart/2008/layout/HalfCircleOrganizationChart"/>
    <dgm:cxn modelId="{D1B988A8-3D1A-4DCD-8D04-B1DF85267CC9}" type="presParOf" srcId="{D2A9E628-C6E1-4CC5-8280-5CC1E03F8405}" destId="{FF18C6EC-BD63-4E01-80E1-A844CA429A49}" srcOrd="1" destOrd="0" presId="urn:microsoft.com/office/officeart/2008/layout/HalfCircleOrganizationChart"/>
    <dgm:cxn modelId="{AD538DDA-3F9A-49B7-96B0-FC2B4C25D77F}" type="presParOf" srcId="{D2A9E628-C6E1-4CC5-8280-5CC1E03F8405}" destId="{69CF1515-52AF-478F-A21B-17189A6AD052}" srcOrd="2" destOrd="0" presId="urn:microsoft.com/office/officeart/2008/layout/HalfCircleOrganizationChart"/>
    <dgm:cxn modelId="{017987DE-E644-4947-85BB-E86C56B5A4F7}" type="presParOf" srcId="{D2A9E628-C6E1-4CC5-8280-5CC1E03F8405}" destId="{AE7C8690-6E41-4FA8-9E0A-CD47A8BF68EE}" srcOrd="3" destOrd="0" presId="urn:microsoft.com/office/officeart/2008/layout/HalfCircleOrganizationChart"/>
    <dgm:cxn modelId="{D3EFA9A3-C744-4C48-9141-5720C69035B3}" type="presParOf" srcId="{7FA68026-3396-49B1-8708-6F940282443B}" destId="{E79B63D0-F095-4FAA-A222-CBB1F83D2F8E}" srcOrd="1" destOrd="0" presId="urn:microsoft.com/office/officeart/2008/layout/HalfCircleOrganizationChart"/>
    <dgm:cxn modelId="{48539DF8-CE14-4B07-9581-C253B9167DDD}" type="presParOf" srcId="{7FA68026-3396-49B1-8708-6F940282443B}" destId="{2C04CC99-EEC9-4BF0-923A-A867BE410673}" srcOrd="2" destOrd="0" presId="urn:microsoft.com/office/officeart/2008/layout/HalfCircleOrganizationChart"/>
    <dgm:cxn modelId="{8B19EB21-77FD-4AF9-8126-D9B04945CE4B}" type="presParOf" srcId="{4B0C2520-574D-4C41-ABD8-5673D19B0AAA}" destId="{B74E894A-F119-435E-A548-A37F1B3803E4}" srcOrd="2" destOrd="0" presId="urn:microsoft.com/office/officeart/2008/layout/HalfCircleOrganizationChart"/>
    <dgm:cxn modelId="{BD5B4BE0-9AD0-4C7E-929E-01E2F8D1EB2F}" type="presParOf" srcId="{E43F8BE8-4067-478A-B2A1-23EAC9B5E732}" destId="{C0566494-A259-4D44-BD63-1E695F319CDF}" srcOrd="10" destOrd="0" presId="urn:microsoft.com/office/officeart/2008/layout/HalfCircleOrganizationChart"/>
    <dgm:cxn modelId="{A5C14F82-A866-4283-8279-3A1472904115}" type="presParOf" srcId="{E43F8BE8-4067-478A-B2A1-23EAC9B5E732}" destId="{FF491AD5-154C-4451-86EF-275A18B769DA}" srcOrd="11" destOrd="0" presId="urn:microsoft.com/office/officeart/2008/layout/HalfCircleOrganizationChart"/>
    <dgm:cxn modelId="{120BF8F6-2452-40E0-B911-7DD4B52175EF}" type="presParOf" srcId="{FF491AD5-154C-4451-86EF-275A18B769DA}" destId="{13A21A8D-0FB2-4979-9A31-31EB41BA5548}" srcOrd="0" destOrd="0" presId="urn:microsoft.com/office/officeart/2008/layout/HalfCircleOrganizationChart"/>
    <dgm:cxn modelId="{BAB2FCB7-91D3-4A41-9C74-BECBB520F4D0}" type="presParOf" srcId="{13A21A8D-0FB2-4979-9A31-31EB41BA5548}" destId="{C00DB31C-FD18-46E5-8524-50B3F5554BC2}" srcOrd="0" destOrd="0" presId="urn:microsoft.com/office/officeart/2008/layout/HalfCircleOrganizationChart"/>
    <dgm:cxn modelId="{3AE42231-C54E-46ED-A8ED-1732D4A2085C}" type="presParOf" srcId="{13A21A8D-0FB2-4979-9A31-31EB41BA5548}" destId="{B5BA5243-0BB0-46AE-9F30-CF5364FABD2E}" srcOrd="1" destOrd="0" presId="urn:microsoft.com/office/officeart/2008/layout/HalfCircleOrganizationChart"/>
    <dgm:cxn modelId="{D75A5584-B4CC-4E1E-B3B0-4E701C1405D4}" type="presParOf" srcId="{13A21A8D-0FB2-4979-9A31-31EB41BA5548}" destId="{72AA0AA3-73B0-426D-AC6B-26DEFBDC6D67}" srcOrd="2" destOrd="0" presId="urn:microsoft.com/office/officeart/2008/layout/HalfCircleOrganizationChart"/>
    <dgm:cxn modelId="{F904E15C-7C1C-4ABF-B8CF-916DFE219505}" type="presParOf" srcId="{13A21A8D-0FB2-4979-9A31-31EB41BA5548}" destId="{EB2E5F69-96EA-4AF5-8540-127C44398005}" srcOrd="3" destOrd="0" presId="urn:microsoft.com/office/officeart/2008/layout/HalfCircleOrganizationChart"/>
    <dgm:cxn modelId="{3F526E1D-1545-45AF-9CE9-CA43262BE51B}" type="presParOf" srcId="{FF491AD5-154C-4451-86EF-275A18B769DA}" destId="{E6A49277-81DE-4740-9454-3667321A1901}" srcOrd="1" destOrd="0" presId="urn:microsoft.com/office/officeart/2008/layout/HalfCircleOrganizationChart"/>
    <dgm:cxn modelId="{6DD11018-4ECC-4D22-B7D9-4C64DD35CDE7}" type="presParOf" srcId="{FF491AD5-154C-4451-86EF-275A18B769DA}" destId="{ECCAF230-16FB-414A-82BE-01B4BA6D3E36}" srcOrd="2" destOrd="0" presId="urn:microsoft.com/office/officeart/2008/layout/HalfCircleOrganizationChart"/>
    <dgm:cxn modelId="{9A49950D-7750-4661-AB44-BE1F107E15CA}" type="presParOf" srcId="{E43F8BE8-4067-478A-B2A1-23EAC9B5E732}" destId="{C01B86BE-CB9C-445B-893D-685A3F865721}" srcOrd="12" destOrd="0" presId="urn:microsoft.com/office/officeart/2008/layout/HalfCircleOrganizationChart"/>
    <dgm:cxn modelId="{9E85D444-9638-44E5-BD09-7A298F0B40F0}" type="presParOf" srcId="{E43F8BE8-4067-478A-B2A1-23EAC9B5E732}" destId="{4B3366EB-22C4-4017-BB22-0382EED0CCCB}" srcOrd="13" destOrd="0" presId="urn:microsoft.com/office/officeart/2008/layout/HalfCircleOrganizationChart"/>
    <dgm:cxn modelId="{81B0855E-1DBE-4442-A85A-6317A8577220}" type="presParOf" srcId="{4B3366EB-22C4-4017-BB22-0382EED0CCCB}" destId="{1C3BBAD3-794B-4BDC-97E3-42DD7A7181E7}" srcOrd="0" destOrd="0" presId="urn:microsoft.com/office/officeart/2008/layout/HalfCircleOrganizationChart"/>
    <dgm:cxn modelId="{2D4B8206-C12F-4F46-96E5-54916E72705F}" type="presParOf" srcId="{1C3BBAD3-794B-4BDC-97E3-42DD7A7181E7}" destId="{25CF8102-E75E-4917-893A-020B85880F64}" srcOrd="0" destOrd="0" presId="urn:microsoft.com/office/officeart/2008/layout/HalfCircleOrganizationChart"/>
    <dgm:cxn modelId="{4ED928F0-9CA2-46A8-9662-29026596048B}" type="presParOf" srcId="{1C3BBAD3-794B-4BDC-97E3-42DD7A7181E7}" destId="{7D531BD0-9552-4D7C-8AB1-6033F9703292}" srcOrd="1" destOrd="0" presId="urn:microsoft.com/office/officeart/2008/layout/HalfCircleOrganizationChart"/>
    <dgm:cxn modelId="{7D77C158-69A9-4BF3-BCA6-D4179AA80D4E}" type="presParOf" srcId="{1C3BBAD3-794B-4BDC-97E3-42DD7A7181E7}" destId="{2F8FAC6C-2119-410F-9620-826909E30525}" srcOrd="2" destOrd="0" presId="urn:microsoft.com/office/officeart/2008/layout/HalfCircleOrganizationChart"/>
    <dgm:cxn modelId="{C1128D66-A146-483B-A8E2-AC84B90FF7BE}" type="presParOf" srcId="{1C3BBAD3-794B-4BDC-97E3-42DD7A7181E7}" destId="{8518AEEC-F13B-456D-B235-B595F76FA07E}" srcOrd="3" destOrd="0" presId="urn:microsoft.com/office/officeart/2008/layout/HalfCircleOrganizationChart"/>
    <dgm:cxn modelId="{14E4A448-02D5-4C24-9859-270ACAE2B9E1}" type="presParOf" srcId="{4B3366EB-22C4-4017-BB22-0382EED0CCCB}" destId="{A4A07361-A9AF-4158-99D3-194EF9258E39}" srcOrd="1" destOrd="0" presId="urn:microsoft.com/office/officeart/2008/layout/HalfCircleOrganizationChart"/>
    <dgm:cxn modelId="{6CC21D4E-D482-43DB-9CEA-7283E50D3A49}" type="presParOf" srcId="{4B3366EB-22C4-4017-BB22-0382EED0CCCB}" destId="{84FDF270-A68B-432D-9DD4-4C4271011DCC}" srcOrd="2" destOrd="0" presId="urn:microsoft.com/office/officeart/2008/layout/HalfCircleOrganizationChart"/>
    <dgm:cxn modelId="{E935B582-C7D8-435A-A1E7-D202BB7DB348}" type="presParOf" srcId="{E43F8BE8-4067-478A-B2A1-23EAC9B5E732}" destId="{3FAB8FFB-6CCC-4404-98C1-DB93A0EBC1EC}" srcOrd="14" destOrd="0" presId="urn:microsoft.com/office/officeart/2008/layout/HalfCircleOrganizationChart"/>
    <dgm:cxn modelId="{597A6B79-8933-41C7-B247-A7C33525FB4A}" type="presParOf" srcId="{E43F8BE8-4067-478A-B2A1-23EAC9B5E732}" destId="{61262873-3891-45E3-B5B4-9D796D9E4F15}" srcOrd="15" destOrd="0" presId="urn:microsoft.com/office/officeart/2008/layout/HalfCircleOrganizationChart"/>
    <dgm:cxn modelId="{62F8C060-FCF0-4568-A366-8E3352A81AD1}" type="presParOf" srcId="{61262873-3891-45E3-B5B4-9D796D9E4F15}" destId="{A998E125-7764-4ADC-A553-772C9B4D55F0}" srcOrd="0" destOrd="0" presId="urn:microsoft.com/office/officeart/2008/layout/HalfCircleOrganizationChart"/>
    <dgm:cxn modelId="{088AE13D-6D9A-4608-AB5A-0D361B5DFAB2}" type="presParOf" srcId="{A998E125-7764-4ADC-A553-772C9B4D55F0}" destId="{9453E912-0CCE-447D-9284-69EC651C027D}" srcOrd="0" destOrd="0" presId="urn:microsoft.com/office/officeart/2008/layout/HalfCircleOrganizationChart"/>
    <dgm:cxn modelId="{94B5AA03-B2EB-47CF-8271-F610F17D94FB}" type="presParOf" srcId="{A998E125-7764-4ADC-A553-772C9B4D55F0}" destId="{10FE857B-DF39-43E3-A39E-291F1D850212}" srcOrd="1" destOrd="0" presId="urn:microsoft.com/office/officeart/2008/layout/HalfCircleOrganizationChart"/>
    <dgm:cxn modelId="{A6EA7089-4E09-4301-8ED1-63662DB0717A}" type="presParOf" srcId="{A998E125-7764-4ADC-A553-772C9B4D55F0}" destId="{9F13CC5A-AC2E-4659-B400-023488E1311A}" srcOrd="2" destOrd="0" presId="urn:microsoft.com/office/officeart/2008/layout/HalfCircleOrganizationChart"/>
    <dgm:cxn modelId="{1AA76A4D-B59B-4AB3-B21F-BECE3D5BF369}" type="presParOf" srcId="{A998E125-7764-4ADC-A553-772C9B4D55F0}" destId="{C1C95264-7140-402B-9823-7A0FBEA9C4D4}" srcOrd="3" destOrd="0" presId="urn:microsoft.com/office/officeart/2008/layout/HalfCircleOrganizationChart"/>
    <dgm:cxn modelId="{836F3B21-2B1E-41F5-81AD-6EADFDC10621}" type="presParOf" srcId="{61262873-3891-45E3-B5B4-9D796D9E4F15}" destId="{53BF818C-4820-4046-812F-3C74415268E6}" srcOrd="1" destOrd="0" presId="urn:microsoft.com/office/officeart/2008/layout/HalfCircleOrganizationChart"/>
    <dgm:cxn modelId="{093E834D-F2F4-458A-A01D-D57E4A4B9A43}" type="presParOf" srcId="{61262873-3891-45E3-B5B4-9D796D9E4F15}" destId="{47937530-63EA-435C-8AF1-74404093909D}" srcOrd="2" destOrd="0" presId="urn:microsoft.com/office/officeart/2008/layout/HalfCircleOrganizationChart"/>
    <dgm:cxn modelId="{3F75DBBD-0D37-4E52-B992-E1B08044E0DC}" type="presParOf" srcId="{964BC330-7E7D-4C1E-A6BA-8C635B4433B9}" destId="{795993E7-2DCF-4FAF-BE65-46B785C5B87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B8FFB-6CCC-4404-98C1-DB93A0EBC1EC}">
      <dsp:nvSpPr>
        <dsp:cNvPr id="0" name=""/>
        <dsp:cNvSpPr/>
      </dsp:nvSpPr>
      <dsp:spPr>
        <a:xfrm>
          <a:off x="5257799" y="1587494"/>
          <a:ext cx="4702335" cy="233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86"/>
              </a:lnTo>
              <a:lnTo>
                <a:pt x="4702335" y="116586"/>
              </a:lnTo>
              <a:lnTo>
                <a:pt x="4702335" y="2331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B86BE-CB9C-445B-893D-685A3F865721}">
      <dsp:nvSpPr>
        <dsp:cNvPr id="0" name=""/>
        <dsp:cNvSpPr/>
      </dsp:nvSpPr>
      <dsp:spPr>
        <a:xfrm>
          <a:off x="5257799" y="1587494"/>
          <a:ext cx="3358810" cy="233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86"/>
              </a:lnTo>
              <a:lnTo>
                <a:pt x="3358810" y="116586"/>
              </a:lnTo>
              <a:lnTo>
                <a:pt x="3358810" y="2331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566494-A259-4D44-BD63-1E695F319CDF}">
      <dsp:nvSpPr>
        <dsp:cNvPr id="0" name=""/>
        <dsp:cNvSpPr/>
      </dsp:nvSpPr>
      <dsp:spPr>
        <a:xfrm>
          <a:off x="5257799" y="1587494"/>
          <a:ext cx="2015286" cy="233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86"/>
              </a:lnTo>
              <a:lnTo>
                <a:pt x="2015286" y="116586"/>
              </a:lnTo>
              <a:lnTo>
                <a:pt x="2015286" y="2331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3834D-0C5F-4C54-B660-D73754E9F335}">
      <dsp:nvSpPr>
        <dsp:cNvPr id="0" name=""/>
        <dsp:cNvSpPr/>
      </dsp:nvSpPr>
      <dsp:spPr>
        <a:xfrm>
          <a:off x="5929561" y="2375843"/>
          <a:ext cx="510761" cy="1121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1454"/>
              </a:lnTo>
              <a:lnTo>
                <a:pt x="510761" y="11214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CDB0B9-ECEF-4D9F-AC92-029D98C5B3E5}">
      <dsp:nvSpPr>
        <dsp:cNvPr id="0" name=""/>
        <dsp:cNvSpPr/>
      </dsp:nvSpPr>
      <dsp:spPr>
        <a:xfrm>
          <a:off x="5929561" y="2375843"/>
          <a:ext cx="510761" cy="333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105"/>
              </a:lnTo>
              <a:lnTo>
                <a:pt x="510761" y="333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EE1318-B195-466F-AB4E-432DA510E670}">
      <dsp:nvSpPr>
        <dsp:cNvPr id="0" name=""/>
        <dsp:cNvSpPr/>
      </dsp:nvSpPr>
      <dsp:spPr>
        <a:xfrm>
          <a:off x="5257799" y="1587494"/>
          <a:ext cx="671762" cy="233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86"/>
              </a:lnTo>
              <a:lnTo>
                <a:pt x="671762" y="116586"/>
              </a:lnTo>
              <a:lnTo>
                <a:pt x="671762" y="2331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F1EFC-1824-4D30-9B3E-2B23F1C8630F}">
      <dsp:nvSpPr>
        <dsp:cNvPr id="0" name=""/>
        <dsp:cNvSpPr/>
      </dsp:nvSpPr>
      <dsp:spPr>
        <a:xfrm>
          <a:off x="4586037" y="1587494"/>
          <a:ext cx="671762" cy="233173"/>
        </a:xfrm>
        <a:custGeom>
          <a:avLst/>
          <a:gdLst/>
          <a:ahLst/>
          <a:cxnLst/>
          <a:rect l="0" t="0" r="0" b="0"/>
          <a:pathLst>
            <a:path>
              <a:moveTo>
                <a:pt x="671762" y="0"/>
              </a:moveTo>
              <a:lnTo>
                <a:pt x="671762" y="116586"/>
              </a:lnTo>
              <a:lnTo>
                <a:pt x="0" y="116586"/>
              </a:lnTo>
              <a:lnTo>
                <a:pt x="0" y="2331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30981-5DD2-40A7-AE42-D53CF268C417}">
      <dsp:nvSpPr>
        <dsp:cNvPr id="0" name=""/>
        <dsp:cNvSpPr/>
      </dsp:nvSpPr>
      <dsp:spPr>
        <a:xfrm>
          <a:off x="3242512" y="1587494"/>
          <a:ext cx="2015286" cy="233173"/>
        </a:xfrm>
        <a:custGeom>
          <a:avLst/>
          <a:gdLst/>
          <a:ahLst/>
          <a:cxnLst/>
          <a:rect l="0" t="0" r="0" b="0"/>
          <a:pathLst>
            <a:path>
              <a:moveTo>
                <a:pt x="2015286" y="0"/>
              </a:moveTo>
              <a:lnTo>
                <a:pt x="2015286" y="116586"/>
              </a:lnTo>
              <a:lnTo>
                <a:pt x="0" y="116586"/>
              </a:lnTo>
              <a:lnTo>
                <a:pt x="0" y="2331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14BB6F-EE6F-453F-B98C-416AD8C2AB12}">
      <dsp:nvSpPr>
        <dsp:cNvPr id="0" name=""/>
        <dsp:cNvSpPr/>
      </dsp:nvSpPr>
      <dsp:spPr>
        <a:xfrm>
          <a:off x="1898988" y="2375843"/>
          <a:ext cx="510761" cy="1121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1454"/>
              </a:lnTo>
              <a:lnTo>
                <a:pt x="510761" y="11214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9CF3B2-E43F-4F49-AC87-5DD51E41A66B}">
      <dsp:nvSpPr>
        <dsp:cNvPr id="0" name=""/>
        <dsp:cNvSpPr/>
      </dsp:nvSpPr>
      <dsp:spPr>
        <a:xfrm>
          <a:off x="1898988" y="2375843"/>
          <a:ext cx="510761" cy="333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105"/>
              </a:lnTo>
              <a:lnTo>
                <a:pt x="510761" y="333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CF0DA-4949-4AB9-808D-914EE1D8D02B}">
      <dsp:nvSpPr>
        <dsp:cNvPr id="0" name=""/>
        <dsp:cNvSpPr/>
      </dsp:nvSpPr>
      <dsp:spPr>
        <a:xfrm>
          <a:off x="1898988" y="1587494"/>
          <a:ext cx="3358810" cy="233173"/>
        </a:xfrm>
        <a:custGeom>
          <a:avLst/>
          <a:gdLst/>
          <a:ahLst/>
          <a:cxnLst/>
          <a:rect l="0" t="0" r="0" b="0"/>
          <a:pathLst>
            <a:path>
              <a:moveTo>
                <a:pt x="3358810" y="0"/>
              </a:moveTo>
              <a:lnTo>
                <a:pt x="3358810" y="116586"/>
              </a:lnTo>
              <a:lnTo>
                <a:pt x="0" y="116586"/>
              </a:lnTo>
              <a:lnTo>
                <a:pt x="0" y="2331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A02F4-9B66-4207-9355-978E5585E954}">
      <dsp:nvSpPr>
        <dsp:cNvPr id="0" name=""/>
        <dsp:cNvSpPr/>
      </dsp:nvSpPr>
      <dsp:spPr>
        <a:xfrm>
          <a:off x="555464" y="2375843"/>
          <a:ext cx="510761" cy="190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803"/>
              </a:lnTo>
              <a:lnTo>
                <a:pt x="510761" y="19098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71B08-3ECE-417C-ACB3-47D88352FA0D}">
      <dsp:nvSpPr>
        <dsp:cNvPr id="0" name=""/>
        <dsp:cNvSpPr/>
      </dsp:nvSpPr>
      <dsp:spPr>
        <a:xfrm>
          <a:off x="555464" y="2375843"/>
          <a:ext cx="510761" cy="1121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1454"/>
              </a:lnTo>
              <a:lnTo>
                <a:pt x="510761" y="11214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DD9A0-05D5-4A34-8605-970CA59F2405}">
      <dsp:nvSpPr>
        <dsp:cNvPr id="0" name=""/>
        <dsp:cNvSpPr/>
      </dsp:nvSpPr>
      <dsp:spPr>
        <a:xfrm>
          <a:off x="555464" y="2375843"/>
          <a:ext cx="510761" cy="333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105"/>
              </a:lnTo>
              <a:lnTo>
                <a:pt x="510761" y="333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7753A-F4C6-4A31-80F4-64F2C9B6D408}">
      <dsp:nvSpPr>
        <dsp:cNvPr id="0" name=""/>
        <dsp:cNvSpPr/>
      </dsp:nvSpPr>
      <dsp:spPr>
        <a:xfrm>
          <a:off x="555464" y="1587494"/>
          <a:ext cx="4702335" cy="233173"/>
        </a:xfrm>
        <a:custGeom>
          <a:avLst/>
          <a:gdLst/>
          <a:ahLst/>
          <a:cxnLst/>
          <a:rect l="0" t="0" r="0" b="0"/>
          <a:pathLst>
            <a:path>
              <a:moveTo>
                <a:pt x="4702335" y="0"/>
              </a:moveTo>
              <a:lnTo>
                <a:pt x="4702335" y="116586"/>
              </a:lnTo>
              <a:lnTo>
                <a:pt x="0" y="116586"/>
              </a:lnTo>
              <a:lnTo>
                <a:pt x="0" y="2331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23902-4582-4290-ABEF-08E092A1E51B}">
      <dsp:nvSpPr>
        <dsp:cNvPr id="0" name=""/>
        <dsp:cNvSpPr/>
      </dsp:nvSpPr>
      <dsp:spPr>
        <a:xfrm>
          <a:off x="4980211" y="1032318"/>
          <a:ext cx="555175" cy="5551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69F11-5806-4B2C-90A5-0E4A6FFB92B1}">
      <dsp:nvSpPr>
        <dsp:cNvPr id="0" name=""/>
        <dsp:cNvSpPr/>
      </dsp:nvSpPr>
      <dsp:spPr>
        <a:xfrm>
          <a:off x="4980211" y="1032318"/>
          <a:ext cx="555175" cy="5551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AAA73-7C40-4650-8E5B-6DB64A5034E7}">
      <dsp:nvSpPr>
        <dsp:cNvPr id="0" name=""/>
        <dsp:cNvSpPr/>
      </dsp:nvSpPr>
      <dsp:spPr>
        <a:xfrm>
          <a:off x="4702624" y="1132250"/>
          <a:ext cx="1110350" cy="3553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highlight>
                <a:srgbClr val="FFFF00"/>
              </a:highlight>
            </a:rPr>
            <a:t>Cab_Data</a:t>
          </a:r>
          <a:endParaRPr lang="en-US" sz="1400" kern="1200" dirty="0">
            <a:highlight>
              <a:srgbClr val="FFFF00"/>
            </a:highlight>
          </a:endParaRPr>
        </a:p>
      </dsp:txBody>
      <dsp:txXfrm>
        <a:off x="4702624" y="1132250"/>
        <a:ext cx="1110350" cy="355312"/>
      </dsp:txXfrm>
    </dsp:sp>
    <dsp:sp modelId="{212DD696-B48A-4774-8125-07A35E3456C8}">
      <dsp:nvSpPr>
        <dsp:cNvPr id="0" name=""/>
        <dsp:cNvSpPr/>
      </dsp:nvSpPr>
      <dsp:spPr>
        <a:xfrm>
          <a:off x="277876" y="1820667"/>
          <a:ext cx="555175" cy="5551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6AD32-0DE3-44A8-8F62-722E556248B8}">
      <dsp:nvSpPr>
        <dsp:cNvPr id="0" name=""/>
        <dsp:cNvSpPr/>
      </dsp:nvSpPr>
      <dsp:spPr>
        <a:xfrm>
          <a:off x="277876" y="1820667"/>
          <a:ext cx="555175" cy="5551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23A43-DB04-4873-AA5F-96B77C0B66E8}">
      <dsp:nvSpPr>
        <dsp:cNvPr id="0" name=""/>
        <dsp:cNvSpPr/>
      </dsp:nvSpPr>
      <dsp:spPr>
        <a:xfrm>
          <a:off x="288" y="1920599"/>
          <a:ext cx="1110350" cy="3553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highlight>
                <a:srgbClr val="FFFF00"/>
              </a:highlight>
            </a:rPr>
            <a:t>Customer_Id</a:t>
          </a:r>
          <a:endParaRPr lang="en-US" sz="1400" kern="1200" dirty="0">
            <a:highlight>
              <a:srgbClr val="FFFF00"/>
            </a:highlight>
          </a:endParaRPr>
        </a:p>
      </dsp:txBody>
      <dsp:txXfrm>
        <a:off x="288" y="1920599"/>
        <a:ext cx="1110350" cy="355312"/>
      </dsp:txXfrm>
    </dsp:sp>
    <dsp:sp modelId="{EC678863-C3D5-4FC3-9D46-F52187CDE405}">
      <dsp:nvSpPr>
        <dsp:cNvPr id="0" name=""/>
        <dsp:cNvSpPr/>
      </dsp:nvSpPr>
      <dsp:spPr>
        <a:xfrm>
          <a:off x="999604" y="2609016"/>
          <a:ext cx="555175" cy="5551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FA890-D311-4A89-86EE-C432964D29A2}">
      <dsp:nvSpPr>
        <dsp:cNvPr id="0" name=""/>
        <dsp:cNvSpPr/>
      </dsp:nvSpPr>
      <dsp:spPr>
        <a:xfrm>
          <a:off x="999604" y="2609016"/>
          <a:ext cx="555175" cy="5551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AE57B-6129-4231-828A-D638F5ABB214}">
      <dsp:nvSpPr>
        <dsp:cNvPr id="0" name=""/>
        <dsp:cNvSpPr/>
      </dsp:nvSpPr>
      <dsp:spPr>
        <a:xfrm>
          <a:off x="722016" y="2708948"/>
          <a:ext cx="1110350" cy="3553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Gender</a:t>
          </a:r>
        </a:p>
      </dsp:txBody>
      <dsp:txXfrm>
        <a:off x="722016" y="2708948"/>
        <a:ext cx="1110350" cy="355312"/>
      </dsp:txXfrm>
    </dsp:sp>
    <dsp:sp modelId="{F9C1AA0A-7EFE-4CBE-8618-97C95832467D}">
      <dsp:nvSpPr>
        <dsp:cNvPr id="0" name=""/>
        <dsp:cNvSpPr/>
      </dsp:nvSpPr>
      <dsp:spPr>
        <a:xfrm>
          <a:off x="999604" y="3397365"/>
          <a:ext cx="555175" cy="5551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0AC5D-1AB3-4E72-ABF6-F6E3695AF1B9}">
      <dsp:nvSpPr>
        <dsp:cNvPr id="0" name=""/>
        <dsp:cNvSpPr/>
      </dsp:nvSpPr>
      <dsp:spPr>
        <a:xfrm>
          <a:off x="999604" y="3397365"/>
          <a:ext cx="555175" cy="5551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F5A3CC-7E9B-4D0E-B189-FAFE7F94A95C}">
      <dsp:nvSpPr>
        <dsp:cNvPr id="0" name=""/>
        <dsp:cNvSpPr/>
      </dsp:nvSpPr>
      <dsp:spPr>
        <a:xfrm>
          <a:off x="722016" y="3497297"/>
          <a:ext cx="1110350" cy="3553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Age</a:t>
          </a:r>
        </a:p>
      </dsp:txBody>
      <dsp:txXfrm>
        <a:off x="722016" y="3497297"/>
        <a:ext cx="1110350" cy="355312"/>
      </dsp:txXfrm>
    </dsp:sp>
    <dsp:sp modelId="{F1E53F73-26CF-45BE-8BCD-BB8DB0A4E39A}">
      <dsp:nvSpPr>
        <dsp:cNvPr id="0" name=""/>
        <dsp:cNvSpPr/>
      </dsp:nvSpPr>
      <dsp:spPr>
        <a:xfrm>
          <a:off x="999604" y="4185714"/>
          <a:ext cx="555175" cy="5551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65047-D21D-4E31-932B-D3A69DE69CD0}">
      <dsp:nvSpPr>
        <dsp:cNvPr id="0" name=""/>
        <dsp:cNvSpPr/>
      </dsp:nvSpPr>
      <dsp:spPr>
        <a:xfrm>
          <a:off x="999604" y="4185714"/>
          <a:ext cx="555175" cy="5551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C8E5E0-E188-4DC5-AFB7-A6EC571F6430}">
      <dsp:nvSpPr>
        <dsp:cNvPr id="0" name=""/>
        <dsp:cNvSpPr/>
      </dsp:nvSpPr>
      <dsp:spPr>
        <a:xfrm>
          <a:off x="722016" y="4285646"/>
          <a:ext cx="1110350" cy="3553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income</a:t>
          </a:r>
        </a:p>
      </dsp:txBody>
      <dsp:txXfrm>
        <a:off x="722016" y="4285646"/>
        <a:ext cx="1110350" cy="355312"/>
      </dsp:txXfrm>
    </dsp:sp>
    <dsp:sp modelId="{AC11FC59-B3E4-4028-8065-1D8A59959787}">
      <dsp:nvSpPr>
        <dsp:cNvPr id="0" name=""/>
        <dsp:cNvSpPr/>
      </dsp:nvSpPr>
      <dsp:spPr>
        <a:xfrm>
          <a:off x="1621400" y="1820667"/>
          <a:ext cx="555175" cy="5551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7BAA2-2A09-448E-957A-5F3A803FDEB1}">
      <dsp:nvSpPr>
        <dsp:cNvPr id="0" name=""/>
        <dsp:cNvSpPr/>
      </dsp:nvSpPr>
      <dsp:spPr>
        <a:xfrm>
          <a:off x="1621400" y="1820667"/>
          <a:ext cx="555175" cy="5551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9876E-259A-457D-958B-962582A8B33C}">
      <dsp:nvSpPr>
        <dsp:cNvPr id="0" name=""/>
        <dsp:cNvSpPr/>
      </dsp:nvSpPr>
      <dsp:spPr>
        <a:xfrm>
          <a:off x="1343813" y="1920599"/>
          <a:ext cx="1110350" cy="3553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highlight>
                <a:srgbClr val="FFFF00"/>
              </a:highlight>
            </a:rPr>
            <a:t>Transaction_Id</a:t>
          </a:r>
          <a:endParaRPr lang="en-US" sz="1400" kern="1200" dirty="0">
            <a:highlight>
              <a:srgbClr val="FFFF00"/>
            </a:highlight>
          </a:endParaRPr>
        </a:p>
      </dsp:txBody>
      <dsp:txXfrm>
        <a:off x="1343813" y="1920599"/>
        <a:ext cx="1110350" cy="355312"/>
      </dsp:txXfrm>
    </dsp:sp>
    <dsp:sp modelId="{614A298F-0DBB-4BE7-A38B-A86BB51E5BA4}">
      <dsp:nvSpPr>
        <dsp:cNvPr id="0" name=""/>
        <dsp:cNvSpPr/>
      </dsp:nvSpPr>
      <dsp:spPr>
        <a:xfrm>
          <a:off x="2343128" y="2609016"/>
          <a:ext cx="555175" cy="5551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D8DA8-E4C6-45F7-9D19-0840BF2E3B04}">
      <dsp:nvSpPr>
        <dsp:cNvPr id="0" name=""/>
        <dsp:cNvSpPr/>
      </dsp:nvSpPr>
      <dsp:spPr>
        <a:xfrm>
          <a:off x="2343128" y="2609016"/>
          <a:ext cx="555175" cy="5551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0C9C5-1DC8-4AB2-8E48-CF57663429BC}">
      <dsp:nvSpPr>
        <dsp:cNvPr id="0" name=""/>
        <dsp:cNvSpPr/>
      </dsp:nvSpPr>
      <dsp:spPr>
        <a:xfrm>
          <a:off x="2065541" y="2708948"/>
          <a:ext cx="1110350" cy="3553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Customer-id</a:t>
          </a:r>
        </a:p>
      </dsp:txBody>
      <dsp:txXfrm>
        <a:off x="2065541" y="2708948"/>
        <a:ext cx="1110350" cy="355312"/>
      </dsp:txXfrm>
    </dsp:sp>
    <dsp:sp modelId="{C14C9B27-7249-4B10-B070-50B0ECFD7A20}">
      <dsp:nvSpPr>
        <dsp:cNvPr id="0" name=""/>
        <dsp:cNvSpPr/>
      </dsp:nvSpPr>
      <dsp:spPr>
        <a:xfrm>
          <a:off x="2343128" y="3397365"/>
          <a:ext cx="555175" cy="5551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BE5254-8084-4F22-A236-ED7560130AC3}">
      <dsp:nvSpPr>
        <dsp:cNvPr id="0" name=""/>
        <dsp:cNvSpPr/>
      </dsp:nvSpPr>
      <dsp:spPr>
        <a:xfrm>
          <a:off x="2343128" y="3397365"/>
          <a:ext cx="555175" cy="5551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076AD-C793-4824-B096-AC7E5C376982}">
      <dsp:nvSpPr>
        <dsp:cNvPr id="0" name=""/>
        <dsp:cNvSpPr/>
      </dsp:nvSpPr>
      <dsp:spPr>
        <a:xfrm>
          <a:off x="2065541" y="3497297"/>
          <a:ext cx="1110350" cy="3553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Payment</a:t>
          </a:r>
        </a:p>
      </dsp:txBody>
      <dsp:txXfrm>
        <a:off x="2065541" y="3497297"/>
        <a:ext cx="1110350" cy="355312"/>
      </dsp:txXfrm>
    </dsp:sp>
    <dsp:sp modelId="{847C5BB7-30A9-4657-96A0-526982025E29}">
      <dsp:nvSpPr>
        <dsp:cNvPr id="0" name=""/>
        <dsp:cNvSpPr/>
      </dsp:nvSpPr>
      <dsp:spPr>
        <a:xfrm>
          <a:off x="2964925" y="1820667"/>
          <a:ext cx="555175" cy="5551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0BB78-957B-4D00-BE05-35E34EAE686D}">
      <dsp:nvSpPr>
        <dsp:cNvPr id="0" name=""/>
        <dsp:cNvSpPr/>
      </dsp:nvSpPr>
      <dsp:spPr>
        <a:xfrm>
          <a:off x="2964925" y="1820667"/>
          <a:ext cx="555175" cy="5551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ED5D0-5A1D-491B-9F11-CAFB7DB80514}">
      <dsp:nvSpPr>
        <dsp:cNvPr id="0" name=""/>
        <dsp:cNvSpPr/>
      </dsp:nvSpPr>
      <dsp:spPr>
        <a:xfrm>
          <a:off x="2687337" y="1920599"/>
          <a:ext cx="1110350" cy="3553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Date travelled</a:t>
          </a:r>
        </a:p>
      </dsp:txBody>
      <dsp:txXfrm>
        <a:off x="2687337" y="1920599"/>
        <a:ext cx="1110350" cy="355312"/>
      </dsp:txXfrm>
    </dsp:sp>
    <dsp:sp modelId="{43B2E788-A08B-48BD-8364-8DFE7E546C05}">
      <dsp:nvSpPr>
        <dsp:cNvPr id="0" name=""/>
        <dsp:cNvSpPr/>
      </dsp:nvSpPr>
      <dsp:spPr>
        <a:xfrm>
          <a:off x="4308449" y="1820667"/>
          <a:ext cx="555175" cy="5551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E36370-100E-49BB-ABD4-E6490D0D4475}">
      <dsp:nvSpPr>
        <dsp:cNvPr id="0" name=""/>
        <dsp:cNvSpPr/>
      </dsp:nvSpPr>
      <dsp:spPr>
        <a:xfrm>
          <a:off x="4308449" y="1820667"/>
          <a:ext cx="555175" cy="5551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FE2F73-0AA3-4FAE-AEC2-CDE445ABD6A3}">
      <dsp:nvSpPr>
        <dsp:cNvPr id="0" name=""/>
        <dsp:cNvSpPr/>
      </dsp:nvSpPr>
      <dsp:spPr>
        <a:xfrm>
          <a:off x="4030861" y="1920599"/>
          <a:ext cx="1110350" cy="3553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company</a:t>
          </a:r>
        </a:p>
      </dsp:txBody>
      <dsp:txXfrm>
        <a:off x="4030861" y="1920599"/>
        <a:ext cx="1110350" cy="355312"/>
      </dsp:txXfrm>
    </dsp:sp>
    <dsp:sp modelId="{23C79C50-8505-47B8-997C-A719660E5525}">
      <dsp:nvSpPr>
        <dsp:cNvPr id="0" name=""/>
        <dsp:cNvSpPr/>
      </dsp:nvSpPr>
      <dsp:spPr>
        <a:xfrm>
          <a:off x="5651974" y="1820667"/>
          <a:ext cx="555175" cy="5551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E7C50C-52E3-4DFD-89C3-B10F99722B59}">
      <dsp:nvSpPr>
        <dsp:cNvPr id="0" name=""/>
        <dsp:cNvSpPr/>
      </dsp:nvSpPr>
      <dsp:spPr>
        <a:xfrm>
          <a:off x="5651974" y="1820667"/>
          <a:ext cx="555175" cy="5551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939B5-C2C6-479F-A70E-DD930D294FA6}">
      <dsp:nvSpPr>
        <dsp:cNvPr id="0" name=""/>
        <dsp:cNvSpPr/>
      </dsp:nvSpPr>
      <dsp:spPr>
        <a:xfrm>
          <a:off x="5374386" y="1920599"/>
          <a:ext cx="1110350" cy="3553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highlight>
                <a:srgbClr val="FFFF00"/>
              </a:highlight>
            </a:rPr>
            <a:t>City</a:t>
          </a:r>
        </a:p>
      </dsp:txBody>
      <dsp:txXfrm>
        <a:off x="5374386" y="1920599"/>
        <a:ext cx="1110350" cy="355312"/>
      </dsp:txXfrm>
    </dsp:sp>
    <dsp:sp modelId="{F6CE4ABA-5CA1-4333-A17F-7FAC60696E05}">
      <dsp:nvSpPr>
        <dsp:cNvPr id="0" name=""/>
        <dsp:cNvSpPr/>
      </dsp:nvSpPr>
      <dsp:spPr>
        <a:xfrm>
          <a:off x="6373701" y="2609016"/>
          <a:ext cx="555175" cy="5551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F293E-09A2-49BF-A495-C0CD6A5DDCD1}">
      <dsp:nvSpPr>
        <dsp:cNvPr id="0" name=""/>
        <dsp:cNvSpPr/>
      </dsp:nvSpPr>
      <dsp:spPr>
        <a:xfrm>
          <a:off x="6373701" y="2609016"/>
          <a:ext cx="555175" cy="5551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80C5A-25EF-4B49-9C12-ED758A194B45}">
      <dsp:nvSpPr>
        <dsp:cNvPr id="0" name=""/>
        <dsp:cNvSpPr/>
      </dsp:nvSpPr>
      <dsp:spPr>
        <a:xfrm>
          <a:off x="6096114" y="2708948"/>
          <a:ext cx="1110350" cy="3553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Population</a:t>
          </a:r>
        </a:p>
      </dsp:txBody>
      <dsp:txXfrm>
        <a:off x="6096114" y="2708948"/>
        <a:ext cx="1110350" cy="355312"/>
      </dsp:txXfrm>
    </dsp:sp>
    <dsp:sp modelId="{FF18C6EC-BD63-4E01-80E1-A844CA429A49}">
      <dsp:nvSpPr>
        <dsp:cNvPr id="0" name=""/>
        <dsp:cNvSpPr/>
      </dsp:nvSpPr>
      <dsp:spPr>
        <a:xfrm>
          <a:off x="6373701" y="3397365"/>
          <a:ext cx="555175" cy="5551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F1515-52AF-478F-A21B-17189A6AD052}">
      <dsp:nvSpPr>
        <dsp:cNvPr id="0" name=""/>
        <dsp:cNvSpPr/>
      </dsp:nvSpPr>
      <dsp:spPr>
        <a:xfrm>
          <a:off x="6373701" y="3397365"/>
          <a:ext cx="555175" cy="5551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63FD3E-BE3D-4C32-943C-C620741433B2}">
      <dsp:nvSpPr>
        <dsp:cNvPr id="0" name=""/>
        <dsp:cNvSpPr/>
      </dsp:nvSpPr>
      <dsp:spPr>
        <a:xfrm>
          <a:off x="6096114" y="3497297"/>
          <a:ext cx="1110350" cy="3553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users</a:t>
          </a:r>
        </a:p>
      </dsp:txBody>
      <dsp:txXfrm>
        <a:off x="6096114" y="3497297"/>
        <a:ext cx="1110350" cy="355312"/>
      </dsp:txXfrm>
    </dsp:sp>
    <dsp:sp modelId="{B5BA5243-0BB0-46AE-9F30-CF5364FABD2E}">
      <dsp:nvSpPr>
        <dsp:cNvPr id="0" name=""/>
        <dsp:cNvSpPr/>
      </dsp:nvSpPr>
      <dsp:spPr>
        <a:xfrm>
          <a:off x="6995498" y="1820667"/>
          <a:ext cx="555175" cy="5551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A0AA3-73B0-426D-AC6B-26DEFBDC6D67}">
      <dsp:nvSpPr>
        <dsp:cNvPr id="0" name=""/>
        <dsp:cNvSpPr/>
      </dsp:nvSpPr>
      <dsp:spPr>
        <a:xfrm>
          <a:off x="6995498" y="1820667"/>
          <a:ext cx="555175" cy="5551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DB31C-FD18-46E5-8524-50B3F5554BC2}">
      <dsp:nvSpPr>
        <dsp:cNvPr id="0" name=""/>
        <dsp:cNvSpPr/>
      </dsp:nvSpPr>
      <dsp:spPr>
        <a:xfrm>
          <a:off x="6717910" y="1920599"/>
          <a:ext cx="1110350" cy="3553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Km travelled</a:t>
          </a:r>
        </a:p>
      </dsp:txBody>
      <dsp:txXfrm>
        <a:off x="6717910" y="1920599"/>
        <a:ext cx="1110350" cy="355312"/>
      </dsp:txXfrm>
    </dsp:sp>
    <dsp:sp modelId="{7D531BD0-9552-4D7C-8AB1-6033F9703292}">
      <dsp:nvSpPr>
        <dsp:cNvPr id="0" name=""/>
        <dsp:cNvSpPr/>
      </dsp:nvSpPr>
      <dsp:spPr>
        <a:xfrm>
          <a:off x="8339022" y="1820667"/>
          <a:ext cx="555175" cy="5551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FAC6C-2119-410F-9620-826909E30525}">
      <dsp:nvSpPr>
        <dsp:cNvPr id="0" name=""/>
        <dsp:cNvSpPr/>
      </dsp:nvSpPr>
      <dsp:spPr>
        <a:xfrm>
          <a:off x="8339022" y="1820667"/>
          <a:ext cx="555175" cy="5551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F8102-E75E-4917-893A-020B85880F64}">
      <dsp:nvSpPr>
        <dsp:cNvPr id="0" name=""/>
        <dsp:cNvSpPr/>
      </dsp:nvSpPr>
      <dsp:spPr>
        <a:xfrm>
          <a:off x="8061435" y="1920599"/>
          <a:ext cx="1110350" cy="3553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price</a:t>
          </a:r>
        </a:p>
      </dsp:txBody>
      <dsp:txXfrm>
        <a:off x="8061435" y="1920599"/>
        <a:ext cx="1110350" cy="355312"/>
      </dsp:txXfrm>
    </dsp:sp>
    <dsp:sp modelId="{10FE857B-DF39-43E3-A39E-291F1D850212}">
      <dsp:nvSpPr>
        <dsp:cNvPr id="0" name=""/>
        <dsp:cNvSpPr/>
      </dsp:nvSpPr>
      <dsp:spPr>
        <a:xfrm>
          <a:off x="9682547" y="1820667"/>
          <a:ext cx="555175" cy="5551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13CC5A-AC2E-4659-B400-023488E1311A}">
      <dsp:nvSpPr>
        <dsp:cNvPr id="0" name=""/>
        <dsp:cNvSpPr/>
      </dsp:nvSpPr>
      <dsp:spPr>
        <a:xfrm>
          <a:off x="9682547" y="1820667"/>
          <a:ext cx="555175" cy="5551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3E912-0CCE-447D-9284-69EC651C027D}">
      <dsp:nvSpPr>
        <dsp:cNvPr id="0" name=""/>
        <dsp:cNvSpPr/>
      </dsp:nvSpPr>
      <dsp:spPr>
        <a:xfrm>
          <a:off x="9404959" y="1920599"/>
          <a:ext cx="1110350" cy="3553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costy</a:t>
          </a:r>
          <a:endParaRPr lang="en-US" sz="1400" kern="1200" dirty="0"/>
        </a:p>
      </dsp:txBody>
      <dsp:txXfrm>
        <a:off x="9404959" y="1920599"/>
        <a:ext cx="1110350" cy="355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ng.com/search?q=cab+industry+growth+in+usa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3163948" y="2325467"/>
            <a:ext cx="5864106" cy="3877985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rgbClr val="FF6600"/>
                </a:solidFill>
              </a:rPr>
              <a:t>G2M Case Study</a:t>
            </a:r>
          </a:p>
          <a:p>
            <a:r>
              <a:rPr lang="en-US" sz="4000" dirty="0">
                <a:solidFill>
                  <a:srgbClr val="FF6600"/>
                </a:solidFill>
              </a:rPr>
              <a:t>Virtual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6600"/>
                </a:solidFill>
              </a:rPr>
              <a:t>Internship</a:t>
            </a:r>
          </a:p>
          <a:p>
            <a:endParaRPr lang="en-US" sz="4000" dirty="0">
              <a:solidFill>
                <a:srgbClr val="FF6600"/>
              </a:solidFill>
            </a:endParaRPr>
          </a:p>
          <a:p>
            <a:r>
              <a:rPr lang="en-US" sz="4000" dirty="0">
                <a:solidFill>
                  <a:srgbClr val="FF6600"/>
                </a:solidFill>
              </a:rPr>
              <a:t>10 Oct 2023</a:t>
            </a:r>
          </a:p>
          <a:p>
            <a:endParaRPr lang="en-US" sz="4000" dirty="0">
              <a:solidFill>
                <a:srgbClr val="FF6600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By : Mohamed </a:t>
            </a:r>
            <a:r>
              <a:rPr lang="en-US" sz="2000" dirty="0" err="1">
                <a:solidFill>
                  <a:schemeClr val="bg1"/>
                </a:solidFill>
              </a:rPr>
              <a:t>Mohamed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C27D-CF36-038C-4AA6-0037C9D0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The Yearly No of Transactions: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C20B0-4DA0-089E-C79D-A72036FAB75E}"/>
              </a:ext>
            </a:extLst>
          </p:cNvPr>
          <p:cNvSpPr txBox="1"/>
          <p:nvPr/>
        </p:nvSpPr>
        <p:spPr>
          <a:xfrm>
            <a:off x="838200" y="3429000"/>
            <a:ext cx="47689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</a:t>
            </a:r>
            <a:r>
              <a:rPr lang="en-US" sz="2800" dirty="0"/>
              <a:t>Also, here you can easily see the big gap between the two companies in favor of </a:t>
            </a:r>
            <a:r>
              <a:rPr lang="en-US" sz="2800" dirty="0">
                <a:solidFill>
                  <a:srgbClr val="FFC000"/>
                </a:solidFill>
              </a:rPr>
              <a:t>Yellow Cab 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9" name="Picture 8" descr="A graph with red and yellow lines&#10;&#10;Description automatically generated">
            <a:extLst>
              <a:ext uri="{FF2B5EF4-FFF2-40B4-BE49-F238E27FC236}">
                <a16:creationId xmlns:a16="http://schemas.microsoft.com/office/drawing/2014/main" id="{86582651-4719-7208-0FF2-5DBABC756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787" y="2490653"/>
            <a:ext cx="6157213" cy="4617910"/>
          </a:xfrm>
          <a:prstGeom prst="rect">
            <a:avLst/>
          </a:prstGeom>
        </p:spPr>
      </p:pic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5B705D4B-3E3F-58AF-2C1C-5DCCF8E8A2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077432"/>
              </p:ext>
            </p:extLst>
          </p:nvPr>
        </p:nvGraphicFramePr>
        <p:xfrm>
          <a:off x="838200" y="1530528"/>
          <a:ext cx="993765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13">
                  <a:extLst>
                    <a:ext uri="{9D8B030D-6E8A-4147-A177-3AD203B41FA5}">
                      <a16:colId xmlns:a16="http://schemas.microsoft.com/office/drawing/2014/main" val="861472466"/>
                    </a:ext>
                  </a:extLst>
                </a:gridCol>
                <a:gridCol w="2484413">
                  <a:extLst>
                    <a:ext uri="{9D8B030D-6E8A-4147-A177-3AD203B41FA5}">
                      <a16:colId xmlns:a16="http://schemas.microsoft.com/office/drawing/2014/main" val="1892013109"/>
                    </a:ext>
                  </a:extLst>
                </a:gridCol>
                <a:gridCol w="2484413">
                  <a:extLst>
                    <a:ext uri="{9D8B030D-6E8A-4147-A177-3AD203B41FA5}">
                      <a16:colId xmlns:a16="http://schemas.microsoft.com/office/drawing/2014/main" val="2960449768"/>
                    </a:ext>
                  </a:extLst>
                </a:gridCol>
                <a:gridCol w="2484413">
                  <a:extLst>
                    <a:ext uri="{9D8B030D-6E8A-4147-A177-3AD203B41FA5}">
                      <a16:colId xmlns:a16="http://schemas.microsoft.com/office/drawing/2014/main" val="2241068028"/>
                    </a:ext>
                  </a:extLst>
                </a:gridCol>
              </a:tblGrid>
              <a:tr h="351025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081269"/>
                  </a:ext>
                </a:extLst>
              </a:tr>
              <a:tr h="351025">
                <a:tc>
                  <a:txBody>
                    <a:bodyPr/>
                    <a:lstStyle/>
                    <a:p>
                      <a:r>
                        <a:rPr lang="en-US" dirty="0"/>
                        <a:t>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25281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29220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478769"/>
                  </a:ext>
                </a:extLst>
              </a:tr>
              <a:tr h="351025"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81737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96399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93427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807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78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5D83ECC8-E9AB-BDE6-BA2F-576365364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0" t="6339" r="4739"/>
          <a:stretch/>
        </p:blipFill>
        <p:spPr>
          <a:xfrm>
            <a:off x="2869808" y="1266092"/>
            <a:ext cx="9172135" cy="545951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07C27D-CF36-038C-4AA6-0037C9D0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0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The No of Customers per City: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093430-4567-CF05-962C-9D545BBD1282}"/>
              </a:ext>
            </a:extLst>
          </p:cNvPr>
          <p:cNvSpPr txBox="1"/>
          <p:nvPr/>
        </p:nvSpPr>
        <p:spPr>
          <a:xfrm>
            <a:off x="309489" y="1603717"/>
            <a:ext cx="234930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Yellow Cab </a:t>
            </a:r>
            <a:r>
              <a:rPr lang="en-US" sz="2400" dirty="0"/>
              <a:t>has more Customers in all Cities except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San Diego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Nashville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Sacramento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Pittsburgh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9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of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43CD9701-FE74-C24B-C2BD-8FE55A563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013" y="1077570"/>
            <a:ext cx="9969053" cy="531682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07C27D-CF36-038C-4AA6-0037C9D0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0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The No of Transactions per City: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093430-4567-CF05-962C-9D545BBD1282}"/>
              </a:ext>
            </a:extLst>
          </p:cNvPr>
          <p:cNvSpPr txBox="1"/>
          <p:nvPr/>
        </p:nvSpPr>
        <p:spPr>
          <a:xfrm>
            <a:off x="309488" y="1617785"/>
            <a:ext cx="25743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Pink Cab </a:t>
            </a:r>
            <a:r>
              <a:rPr lang="en-US" sz="2400" dirty="0"/>
              <a:t>has slightly increase in Number of Transactions in these cities 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San Diego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Nashville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Sacramento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Pittsburgh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249F7085-C41D-BA15-BEB0-906B99FB9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142" y="235065"/>
            <a:ext cx="5852172" cy="4389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07C27D-CF36-038C-4AA6-0037C9D0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The Customers Loyalty: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89B6C9D-0D74-9DDB-B6C7-DDDE2BEEF2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366911"/>
              </p:ext>
            </p:extLst>
          </p:nvPr>
        </p:nvGraphicFramePr>
        <p:xfrm>
          <a:off x="2259037" y="4933674"/>
          <a:ext cx="7278860" cy="139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715">
                  <a:extLst>
                    <a:ext uri="{9D8B030D-6E8A-4147-A177-3AD203B41FA5}">
                      <a16:colId xmlns:a16="http://schemas.microsoft.com/office/drawing/2014/main" val="1090138866"/>
                    </a:ext>
                  </a:extLst>
                </a:gridCol>
                <a:gridCol w="1819715">
                  <a:extLst>
                    <a:ext uri="{9D8B030D-6E8A-4147-A177-3AD203B41FA5}">
                      <a16:colId xmlns:a16="http://schemas.microsoft.com/office/drawing/2014/main" val="1777156425"/>
                    </a:ext>
                  </a:extLst>
                </a:gridCol>
                <a:gridCol w="1819715">
                  <a:extLst>
                    <a:ext uri="{9D8B030D-6E8A-4147-A177-3AD203B41FA5}">
                      <a16:colId xmlns:a16="http://schemas.microsoft.com/office/drawing/2014/main" val="761522385"/>
                    </a:ext>
                  </a:extLst>
                </a:gridCol>
                <a:gridCol w="1819715">
                  <a:extLst>
                    <a:ext uri="{9D8B030D-6E8A-4147-A177-3AD203B41FA5}">
                      <a16:colId xmlns:a16="http://schemas.microsoft.com/office/drawing/2014/main" val="102649721"/>
                    </a:ext>
                  </a:extLst>
                </a:gridCol>
              </a:tblGrid>
              <a:tr h="627843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Rides &gt;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Rides &gt; 10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Rides &gt; 15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767799"/>
                  </a:ext>
                </a:extLst>
              </a:tr>
              <a:tr h="379160">
                <a:tc>
                  <a:txBody>
                    <a:bodyPr/>
                    <a:lstStyle/>
                    <a:p>
                      <a:r>
                        <a:rPr lang="en-US" dirty="0"/>
                        <a:t>Pink Cab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60856"/>
                  </a:ext>
                </a:extLst>
              </a:tr>
              <a:tr h="379160">
                <a:tc>
                  <a:txBody>
                    <a:bodyPr/>
                    <a:lstStyle/>
                    <a:p>
                      <a:r>
                        <a:rPr lang="en-US" dirty="0"/>
                        <a:t>Yellow Cab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9496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B7FBA27-B153-3CBF-B4E9-BD6750B772D8}"/>
              </a:ext>
            </a:extLst>
          </p:cNvPr>
          <p:cNvSpPr txBox="1"/>
          <p:nvPr/>
        </p:nvSpPr>
        <p:spPr>
          <a:xfrm>
            <a:off x="838200" y="1690688"/>
            <a:ext cx="4901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tried to test customers loyalty for each company by counting the number of customers who used the same company more than 5, 10 or even 15 times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010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01FF-6B47-2AFF-39A2-B63BAAC4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6600"/>
                </a:solidFill>
              </a:rPr>
              <a:t>Recommendations: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87619-DFB1-DF39-C394-412CBF1F6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8" y="1463041"/>
            <a:ext cx="11451100" cy="5394960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data and the analysis we did, we found that Yellow cab may be a better opportunity than Pink cab: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of Customers &amp; Transactions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 cab has higher customer and Transactions than Pink cab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Loyalty: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found that customers are more comfortable to keep using Yellow cab than Pink cab.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Profit: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 cab ’s profit is almost 8 times higher than Pink cab. </a:t>
            </a:r>
          </a:p>
          <a:p>
            <a:pPr marL="285750" indent="-285750"/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covered 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 cab has higher customer reach in 15 cities while Pink cab has higher customer reach in 4 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According to these points we would recommend Yellow cab for investment.</a:t>
            </a:r>
          </a:p>
        </p:txBody>
      </p:sp>
    </p:spTree>
    <p:extLst>
      <p:ext uri="{BB962C8B-B14F-4D97-AF65-F5344CB8AC3E}">
        <p14:creationId xmlns:p14="http://schemas.microsoft.com/office/powerpoint/2010/main" val="3548117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Nice to Work </a:t>
            </a:r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With </a:t>
            </a:r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Your Company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 b="1">
                <a:solidFill>
                  <a:srgbClr val="FF6600"/>
                </a:solidFill>
              </a:rPr>
              <a:t>Agenda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>
              <a:solidFill>
                <a:srgbClr val="FF6600"/>
              </a:solidFill>
            </a:endParaRPr>
          </a:p>
          <a:p>
            <a:pPr algn="just"/>
            <a:r>
              <a:rPr lang="en-US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>
              <a:solidFill>
                <a:srgbClr val="FF6600"/>
              </a:solidFill>
            </a:endParaRPr>
          </a:p>
          <a:p>
            <a:endParaRPr lang="en-US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C4BBC-6184-EF0F-0DFC-27E094465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2" y="196772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Executive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6DC1C-9B5D-E081-C491-CD2BA7516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98" r="35682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8D469-9D7B-2C89-964D-DA72B723C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FF0000"/>
                </a:solidFill>
                <a:effectLst/>
                <a:latin typeface="Lato Extended"/>
              </a:rPr>
              <a:t>XYZ </a:t>
            </a:r>
            <a:r>
              <a:rPr lang="en-US" sz="2000" b="0" i="0" dirty="0">
                <a:effectLst/>
                <a:latin typeface="Lato Extended"/>
              </a:rPr>
              <a:t>is a private firm in US that interested in investing in the Cab industry. They planning to choose one of the Pink Cab or Yellow Cab, that according to the G2M strategy. 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 choice </a:t>
            </a:r>
            <a:r>
              <a:rPr lang="en-US" sz="2000" dirty="0">
                <a:latin typeface="Lato Extended"/>
              </a:rPr>
              <a:t>: </a:t>
            </a:r>
            <a:r>
              <a:rPr lang="en-US" sz="2000" b="0" i="0" dirty="0">
                <a:effectLst/>
                <a:latin typeface="-apple-system"/>
              </a:rPr>
              <a:t>recent ride-sharing market analysis shows the market is expected to increase by a 20% compound annual growth rate (CAGR) between late 2019 and 2025. </a:t>
            </a:r>
            <a:r>
              <a:rPr lang="en-US" sz="2000" b="0" i="0" dirty="0">
                <a:effectLst/>
                <a:latin typeface="-apple-system"/>
                <a:hlinkClick r:id="rId3"/>
              </a:rPr>
              <a:t>At this rate, the market will rise from its current value of $61 billion to $220 billion in those 5½ years, an increase of nearly 400%</a:t>
            </a:r>
            <a:r>
              <a:rPr lang="en-US" sz="2000" b="0" i="0" dirty="0">
                <a:effectLst/>
                <a:latin typeface="-apple-system"/>
              </a:rPr>
              <a:t>. by </a:t>
            </a:r>
            <a:r>
              <a:rPr lang="en-US" sz="2000" b="1" i="0" dirty="0">
                <a:effectLst/>
                <a:latin typeface="-apple-system"/>
              </a:rPr>
              <a:t>Policy Advice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690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E4A1-A194-BA00-D61C-94448F9B5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3513" y="375780"/>
            <a:ext cx="6096000" cy="10298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6600"/>
                </a:solidFill>
              </a:rPr>
              <a:t>G2M background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DC8B1-173A-585F-3157-A6AF06DC8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093" y="1640910"/>
            <a:ext cx="10742129" cy="457701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Objective :</a:t>
            </a:r>
            <a:r>
              <a:rPr lang="en-US" sz="2400" dirty="0"/>
              <a:t> Provide actionable insights to help XYZ firm in identifying the right company for making investment.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Steps :</a:t>
            </a:r>
          </a:p>
          <a:p>
            <a:pPr algn="l"/>
            <a:r>
              <a:rPr lang="en-US" dirty="0"/>
              <a:t>1- Data understanding.</a:t>
            </a:r>
          </a:p>
          <a:p>
            <a:pPr algn="l"/>
            <a:r>
              <a:rPr lang="en-US" dirty="0"/>
              <a:t>    2- The best profit company.</a:t>
            </a:r>
          </a:p>
          <a:p>
            <a:pPr algn="l"/>
            <a:r>
              <a:rPr lang="en-US" dirty="0"/>
              <a:t>        3- company have more customers.</a:t>
            </a:r>
          </a:p>
          <a:p>
            <a:pPr algn="l"/>
            <a:r>
              <a:rPr lang="en-US" dirty="0"/>
              <a:t>            4- company made more transactions.</a:t>
            </a:r>
          </a:p>
          <a:p>
            <a:pPr algn="l"/>
            <a:r>
              <a:rPr lang="en-US" dirty="0"/>
              <a:t>                 5- customers and transactions per city.</a:t>
            </a:r>
          </a:p>
          <a:p>
            <a:pPr algn="l"/>
            <a:r>
              <a:rPr lang="en-US" dirty="0"/>
              <a:t>                     6- customers loyalty.</a:t>
            </a:r>
          </a:p>
          <a:p>
            <a:pPr algn="l"/>
            <a:r>
              <a:rPr lang="en-US" dirty="0"/>
              <a:t>                         7-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89833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4A71260-9FF0-A7C0-9310-D90726CF5F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0195684"/>
              </p:ext>
            </p:extLst>
          </p:nvPr>
        </p:nvGraphicFramePr>
        <p:xfrm>
          <a:off x="745299" y="365125"/>
          <a:ext cx="10515599" cy="5773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E5D9723-FF4B-F0D4-2CE4-1B8A7A30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5016" cy="88820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6600"/>
                </a:solidFill>
              </a:rPr>
              <a:t>Data Understanding </a:t>
            </a:r>
            <a:r>
              <a:rPr lang="en-US" dirty="0">
                <a:solidFill>
                  <a:srgbClr val="FF6600"/>
                </a:solidFill>
              </a:rPr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3AE18-2495-061A-1724-49322B437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6" y="986498"/>
            <a:ext cx="11512189" cy="53720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Four Data sets : </a:t>
            </a:r>
            <a:r>
              <a:rPr lang="en-US" sz="2600" dirty="0"/>
              <a:t>Cab_Data, Customer_ID, Transaction_Id, and City.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- We tried to get the most important features in one dataset, so we can extract a good relation between the two companies.</a:t>
            </a:r>
          </a:p>
          <a:p>
            <a:pPr marL="0" indent="0">
              <a:buNone/>
            </a:pPr>
            <a:r>
              <a:rPr lang="en-US" sz="2200" dirty="0"/>
              <a:t>- The key features cross the datasets are Customer-id and Transactions-id.</a:t>
            </a:r>
          </a:p>
        </p:txBody>
      </p:sp>
    </p:spTree>
    <p:extLst>
      <p:ext uri="{BB962C8B-B14F-4D97-AF65-F5344CB8AC3E}">
        <p14:creationId xmlns:p14="http://schemas.microsoft.com/office/powerpoint/2010/main" val="262540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C27D-CF36-038C-4AA6-0037C9D0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The Highest Profitable Company: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5CF5DC-5979-2A32-80D2-9819A3A56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876943"/>
              </p:ext>
            </p:extLst>
          </p:nvPr>
        </p:nvGraphicFramePr>
        <p:xfrm>
          <a:off x="750518" y="2332596"/>
          <a:ext cx="4623148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574">
                  <a:extLst>
                    <a:ext uri="{9D8B030D-6E8A-4147-A177-3AD203B41FA5}">
                      <a16:colId xmlns:a16="http://schemas.microsoft.com/office/drawing/2014/main" val="998477674"/>
                    </a:ext>
                  </a:extLst>
                </a:gridCol>
                <a:gridCol w="2311574">
                  <a:extLst>
                    <a:ext uri="{9D8B030D-6E8A-4147-A177-3AD203B41FA5}">
                      <a16:colId xmlns:a16="http://schemas.microsoft.com/office/drawing/2014/main" val="3954733998"/>
                    </a:ext>
                  </a:extLst>
                </a:gridCol>
              </a:tblGrid>
              <a:tr h="647192">
                <a:tc>
                  <a:txBody>
                    <a:bodyPr/>
                    <a:lstStyle/>
                    <a:p>
                      <a:r>
                        <a:rPr lang="en-US" dirty="0"/>
                        <a:t>Company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 Profit (2016 to 2018)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059108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r>
                        <a:rPr lang="en-US" dirty="0"/>
                        <a:t>Pink Cab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5,298,655 $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13525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r>
                        <a:rPr lang="en-US" dirty="0"/>
                        <a:t>Yellow Cab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41,419,277 $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173117"/>
                  </a:ext>
                </a:extLst>
              </a:tr>
            </a:tbl>
          </a:graphicData>
        </a:graphic>
      </p:graphicFrame>
      <p:pic>
        <p:nvPicPr>
          <p:cNvPr id="6" name="Picture 5" descr="A graph of a company&#10;&#10;Description automatically generated">
            <a:extLst>
              <a:ext uri="{FF2B5EF4-FFF2-40B4-BE49-F238E27FC236}">
                <a16:creationId xmlns:a16="http://schemas.microsoft.com/office/drawing/2014/main" id="{A0044DA2-F49F-C6FA-B177-DD32868CF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870" y="1444337"/>
            <a:ext cx="6404563" cy="4803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0C20B0-4DA0-089E-C79D-A72036FAB75E}"/>
              </a:ext>
            </a:extLst>
          </p:cNvPr>
          <p:cNvSpPr txBox="1"/>
          <p:nvPr/>
        </p:nvSpPr>
        <p:spPr>
          <a:xfrm>
            <a:off x="750518" y="4108537"/>
            <a:ext cx="4472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9900"/>
                </a:solidFill>
              </a:rPr>
              <a:t>- Yellow Cab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profit is almost 8x higher than </a:t>
            </a:r>
            <a:r>
              <a:rPr lang="en-US" sz="2400" dirty="0">
                <a:solidFill>
                  <a:srgbClr val="FF0000"/>
                </a:solidFill>
              </a:rPr>
              <a:t>Pink Cab</a:t>
            </a:r>
          </a:p>
        </p:txBody>
      </p:sp>
    </p:spTree>
    <p:extLst>
      <p:ext uri="{BB962C8B-B14F-4D97-AF65-F5344CB8AC3E}">
        <p14:creationId xmlns:p14="http://schemas.microsoft.com/office/powerpoint/2010/main" val="47699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C27D-CF36-038C-4AA6-0037C9D0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The Yearly profit for each Company: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C20B0-4DA0-089E-C79D-A72036FAB75E}"/>
              </a:ext>
            </a:extLst>
          </p:cNvPr>
          <p:cNvSpPr txBox="1"/>
          <p:nvPr/>
        </p:nvSpPr>
        <p:spPr>
          <a:xfrm>
            <a:off x="838200" y="2342367"/>
            <a:ext cx="21680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There is a big gap between the yearly profit for the two companies. </a:t>
            </a:r>
            <a:r>
              <a:rPr lang="en-US" sz="2400" dirty="0">
                <a:solidFill>
                  <a:srgbClr val="FFC000"/>
                </a:solidFill>
              </a:rPr>
              <a:t>Yellow Cab </a:t>
            </a:r>
            <a:r>
              <a:rPr lang="en-US" sz="2400" dirty="0"/>
              <a:t>with the high trend of course.</a:t>
            </a:r>
          </a:p>
        </p:txBody>
      </p:sp>
      <p:pic>
        <p:nvPicPr>
          <p:cNvPr id="9" name="Content Placeholder 8" descr="A graph with red and yellow lines&#10;&#10;Description automatically generated">
            <a:extLst>
              <a:ext uri="{FF2B5EF4-FFF2-40B4-BE49-F238E27FC236}">
                <a16:creationId xmlns:a16="http://schemas.microsoft.com/office/drawing/2014/main" id="{C09F14EA-4D80-0FCE-2541-5985A09B9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155" y="1345263"/>
            <a:ext cx="6976026" cy="5232020"/>
          </a:xfrm>
        </p:spPr>
      </p:pic>
    </p:spTree>
    <p:extLst>
      <p:ext uri="{BB962C8B-B14F-4D97-AF65-F5344CB8AC3E}">
        <p14:creationId xmlns:p14="http://schemas.microsoft.com/office/powerpoint/2010/main" val="176553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C27D-CF36-038C-4AA6-0037C9D0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The Company of Highest No of Customers: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5CF5DC-5979-2A32-80D2-9819A3A56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187200"/>
              </p:ext>
            </p:extLst>
          </p:nvPr>
        </p:nvGraphicFramePr>
        <p:xfrm>
          <a:off x="750518" y="2314127"/>
          <a:ext cx="4623148" cy="1756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574">
                  <a:extLst>
                    <a:ext uri="{9D8B030D-6E8A-4147-A177-3AD203B41FA5}">
                      <a16:colId xmlns:a16="http://schemas.microsoft.com/office/drawing/2014/main" val="998477674"/>
                    </a:ext>
                  </a:extLst>
                </a:gridCol>
                <a:gridCol w="2311574">
                  <a:extLst>
                    <a:ext uri="{9D8B030D-6E8A-4147-A177-3AD203B41FA5}">
                      <a16:colId xmlns:a16="http://schemas.microsoft.com/office/drawing/2014/main" val="3954733998"/>
                    </a:ext>
                  </a:extLst>
                </a:gridCol>
              </a:tblGrid>
              <a:tr h="647192">
                <a:tc>
                  <a:txBody>
                    <a:bodyPr/>
                    <a:lstStyle/>
                    <a:p>
                      <a:r>
                        <a:rPr lang="en-US" dirty="0"/>
                        <a:t>Company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of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059108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r>
                        <a:rPr lang="en-US" dirty="0"/>
                        <a:t>Pink Cab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32,326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13525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r>
                        <a:rPr lang="en-US" dirty="0"/>
                        <a:t>Yellow Cab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39,862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173117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r>
                        <a:rPr lang="en-US" dirty="0"/>
                        <a:t>Mutual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26,066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3955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00C20B0-4DA0-089E-C79D-A72036FAB75E}"/>
              </a:ext>
            </a:extLst>
          </p:cNvPr>
          <p:cNvSpPr txBox="1"/>
          <p:nvPr/>
        </p:nvSpPr>
        <p:spPr>
          <a:xfrm>
            <a:off x="750518" y="4384110"/>
            <a:ext cx="4472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9900"/>
                </a:solidFill>
              </a:rPr>
              <a:t>- Yellow Cab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 have more customers than </a:t>
            </a:r>
            <a:r>
              <a:rPr lang="en-US" sz="2400" dirty="0">
                <a:solidFill>
                  <a:srgbClr val="FF0000"/>
                </a:solidFill>
              </a:rPr>
              <a:t>Pink Cab.</a:t>
            </a:r>
          </a:p>
        </p:txBody>
      </p:sp>
      <p:pic>
        <p:nvPicPr>
          <p:cNvPr id="5" name="Picture 4" descr="A graph of blue bars&#10;&#10;Description automatically generated">
            <a:extLst>
              <a:ext uri="{FF2B5EF4-FFF2-40B4-BE49-F238E27FC236}">
                <a16:creationId xmlns:a16="http://schemas.microsoft.com/office/drawing/2014/main" id="{CE8C0B0E-452E-3C54-BA34-E823FA0D2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10" y="151906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34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C27D-CF36-038C-4AA6-0037C9D0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The Company of Highest No of Transactions: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5CF5DC-5979-2A32-80D2-9819A3A56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971729"/>
              </p:ext>
            </p:extLst>
          </p:nvPr>
        </p:nvGraphicFramePr>
        <p:xfrm>
          <a:off x="675361" y="2159067"/>
          <a:ext cx="4623148" cy="1756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574">
                  <a:extLst>
                    <a:ext uri="{9D8B030D-6E8A-4147-A177-3AD203B41FA5}">
                      <a16:colId xmlns:a16="http://schemas.microsoft.com/office/drawing/2014/main" val="998477674"/>
                    </a:ext>
                  </a:extLst>
                </a:gridCol>
                <a:gridCol w="2311574">
                  <a:extLst>
                    <a:ext uri="{9D8B030D-6E8A-4147-A177-3AD203B41FA5}">
                      <a16:colId xmlns:a16="http://schemas.microsoft.com/office/drawing/2014/main" val="3954733998"/>
                    </a:ext>
                  </a:extLst>
                </a:gridCol>
              </a:tblGrid>
              <a:tr h="647192">
                <a:tc>
                  <a:txBody>
                    <a:bodyPr/>
                    <a:lstStyle/>
                    <a:p>
                      <a:r>
                        <a:rPr lang="en-US" dirty="0"/>
                        <a:t>Company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of Transactions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059108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r>
                        <a:rPr lang="en-US" dirty="0"/>
                        <a:t>Pink Cab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84,702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13525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r>
                        <a:rPr lang="en-US" dirty="0"/>
                        <a:t>Yellow Cab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271,563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173117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356,265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3955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00C20B0-4DA0-089E-C79D-A72036FAB75E}"/>
              </a:ext>
            </a:extLst>
          </p:cNvPr>
          <p:cNvSpPr txBox="1"/>
          <p:nvPr/>
        </p:nvSpPr>
        <p:spPr>
          <a:xfrm>
            <a:off x="750518" y="4384110"/>
            <a:ext cx="4472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9900"/>
                </a:solidFill>
              </a:rPr>
              <a:t>- Yellow Cab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 did almost 3.5x transactions more than </a:t>
            </a:r>
            <a:r>
              <a:rPr lang="en-US" sz="2400" dirty="0">
                <a:solidFill>
                  <a:srgbClr val="FF0000"/>
                </a:solidFill>
              </a:rPr>
              <a:t>Pink Cab.</a:t>
            </a:r>
          </a:p>
        </p:txBody>
      </p:sp>
      <p:pic>
        <p:nvPicPr>
          <p:cNvPr id="5" name="Picture 4" descr="A graph with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B0508ABD-ADA8-6F00-756B-12078480C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467" y="159221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04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1216</TotalTime>
  <Words>684</Words>
  <Application>Microsoft Office PowerPoint</Application>
  <PresentationFormat>Widescreen</PresentationFormat>
  <Paragraphs>137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Lato Extended</vt:lpstr>
      <vt:lpstr>Times New Roman</vt:lpstr>
      <vt:lpstr>Office Theme</vt:lpstr>
      <vt:lpstr>PowerPoint Presentation</vt:lpstr>
      <vt:lpstr>   Agenda</vt:lpstr>
      <vt:lpstr>Executive Summary</vt:lpstr>
      <vt:lpstr>G2M background</vt:lpstr>
      <vt:lpstr>Data Understanding : </vt:lpstr>
      <vt:lpstr>The Highest Profitable Company:</vt:lpstr>
      <vt:lpstr>The Yearly profit for each Company:</vt:lpstr>
      <vt:lpstr>The Company of Highest No of Customers:</vt:lpstr>
      <vt:lpstr>The Company of Highest No of Transactions:</vt:lpstr>
      <vt:lpstr>The Yearly No of Transactions:</vt:lpstr>
      <vt:lpstr>The No of Customers per City: </vt:lpstr>
      <vt:lpstr>The No of Transactions per City: </vt:lpstr>
      <vt:lpstr>The Customers Loyalty:</vt:lpstr>
      <vt:lpstr>Recommendations:</vt:lpstr>
      <vt:lpstr>  Nice to Work  With  Your Company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mohamed</dc:creator>
  <cp:lastModifiedBy>mohamed mohamed</cp:lastModifiedBy>
  <cp:revision>1</cp:revision>
  <dcterms:created xsi:type="dcterms:W3CDTF">2023-10-18T18:34:30Z</dcterms:created>
  <dcterms:modified xsi:type="dcterms:W3CDTF">2023-10-19T19:47:41Z</dcterms:modified>
</cp:coreProperties>
</file>