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98" d="100"/>
          <a:sy n="98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Hofmann" userId="f0ff2843-7f27-4a29-a197-5062682f50eb" providerId="ADAL" clId="{6F00353A-1159-4888-9B7B-EB3092BEC261}"/>
    <pc:docChg chg="modSld">
      <pc:chgData name="Steven Hofmann" userId="f0ff2843-7f27-4a29-a197-5062682f50eb" providerId="ADAL" clId="{6F00353A-1159-4888-9B7B-EB3092BEC261}" dt="2024-02-15T12:05:25.329" v="6" actId="6549"/>
      <pc:docMkLst>
        <pc:docMk/>
      </pc:docMkLst>
      <pc:sldChg chg="modSp mod">
        <pc:chgData name="Steven Hofmann" userId="f0ff2843-7f27-4a29-a197-5062682f50eb" providerId="ADAL" clId="{6F00353A-1159-4888-9B7B-EB3092BEC261}" dt="2024-02-15T12:05:25.329" v="6" actId="6549"/>
        <pc:sldMkLst>
          <pc:docMk/>
          <pc:sldMk cId="262515635" sldId="257"/>
        </pc:sldMkLst>
        <pc:spChg chg="mod">
          <ac:chgData name="Steven Hofmann" userId="f0ff2843-7f27-4a29-a197-5062682f50eb" providerId="ADAL" clId="{6F00353A-1159-4888-9B7B-EB3092BEC261}" dt="2024-02-15T12:05:25.329" v="6" actId="6549"/>
          <ac:spMkLst>
            <pc:docMk/>
            <pc:sldMk cId="262515635" sldId="257"/>
            <ac:spMk id="3" creationId="{BAED28F1-341B-CD84-2F80-D5AE8470306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E73B74-A4D0-4340-8CE4-2FA103FEB7E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F226415-85F6-462D-89C4-0B9660371FF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Python</a:t>
          </a:r>
          <a:endParaRPr lang="en-US"/>
        </a:p>
      </dgm:t>
    </dgm:pt>
    <dgm:pt modelId="{0B0DD6D3-948B-4675-AE48-C4880CB108C2}" type="parTrans" cxnId="{B8483C17-7C52-465E-8DC1-7DACA725A541}">
      <dgm:prSet/>
      <dgm:spPr/>
      <dgm:t>
        <a:bodyPr/>
        <a:lstStyle/>
        <a:p>
          <a:endParaRPr lang="en-US"/>
        </a:p>
      </dgm:t>
    </dgm:pt>
    <dgm:pt modelId="{898A8E7C-0126-4341-B9AB-A36162EC2552}" type="sibTrans" cxnId="{B8483C17-7C52-465E-8DC1-7DACA725A541}">
      <dgm:prSet/>
      <dgm:spPr/>
      <dgm:t>
        <a:bodyPr/>
        <a:lstStyle/>
        <a:p>
          <a:endParaRPr lang="en-US"/>
        </a:p>
      </dgm:t>
    </dgm:pt>
    <dgm:pt modelId="{1240E550-77E2-4C46-8E7B-1DFCFABA645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Flask</a:t>
          </a:r>
          <a:endParaRPr lang="en-US"/>
        </a:p>
      </dgm:t>
    </dgm:pt>
    <dgm:pt modelId="{D2030B35-98A4-45C5-89BF-EE8C5437BAEB}" type="parTrans" cxnId="{8E1E715C-4D23-45FD-9FB5-FAFB60AD693E}">
      <dgm:prSet/>
      <dgm:spPr/>
      <dgm:t>
        <a:bodyPr/>
        <a:lstStyle/>
        <a:p>
          <a:endParaRPr lang="en-US"/>
        </a:p>
      </dgm:t>
    </dgm:pt>
    <dgm:pt modelId="{8C6ED658-3F17-4AD4-82D5-CE92354D6112}" type="sibTrans" cxnId="{8E1E715C-4D23-45FD-9FB5-FAFB60AD693E}">
      <dgm:prSet/>
      <dgm:spPr/>
      <dgm:t>
        <a:bodyPr/>
        <a:lstStyle/>
        <a:p>
          <a:endParaRPr lang="en-US"/>
        </a:p>
      </dgm:t>
    </dgm:pt>
    <dgm:pt modelId="{0D4D74E7-ADD5-40CA-85F5-E08384BE161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CX_Oracle</a:t>
          </a:r>
          <a:endParaRPr lang="en-US"/>
        </a:p>
      </dgm:t>
    </dgm:pt>
    <dgm:pt modelId="{B3E2E1B4-2A46-4A81-84A0-ACCA85FBBD26}" type="parTrans" cxnId="{4E0A0B42-B4DB-4456-B525-153798A9FA2C}">
      <dgm:prSet/>
      <dgm:spPr/>
      <dgm:t>
        <a:bodyPr/>
        <a:lstStyle/>
        <a:p>
          <a:endParaRPr lang="en-US"/>
        </a:p>
      </dgm:t>
    </dgm:pt>
    <dgm:pt modelId="{E9B6AECD-2F3B-4F4E-9F21-04CC9149B05C}" type="sibTrans" cxnId="{4E0A0B42-B4DB-4456-B525-153798A9FA2C}">
      <dgm:prSet/>
      <dgm:spPr/>
      <dgm:t>
        <a:bodyPr/>
        <a:lstStyle/>
        <a:p>
          <a:endParaRPr lang="en-US"/>
        </a:p>
      </dgm:t>
    </dgm:pt>
    <dgm:pt modelId="{11D8D991-0CC0-44D9-A3EC-60197395F17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Oracle Datenbank</a:t>
          </a:r>
          <a:endParaRPr lang="en-US"/>
        </a:p>
      </dgm:t>
    </dgm:pt>
    <dgm:pt modelId="{6F48C9A9-E178-4720-9755-E56B52CC587B}" type="parTrans" cxnId="{71F1F4D3-2B74-4C8A-A973-1BB975EA283E}">
      <dgm:prSet/>
      <dgm:spPr/>
      <dgm:t>
        <a:bodyPr/>
        <a:lstStyle/>
        <a:p>
          <a:endParaRPr lang="en-US"/>
        </a:p>
      </dgm:t>
    </dgm:pt>
    <dgm:pt modelId="{C9D20A57-E570-4BDD-BCB8-C939ABDE599A}" type="sibTrans" cxnId="{71F1F4D3-2B74-4C8A-A973-1BB975EA283E}">
      <dgm:prSet/>
      <dgm:spPr/>
      <dgm:t>
        <a:bodyPr/>
        <a:lstStyle/>
        <a:p>
          <a:endParaRPr lang="en-US"/>
        </a:p>
      </dgm:t>
    </dgm:pt>
    <dgm:pt modelId="{D250A716-3788-4C53-80C9-8D0B058153DC}" type="pres">
      <dgm:prSet presAssocID="{60E73B74-A4D0-4340-8CE4-2FA103FEB7EF}" presName="root" presStyleCnt="0">
        <dgm:presLayoutVars>
          <dgm:dir/>
          <dgm:resizeHandles val="exact"/>
        </dgm:presLayoutVars>
      </dgm:prSet>
      <dgm:spPr/>
    </dgm:pt>
    <dgm:pt modelId="{AEB93D31-F718-4A7E-8B66-9D47C565460B}" type="pres">
      <dgm:prSet presAssocID="{AF226415-85F6-462D-89C4-0B9660371FF9}" presName="compNode" presStyleCnt="0"/>
      <dgm:spPr/>
    </dgm:pt>
    <dgm:pt modelId="{57B7DB1F-B80E-42E5-86E5-09B7EAEAB1D2}" type="pres">
      <dgm:prSet presAssocID="{AF226415-85F6-462D-89C4-0B9660371F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ierer"/>
        </a:ext>
      </dgm:extLst>
    </dgm:pt>
    <dgm:pt modelId="{02A2427B-FCE2-4412-9BC0-D6F27DDB0E64}" type="pres">
      <dgm:prSet presAssocID="{AF226415-85F6-462D-89C4-0B9660371FF9}" presName="spaceRect" presStyleCnt="0"/>
      <dgm:spPr/>
    </dgm:pt>
    <dgm:pt modelId="{DADB9D92-4A91-40C2-AC76-CFCFF0AE28F0}" type="pres">
      <dgm:prSet presAssocID="{AF226415-85F6-462D-89C4-0B9660371FF9}" presName="textRect" presStyleLbl="revTx" presStyleIdx="0" presStyleCnt="4">
        <dgm:presLayoutVars>
          <dgm:chMax val="1"/>
          <dgm:chPref val="1"/>
        </dgm:presLayoutVars>
      </dgm:prSet>
      <dgm:spPr/>
    </dgm:pt>
    <dgm:pt modelId="{A0B48140-A15A-4561-BEDA-67712069CB97}" type="pres">
      <dgm:prSet presAssocID="{898A8E7C-0126-4341-B9AB-A36162EC2552}" presName="sibTrans" presStyleCnt="0"/>
      <dgm:spPr/>
    </dgm:pt>
    <dgm:pt modelId="{1ACE3C09-3F35-45AE-ABE9-24C191ED9045}" type="pres">
      <dgm:prSet presAssocID="{1240E550-77E2-4C46-8E7B-1DFCFABA645D}" presName="compNode" presStyleCnt="0"/>
      <dgm:spPr/>
    </dgm:pt>
    <dgm:pt modelId="{73005003-54A3-43B5-A328-09823DB0AD5E}" type="pres">
      <dgm:prSet presAssocID="{1240E550-77E2-4C46-8E7B-1DFCFABA645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lben"/>
        </a:ext>
      </dgm:extLst>
    </dgm:pt>
    <dgm:pt modelId="{00710AA5-5CF9-4D96-912B-B81915D9F6DF}" type="pres">
      <dgm:prSet presAssocID="{1240E550-77E2-4C46-8E7B-1DFCFABA645D}" presName="spaceRect" presStyleCnt="0"/>
      <dgm:spPr/>
    </dgm:pt>
    <dgm:pt modelId="{EBDE8147-CA06-47F1-B8E6-B8720D9BE8F5}" type="pres">
      <dgm:prSet presAssocID="{1240E550-77E2-4C46-8E7B-1DFCFABA645D}" presName="textRect" presStyleLbl="revTx" presStyleIdx="1" presStyleCnt="4">
        <dgm:presLayoutVars>
          <dgm:chMax val="1"/>
          <dgm:chPref val="1"/>
        </dgm:presLayoutVars>
      </dgm:prSet>
      <dgm:spPr/>
    </dgm:pt>
    <dgm:pt modelId="{19099EC1-DBF9-4024-8F72-6CD4643C898C}" type="pres">
      <dgm:prSet presAssocID="{8C6ED658-3F17-4AD4-82D5-CE92354D6112}" presName="sibTrans" presStyleCnt="0"/>
      <dgm:spPr/>
    </dgm:pt>
    <dgm:pt modelId="{9B6D99DA-8BCC-4022-AA22-43EF5532FDB3}" type="pres">
      <dgm:prSet presAssocID="{0D4D74E7-ADD5-40CA-85F5-E08384BE1613}" presName="compNode" presStyleCnt="0"/>
      <dgm:spPr/>
    </dgm:pt>
    <dgm:pt modelId="{06778132-2E26-41C5-A003-947E1033B800}" type="pres">
      <dgm:prSet presAssocID="{0D4D74E7-ADD5-40CA-85F5-E08384BE16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17084F3-BFC1-434E-99E0-62FE47D729D2}" type="pres">
      <dgm:prSet presAssocID="{0D4D74E7-ADD5-40CA-85F5-E08384BE1613}" presName="spaceRect" presStyleCnt="0"/>
      <dgm:spPr/>
    </dgm:pt>
    <dgm:pt modelId="{CF81A1DC-6D99-4894-AC28-A22FFA7A004C}" type="pres">
      <dgm:prSet presAssocID="{0D4D74E7-ADD5-40CA-85F5-E08384BE1613}" presName="textRect" presStyleLbl="revTx" presStyleIdx="2" presStyleCnt="4">
        <dgm:presLayoutVars>
          <dgm:chMax val="1"/>
          <dgm:chPref val="1"/>
        </dgm:presLayoutVars>
      </dgm:prSet>
      <dgm:spPr/>
    </dgm:pt>
    <dgm:pt modelId="{06FEB6C0-8A89-4695-AE9F-ED438B412045}" type="pres">
      <dgm:prSet presAssocID="{E9B6AECD-2F3B-4F4E-9F21-04CC9149B05C}" presName="sibTrans" presStyleCnt="0"/>
      <dgm:spPr/>
    </dgm:pt>
    <dgm:pt modelId="{1F5345F9-A8AE-4051-AB10-F62F6765FAE4}" type="pres">
      <dgm:prSet presAssocID="{11D8D991-0CC0-44D9-A3EC-60197395F17A}" presName="compNode" presStyleCnt="0"/>
      <dgm:spPr/>
    </dgm:pt>
    <dgm:pt modelId="{AF596654-07AF-44C9-9B2C-D5B23449E180}" type="pres">
      <dgm:prSet presAssocID="{11D8D991-0CC0-44D9-A3EC-60197395F1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D77064F2-13C5-4A1D-BDD7-C2668D9F8C1C}" type="pres">
      <dgm:prSet presAssocID="{11D8D991-0CC0-44D9-A3EC-60197395F17A}" presName="spaceRect" presStyleCnt="0"/>
      <dgm:spPr/>
    </dgm:pt>
    <dgm:pt modelId="{628F5D1A-1430-4C4D-93B1-B29ACCEC9F26}" type="pres">
      <dgm:prSet presAssocID="{11D8D991-0CC0-44D9-A3EC-60197395F17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8483C17-7C52-465E-8DC1-7DACA725A541}" srcId="{60E73B74-A4D0-4340-8CE4-2FA103FEB7EF}" destId="{AF226415-85F6-462D-89C4-0B9660371FF9}" srcOrd="0" destOrd="0" parTransId="{0B0DD6D3-948B-4675-AE48-C4880CB108C2}" sibTransId="{898A8E7C-0126-4341-B9AB-A36162EC2552}"/>
    <dgm:cxn modelId="{8E1E715C-4D23-45FD-9FB5-FAFB60AD693E}" srcId="{60E73B74-A4D0-4340-8CE4-2FA103FEB7EF}" destId="{1240E550-77E2-4C46-8E7B-1DFCFABA645D}" srcOrd="1" destOrd="0" parTransId="{D2030B35-98A4-45C5-89BF-EE8C5437BAEB}" sibTransId="{8C6ED658-3F17-4AD4-82D5-CE92354D6112}"/>
    <dgm:cxn modelId="{4E0A0B42-B4DB-4456-B525-153798A9FA2C}" srcId="{60E73B74-A4D0-4340-8CE4-2FA103FEB7EF}" destId="{0D4D74E7-ADD5-40CA-85F5-E08384BE1613}" srcOrd="2" destOrd="0" parTransId="{B3E2E1B4-2A46-4A81-84A0-ACCA85FBBD26}" sibTransId="{E9B6AECD-2F3B-4F4E-9F21-04CC9149B05C}"/>
    <dgm:cxn modelId="{F5C22067-BD08-413A-9D1A-131069BC2256}" type="presOf" srcId="{0D4D74E7-ADD5-40CA-85F5-E08384BE1613}" destId="{CF81A1DC-6D99-4894-AC28-A22FFA7A004C}" srcOrd="0" destOrd="0" presId="urn:microsoft.com/office/officeart/2018/2/layout/IconLabelList"/>
    <dgm:cxn modelId="{37D4034A-63DE-4B65-A45A-E7FCC1548CED}" type="presOf" srcId="{60E73B74-A4D0-4340-8CE4-2FA103FEB7EF}" destId="{D250A716-3788-4C53-80C9-8D0B058153DC}" srcOrd="0" destOrd="0" presId="urn:microsoft.com/office/officeart/2018/2/layout/IconLabelList"/>
    <dgm:cxn modelId="{15023FB2-6375-4707-92EB-AC411E5E1886}" type="presOf" srcId="{AF226415-85F6-462D-89C4-0B9660371FF9}" destId="{DADB9D92-4A91-40C2-AC76-CFCFF0AE28F0}" srcOrd="0" destOrd="0" presId="urn:microsoft.com/office/officeart/2018/2/layout/IconLabelList"/>
    <dgm:cxn modelId="{71F1F4D3-2B74-4C8A-A973-1BB975EA283E}" srcId="{60E73B74-A4D0-4340-8CE4-2FA103FEB7EF}" destId="{11D8D991-0CC0-44D9-A3EC-60197395F17A}" srcOrd="3" destOrd="0" parTransId="{6F48C9A9-E178-4720-9755-E56B52CC587B}" sibTransId="{C9D20A57-E570-4BDD-BCB8-C939ABDE599A}"/>
    <dgm:cxn modelId="{7249D7F3-842C-407F-A0C9-604BF0238A21}" type="presOf" srcId="{11D8D991-0CC0-44D9-A3EC-60197395F17A}" destId="{628F5D1A-1430-4C4D-93B1-B29ACCEC9F26}" srcOrd="0" destOrd="0" presId="urn:microsoft.com/office/officeart/2018/2/layout/IconLabelList"/>
    <dgm:cxn modelId="{2EFADDF8-D6BF-470E-9BC2-DAD5EBF4AD29}" type="presOf" srcId="{1240E550-77E2-4C46-8E7B-1DFCFABA645D}" destId="{EBDE8147-CA06-47F1-B8E6-B8720D9BE8F5}" srcOrd="0" destOrd="0" presId="urn:microsoft.com/office/officeart/2018/2/layout/IconLabelList"/>
    <dgm:cxn modelId="{92E039E3-AEEC-4E05-A15D-10D49ABD8A67}" type="presParOf" srcId="{D250A716-3788-4C53-80C9-8D0B058153DC}" destId="{AEB93D31-F718-4A7E-8B66-9D47C565460B}" srcOrd="0" destOrd="0" presId="urn:microsoft.com/office/officeart/2018/2/layout/IconLabelList"/>
    <dgm:cxn modelId="{DA8EA7F5-77B2-45D8-8C63-008A1911D5A8}" type="presParOf" srcId="{AEB93D31-F718-4A7E-8B66-9D47C565460B}" destId="{57B7DB1F-B80E-42E5-86E5-09B7EAEAB1D2}" srcOrd="0" destOrd="0" presId="urn:microsoft.com/office/officeart/2018/2/layout/IconLabelList"/>
    <dgm:cxn modelId="{5F06DFAF-4AA5-4431-80EE-2861B6448F84}" type="presParOf" srcId="{AEB93D31-F718-4A7E-8B66-9D47C565460B}" destId="{02A2427B-FCE2-4412-9BC0-D6F27DDB0E64}" srcOrd="1" destOrd="0" presId="urn:microsoft.com/office/officeart/2018/2/layout/IconLabelList"/>
    <dgm:cxn modelId="{830ECDE5-37D0-43CC-A36A-30C7636D291B}" type="presParOf" srcId="{AEB93D31-F718-4A7E-8B66-9D47C565460B}" destId="{DADB9D92-4A91-40C2-AC76-CFCFF0AE28F0}" srcOrd="2" destOrd="0" presId="urn:microsoft.com/office/officeart/2018/2/layout/IconLabelList"/>
    <dgm:cxn modelId="{0E4866FC-FDAE-4669-91E5-4D9545DF252A}" type="presParOf" srcId="{D250A716-3788-4C53-80C9-8D0B058153DC}" destId="{A0B48140-A15A-4561-BEDA-67712069CB97}" srcOrd="1" destOrd="0" presId="urn:microsoft.com/office/officeart/2018/2/layout/IconLabelList"/>
    <dgm:cxn modelId="{9052D073-DF4A-491D-85D0-C25F4FC5B0BE}" type="presParOf" srcId="{D250A716-3788-4C53-80C9-8D0B058153DC}" destId="{1ACE3C09-3F35-45AE-ABE9-24C191ED9045}" srcOrd="2" destOrd="0" presId="urn:microsoft.com/office/officeart/2018/2/layout/IconLabelList"/>
    <dgm:cxn modelId="{23753F48-0E46-400B-8F74-DF2A687964C1}" type="presParOf" srcId="{1ACE3C09-3F35-45AE-ABE9-24C191ED9045}" destId="{73005003-54A3-43B5-A328-09823DB0AD5E}" srcOrd="0" destOrd="0" presId="urn:microsoft.com/office/officeart/2018/2/layout/IconLabelList"/>
    <dgm:cxn modelId="{A8FB8099-266D-4432-9856-87AC5E07B0E5}" type="presParOf" srcId="{1ACE3C09-3F35-45AE-ABE9-24C191ED9045}" destId="{00710AA5-5CF9-4D96-912B-B81915D9F6DF}" srcOrd="1" destOrd="0" presId="urn:microsoft.com/office/officeart/2018/2/layout/IconLabelList"/>
    <dgm:cxn modelId="{9C1EDFD5-4A5F-41CA-8180-D5FC31037352}" type="presParOf" srcId="{1ACE3C09-3F35-45AE-ABE9-24C191ED9045}" destId="{EBDE8147-CA06-47F1-B8E6-B8720D9BE8F5}" srcOrd="2" destOrd="0" presId="urn:microsoft.com/office/officeart/2018/2/layout/IconLabelList"/>
    <dgm:cxn modelId="{716165AF-7334-41D9-94DA-14AE38E825FE}" type="presParOf" srcId="{D250A716-3788-4C53-80C9-8D0B058153DC}" destId="{19099EC1-DBF9-4024-8F72-6CD4643C898C}" srcOrd="3" destOrd="0" presId="urn:microsoft.com/office/officeart/2018/2/layout/IconLabelList"/>
    <dgm:cxn modelId="{48C5EBC1-F0AE-42E7-859E-19CB6C6E3172}" type="presParOf" srcId="{D250A716-3788-4C53-80C9-8D0B058153DC}" destId="{9B6D99DA-8BCC-4022-AA22-43EF5532FDB3}" srcOrd="4" destOrd="0" presId="urn:microsoft.com/office/officeart/2018/2/layout/IconLabelList"/>
    <dgm:cxn modelId="{B73F5FF6-13F5-4C79-9240-0E26D0019987}" type="presParOf" srcId="{9B6D99DA-8BCC-4022-AA22-43EF5532FDB3}" destId="{06778132-2E26-41C5-A003-947E1033B800}" srcOrd="0" destOrd="0" presId="urn:microsoft.com/office/officeart/2018/2/layout/IconLabelList"/>
    <dgm:cxn modelId="{FC549A70-788F-405B-B8C6-E9C09651C2F4}" type="presParOf" srcId="{9B6D99DA-8BCC-4022-AA22-43EF5532FDB3}" destId="{C17084F3-BFC1-434E-99E0-62FE47D729D2}" srcOrd="1" destOrd="0" presId="urn:microsoft.com/office/officeart/2018/2/layout/IconLabelList"/>
    <dgm:cxn modelId="{4EB7D508-1166-42F4-B341-9D236CF28F87}" type="presParOf" srcId="{9B6D99DA-8BCC-4022-AA22-43EF5532FDB3}" destId="{CF81A1DC-6D99-4894-AC28-A22FFA7A004C}" srcOrd="2" destOrd="0" presId="urn:microsoft.com/office/officeart/2018/2/layout/IconLabelList"/>
    <dgm:cxn modelId="{9C361395-A3C9-47D4-BFFF-A3322835BCB0}" type="presParOf" srcId="{D250A716-3788-4C53-80C9-8D0B058153DC}" destId="{06FEB6C0-8A89-4695-AE9F-ED438B412045}" srcOrd="5" destOrd="0" presId="urn:microsoft.com/office/officeart/2018/2/layout/IconLabelList"/>
    <dgm:cxn modelId="{51C99718-6695-4DAA-AD47-A1CBB5AB6985}" type="presParOf" srcId="{D250A716-3788-4C53-80C9-8D0B058153DC}" destId="{1F5345F9-A8AE-4051-AB10-F62F6765FAE4}" srcOrd="6" destOrd="0" presId="urn:microsoft.com/office/officeart/2018/2/layout/IconLabelList"/>
    <dgm:cxn modelId="{B9759D24-3DEA-453B-8558-73AF9B8CD21A}" type="presParOf" srcId="{1F5345F9-A8AE-4051-AB10-F62F6765FAE4}" destId="{AF596654-07AF-44C9-9B2C-D5B23449E180}" srcOrd="0" destOrd="0" presId="urn:microsoft.com/office/officeart/2018/2/layout/IconLabelList"/>
    <dgm:cxn modelId="{1BAF9775-43A8-4D0C-A7C3-FCD6C34A2845}" type="presParOf" srcId="{1F5345F9-A8AE-4051-AB10-F62F6765FAE4}" destId="{D77064F2-13C5-4A1D-BDD7-C2668D9F8C1C}" srcOrd="1" destOrd="0" presId="urn:microsoft.com/office/officeart/2018/2/layout/IconLabelList"/>
    <dgm:cxn modelId="{7F551A71-C01C-4581-AF7C-9A7093E2068D}" type="presParOf" srcId="{1F5345F9-A8AE-4051-AB10-F62F6765FAE4}" destId="{628F5D1A-1430-4C4D-93B1-B29ACCEC9F2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7DB1F-B80E-42E5-86E5-09B7EAEAB1D2}">
      <dsp:nvSpPr>
        <dsp:cNvPr id="0" name=""/>
        <dsp:cNvSpPr/>
      </dsp:nvSpPr>
      <dsp:spPr>
        <a:xfrm>
          <a:off x="965469" y="814256"/>
          <a:ext cx="926991" cy="926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B9D92-4A91-40C2-AC76-CFCFF0AE28F0}">
      <dsp:nvSpPr>
        <dsp:cNvPr id="0" name=""/>
        <dsp:cNvSpPr/>
      </dsp:nvSpPr>
      <dsp:spPr>
        <a:xfrm>
          <a:off x="398975" y="2031903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Python</a:t>
          </a:r>
          <a:endParaRPr lang="en-US" sz="2300" kern="1200"/>
        </a:p>
      </dsp:txBody>
      <dsp:txXfrm>
        <a:off x="398975" y="2031903"/>
        <a:ext cx="2059980" cy="720000"/>
      </dsp:txXfrm>
    </dsp:sp>
    <dsp:sp modelId="{73005003-54A3-43B5-A328-09823DB0AD5E}">
      <dsp:nvSpPr>
        <dsp:cNvPr id="0" name=""/>
        <dsp:cNvSpPr/>
      </dsp:nvSpPr>
      <dsp:spPr>
        <a:xfrm>
          <a:off x="3385946" y="814256"/>
          <a:ext cx="926991" cy="926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E8147-CA06-47F1-B8E6-B8720D9BE8F5}">
      <dsp:nvSpPr>
        <dsp:cNvPr id="0" name=""/>
        <dsp:cNvSpPr/>
      </dsp:nvSpPr>
      <dsp:spPr>
        <a:xfrm>
          <a:off x="2819451" y="2031903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Flask</a:t>
          </a:r>
          <a:endParaRPr lang="en-US" sz="2300" kern="1200"/>
        </a:p>
      </dsp:txBody>
      <dsp:txXfrm>
        <a:off x="2819451" y="2031903"/>
        <a:ext cx="2059980" cy="720000"/>
      </dsp:txXfrm>
    </dsp:sp>
    <dsp:sp modelId="{06778132-2E26-41C5-A003-947E1033B800}">
      <dsp:nvSpPr>
        <dsp:cNvPr id="0" name=""/>
        <dsp:cNvSpPr/>
      </dsp:nvSpPr>
      <dsp:spPr>
        <a:xfrm>
          <a:off x="5806422" y="814256"/>
          <a:ext cx="926991" cy="9269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1A1DC-6D99-4894-AC28-A22FFA7A004C}">
      <dsp:nvSpPr>
        <dsp:cNvPr id="0" name=""/>
        <dsp:cNvSpPr/>
      </dsp:nvSpPr>
      <dsp:spPr>
        <a:xfrm>
          <a:off x="5239928" y="2031903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CX_Oracle</a:t>
          </a:r>
          <a:endParaRPr lang="en-US" sz="2300" kern="1200"/>
        </a:p>
      </dsp:txBody>
      <dsp:txXfrm>
        <a:off x="5239928" y="2031903"/>
        <a:ext cx="2059980" cy="720000"/>
      </dsp:txXfrm>
    </dsp:sp>
    <dsp:sp modelId="{AF596654-07AF-44C9-9B2C-D5B23449E180}">
      <dsp:nvSpPr>
        <dsp:cNvPr id="0" name=""/>
        <dsp:cNvSpPr/>
      </dsp:nvSpPr>
      <dsp:spPr>
        <a:xfrm>
          <a:off x="8226899" y="814256"/>
          <a:ext cx="926991" cy="9269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F5D1A-1430-4C4D-93B1-B29ACCEC9F26}">
      <dsp:nvSpPr>
        <dsp:cNvPr id="0" name=""/>
        <dsp:cNvSpPr/>
      </dsp:nvSpPr>
      <dsp:spPr>
        <a:xfrm>
          <a:off x="7660404" y="2031903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Oracle Datenbank</a:t>
          </a:r>
          <a:endParaRPr lang="en-US" sz="2300" kern="1200"/>
        </a:p>
      </dsp:txBody>
      <dsp:txXfrm>
        <a:off x="7660404" y="2031903"/>
        <a:ext cx="205998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C7981-99B8-CAA8-DC65-20E8C3D2B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D0F802-9A5D-E799-9113-3719E1FE1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85E41A-46F2-980E-7E99-00832E2B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34F5-1392-4952-B8A0-55390FC3BFE2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766F37-1961-96E3-0B3D-087AC823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EAE687-7113-EB15-18E8-D765639E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B8A8-F248-4D72-A2DA-07B26EA3F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83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D6952B-81DD-C036-BDE8-D7E4DAF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F591D5-6FBC-EE66-CCDC-3BB851AAC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7AACDB-BCF5-8E49-B8C0-2FD82254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34F5-1392-4952-B8A0-55390FC3BFE2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3073AB-A77D-FD53-D53A-BF873EC7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F6BA36-E5DE-32F1-4929-56FD6C0B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B8A8-F248-4D72-A2DA-07B26EA3F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08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DD0FDC-D75D-BEA2-90B5-01781E07F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E489EE-1508-741E-F8A7-42E5263A4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183050-3222-FA36-CF4A-ADB06E95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34F5-1392-4952-B8A0-55390FC3BFE2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F6360-1330-6848-2EFE-CFFDA077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061587-AAFA-C74A-7222-3A91D07B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B8A8-F248-4D72-A2DA-07B26EA3F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59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86999-C606-967B-828E-614AA15E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DF2133-3A4B-227B-9E6B-C87845870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F328F8-D230-99A2-7BB2-E88AB9DF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34F5-1392-4952-B8A0-55390FC3BFE2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67FB3D-3395-27D4-BBE5-9AF419EF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B3FC1-9998-A819-604A-B4E54359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B8A8-F248-4D72-A2DA-07B26EA3F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86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9E625-0DF7-58EF-6FEF-F7B9977F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057C51-F7E9-2DF2-93B8-C99DDF714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AA1A4C-2B12-89DB-3404-FC8F31DD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34F5-1392-4952-B8A0-55390FC3BFE2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3F4D1D-B631-5F32-5566-6E57303D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A01D7C-1322-AC53-B7CF-6157E767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B8A8-F248-4D72-A2DA-07B26EA3F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68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804BB-F557-FC92-53CD-BC55A6BE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99FFF0-66E9-7EAD-513C-6163FC90B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10116B-C319-0AA3-37A3-1B29B222B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C4B72D-FA38-9536-DD63-F26EBEF2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34F5-1392-4952-B8A0-55390FC3BFE2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F0CAD2-4604-3B09-DFFB-D9A2F970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86845C-C9DB-CA94-7BCA-DB2EE3BC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B8A8-F248-4D72-A2DA-07B26EA3F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43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6D2C5-810E-7A38-456F-8E454996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F4B94D-CBF4-FB15-E031-BA4F06853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723BDE-457D-BF80-67A1-D49289D40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2988D7-3E29-B3B8-85BC-88BAB7476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BB405A1-989D-A0C0-A6F5-BCDB39051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200F09-FD9E-BC94-E029-93F7CE63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34F5-1392-4952-B8A0-55390FC3BFE2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225951-44BD-7331-11A5-397A8037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C75E9F3-CB3A-C8F8-5195-B440528D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B8A8-F248-4D72-A2DA-07B26EA3F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64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289421-2DAC-B441-DA1E-689EB89B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43F7B0-F27B-9BD8-3F06-A6C08B4A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34F5-1392-4952-B8A0-55390FC3BFE2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B558B1-651F-107F-E17A-33097BE5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73A33A-9A5D-1E39-C7AF-0F764511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B8A8-F248-4D72-A2DA-07B26EA3F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42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E6E969-8927-D767-8B55-B9C1B54A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34F5-1392-4952-B8A0-55390FC3BFE2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3168BF-0473-6E0B-0C5E-5469953A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934877-AC61-B35A-A2F3-8B773458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B8A8-F248-4D72-A2DA-07B26EA3F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64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7BBCC-080E-E5AA-80F7-E04DBC8F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1C93E1-8BBA-AC6C-4705-E6612A5D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72E8C2-3995-3015-5A59-81276117A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E4C18E-60EF-DE29-95FF-E093AE48D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34F5-1392-4952-B8A0-55390FC3BFE2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41392A-EC1A-6A79-22C5-487D71ED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AC8CDC-DE45-5B55-8B68-DC99B18E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B8A8-F248-4D72-A2DA-07B26EA3F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24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F081F3-F992-0BA3-7F73-BD9BCC3D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723D00-8023-D34F-3A9C-1C2B4B0CD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E60D7B-3D1D-A32D-5FF9-C706C00E3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03832F-CEE0-336C-9502-89837E02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34F5-1392-4952-B8A0-55390FC3BFE2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CA3B23-5E4E-E480-8C80-9256E922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DA48BD-9544-5EBB-FFC7-61F03CC9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B8A8-F248-4D72-A2DA-07B26EA3F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15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21C5D5-26F4-2B65-25B2-937E7FF81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02D1AC-3215-2962-8508-360DCE067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7242CD-61B7-A20A-48C9-AF534E797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334F5-1392-4952-B8A0-55390FC3BFE2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9F6B15-AD55-5CE2-6DCF-437EBB472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DD64BB-C1DF-96A4-1969-1FFAE23B2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A0B8A8-F248-4D72-A2DA-07B26EA3F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38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2291418-7D9A-0AF6-CC14-40BFE751A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de-DE" sz="5200" dirty="0">
                <a:solidFill>
                  <a:schemeClr val="tx2"/>
                </a:solidFill>
              </a:rPr>
              <a:t>Website für eine Autovermietung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15691E-85D6-4BA0-2A64-85C0C032E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 fontScale="92500" lnSpcReduction="10000"/>
          </a:bodyPr>
          <a:lstStyle/>
          <a:p>
            <a:r>
              <a:rPr lang="de-DE" dirty="0">
                <a:solidFill>
                  <a:schemeClr val="tx2"/>
                </a:solidFill>
              </a:rPr>
              <a:t>Steven Hofmann, Dominik Hübner, Jeongmin Lee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042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65B6FBD-4237-D4FA-8484-9C317481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DE" sz="3600">
                <a:solidFill>
                  <a:schemeClr val="tx2"/>
                </a:solidFill>
              </a:rPr>
              <a:t>Anforderungen Kunden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ED28F1-341B-CD84-2F80-D5AE84703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342900" lvl="0" indent="-342900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de-DE" sz="180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Registrierung</a:t>
            </a:r>
          </a:p>
          <a:p>
            <a:pPr marL="342900" lvl="0" indent="-342900">
              <a:buFont typeface="Arial" panose="020B0604020202020204" pitchFamily="34" charset="0"/>
              <a:buChar char="●"/>
            </a:pPr>
            <a:r>
              <a:rPr lang="de-DE" sz="180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Login</a:t>
            </a:r>
          </a:p>
          <a:p>
            <a:pPr marL="342900" lvl="0" indent="-342900">
              <a:buFont typeface="Arial" panose="020B0604020202020204" pitchFamily="34" charset="0"/>
              <a:buChar char="●"/>
            </a:pPr>
            <a:r>
              <a:rPr lang="de-DE" sz="180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Verfügbare Fahrzeuge, pro Standort, Zeitraum, Preis, Fahrzeugklasse filtern</a:t>
            </a:r>
          </a:p>
          <a:p>
            <a:pPr marL="342900" lvl="0" indent="-342900">
              <a:buFont typeface="Arial" panose="020B0604020202020204" pitchFamily="34" charset="0"/>
              <a:buChar char="●"/>
            </a:pPr>
            <a:r>
              <a:rPr lang="de-DE" sz="180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Reservieren</a:t>
            </a:r>
          </a:p>
          <a:p>
            <a:pPr marL="342900" lvl="0" indent="-342900">
              <a:buFont typeface="Arial" panose="020B0604020202020204" pitchFamily="34" charset="0"/>
              <a:buChar char="●"/>
            </a:pPr>
            <a:r>
              <a:rPr lang="de-DE" sz="180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Reservierung anschauen &amp; ändern &amp; löschen</a:t>
            </a:r>
          </a:p>
          <a:p>
            <a:pPr marL="342900" lvl="0" indent="-342900">
              <a:buFont typeface="Arial" panose="020B0604020202020204" pitchFamily="34" charset="0"/>
              <a:buChar char="●"/>
            </a:pPr>
            <a:r>
              <a:rPr lang="de-DE" sz="180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Rechnung einsehen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de-DE" sz="180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Persönliche Daten ändern &amp; anschauen &amp; löschen</a:t>
            </a:r>
          </a:p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1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88D5C91-BD05-4A22-7475-1F63358D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DE" sz="3600">
                <a:solidFill>
                  <a:schemeClr val="tx2"/>
                </a:solidFill>
              </a:rPr>
              <a:t>Anforderungen Mitarbeiter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1CFB8D-39A5-1D4F-FF63-1CD0248B1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342900" lvl="0" indent="-342900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de-DE" sz="1800" u="none" strike="noStrike">
                <a:solidFill>
                  <a:schemeClr val="tx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Login</a:t>
            </a:r>
          </a:p>
          <a:p>
            <a:pPr marL="342900" lvl="0" indent="-342900">
              <a:buFont typeface="Arial" panose="020B0604020202020204" pitchFamily="34" charset="0"/>
              <a:buChar char="●"/>
            </a:pPr>
            <a:r>
              <a:rPr lang="de-DE" sz="1800" u="none" strike="noStrike">
                <a:solidFill>
                  <a:schemeClr val="tx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Fahrzeuge hinzufügen &amp; entfernen &amp; bearbeiten</a:t>
            </a:r>
          </a:p>
          <a:p>
            <a:pPr marL="342900" lvl="0" indent="-342900">
              <a:buFont typeface="Arial" panose="020B0604020202020204" pitchFamily="34" charset="0"/>
              <a:buChar char="●"/>
            </a:pPr>
            <a:r>
              <a:rPr lang="de-DE" sz="1800" u="none" strike="noStrike">
                <a:solidFill>
                  <a:schemeClr val="tx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Reservierung anschauen &amp; bestätigen &amp; stornieren</a:t>
            </a:r>
          </a:p>
          <a:p>
            <a:pPr marL="342900" lvl="0" indent="-342900">
              <a:buFont typeface="Arial" panose="020B0604020202020204" pitchFamily="34" charset="0"/>
              <a:buChar char="●"/>
            </a:pPr>
            <a:r>
              <a:rPr lang="de-DE" sz="1800" u="none" strike="noStrike">
                <a:solidFill>
                  <a:schemeClr val="tx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Rechnung einsehen &amp; erstellen &amp; ändern</a:t>
            </a:r>
          </a:p>
          <a:p>
            <a:pPr marL="342900" lvl="0" indent="-342900">
              <a:buFont typeface="Arial" panose="020B0604020202020204" pitchFamily="34" charset="0"/>
              <a:buChar char="●"/>
            </a:pPr>
            <a:r>
              <a:rPr lang="de-DE" sz="1800" u="none" strike="noStrike">
                <a:solidFill>
                  <a:schemeClr val="tx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Mitarbeiter erstellen &amp; entfernen &amp; bearbeiten</a:t>
            </a:r>
          </a:p>
          <a:p>
            <a:pPr marL="342900" lvl="0" indent="-342900">
              <a:buFont typeface="Arial" panose="020B0604020202020204" pitchFamily="34" charset="0"/>
              <a:buChar char="●"/>
            </a:pPr>
            <a:r>
              <a:rPr lang="de-DE" sz="1800" u="none" strike="noStrike">
                <a:solidFill>
                  <a:schemeClr val="tx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Persönliche Daten von Kunden anschauen &amp; löschen</a:t>
            </a:r>
          </a:p>
          <a:p>
            <a:pPr marL="342900" lvl="0" indent="-342900">
              <a:buFont typeface="Arial" panose="020B0604020202020204" pitchFamily="34" charset="0"/>
              <a:buChar char="●"/>
            </a:pPr>
            <a:r>
              <a:rPr lang="de-DE" sz="1800" u="none" strike="noStrike">
                <a:solidFill>
                  <a:schemeClr val="tx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Standorte anlegen &amp; löschen &amp; bearbeiten (Parkplätze)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de-DE" sz="1800" u="none" strike="noStrike">
                <a:solidFill>
                  <a:schemeClr val="tx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Wartung veranlassen (Kunden Rechnung erstellen)</a:t>
            </a:r>
          </a:p>
        </p:txBody>
      </p:sp>
    </p:spTree>
    <p:extLst>
      <p:ext uri="{BB962C8B-B14F-4D97-AF65-F5344CB8AC3E}">
        <p14:creationId xmlns:p14="http://schemas.microsoft.com/office/powerpoint/2010/main" val="377885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ECA9D6-B756-44A4-EA42-8B5E505C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chemeClr val="tx2"/>
                </a:solidFill>
              </a:rPr>
              <a:t>Verwendete Frameworks und Technologien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9" name="Inhaltsplatzhalter 2">
            <a:extLst>
              <a:ext uri="{FF2B5EF4-FFF2-40B4-BE49-F238E27FC236}">
                <a16:creationId xmlns:a16="http://schemas.microsoft.com/office/drawing/2014/main" id="{1CDBB609-5899-9DF0-65EA-0D1FB2AA6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896704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351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33B4BDD-5E5D-EA58-EBBF-83845A590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83" y="213360"/>
            <a:ext cx="10951433" cy="6644640"/>
          </a:xfrm>
        </p:spPr>
      </p:pic>
    </p:spTree>
    <p:extLst>
      <p:ext uri="{BB962C8B-B14F-4D97-AF65-F5344CB8AC3E}">
        <p14:creationId xmlns:p14="http://schemas.microsoft.com/office/powerpoint/2010/main" val="314449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Inhaltsplatzhalter 8" descr="Ein Bild, das Text, Diagramm, Plan, Screenshot enthält.&#10;&#10;Automatisch generierte Beschreibung">
            <a:extLst>
              <a:ext uri="{FF2B5EF4-FFF2-40B4-BE49-F238E27FC236}">
                <a16:creationId xmlns:a16="http://schemas.microsoft.com/office/drawing/2014/main" id="{F67F1CFB-1DB0-9E80-BC84-804404A02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81" y="0"/>
            <a:ext cx="10744438" cy="6832600"/>
          </a:xfrm>
        </p:spPr>
      </p:pic>
    </p:spTree>
    <p:extLst>
      <p:ext uri="{BB962C8B-B14F-4D97-AF65-F5344CB8AC3E}">
        <p14:creationId xmlns:p14="http://schemas.microsoft.com/office/powerpoint/2010/main" val="283594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Breitbild</PresentationFormat>
  <Paragraphs>24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Website für eine Autovermietung</vt:lpstr>
      <vt:lpstr>Anforderungen Kunden</vt:lpstr>
      <vt:lpstr>Anforderungen Mitarbeiter</vt:lpstr>
      <vt:lpstr>Verwendete Frameworks und Technologien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für eine Autovermietung</dc:title>
  <dc:creator>Steven Hofmann</dc:creator>
  <cp:lastModifiedBy>Steven Hofmann</cp:lastModifiedBy>
  <cp:revision>1</cp:revision>
  <dcterms:created xsi:type="dcterms:W3CDTF">2024-02-14T20:44:23Z</dcterms:created>
  <dcterms:modified xsi:type="dcterms:W3CDTF">2024-02-15T12:05:34Z</dcterms:modified>
</cp:coreProperties>
</file>