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aven Pro" panose="02010600030101010101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1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6d0b0a9e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96d0b0a9e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96d0b0a9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96d0b0a9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96d0b0a9e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96d0b0a9e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96d0b0a9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96d0b0a9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96d0b0a9e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96d0b0a9e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6d0b0a9e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6d0b0a9e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938d809888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938d809888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96d0b0a9e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96d0b0a9e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38d80988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38d80988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38d80988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938d80988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38d80988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38d80988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38d809888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938d809888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938d809888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938d809888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96d0b0a9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96d0b0a9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938d80988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938d80988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96d0b0a9e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96d0b0a9e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Width NN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Shangyang Min, Zhilong Feng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283600" y="18852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code runs in October, but does not work in November :)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Library capacity with CUDA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Solutions on system env variable all failed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MSU HPCC upgrade in October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Locked CUDA version to 11.5.0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 Google to access the training power in Colab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 I result is based on V100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 II result based on Colab, higher training power, less GPU memory (Reason we change our training strategy)</a:t>
            </a:r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1244150" y="5739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</a:t>
            </a:r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body" idx="1"/>
          </p:nvPr>
        </p:nvSpPr>
        <p:spPr>
          <a:xfrm>
            <a:off x="1283600" y="1127125"/>
            <a:ext cx="27201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Capacity Issue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75" y="1484450"/>
            <a:ext cx="3782874" cy="34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1244150" y="5739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</a:t>
            </a:r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body" idx="1"/>
          </p:nvPr>
        </p:nvSpPr>
        <p:spPr>
          <a:xfrm>
            <a:off x="1283600" y="1127125"/>
            <a:ext cx="27201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Size Issue</a:t>
            </a:r>
            <a:endParaRPr/>
          </a:p>
        </p:txBody>
      </p:sp>
      <p:sp>
        <p:nvSpPr>
          <p:cNvPr id="358" name="Google Shape;358;p23"/>
          <p:cNvSpPr txBox="1"/>
          <p:nvPr/>
        </p:nvSpPr>
        <p:spPr>
          <a:xfrm>
            <a:off x="5097650" y="2051500"/>
            <a:ext cx="389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Increase while training samples increase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Will overfit if the dataset goes large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Shuffle and cut the training set to 3000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50" y="1233650"/>
            <a:ext cx="2987576" cy="36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1160325" y="4385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</a:t>
            </a:r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body" idx="1"/>
          </p:nvPr>
        </p:nvSpPr>
        <p:spPr>
          <a:xfrm>
            <a:off x="1226550" y="991750"/>
            <a:ext cx="27201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Batch Size</a:t>
            </a:r>
            <a:endParaRPr/>
          </a:p>
        </p:txBody>
      </p:sp>
      <p:sp>
        <p:nvSpPr>
          <p:cNvPr id="366" name="Google Shape;366;p24"/>
          <p:cNvSpPr txBox="1"/>
          <p:nvPr/>
        </p:nvSpPr>
        <p:spPr>
          <a:xfrm>
            <a:off x="4458850" y="1725150"/>
            <a:ext cx="4171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Ideally, the GPUs can read all the training data, but it requires 100TB+ GPU memory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found out a method to break down the training data and use batches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Limited Resource, we are not google :(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 significant influence on output, only in training 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body" idx="1"/>
          </p:nvPr>
        </p:nvSpPr>
        <p:spPr>
          <a:xfrm>
            <a:off x="1303800" y="1151775"/>
            <a:ext cx="27201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 Resolution Resize</a:t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0" y="1597875"/>
            <a:ext cx="2548545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4">
            <a:alphaModFix/>
          </a:blip>
          <a:srcRect l="980" r="-980"/>
          <a:stretch/>
        </p:blipFill>
        <p:spPr>
          <a:xfrm>
            <a:off x="3220382" y="1597875"/>
            <a:ext cx="2526687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5"/>
          <p:cNvSpPr txBox="1"/>
          <p:nvPr/>
        </p:nvSpPr>
        <p:spPr>
          <a:xfrm>
            <a:off x="5658775" y="1757650"/>
            <a:ext cx="3369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Baseline CNN will not be influenced by the resolution of the image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Infinite width NNs linearly increase its training time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accuracy in CNN will increase as the image resolution goes higher but Infinite width NNs do not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</a:t>
            </a:r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body" idx="1"/>
          </p:nvPr>
        </p:nvSpPr>
        <p:spPr>
          <a:xfrm>
            <a:off x="1370025" y="1151775"/>
            <a:ext cx="27201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DownSampling</a:t>
            </a:r>
            <a:endParaRPr/>
          </a:p>
        </p:txBody>
      </p:sp>
      <p:pic>
        <p:nvPicPr>
          <p:cNvPr id="382" name="Google Shape;3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200" y="1553475"/>
            <a:ext cx="2688126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6"/>
          <p:cNvSpPr txBox="1"/>
          <p:nvPr/>
        </p:nvSpPr>
        <p:spPr>
          <a:xfrm>
            <a:off x="4572000" y="1782450"/>
            <a:ext cx="3958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found out that no Maxpool support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Using Avgpool instead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Infinite Width NN ran for 30+ minutes then the kernel died! (Memory Issue)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</a:t>
            </a:r>
            <a:endParaRPr/>
          </a:p>
        </p:txBody>
      </p:sp>
      <p:sp>
        <p:nvSpPr>
          <p:cNvPr id="389" name="Google Shape;389;p27"/>
          <p:cNvSpPr txBox="1">
            <a:spLocks noGrp="1"/>
          </p:cNvSpPr>
          <p:nvPr>
            <p:ph type="body" idx="1"/>
          </p:nvPr>
        </p:nvSpPr>
        <p:spPr>
          <a:xfrm>
            <a:off x="1370025" y="1151775"/>
            <a:ext cx="27201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DownSampling</a:t>
            </a:r>
            <a:endParaRPr/>
          </a:p>
        </p:txBody>
      </p:sp>
      <p:pic>
        <p:nvPicPr>
          <p:cNvPr id="390" name="Google Shape;3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75" y="1493025"/>
            <a:ext cx="3180701" cy="3488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7"/>
          <p:cNvSpPr txBox="1"/>
          <p:nvPr/>
        </p:nvSpPr>
        <p:spPr>
          <a:xfrm>
            <a:off x="4497475" y="1898325"/>
            <a:ext cx="4596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also applied strides = 2 as a solution for downsampling without pooling in the 3 models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Decrease in time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 significant increase in Accuracy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sp>
        <p:nvSpPr>
          <p:cNvPr id="397" name="Google Shape;397;p28"/>
          <p:cNvSpPr txBox="1">
            <a:spLocks noGrp="1"/>
          </p:cNvSpPr>
          <p:nvPr>
            <p:ph type="body" idx="1"/>
          </p:nvPr>
        </p:nvSpPr>
        <p:spPr>
          <a:xfrm>
            <a:off x="1441775" y="18079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Generally, we agree Infinite width NN is a great theory to explore more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Limitations: library, resources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Outperformed by the traditional CNN in image tasks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have better performance in other fields of study like signal processing, NLP, etc.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Conclusion: Should not be applied in real tasks at this stage.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900" y="1779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748425" y="5875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Width NN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25" y="2167112"/>
            <a:ext cx="3097900" cy="17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 rotWithShape="1">
          <a:blip r:embed="rId4">
            <a:alphaModFix/>
          </a:blip>
          <a:srcRect b="2429"/>
          <a:stretch/>
        </p:blipFill>
        <p:spPr>
          <a:xfrm>
            <a:off x="5236400" y="2157475"/>
            <a:ext cx="3097901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4326425" y="2792325"/>
            <a:ext cx="7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5072475" y="1905850"/>
            <a:ext cx="3790200" cy="1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an image classification task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Models based on Infinite Width NN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the performance with the normal approach - Finite CNN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00" y="1322450"/>
            <a:ext cx="4406861" cy="28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l="37240" r="21271" b="1941"/>
          <a:stretch/>
        </p:blipFill>
        <p:spPr>
          <a:xfrm>
            <a:off x="882975" y="1833050"/>
            <a:ext cx="3912552" cy="19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5334300" y="135598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 dirty="0"/>
              <a:t>Animals-10</a:t>
            </a:r>
            <a:endParaRPr sz="1700" b="1" dirty="0"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925" y="2006900"/>
            <a:ext cx="3640300" cy="15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336900" y="537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CNN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50" y="1498525"/>
            <a:ext cx="55340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1204475" y="6427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Infinite NN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338" y="3108049"/>
            <a:ext cx="2286600" cy="8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963" y="3463638"/>
            <a:ext cx="12001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2581488" y="40031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NNGP Kernel</a:t>
            </a:r>
            <a:r>
              <a:rPr lang="en" sz="1100"/>
              <a:t> </a:t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4509438" y="40031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NTK Kernel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2603238" y="4342363"/>
            <a:ext cx="162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Bayesian</a:t>
            </a:r>
            <a:r>
              <a:rPr lang="en" sz="1100"/>
              <a:t> infinite neural network</a:t>
            </a: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4509438" y="4296150"/>
            <a:ext cx="1534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gradient descent trained</a:t>
            </a:r>
            <a:r>
              <a:rPr lang="en" sz="1100"/>
              <a:t> infinite network</a:t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551" y="1405600"/>
            <a:ext cx="5708399" cy="17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25" y="2260438"/>
            <a:ext cx="37528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4872275" y="2010388"/>
            <a:ext cx="4029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Set up environment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Get familiar with the library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Addressing problems we face and finding solutions for Experiment II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Build models with the similar power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Simple comparison without testing factors that may have influenced the result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 of Infinite NN</a:t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25" y="2047750"/>
            <a:ext cx="3159175" cy="11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 txBox="1"/>
          <p:nvPr/>
        </p:nvSpPr>
        <p:spPr>
          <a:xfrm>
            <a:off x="1303800" y="1302325"/>
            <a:ext cx="30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Lack of Ability to use Softmax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1067825" y="3415875"/>
            <a:ext cx="3643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Solution: To count the label with the highest probability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5611575" y="1302325"/>
            <a:ext cx="305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Lack of Ability to Pool: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 Maxpool support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Avg pool resource issue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875" y="2088625"/>
            <a:ext cx="1621435" cy="185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body" idx="1"/>
          </p:nvPr>
        </p:nvSpPr>
        <p:spPr>
          <a:xfrm>
            <a:off x="4714175" y="1973500"/>
            <a:ext cx="4429800" cy="27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comparison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Addressing factors(problems we faced in Exp I) may influence the results: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Capacity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Batches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Sample Size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 Resolution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Down Sampling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1244150" y="5739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II</a:t>
            </a:r>
            <a:endParaRPr/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425" y="1493825"/>
            <a:ext cx="2738774" cy="2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Maven Pro</vt:lpstr>
      <vt:lpstr>Arial</vt:lpstr>
      <vt:lpstr>Nunito</vt:lpstr>
      <vt:lpstr>Momentum</vt:lpstr>
      <vt:lpstr>Infinite Width NN</vt:lpstr>
      <vt:lpstr>Infinite Width NN</vt:lpstr>
      <vt:lpstr>Project Goal</vt:lpstr>
      <vt:lpstr>Dataset</vt:lpstr>
      <vt:lpstr>Baseline CNN</vt:lpstr>
      <vt:lpstr>Types of Infinite NN</vt:lpstr>
      <vt:lpstr>Experiment I</vt:lpstr>
      <vt:lpstr>Downside of Infinite NN</vt:lpstr>
      <vt:lpstr>Experiment II</vt:lpstr>
      <vt:lpstr>Experiment II</vt:lpstr>
      <vt:lpstr>Experiment II</vt:lpstr>
      <vt:lpstr>Experiment II</vt:lpstr>
      <vt:lpstr>Experiment II</vt:lpstr>
      <vt:lpstr>Experiment II</vt:lpstr>
      <vt:lpstr>Experiment II</vt:lpstr>
      <vt:lpstr>Final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Width NN</dc:title>
  <cp:lastModifiedBy>Min, Shangyang</cp:lastModifiedBy>
  <cp:revision>1</cp:revision>
  <dcterms:modified xsi:type="dcterms:W3CDTF">2022-11-22T23:22:27Z</dcterms:modified>
</cp:coreProperties>
</file>