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notesMasterIdLst>
    <p:notesMasterId r:id="rId18"/>
  </p:notesMasterIdLst>
  <p:handoutMasterIdLst>
    <p:handoutMasterId r:id="rId19"/>
  </p:handoutMasterIdLst>
  <p:sldIdLst>
    <p:sldId id="259" r:id="rId4"/>
    <p:sldId id="260" r:id="rId5"/>
    <p:sldId id="261" r:id="rId6"/>
    <p:sldId id="262" r:id="rId7"/>
    <p:sldId id="263" r:id="rId8"/>
    <p:sldId id="264" r:id="rId9"/>
    <p:sldId id="269" r:id="rId10"/>
    <p:sldId id="273" r:id="rId11"/>
    <p:sldId id="271" r:id="rId12"/>
    <p:sldId id="272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24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83B4-059D-4B18-AC0D-E10910300850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93D5-A251-4451-9603-249E442CD10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15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03E4A-088C-4F48-AA8C-B1A37BE63C67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FAA6C-2AC7-4B7E-83E0-5928ADC34D0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60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228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distribution of values – fairly equal # of base spirits,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313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using basic TF-IDF – 5 more or less similar methods</a:t>
            </a:r>
            <a:r>
              <a:rPr lang="en-US" baseline="0" dirty="0" smtClean="0"/>
              <a:t> – differ in keywords used .., user profile consists of the drinks he likes, recommendation takes every drink and outputs a list of top30 (passed the eye test the best) similar drinks, then randomly select desired count to display – ensures high % for drinks similar to multiple from profile and also some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82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really good</a:t>
            </a:r>
            <a:r>
              <a:rPr lang="en-US" baseline="0" dirty="0" smtClean="0"/>
              <a:t> with exploring twists - drinks with slight alternations. Catches onto what makes the drinks similar. But the results might be a bit too similar – poor exploration. Also damned duplicates.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pick up onto unusual similarities – same book, same series of drinks .. First problem – some drinks were missing descriptions … Another – descriptions mention unrelated drinks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1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keywords from both .. Good mix od very similar items with items similar on some unusual way … sometimes though bad items bubble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0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Ingredients and how it’s Served. Results should</a:t>
            </a:r>
            <a:r>
              <a:rPr lang="en-US" baseline="0" dirty="0" smtClean="0"/>
              <a:t> be more similar in the ‘right’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FAA6C-2AC7-4B7E-83E0-5928ADC34D0B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944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32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0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30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95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081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407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97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5638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910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86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897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06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41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67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287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9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41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3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6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3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9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0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2527-7C79-45A7-A85F-02EBEB396A2D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E5E1-2277-411D-9C94-C93C76409AF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DE739C-6976-4186-B869-F8715C88313A}" type="datetimeFigureOut">
              <a:rPr lang="cs-CZ" smtClean="0"/>
              <a:pPr/>
              <a:t>10. 12. 2019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0B18AA-F45A-4643-81A1-45E29A9FC93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iquor.com/" TargetMode="Externa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cs-CZ" dirty="0" smtClean="0"/>
          </a:p>
          <a:p>
            <a:pPr marL="45720" indent="0">
              <a:buNone/>
            </a:pP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8479"/>
            <a:ext cx="2664296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52" y="308479"/>
            <a:ext cx="2712650" cy="271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736304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60769" y="3847981"/>
            <a:ext cx="2664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Štepán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Beneš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2800" b="1" dirty="0">
                <a:latin typeface="Arial" pitchFamily="34" charset="0"/>
                <a:cs typeface="Arial" pitchFamily="34" charset="0"/>
              </a:rPr>
              <a:t>Marek </a:t>
            </a:r>
            <a:r>
              <a:rPr lang="cs-CZ" sz="2800" b="1" dirty="0" smtClean="0">
                <a:latin typeface="Arial" pitchFamily="34" charset="0"/>
                <a:cs typeface="Arial" pitchFamily="34" charset="0"/>
              </a:rPr>
              <a:t>Kučera</a:t>
            </a:r>
          </a:p>
          <a:p>
            <a:r>
              <a:rPr lang="cs-CZ" sz="2800" b="1" dirty="0" smtClean="0">
                <a:latin typeface="Arial" pitchFamily="34" charset="0"/>
                <a:cs typeface="Arial" pitchFamily="34" charset="0"/>
              </a:rPr>
              <a:t>Lukáš </a:t>
            </a:r>
            <a:r>
              <a:rPr lang="cs-CZ" sz="2800" b="1" dirty="0">
                <a:latin typeface="Arial" pitchFamily="34" charset="0"/>
                <a:cs typeface="Arial" pitchFamily="34" charset="0"/>
              </a:rPr>
              <a:t>Matta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12777"/>
            <a:ext cx="2680519" cy="268051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22210" y="327247"/>
            <a:ext cx="2664296" cy="588141"/>
          </a:xfrm>
        </p:spPr>
        <p:txBody>
          <a:bodyPr>
            <a:noAutofit/>
          </a:bodyPr>
          <a:lstStyle/>
          <a:p>
            <a:r>
              <a:rPr lang="en-US" dirty="0" smtClean="0"/>
              <a:t>Cocktails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Priorities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“Boosted” Profile-based &amp; Combined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weight given to: Base Spirit, Cocktail Type, Flavor..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deal with recommending drinks based on less important categories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55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Evaluator screenshot</a:t>
            </a:r>
            <a:endParaRPr lang="en-US" dirty="0"/>
          </a:p>
          <a:p>
            <a:r>
              <a:rPr lang="en-US" dirty="0" smtClean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54050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Graph of the evaluation results + commentary about 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330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Evaluation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Graphs about how different are the sets produce by selected methods ?</a:t>
            </a:r>
          </a:p>
          <a:p>
            <a:r>
              <a:rPr lang="en-US" dirty="0" smtClean="0"/>
              <a:t>Profile vs Description</a:t>
            </a:r>
          </a:p>
          <a:p>
            <a:r>
              <a:rPr lang="en-US" dirty="0" smtClean="0"/>
              <a:t>Boosted </a:t>
            </a:r>
            <a:r>
              <a:rPr lang="en-US" dirty="0"/>
              <a:t>P</a:t>
            </a:r>
            <a:r>
              <a:rPr lang="en-US" dirty="0" smtClean="0"/>
              <a:t>rofile vs Profile</a:t>
            </a:r>
          </a:p>
          <a:p>
            <a:r>
              <a:rPr lang="en-US" dirty="0" smtClean="0"/>
              <a:t>Profile vs Combined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5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392587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Thing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Screenshot + description of the final app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76672"/>
            <a:ext cx="2937520" cy="588141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00380"/>
            <a:ext cx="7632848" cy="44644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Recommending cocktails based on their characteristic</a:t>
            </a:r>
          </a:p>
          <a:p>
            <a:endParaRPr lang="en-US" sz="2400" dirty="0" smtClean="0"/>
          </a:p>
          <a:p>
            <a:r>
              <a:rPr lang="en-US" sz="2400" dirty="0" smtClean="0"/>
              <a:t>Can be used by: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Bartenders searching for inspiration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err="1" smtClean="0"/>
              <a:t>Eshop</a:t>
            </a:r>
            <a:r>
              <a:rPr lang="en-US" sz="2400" dirty="0"/>
              <a:t> </a:t>
            </a:r>
            <a:r>
              <a:rPr lang="en-US" sz="2400" dirty="0" smtClean="0"/>
              <a:t>selling alcohol</a:t>
            </a:r>
          </a:p>
          <a:p>
            <a:pPr marL="388620" indent="-342900">
              <a:buFont typeface="Arial" pitchFamily="34" charset="0"/>
              <a:buChar char="•"/>
            </a:pPr>
            <a:r>
              <a:rPr lang="en-US" sz="2400" dirty="0" smtClean="0"/>
              <a:t>People trying new stuff</a:t>
            </a:r>
            <a:endParaRPr lang="cs-CZ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32628"/>
            <a:ext cx="2959224" cy="29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404664"/>
            <a:ext cx="3061482" cy="576064"/>
          </a:xfrm>
        </p:spPr>
        <p:txBody>
          <a:bodyPr>
            <a:noAutofit/>
          </a:bodyPr>
          <a:lstStyle/>
          <a:p>
            <a:r>
              <a:rPr lang="en-US" sz="3200" dirty="0" smtClean="0"/>
              <a:t>Dataset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51702" cy="576064"/>
          </a:xfrm>
        </p:spPr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</a:t>
            </a:r>
            <a:r>
              <a:rPr lang="cs-CZ" sz="2400" dirty="0" smtClean="0">
                <a:hlinkClick r:id="rId2"/>
              </a:rPr>
              <a:t>www.liquor.com</a:t>
            </a:r>
            <a:r>
              <a:rPr lang="en-US" sz="2400" dirty="0" smtClean="0"/>
              <a:t>            </a:t>
            </a:r>
            <a:r>
              <a:rPr lang="en-US" sz="2400" dirty="0"/>
              <a:t>2300 recipes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272808" cy="5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188640"/>
            <a:ext cx="2088232" cy="504056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Recipe</a:t>
            </a:r>
            <a:endParaRPr lang="cs-CZ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3960440" cy="599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2" y="1473899"/>
            <a:ext cx="4501039" cy="45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404664"/>
            <a:ext cx="216024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Scrapping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052736"/>
            <a:ext cx="7632848" cy="511256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mplemented in python using </a:t>
            </a:r>
            <a:r>
              <a:rPr lang="cs-CZ" dirty="0" smtClean="0"/>
              <a:t>beautifulsoup4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cs-CZ" dirty="0" smtClean="0"/>
              <a:t>requests</a:t>
            </a:r>
            <a:r>
              <a:rPr lang="en-US" dirty="0" smtClean="0"/>
              <a:t>, re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Ingredients without amount or weight</a:t>
            </a:r>
          </a:p>
          <a:p>
            <a:r>
              <a:rPr lang="en-US" dirty="0" smtClean="0"/>
              <a:t>11 Profile categories plus glass and garnish</a:t>
            </a:r>
          </a:p>
          <a:p>
            <a:r>
              <a:rPr lang="en-US" dirty="0" smtClean="0"/>
              <a:t>About recipe</a:t>
            </a:r>
          </a:p>
          <a:p>
            <a:r>
              <a:rPr lang="en-US" dirty="0" smtClean="0"/>
              <a:t>How to make recipe</a:t>
            </a:r>
          </a:p>
          <a:p>
            <a:r>
              <a:rPr lang="en-US" dirty="0" smtClean="0"/>
              <a:t>Picture for front end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 </a:t>
            </a:r>
            <a:r>
              <a:rPr lang="en-US" dirty="0" err="1" smtClean="0"/>
              <a:t>csv</a:t>
            </a:r>
            <a:r>
              <a:rPr lang="en-US" dirty="0" smtClean="0"/>
              <a:t> for recommender, </a:t>
            </a:r>
            <a:r>
              <a:rPr lang="en-US" dirty="0" err="1" smtClean="0"/>
              <a:t>json</a:t>
            </a:r>
            <a:r>
              <a:rPr lang="en-US" dirty="0" smtClean="0"/>
              <a:t> for front-end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342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Recommending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Content-Based (TF-IDF)</a:t>
            </a:r>
          </a:p>
          <a:p>
            <a:endParaRPr lang="en-US" dirty="0" smtClean="0"/>
          </a:p>
          <a:p>
            <a:r>
              <a:rPr lang="en-US" dirty="0" smtClean="0"/>
              <a:t>User profile – drinks</a:t>
            </a:r>
          </a:p>
          <a:p>
            <a:endParaRPr lang="en-US" dirty="0" smtClean="0"/>
          </a:p>
          <a:p>
            <a:r>
              <a:rPr lang="en-US" dirty="0" smtClean="0"/>
              <a:t>Top 30 for each drink =&gt; a big list</a:t>
            </a:r>
          </a:p>
          <a:p>
            <a:r>
              <a:rPr lang="en-US" dirty="0" smtClean="0"/>
              <a:t>A big list =&gt; randomly sampled into final list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84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Profile-based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Recommends ‘twists’</a:t>
            </a:r>
          </a:p>
          <a:p>
            <a:r>
              <a:rPr lang="en-US" dirty="0" smtClean="0"/>
              <a:t>Understands innate similarity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Maybe a bit too similar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2420888"/>
            <a:ext cx="1728192" cy="309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2040" y="5517232"/>
            <a:ext cx="3528392" cy="1165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Description-based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Can pick unusual similarities</a:t>
            </a:r>
          </a:p>
          <a:p>
            <a:r>
              <a:rPr lang="en-US" dirty="0" smtClean="0"/>
              <a:t>Some innate similarity</a:t>
            </a:r>
          </a:p>
          <a:p>
            <a:pPr marL="45720" indent="0">
              <a:buNone/>
            </a:pPr>
            <a:r>
              <a:rPr lang="en-US" dirty="0" smtClean="0"/>
              <a:t>   in how cocktails are made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Missing descriptions</a:t>
            </a:r>
          </a:p>
          <a:p>
            <a:r>
              <a:rPr lang="en-US" dirty="0" smtClean="0"/>
              <a:t>Unrelated drinks mentioned</a:t>
            </a:r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717079" cy="56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1" y="1124744"/>
            <a:ext cx="3528392" cy="1296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0232" y="2420888"/>
            <a:ext cx="1800201" cy="23762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96" y="404664"/>
            <a:ext cx="3729608" cy="5881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Combined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5"/>
            <a:ext cx="7315200" cy="4824576"/>
          </a:xfrm>
        </p:spPr>
        <p:txBody>
          <a:bodyPr/>
          <a:lstStyle/>
          <a:p>
            <a:r>
              <a:rPr lang="en-US" dirty="0" smtClean="0"/>
              <a:t>Best of both worlds .. In theory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Sometimes unrelated results appear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69114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4115</TotalTime>
  <Words>426</Words>
  <Application>Microsoft Office PowerPoint</Application>
  <PresentationFormat>On-screen Show (4:3)</PresentationFormat>
  <Paragraphs>89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Custom Design</vt:lpstr>
      <vt:lpstr>1_Custom Design</vt:lpstr>
      <vt:lpstr>Perspective</vt:lpstr>
      <vt:lpstr>Cocktails</vt:lpstr>
      <vt:lpstr>Introduction</vt:lpstr>
      <vt:lpstr>Dataset</vt:lpstr>
      <vt:lpstr>Recipe</vt:lpstr>
      <vt:lpstr>Scrapping</vt:lpstr>
      <vt:lpstr>Recommending</vt:lpstr>
      <vt:lpstr>Profile-based</vt:lpstr>
      <vt:lpstr>Description-based</vt:lpstr>
      <vt:lpstr>Combined</vt:lpstr>
      <vt:lpstr>Priorities</vt:lpstr>
      <vt:lpstr>Evaluation</vt:lpstr>
      <vt:lpstr>Evaluation</vt:lpstr>
      <vt:lpstr>Evaluation</vt:lpstr>
      <vt:lpstr>The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385</cp:revision>
  <dcterms:created xsi:type="dcterms:W3CDTF">2016-01-18T06:59:37Z</dcterms:created>
  <dcterms:modified xsi:type="dcterms:W3CDTF">2019-12-10T09:00:13Z</dcterms:modified>
</cp:coreProperties>
</file>