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notesMasterIdLst>
    <p:notesMasterId r:id="rId10"/>
  </p:notesMasterIdLst>
  <p:handoutMasterIdLst>
    <p:handoutMasterId r:id="rId11"/>
  </p:handoutMasterIdLst>
  <p:sldIdLst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4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83B4-059D-4B18-AC0D-E10910300850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93D5-A251-4451-9603-249E442CD10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15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3E4A-088C-4F48-AA8C-B1A37BE63C67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FAA6C-2AC7-4B7E-83E0-5928ADC34D0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60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28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0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30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95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081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07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97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638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910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8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897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06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41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67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287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9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1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6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3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9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0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2527-7C79-45A7-A85F-02EBEB396A2D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6. 12. 2019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quor.com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cs-CZ" dirty="0" smtClean="0"/>
          </a:p>
          <a:p>
            <a:pPr marL="45720" indent="0">
              <a:buNone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479"/>
            <a:ext cx="2664296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52" y="308479"/>
            <a:ext cx="2712650" cy="271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736304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60769" y="3847981"/>
            <a:ext cx="266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Štepán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Beneš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Marek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Kučera</a:t>
            </a:r>
          </a:p>
          <a:p>
            <a:r>
              <a:rPr lang="cs-CZ" sz="2800" b="1" dirty="0" smtClean="0">
                <a:latin typeface="Arial" pitchFamily="34" charset="0"/>
                <a:cs typeface="Arial" pitchFamily="34" charset="0"/>
              </a:rPr>
              <a:t>Lukáš </a:t>
            </a:r>
            <a:r>
              <a:rPr lang="cs-CZ" sz="2800" b="1" dirty="0">
                <a:latin typeface="Arial" pitchFamily="34" charset="0"/>
                <a:cs typeface="Arial" pitchFamily="34" charset="0"/>
              </a:rPr>
              <a:t>Matta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12777"/>
            <a:ext cx="2680519" cy="268051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22210" y="327247"/>
            <a:ext cx="2664296" cy="588141"/>
          </a:xfrm>
        </p:spPr>
        <p:txBody>
          <a:bodyPr>
            <a:noAutofit/>
          </a:bodyPr>
          <a:lstStyle/>
          <a:p>
            <a:r>
              <a:rPr lang="en-US" dirty="0" smtClean="0"/>
              <a:t>Cocktails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2937520" cy="588141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00380"/>
            <a:ext cx="7632848" cy="4464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Recommending cocktails based on their characteristic</a:t>
            </a:r>
          </a:p>
          <a:p>
            <a:endParaRPr lang="en-US" sz="2400" dirty="0" smtClean="0"/>
          </a:p>
          <a:p>
            <a:r>
              <a:rPr lang="en-US" sz="2400" dirty="0" smtClean="0"/>
              <a:t>Can be used by: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Bartenders searching for inspiration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err="1" smtClean="0"/>
              <a:t>Eshop</a:t>
            </a:r>
            <a:r>
              <a:rPr lang="en-US" sz="2400" dirty="0"/>
              <a:t> </a:t>
            </a:r>
            <a:r>
              <a:rPr lang="en-US" sz="2400" dirty="0" smtClean="0"/>
              <a:t>selling alcohol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People trying new stuff</a:t>
            </a:r>
            <a:endParaRPr lang="cs-C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32628"/>
            <a:ext cx="2959224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404664"/>
            <a:ext cx="3061482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Dataset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51702" cy="576064"/>
          </a:xfrm>
        </p:spPr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</a:t>
            </a:r>
            <a:r>
              <a:rPr lang="cs-CZ" sz="2400" dirty="0" smtClean="0">
                <a:hlinkClick r:id="rId2"/>
              </a:rPr>
              <a:t>www.liquor.com</a:t>
            </a:r>
            <a:r>
              <a:rPr lang="en-US" sz="2400" dirty="0" smtClean="0"/>
              <a:t>            </a:t>
            </a:r>
            <a:r>
              <a:rPr lang="en-US" sz="2400" dirty="0"/>
              <a:t>2300 recipes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272808" cy="5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188640"/>
            <a:ext cx="2088232" cy="504056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Recipe</a:t>
            </a:r>
            <a:endParaRPr lang="cs-CZ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3960440" cy="599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2" y="1473899"/>
            <a:ext cx="4501039" cy="45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332656"/>
            <a:ext cx="2160240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Scrapping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632848" cy="5112568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342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729608" cy="5881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841445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3548</TotalTime>
  <Words>40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Custom Design</vt:lpstr>
      <vt:lpstr>1_Custom Design</vt:lpstr>
      <vt:lpstr>Perspective</vt:lpstr>
      <vt:lpstr>Cocktails</vt:lpstr>
      <vt:lpstr>Introduction</vt:lpstr>
      <vt:lpstr>Dataset</vt:lpstr>
      <vt:lpstr>Recipe</vt:lpstr>
      <vt:lpstr>Scrapping</vt:lpstr>
      <vt:lpstr>Recommending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371</cp:revision>
  <dcterms:created xsi:type="dcterms:W3CDTF">2016-01-18T06:59:37Z</dcterms:created>
  <dcterms:modified xsi:type="dcterms:W3CDTF">2019-12-06T20:27:43Z</dcterms:modified>
</cp:coreProperties>
</file>