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ac6f959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ac6f959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ac6f959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ac6f959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ac6f959b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ac6f959b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c6f959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c6f959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c6f959b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c6f959b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c6f959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ac6f959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c6f959b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c6f959b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ac6f959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ac6f959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ac6f959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ac6f959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QNUJTi7krKJ1zg04w8uyJ0wjN0M1MQB0#scrollTo=PSiIoHesSL6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horturl.at/AF13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106700" y="630225"/>
            <a:ext cx="7596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 to ML project with Colab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AI for Healthcare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</a:rPr>
              <a:t>Machine Learning Project in Real-Life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52400" y="1051175"/>
            <a:ext cx="8839200" cy="382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198" cy="3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52400" y="411575"/>
            <a:ext cx="86715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</a:rPr>
              <a:t>Machine Learning Project in </a:t>
            </a:r>
            <a:r>
              <a:rPr lang="vi">
                <a:solidFill>
                  <a:schemeClr val="lt2"/>
                </a:solidFill>
              </a:rPr>
              <a:t>THIS COURSE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152400" y="1051175"/>
            <a:ext cx="5986800" cy="382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198" cy="3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1791975" y="1773575"/>
            <a:ext cx="5482200" cy="14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2216700" y="1988350"/>
            <a:ext cx="4710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accent5"/>
                </a:solidFill>
              </a:rPr>
              <a:t>Let’s practice</a:t>
            </a:r>
            <a:r>
              <a:rPr lang="vi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791975" y="1773575"/>
            <a:ext cx="5482200" cy="14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2216700" y="1988350"/>
            <a:ext cx="4710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vi" sz="1400" u="sng">
                <a:solidFill>
                  <a:schemeClr val="hlink"/>
                </a:solidFill>
                <a:hlinkClick r:id="rId3"/>
              </a:rPr>
              <a:t>https://colab.research.google.com/drive/1QNUJTi7krKJ1zg04w8uyJ0wjN0M1MQB0#scrollTo=PSiIoHesSL6Q</a:t>
            </a:r>
            <a:endParaRPr b="0"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Colab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vi" sz="1800">
                <a:latin typeface="Open Sans"/>
                <a:ea typeface="Open Sans"/>
                <a:cs typeface="Open Sans"/>
                <a:sym typeface="Open Sans"/>
              </a:rPr>
              <a:t>is a product from Google Research. Colab allows anybody to write and execute arbitrary </a:t>
            </a:r>
            <a:r>
              <a:rPr lang="vi" sz="1800">
                <a:latin typeface="Open Sans"/>
                <a:ea typeface="Open Sans"/>
                <a:cs typeface="Open Sans"/>
                <a:sym typeface="Open Sans"/>
              </a:rPr>
              <a:t>PYTHON </a:t>
            </a:r>
            <a:r>
              <a:rPr b="0" lang="vi" sz="1800">
                <a:latin typeface="Open Sans"/>
                <a:ea typeface="Open Sans"/>
                <a:cs typeface="Open Sans"/>
                <a:sym typeface="Open Sans"/>
              </a:rPr>
              <a:t>code through the browser, and is especially well suited to machine learning, data analysis and education.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0" y="3205494"/>
            <a:ext cx="3719351" cy="1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5429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highlight>
                  <a:srgbClr val="FF0000"/>
                </a:highlight>
              </a:rPr>
              <a:t>IMPORTANT!</a:t>
            </a:r>
            <a:endParaRPr sz="3000"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PLEASE VISIT THIS WEBSITE TO UNDERSTAND HOW TO USE COLAB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 u="sng">
                <a:solidFill>
                  <a:schemeClr val="hlink"/>
                </a:solidFill>
                <a:hlinkClick r:id="rId3"/>
              </a:rPr>
              <a:t>https://shorturl.at/AF135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239175" y="88225"/>
            <a:ext cx="73623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dk1"/>
                </a:solidFill>
              </a:rPr>
              <a:t>How to </a:t>
            </a:r>
            <a:r>
              <a:rPr lang="vi" sz="2400">
                <a:solidFill>
                  <a:schemeClr val="dk1"/>
                </a:solidFill>
              </a:rPr>
              <a:t>upload</a:t>
            </a:r>
            <a:r>
              <a:rPr lang="vi" sz="2400">
                <a:solidFill>
                  <a:schemeClr val="dk1"/>
                </a:solidFill>
              </a:rPr>
              <a:t> a file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25" y="1016650"/>
            <a:ext cx="7681849" cy="3247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43200" y="1016650"/>
            <a:ext cx="1045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Just open folder then </a:t>
            </a:r>
            <a:r>
              <a:rPr b="1"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drag and drop</a:t>
            </a:r>
            <a:r>
              <a:rPr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file to this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1055550" y="2479375"/>
            <a:ext cx="1155900" cy="3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239175" y="88225"/>
            <a:ext cx="73623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dk1"/>
                </a:solidFill>
              </a:rPr>
              <a:t>How to take file from Drive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3650" y="1016650"/>
            <a:ext cx="1114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Click this icon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708" y="699625"/>
            <a:ext cx="7501442" cy="187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>
            <a:stCxn id="99" idx="3"/>
          </p:cNvCxnSpPr>
          <p:nvPr/>
        </p:nvCxnSpPr>
        <p:spPr>
          <a:xfrm flipH="1" rot="10800000">
            <a:off x="1188450" y="1210900"/>
            <a:ext cx="1391100" cy="19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0" y="2893975"/>
            <a:ext cx="4142674" cy="187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>
            <a:stCxn id="100" idx="2"/>
            <a:endCxn id="102" idx="0"/>
          </p:cNvCxnSpPr>
          <p:nvPr/>
        </p:nvCxnSpPr>
        <p:spPr>
          <a:xfrm flipH="1">
            <a:off x="2233929" y="2571750"/>
            <a:ext cx="2986500" cy="32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1248300" y="2502000"/>
            <a:ext cx="12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0" l="0" r="0" t="12602"/>
          <a:stretch/>
        </p:blipFill>
        <p:spPr>
          <a:xfrm>
            <a:off x="5811550" y="2893950"/>
            <a:ext cx="3087975" cy="16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>
            <a:stCxn id="102" idx="3"/>
          </p:cNvCxnSpPr>
          <p:nvPr/>
        </p:nvCxnSpPr>
        <p:spPr>
          <a:xfrm flipH="1" rot="10800000">
            <a:off x="4305274" y="3809037"/>
            <a:ext cx="2007600" cy="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4499175" y="3456100"/>
            <a:ext cx="12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Success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220425" y="4658950"/>
            <a:ext cx="39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Note: It will take a bit to connect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361900" y="170075"/>
            <a:ext cx="608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How to import libraries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2673450" y="938075"/>
            <a:ext cx="28110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GOOGLE SEARCH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25" y="3211225"/>
            <a:ext cx="8839199" cy="56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91025" y="14207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25" y="2203450"/>
            <a:ext cx="8839198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361900" y="170075"/>
            <a:ext cx="608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How to </a:t>
            </a:r>
            <a:r>
              <a:rPr lang="vi" sz="3600">
                <a:solidFill>
                  <a:schemeClr val="dk1"/>
                </a:solidFill>
              </a:rPr>
              <a:t>take file path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151600" y="1222913"/>
            <a:ext cx="43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Click 3 dots on the file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0" y="1257050"/>
            <a:ext cx="2859425" cy="4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>
            <a:stCxn id="123" idx="1"/>
            <a:endCxn id="124" idx="3"/>
          </p:cNvCxnSpPr>
          <p:nvPr/>
        </p:nvCxnSpPr>
        <p:spPr>
          <a:xfrm rot="10800000">
            <a:off x="3221300" y="1499963"/>
            <a:ext cx="930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00" y="2344150"/>
            <a:ext cx="30194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3681125" y="3067425"/>
            <a:ext cx="423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Choose “Copy path”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464175" y="180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6000">
                <a:solidFill>
                  <a:schemeClr val="dk1"/>
                </a:solidFill>
              </a:rPr>
              <a:t>NOTE!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535775" y="1480150"/>
            <a:ext cx="7556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vi">
                <a:latin typeface="Open Sans"/>
                <a:ea typeface="Open Sans"/>
                <a:cs typeface="Open Sans"/>
                <a:sym typeface="Open Sans"/>
              </a:rPr>
              <a:t>You need to import </a:t>
            </a:r>
            <a:r>
              <a:rPr lang="vi">
                <a:latin typeface="Open Sans"/>
                <a:ea typeface="Open Sans"/>
                <a:cs typeface="Open Sans"/>
                <a:sym typeface="Open Sans"/>
              </a:rPr>
              <a:t>library </a:t>
            </a:r>
            <a:r>
              <a:rPr b="0" lang="vi">
                <a:latin typeface="Open Sans"/>
                <a:ea typeface="Open Sans"/>
                <a:cs typeface="Open Sans"/>
                <a:sym typeface="Open Sans"/>
              </a:rPr>
              <a:t>and take correct </a:t>
            </a:r>
            <a:r>
              <a:rPr lang="vi">
                <a:latin typeface="Open Sans"/>
                <a:ea typeface="Open Sans"/>
                <a:cs typeface="Open Sans"/>
                <a:sym typeface="Open Sans"/>
              </a:rPr>
              <a:t>file path</a:t>
            </a:r>
            <a:r>
              <a:rPr lang="vi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lang="vi">
                <a:latin typeface="Open Sans"/>
                <a:ea typeface="Open Sans"/>
                <a:cs typeface="Open Sans"/>
                <a:sym typeface="Open Sans"/>
              </a:rPr>
              <a:t>to run your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8999" y="0"/>
            <a:ext cx="7277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Now you know how to use colab!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Let go to a ML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