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Medium" charset="1" panose="02000000000000000000"/>
      <p:regular r:id="rId20"/>
    </p:embeddedFont>
    <p:embeddedFont>
      <p:font typeface="Lumios Marker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13" Target="../media/image44.png" Type="http://schemas.openxmlformats.org/officeDocument/2006/relationships/image"/><Relationship Id="rId14" Target="../media/image45.png" Type="http://schemas.openxmlformats.org/officeDocument/2006/relationships/image"/><Relationship Id="rId15" Target="../media/image46.png" Type="http://schemas.openxmlformats.org/officeDocument/2006/relationships/image"/><Relationship Id="rId16" Target="../media/image47.png" Type="http://schemas.openxmlformats.org/officeDocument/2006/relationships/image"/><Relationship Id="rId17" Target="../media/image48.png" Type="http://schemas.openxmlformats.org/officeDocument/2006/relationships/image"/><Relationship Id="rId18" Target="../media/image49.jpeg" Type="http://schemas.openxmlformats.org/officeDocument/2006/relationships/image"/><Relationship Id="rId19" Target="../media/image50.jpe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5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5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jpeg" Type="http://schemas.openxmlformats.org/officeDocument/2006/relationships/image"/><Relationship Id="rId7" Target="../media/VAGZQHjaeiY.mp4" Type="http://schemas.openxmlformats.org/officeDocument/2006/relationships/video"/><Relationship Id="rId8" Target="../media/VAGZQHjaeiY.mp4" Type="http://schemas.microsoft.com/office/2007/relationships/media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9.jpeg" Type="http://schemas.openxmlformats.org/officeDocument/2006/relationships/image"/><Relationship Id="rId7" Target="../media/VAGZQMy4dlA.mp4" Type="http://schemas.openxmlformats.org/officeDocument/2006/relationships/video"/><Relationship Id="rId8" Target="../media/VAGZQMy4dlA.mp4" Type="http://schemas.microsoft.com/office/2007/relationships/media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0.jpeg" Type="http://schemas.openxmlformats.org/officeDocument/2006/relationships/image"/><Relationship Id="rId6" Target="../media/VAGZQLBqkIc.mp4" Type="http://schemas.openxmlformats.org/officeDocument/2006/relationships/video"/><Relationship Id="rId7" Target="../media/VAGZQLBqkIc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799637">
            <a:off x="904147" y="1910993"/>
            <a:ext cx="1211882" cy="1344668"/>
          </a:xfrm>
          <a:custGeom>
            <a:avLst/>
            <a:gdLst/>
            <a:ahLst/>
            <a:cxnLst/>
            <a:rect r="r" b="b" t="t" l="l"/>
            <a:pathLst>
              <a:path h="1344668" w="1211882">
                <a:moveTo>
                  <a:pt x="0" y="0"/>
                </a:moveTo>
                <a:lnTo>
                  <a:pt x="1211882" y="0"/>
                </a:lnTo>
                <a:lnTo>
                  <a:pt x="1211882" y="1344668"/>
                </a:lnTo>
                <a:lnTo>
                  <a:pt x="0" y="1344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944552" y="6624851"/>
            <a:ext cx="398896" cy="1375504"/>
          </a:xfrm>
          <a:custGeom>
            <a:avLst/>
            <a:gdLst/>
            <a:ahLst/>
            <a:cxnLst/>
            <a:rect r="r" b="b" t="t" l="l"/>
            <a:pathLst>
              <a:path h="1375504" w="398896">
                <a:moveTo>
                  <a:pt x="0" y="0"/>
                </a:moveTo>
                <a:lnTo>
                  <a:pt x="398896" y="0"/>
                </a:lnTo>
                <a:lnTo>
                  <a:pt x="398896" y="1375503"/>
                </a:lnTo>
                <a:lnTo>
                  <a:pt x="0" y="1375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726940" y="6253146"/>
            <a:ext cx="793689" cy="761941"/>
          </a:xfrm>
          <a:custGeom>
            <a:avLst/>
            <a:gdLst/>
            <a:ahLst/>
            <a:cxnLst/>
            <a:rect r="r" b="b" t="t" l="l"/>
            <a:pathLst>
              <a:path h="761941" w="793689">
                <a:moveTo>
                  <a:pt x="0" y="0"/>
                </a:moveTo>
                <a:lnTo>
                  <a:pt x="793689" y="0"/>
                </a:lnTo>
                <a:lnTo>
                  <a:pt x="793689" y="761941"/>
                </a:lnTo>
                <a:lnTo>
                  <a:pt x="0" y="7619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914916" y="3263161"/>
            <a:ext cx="2736654" cy="3179198"/>
            <a:chOff x="0" y="0"/>
            <a:chExt cx="546608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867562" y="8372475"/>
            <a:ext cx="85528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ELEC CLUB &amp; GDG BATNA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80186" y="1453913"/>
            <a:ext cx="11727627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66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D-CROWLERS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210566" y="3320311"/>
            <a:ext cx="2736654" cy="3179198"/>
            <a:chOff x="0" y="0"/>
            <a:chExt cx="546608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9506216" y="3377461"/>
            <a:ext cx="2736654" cy="3179198"/>
            <a:chOff x="0" y="0"/>
            <a:chExt cx="546608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2801866" y="3434611"/>
            <a:ext cx="2736654" cy="3179198"/>
            <a:chOff x="0" y="0"/>
            <a:chExt cx="546608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28030" y="2641600"/>
            <a:ext cx="5557073" cy="504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lets get into the demo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11303588" y="4551335"/>
            <a:ext cx="686291" cy="658840"/>
          </a:xfrm>
          <a:custGeom>
            <a:avLst/>
            <a:gdLst/>
            <a:ahLst/>
            <a:cxnLst/>
            <a:rect r="r" b="b" t="t" l="l"/>
            <a:pathLst>
              <a:path h="658840" w="686291">
                <a:moveTo>
                  <a:pt x="0" y="0"/>
                </a:moveTo>
                <a:lnTo>
                  <a:pt x="686291" y="0"/>
                </a:lnTo>
                <a:lnTo>
                  <a:pt x="686291" y="658840"/>
                </a:lnTo>
                <a:lnTo>
                  <a:pt x="0" y="658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73999" y="2254774"/>
            <a:ext cx="423061" cy="717052"/>
          </a:xfrm>
          <a:custGeom>
            <a:avLst/>
            <a:gdLst/>
            <a:ahLst/>
            <a:cxnLst/>
            <a:rect r="r" b="b" t="t" l="l"/>
            <a:pathLst>
              <a:path h="717052" w="423061">
                <a:moveTo>
                  <a:pt x="0" y="0"/>
                </a:moveTo>
                <a:lnTo>
                  <a:pt x="423061" y="0"/>
                </a:lnTo>
                <a:lnTo>
                  <a:pt x="423061" y="717052"/>
                </a:lnTo>
                <a:lnTo>
                  <a:pt x="0" y="717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443" y="2855586"/>
            <a:ext cx="1568356" cy="1348786"/>
          </a:xfrm>
          <a:custGeom>
            <a:avLst/>
            <a:gdLst/>
            <a:ahLst/>
            <a:cxnLst/>
            <a:rect r="r" b="b" t="t" l="l"/>
            <a:pathLst>
              <a:path h="1348786" w="1568356">
                <a:moveTo>
                  <a:pt x="0" y="0"/>
                </a:moveTo>
                <a:lnTo>
                  <a:pt x="1568356" y="0"/>
                </a:lnTo>
                <a:lnTo>
                  <a:pt x="1568356" y="1348787"/>
                </a:lnTo>
                <a:lnTo>
                  <a:pt x="0" y="1348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51971" y="8394751"/>
            <a:ext cx="2753963" cy="275396"/>
          </a:xfrm>
          <a:custGeom>
            <a:avLst/>
            <a:gdLst/>
            <a:ahLst/>
            <a:cxnLst/>
            <a:rect r="r" b="b" t="t" l="l"/>
            <a:pathLst>
              <a:path h="275396" w="2753963">
                <a:moveTo>
                  <a:pt x="0" y="0"/>
                </a:moveTo>
                <a:lnTo>
                  <a:pt x="2753963" y="0"/>
                </a:lnTo>
                <a:lnTo>
                  <a:pt x="2753963" y="275396"/>
                </a:lnTo>
                <a:lnTo>
                  <a:pt x="0" y="275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4964" y="5750368"/>
            <a:ext cx="2979750" cy="1655416"/>
          </a:xfrm>
          <a:custGeom>
            <a:avLst/>
            <a:gdLst/>
            <a:ahLst/>
            <a:cxnLst/>
            <a:rect r="r" b="b" t="t" l="l"/>
            <a:pathLst>
              <a:path h="1655416" w="2979750">
                <a:moveTo>
                  <a:pt x="0" y="0"/>
                </a:moveTo>
                <a:lnTo>
                  <a:pt x="2979749" y="0"/>
                </a:lnTo>
                <a:lnTo>
                  <a:pt x="2979749" y="1655417"/>
                </a:lnTo>
                <a:lnTo>
                  <a:pt x="0" y="16554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8328" y="7002222"/>
            <a:ext cx="3490944" cy="1125830"/>
          </a:xfrm>
          <a:custGeom>
            <a:avLst/>
            <a:gdLst/>
            <a:ahLst/>
            <a:cxnLst/>
            <a:rect r="r" b="b" t="t" l="l"/>
            <a:pathLst>
              <a:path h="1125830" w="3490944">
                <a:moveTo>
                  <a:pt x="0" y="0"/>
                </a:moveTo>
                <a:lnTo>
                  <a:pt x="3490944" y="0"/>
                </a:lnTo>
                <a:lnTo>
                  <a:pt x="3490944" y="1125829"/>
                </a:lnTo>
                <a:lnTo>
                  <a:pt x="0" y="11258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362" y="4953000"/>
            <a:ext cx="3602953" cy="1202485"/>
          </a:xfrm>
          <a:custGeom>
            <a:avLst/>
            <a:gdLst/>
            <a:ahLst/>
            <a:cxnLst/>
            <a:rect r="r" b="b" t="t" l="l"/>
            <a:pathLst>
              <a:path h="1202485" w="3602953">
                <a:moveTo>
                  <a:pt x="0" y="0"/>
                </a:moveTo>
                <a:lnTo>
                  <a:pt x="3602953" y="0"/>
                </a:lnTo>
                <a:lnTo>
                  <a:pt x="3602953" y="1202485"/>
                </a:lnTo>
                <a:lnTo>
                  <a:pt x="0" y="12024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52524" y="6012952"/>
            <a:ext cx="1207581" cy="1130249"/>
          </a:xfrm>
          <a:custGeom>
            <a:avLst/>
            <a:gdLst/>
            <a:ahLst/>
            <a:cxnLst/>
            <a:rect r="r" b="b" t="t" l="l"/>
            <a:pathLst>
              <a:path h="1130249" w="1207581">
                <a:moveTo>
                  <a:pt x="0" y="0"/>
                </a:moveTo>
                <a:lnTo>
                  <a:pt x="1207581" y="0"/>
                </a:lnTo>
                <a:lnTo>
                  <a:pt x="1207581" y="1130249"/>
                </a:lnTo>
                <a:lnTo>
                  <a:pt x="0" y="11302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6842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39435" y="4999043"/>
            <a:ext cx="1579034" cy="1579034"/>
          </a:xfrm>
          <a:custGeom>
            <a:avLst/>
            <a:gdLst/>
            <a:ahLst/>
            <a:cxnLst/>
            <a:rect r="r" b="b" t="t" l="l"/>
            <a:pathLst>
              <a:path h="1579034" w="1579034">
                <a:moveTo>
                  <a:pt x="0" y="0"/>
                </a:moveTo>
                <a:lnTo>
                  <a:pt x="1579034" y="0"/>
                </a:lnTo>
                <a:lnTo>
                  <a:pt x="1579034" y="1579034"/>
                </a:lnTo>
                <a:lnTo>
                  <a:pt x="0" y="15790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51864" y="6711870"/>
            <a:ext cx="1566605" cy="2208913"/>
          </a:xfrm>
          <a:custGeom>
            <a:avLst/>
            <a:gdLst/>
            <a:ahLst/>
            <a:cxnLst/>
            <a:rect r="r" b="b" t="t" l="l"/>
            <a:pathLst>
              <a:path h="2208913" w="1566605">
                <a:moveTo>
                  <a:pt x="0" y="0"/>
                </a:moveTo>
                <a:lnTo>
                  <a:pt x="1566605" y="0"/>
                </a:lnTo>
                <a:lnTo>
                  <a:pt x="1566605" y="2208913"/>
                </a:lnTo>
                <a:lnTo>
                  <a:pt x="0" y="220891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671850" y="6768577"/>
            <a:ext cx="1143930" cy="1143930"/>
          </a:xfrm>
          <a:custGeom>
            <a:avLst/>
            <a:gdLst/>
            <a:ahLst/>
            <a:cxnLst/>
            <a:rect r="r" b="b" t="t" l="l"/>
            <a:pathLst>
              <a:path h="1143930" w="1143930">
                <a:moveTo>
                  <a:pt x="0" y="0"/>
                </a:moveTo>
                <a:lnTo>
                  <a:pt x="1143930" y="0"/>
                </a:lnTo>
                <a:lnTo>
                  <a:pt x="1143930" y="1143929"/>
                </a:lnTo>
                <a:lnTo>
                  <a:pt x="0" y="114392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99619" y="6518951"/>
            <a:ext cx="1629500" cy="1629500"/>
          </a:xfrm>
          <a:custGeom>
            <a:avLst/>
            <a:gdLst/>
            <a:ahLst/>
            <a:cxnLst/>
            <a:rect r="r" b="b" t="t" l="l"/>
            <a:pathLst>
              <a:path h="1629500" w="1629500">
                <a:moveTo>
                  <a:pt x="0" y="0"/>
                </a:moveTo>
                <a:lnTo>
                  <a:pt x="1629500" y="0"/>
                </a:lnTo>
                <a:lnTo>
                  <a:pt x="1629500" y="1629500"/>
                </a:lnTo>
                <a:lnTo>
                  <a:pt x="0" y="16295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11667" y="5255941"/>
            <a:ext cx="1512636" cy="1512636"/>
          </a:xfrm>
          <a:custGeom>
            <a:avLst/>
            <a:gdLst/>
            <a:ahLst/>
            <a:cxnLst/>
            <a:rect r="r" b="b" t="t" l="l"/>
            <a:pathLst>
              <a:path h="1512636" w="1512636">
                <a:moveTo>
                  <a:pt x="0" y="0"/>
                </a:moveTo>
                <a:lnTo>
                  <a:pt x="1512636" y="0"/>
                </a:lnTo>
                <a:lnTo>
                  <a:pt x="1512636" y="1512636"/>
                </a:lnTo>
                <a:lnTo>
                  <a:pt x="0" y="151263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568465" y="5329195"/>
            <a:ext cx="1350699" cy="1299730"/>
          </a:xfrm>
          <a:custGeom>
            <a:avLst/>
            <a:gdLst/>
            <a:ahLst/>
            <a:cxnLst/>
            <a:rect r="r" b="b" t="t" l="l"/>
            <a:pathLst>
              <a:path h="1299730" w="1350699">
                <a:moveTo>
                  <a:pt x="0" y="0"/>
                </a:moveTo>
                <a:lnTo>
                  <a:pt x="1350700" y="0"/>
                </a:lnTo>
                <a:lnTo>
                  <a:pt x="1350700" y="1299730"/>
                </a:lnTo>
                <a:lnTo>
                  <a:pt x="0" y="129973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50057" y="8510401"/>
            <a:ext cx="1138125" cy="1138125"/>
          </a:xfrm>
          <a:custGeom>
            <a:avLst/>
            <a:gdLst/>
            <a:ahLst/>
            <a:cxnLst/>
            <a:rect r="r" b="b" t="t" l="l"/>
            <a:pathLst>
              <a:path h="1138125" w="1138125">
                <a:moveTo>
                  <a:pt x="0" y="0"/>
                </a:moveTo>
                <a:lnTo>
                  <a:pt x="1138125" y="0"/>
                </a:lnTo>
                <a:lnTo>
                  <a:pt x="1138125" y="1138125"/>
                </a:lnTo>
                <a:lnTo>
                  <a:pt x="0" y="113812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568465" y="8510401"/>
            <a:ext cx="1346692" cy="1346692"/>
          </a:xfrm>
          <a:custGeom>
            <a:avLst/>
            <a:gdLst/>
            <a:ahLst/>
            <a:cxnLst/>
            <a:rect r="r" b="b" t="t" l="l"/>
            <a:pathLst>
              <a:path h="1346692" w="1346692">
                <a:moveTo>
                  <a:pt x="0" y="0"/>
                </a:moveTo>
                <a:lnTo>
                  <a:pt x="1346693" y="0"/>
                </a:lnTo>
                <a:lnTo>
                  <a:pt x="1346693" y="1346692"/>
                </a:lnTo>
                <a:lnTo>
                  <a:pt x="0" y="134669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63002" y="4714063"/>
            <a:ext cx="1667231" cy="2429138"/>
          </a:xfrm>
          <a:custGeom>
            <a:avLst/>
            <a:gdLst/>
            <a:ahLst/>
            <a:cxnLst/>
            <a:rect r="r" b="b" t="t" l="l"/>
            <a:pathLst>
              <a:path h="2429138" w="1667231">
                <a:moveTo>
                  <a:pt x="0" y="0"/>
                </a:moveTo>
                <a:lnTo>
                  <a:pt x="1667231" y="0"/>
                </a:lnTo>
                <a:lnTo>
                  <a:pt x="1667231" y="2429138"/>
                </a:lnTo>
                <a:lnTo>
                  <a:pt x="0" y="242913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162933" y="6628925"/>
            <a:ext cx="2209603" cy="2209603"/>
          </a:xfrm>
          <a:custGeom>
            <a:avLst/>
            <a:gdLst/>
            <a:ahLst/>
            <a:cxnLst/>
            <a:rect r="r" b="b" t="t" l="l"/>
            <a:pathLst>
              <a:path h="2209603" w="2209603">
                <a:moveTo>
                  <a:pt x="0" y="0"/>
                </a:moveTo>
                <a:lnTo>
                  <a:pt x="2209603" y="0"/>
                </a:lnTo>
                <a:lnTo>
                  <a:pt x="2209603" y="2209603"/>
                </a:lnTo>
                <a:lnTo>
                  <a:pt x="0" y="220960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818791" y="2209474"/>
            <a:ext cx="5330539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00"/>
              </a:lnSpc>
            </a:pP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techstack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03578" y="4254174"/>
            <a:ext cx="5330539" cy="113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1"/>
              </a:lnSpc>
            </a:pPr>
            <a:r>
              <a:rPr lang="en-US" sz="8401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backend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41311" y="4254174"/>
            <a:ext cx="5330539" cy="113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1"/>
              </a:lnSpc>
            </a:pPr>
            <a:r>
              <a:rPr lang="en-US" sz="8401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frontend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699694" y="4101774"/>
            <a:ext cx="5330539" cy="113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1"/>
              </a:lnSpc>
            </a:pPr>
            <a:r>
              <a:rPr lang="en-US" sz="8401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ui ux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45307" y="4846643"/>
            <a:ext cx="5330539" cy="83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1"/>
              </a:lnSpc>
            </a:pPr>
            <a:r>
              <a:rPr lang="en-US" sz="6201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visuals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02457" y="7954044"/>
            <a:ext cx="5330539" cy="83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1"/>
              </a:lnSpc>
            </a:pPr>
            <a:r>
              <a:rPr lang="en-US" sz="6201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resaerch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277003" y="4158924"/>
            <a:ext cx="5330539" cy="113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1"/>
              </a:lnSpc>
            </a:pPr>
            <a:r>
              <a:rPr lang="en-US" sz="8401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API’s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443" y="2855586"/>
            <a:ext cx="1568356" cy="1348786"/>
          </a:xfrm>
          <a:custGeom>
            <a:avLst/>
            <a:gdLst/>
            <a:ahLst/>
            <a:cxnLst/>
            <a:rect r="r" b="b" t="t" l="l"/>
            <a:pathLst>
              <a:path h="1348786" w="1568356">
                <a:moveTo>
                  <a:pt x="0" y="0"/>
                </a:moveTo>
                <a:lnTo>
                  <a:pt x="1568356" y="0"/>
                </a:lnTo>
                <a:lnTo>
                  <a:pt x="1568356" y="1348787"/>
                </a:lnTo>
                <a:lnTo>
                  <a:pt x="0" y="1348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3720" y="3529979"/>
            <a:ext cx="17160560" cy="6134900"/>
          </a:xfrm>
          <a:custGeom>
            <a:avLst/>
            <a:gdLst/>
            <a:ahLst/>
            <a:cxnLst/>
            <a:rect r="r" b="b" t="t" l="l"/>
            <a:pathLst>
              <a:path h="6134900" w="17160560">
                <a:moveTo>
                  <a:pt x="0" y="0"/>
                </a:moveTo>
                <a:lnTo>
                  <a:pt x="17160560" y="0"/>
                </a:lnTo>
                <a:lnTo>
                  <a:pt x="17160560" y="6134900"/>
                </a:lnTo>
                <a:lnTo>
                  <a:pt x="0" y="61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18791" y="2209474"/>
            <a:ext cx="6879171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00"/>
              </a:lnSpc>
            </a:pP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architecture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31047" y="3206480"/>
            <a:ext cx="6425906" cy="610461"/>
          </a:xfrm>
          <a:custGeom>
            <a:avLst/>
            <a:gdLst/>
            <a:ahLst/>
            <a:cxnLst/>
            <a:rect r="r" b="b" t="t" l="l"/>
            <a:pathLst>
              <a:path h="610461" w="6425906">
                <a:moveTo>
                  <a:pt x="0" y="0"/>
                </a:moveTo>
                <a:lnTo>
                  <a:pt x="6425906" y="0"/>
                </a:lnTo>
                <a:lnTo>
                  <a:pt x="6425906" y="610461"/>
                </a:lnTo>
                <a:lnTo>
                  <a:pt x="0" y="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97375" y="1762285"/>
            <a:ext cx="7893249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Conclusion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707970">
            <a:off x="4516626" y="1727459"/>
            <a:ext cx="1413529" cy="1215635"/>
          </a:xfrm>
          <a:custGeom>
            <a:avLst/>
            <a:gdLst/>
            <a:ahLst/>
            <a:cxnLst/>
            <a:rect r="r" b="b" t="t" l="l"/>
            <a:pathLst>
              <a:path h="1215635" w="1413529">
                <a:moveTo>
                  <a:pt x="0" y="0"/>
                </a:moveTo>
                <a:lnTo>
                  <a:pt x="1413529" y="0"/>
                </a:lnTo>
                <a:lnTo>
                  <a:pt x="1413529" y="1215634"/>
                </a:lnTo>
                <a:lnTo>
                  <a:pt x="0" y="1215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46962" y="7970741"/>
            <a:ext cx="661424" cy="1121058"/>
          </a:xfrm>
          <a:custGeom>
            <a:avLst/>
            <a:gdLst/>
            <a:ahLst/>
            <a:cxnLst/>
            <a:rect r="r" b="b" t="t" l="l"/>
            <a:pathLst>
              <a:path h="1121058" w="661424">
                <a:moveTo>
                  <a:pt x="0" y="0"/>
                </a:moveTo>
                <a:lnTo>
                  <a:pt x="661424" y="0"/>
                </a:lnTo>
                <a:lnTo>
                  <a:pt x="661424" y="1121058"/>
                </a:lnTo>
                <a:lnTo>
                  <a:pt x="0" y="1121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21143" y="3206480"/>
            <a:ext cx="2020916" cy="2283256"/>
          </a:xfrm>
          <a:custGeom>
            <a:avLst/>
            <a:gdLst/>
            <a:ahLst/>
            <a:cxnLst/>
            <a:rect r="r" b="b" t="t" l="l"/>
            <a:pathLst>
              <a:path h="2283256" w="2020916">
                <a:moveTo>
                  <a:pt x="0" y="0"/>
                </a:moveTo>
                <a:lnTo>
                  <a:pt x="2020916" y="0"/>
                </a:lnTo>
                <a:lnTo>
                  <a:pt x="2020916" y="2283255"/>
                </a:lnTo>
                <a:lnTo>
                  <a:pt x="0" y="22832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98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4045541"/>
            <a:ext cx="14721143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 </a:t>
            </a: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Limited technical expertise: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400" y="5554662"/>
            <a:ext cx="3216610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COD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630518" y="7127875"/>
            <a:ext cx="14721143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TDaditional Deliance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4296203" y="8759870"/>
            <a:ext cx="14721143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hight cost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369010" y="4879862"/>
            <a:ext cx="2020916" cy="2283256"/>
          </a:xfrm>
          <a:custGeom>
            <a:avLst/>
            <a:gdLst/>
            <a:ahLst/>
            <a:cxnLst/>
            <a:rect r="r" b="b" t="t" l="l"/>
            <a:pathLst>
              <a:path h="2283256" w="2020916">
                <a:moveTo>
                  <a:pt x="0" y="0"/>
                </a:moveTo>
                <a:lnTo>
                  <a:pt x="2020916" y="0"/>
                </a:lnTo>
                <a:lnTo>
                  <a:pt x="2020916" y="2283256"/>
                </a:lnTo>
                <a:lnTo>
                  <a:pt x="0" y="22832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981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346495" y="6315075"/>
            <a:ext cx="2020916" cy="2283256"/>
          </a:xfrm>
          <a:custGeom>
            <a:avLst/>
            <a:gdLst/>
            <a:ahLst/>
            <a:cxnLst/>
            <a:rect r="r" b="b" t="t" l="l"/>
            <a:pathLst>
              <a:path h="2283256" w="2020916">
                <a:moveTo>
                  <a:pt x="0" y="0"/>
                </a:moveTo>
                <a:lnTo>
                  <a:pt x="2020916" y="0"/>
                </a:lnTo>
                <a:lnTo>
                  <a:pt x="2020916" y="2283256"/>
                </a:lnTo>
                <a:lnTo>
                  <a:pt x="0" y="22832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98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350114" y="8116672"/>
            <a:ext cx="2020916" cy="2283256"/>
          </a:xfrm>
          <a:custGeom>
            <a:avLst/>
            <a:gdLst/>
            <a:ahLst/>
            <a:cxnLst/>
            <a:rect r="r" b="b" t="t" l="l"/>
            <a:pathLst>
              <a:path h="2283256" w="2020916">
                <a:moveTo>
                  <a:pt x="0" y="0"/>
                </a:moveTo>
                <a:lnTo>
                  <a:pt x="2020916" y="0"/>
                </a:lnTo>
                <a:lnTo>
                  <a:pt x="2020916" y="2283256"/>
                </a:lnTo>
                <a:lnTo>
                  <a:pt x="0" y="22832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981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7371" y="4632324"/>
            <a:ext cx="10753258" cy="203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00"/>
              </a:lnSpc>
            </a:pPr>
            <a:r>
              <a:rPr lang="en-US" sz="20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thank you 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67562" y="8097568"/>
            <a:ext cx="85528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ELEC CLUB - GDG BATNA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80186" y="1453913"/>
            <a:ext cx="11727627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66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D-CROWLERS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99637">
            <a:off x="5265130" y="2647856"/>
            <a:ext cx="1211882" cy="1344668"/>
          </a:xfrm>
          <a:custGeom>
            <a:avLst/>
            <a:gdLst/>
            <a:ahLst/>
            <a:cxnLst/>
            <a:rect r="r" b="b" t="t" l="l"/>
            <a:pathLst>
              <a:path h="1344668" w="1211882">
                <a:moveTo>
                  <a:pt x="0" y="0"/>
                </a:moveTo>
                <a:lnTo>
                  <a:pt x="1211882" y="0"/>
                </a:lnTo>
                <a:lnTo>
                  <a:pt x="1211882" y="1344668"/>
                </a:lnTo>
                <a:lnTo>
                  <a:pt x="0" y="1344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8944552" y="6176022"/>
            <a:ext cx="398896" cy="1375504"/>
          </a:xfrm>
          <a:custGeom>
            <a:avLst/>
            <a:gdLst/>
            <a:ahLst/>
            <a:cxnLst/>
            <a:rect r="r" b="b" t="t" l="l"/>
            <a:pathLst>
              <a:path h="1375504" w="398896">
                <a:moveTo>
                  <a:pt x="0" y="0"/>
                </a:moveTo>
                <a:lnTo>
                  <a:pt x="398896" y="0"/>
                </a:lnTo>
                <a:lnTo>
                  <a:pt x="398896" y="1375504"/>
                </a:lnTo>
                <a:lnTo>
                  <a:pt x="0" y="1375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1803174" y="5689875"/>
            <a:ext cx="793689" cy="761941"/>
          </a:xfrm>
          <a:custGeom>
            <a:avLst/>
            <a:gdLst/>
            <a:ahLst/>
            <a:cxnLst/>
            <a:rect r="r" b="b" t="t" l="l"/>
            <a:pathLst>
              <a:path h="761941" w="793689">
                <a:moveTo>
                  <a:pt x="0" y="0"/>
                </a:moveTo>
                <a:lnTo>
                  <a:pt x="793689" y="0"/>
                </a:lnTo>
                <a:lnTo>
                  <a:pt x="793689" y="761942"/>
                </a:lnTo>
                <a:lnTo>
                  <a:pt x="0" y="7619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97375" y="1460263"/>
            <a:ext cx="7893249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plan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3654496"/>
          <a:ext cx="16230600" cy="4914900"/>
        </p:xfrm>
        <a:graphic>
          <a:graphicData uri="http://schemas.openxmlformats.org/drawingml/2006/table">
            <a:tbl>
              <a:tblPr/>
              <a:tblGrid>
                <a:gridCol w="1426146"/>
                <a:gridCol w="8216512"/>
                <a:gridCol w="1261815"/>
                <a:gridCol w="5326127"/>
              </a:tblGrid>
              <a:tr h="12287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Contexte et problématique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techstack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2287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promesse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architecture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2287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solution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ending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2287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demo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Q&amp;A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-1246389">
            <a:off x="4711102" y="1072565"/>
            <a:ext cx="1064366" cy="1072409"/>
          </a:xfrm>
          <a:custGeom>
            <a:avLst/>
            <a:gdLst/>
            <a:ahLst/>
            <a:cxnLst/>
            <a:rect r="r" b="b" t="t" l="l"/>
            <a:pathLst>
              <a:path h="1072409" w="1064366">
                <a:moveTo>
                  <a:pt x="0" y="0"/>
                </a:moveTo>
                <a:lnTo>
                  <a:pt x="1064366" y="0"/>
                </a:lnTo>
                <a:lnTo>
                  <a:pt x="1064366" y="1072410"/>
                </a:lnTo>
                <a:lnTo>
                  <a:pt x="0" y="1072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6572270" y="9165662"/>
            <a:ext cx="308897" cy="1065162"/>
          </a:xfrm>
          <a:custGeom>
            <a:avLst/>
            <a:gdLst/>
            <a:ahLst/>
            <a:cxnLst/>
            <a:rect r="r" b="b" t="t" l="l"/>
            <a:pathLst>
              <a:path h="1065162" w="308897">
                <a:moveTo>
                  <a:pt x="0" y="0"/>
                </a:moveTo>
                <a:lnTo>
                  <a:pt x="308897" y="0"/>
                </a:lnTo>
                <a:lnTo>
                  <a:pt x="308897" y="1065162"/>
                </a:lnTo>
                <a:lnTo>
                  <a:pt x="0" y="10651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51771">
            <a:off x="12146881" y="1137121"/>
            <a:ext cx="1906537" cy="1639622"/>
          </a:xfrm>
          <a:custGeom>
            <a:avLst/>
            <a:gdLst/>
            <a:ahLst/>
            <a:cxnLst/>
            <a:rect r="r" b="b" t="t" l="l"/>
            <a:pathLst>
              <a:path h="1639622" w="1906537">
                <a:moveTo>
                  <a:pt x="0" y="0"/>
                </a:moveTo>
                <a:lnTo>
                  <a:pt x="1906537" y="0"/>
                </a:lnTo>
                <a:lnTo>
                  <a:pt x="1906537" y="1639622"/>
                </a:lnTo>
                <a:lnTo>
                  <a:pt x="0" y="16396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31047" y="3215795"/>
            <a:ext cx="6425906" cy="610461"/>
          </a:xfrm>
          <a:custGeom>
            <a:avLst/>
            <a:gdLst/>
            <a:ahLst/>
            <a:cxnLst/>
            <a:rect r="r" b="b" t="t" l="l"/>
            <a:pathLst>
              <a:path h="610461" w="6425906">
                <a:moveTo>
                  <a:pt x="0" y="0"/>
                </a:moveTo>
                <a:lnTo>
                  <a:pt x="6425906" y="0"/>
                </a:lnTo>
                <a:lnTo>
                  <a:pt x="6425906" y="610461"/>
                </a:lnTo>
                <a:lnTo>
                  <a:pt x="0" y="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97375" y="1771600"/>
            <a:ext cx="7893249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Contexte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246389">
            <a:off x="1363741" y="8413198"/>
            <a:ext cx="1064366" cy="1072409"/>
          </a:xfrm>
          <a:custGeom>
            <a:avLst/>
            <a:gdLst/>
            <a:ahLst/>
            <a:cxnLst/>
            <a:rect r="r" b="b" t="t" l="l"/>
            <a:pathLst>
              <a:path h="1072409" w="1064366">
                <a:moveTo>
                  <a:pt x="0" y="0"/>
                </a:moveTo>
                <a:lnTo>
                  <a:pt x="1064366" y="0"/>
                </a:lnTo>
                <a:lnTo>
                  <a:pt x="1064366" y="1072410"/>
                </a:lnTo>
                <a:lnTo>
                  <a:pt x="0" y="1072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6392808" y="8571270"/>
            <a:ext cx="308897" cy="1065162"/>
          </a:xfrm>
          <a:custGeom>
            <a:avLst/>
            <a:gdLst/>
            <a:ahLst/>
            <a:cxnLst/>
            <a:rect r="r" b="b" t="t" l="l"/>
            <a:pathLst>
              <a:path h="1065162" w="308897">
                <a:moveTo>
                  <a:pt x="0" y="0"/>
                </a:moveTo>
                <a:lnTo>
                  <a:pt x="308897" y="0"/>
                </a:lnTo>
                <a:lnTo>
                  <a:pt x="308897" y="1065163"/>
                </a:lnTo>
                <a:lnTo>
                  <a:pt x="0" y="10651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78252" y="1275596"/>
            <a:ext cx="1130775" cy="1256417"/>
          </a:xfrm>
          <a:custGeom>
            <a:avLst/>
            <a:gdLst/>
            <a:ahLst/>
            <a:cxnLst/>
            <a:rect r="r" b="b" t="t" l="l"/>
            <a:pathLst>
              <a:path h="1256417" w="1130775">
                <a:moveTo>
                  <a:pt x="0" y="0"/>
                </a:moveTo>
                <a:lnTo>
                  <a:pt x="1130775" y="0"/>
                </a:lnTo>
                <a:lnTo>
                  <a:pt x="1130775" y="1256417"/>
                </a:lnTo>
                <a:lnTo>
                  <a:pt x="0" y="12564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26538" y="5754502"/>
            <a:ext cx="7582719" cy="4381153"/>
          </a:xfrm>
          <a:custGeom>
            <a:avLst/>
            <a:gdLst/>
            <a:ahLst/>
            <a:cxnLst/>
            <a:rect r="r" b="b" t="t" l="l"/>
            <a:pathLst>
              <a:path h="4381153" w="7582719">
                <a:moveTo>
                  <a:pt x="0" y="0"/>
                </a:moveTo>
                <a:lnTo>
                  <a:pt x="7582719" y="0"/>
                </a:lnTo>
                <a:lnTo>
                  <a:pt x="7582719" y="4381153"/>
                </a:lnTo>
                <a:lnTo>
                  <a:pt x="0" y="43811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319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08162" y="4417005"/>
            <a:ext cx="7756376" cy="716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41"/>
              </a:lnSpc>
            </a:pPr>
            <a:r>
              <a:rPr lang="en-US" sz="3799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why E-COM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8162" y="5048250"/>
            <a:ext cx="7352690" cy="283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6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aftter a case study for the small buisness industry in Algeria we found that the E-com is the largest small buisness factory and the amount of money drope in this factory justify why and also it the most scalable field for the next years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36482" y="4440238"/>
            <a:ext cx="6843356" cy="173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9"/>
              </a:lnSpc>
              <a:spcBef>
                <a:spcPct val="0"/>
              </a:spcBef>
            </a:pPr>
            <a:r>
              <a:rPr lang="en-US" sz="12999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$4.26 billion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31624" y="3364971"/>
            <a:ext cx="7756376" cy="905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31"/>
              </a:lnSpc>
            </a:pPr>
            <a:r>
              <a:rPr lang="en-US" sz="4799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2024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41826" y="8185891"/>
            <a:ext cx="1064366" cy="1072409"/>
          </a:xfrm>
          <a:custGeom>
            <a:avLst/>
            <a:gdLst/>
            <a:ahLst/>
            <a:cxnLst/>
            <a:rect r="r" b="b" t="t" l="l"/>
            <a:pathLst>
              <a:path h="1072409" w="1064366">
                <a:moveTo>
                  <a:pt x="0" y="0"/>
                </a:moveTo>
                <a:lnTo>
                  <a:pt x="1064366" y="0"/>
                </a:lnTo>
                <a:lnTo>
                  <a:pt x="1064366" y="1072409"/>
                </a:lnTo>
                <a:lnTo>
                  <a:pt x="0" y="1072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3940">
            <a:off x="3570820" y="2465178"/>
            <a:ext cx="4664314" cy="1819082"/>
          </a:xfrm>
          <a:custGeom>
            <a:avLst/>
            <a:gdLst/>
            <a:ahLst/>
            <a:cxnLst/>
            <a:rect r="r" b="b" t="t" l="l"/>
            <a:pathLst>
              <a:path h="1819082" w="4664314">
                <a:moveTo>
                  <a:pt x="0" y="0"/>
                </a:moveTo>
                <a:lnTo>
                  <a:pt x="4664314" y="0"/>
                </a:lnTo>
                <a:lnTo>
                  <a:pt x="4664314" y="1819083"/>
                </a:lnTo>
                <a:lnTo>
                  <a:pt x="0" y="181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68709" y="2598528"/>
            <a:ext cx="13418775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00"/>
              </a:lnSpc>
            </a:pPr>
            <a:r>
              <a:rPr lang="en-US" sz="13000">
                <a:solidFill>
                  <a:srgbClr val="000000"/>
                </a:solidFill>
                <a:latin typeface="Lumios Marker"/>
                <a:ea typeface="Lumios Marker"/>
                <a:cs typeface="Lumios Marker"/>
                <a:sym typeface="Lumios Marker"/>
              </a:rPr>
              <a:t>problimatique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68709" y="4476750"/>
            <a:ext cx="14337483" cy="426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6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Limited technical expertise: Many businesses lack the </a:t>
            </a:r>
          </a:p>
          <a:p>
            <a:pPr algn="just">
              <a:lnSpc>
                <a:spcPts val="3816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skills needed to adopt and utilize advanced technology </a:t>
            </a:r>
          </a:p>
          <a:p>
            <a:pPr algn="just">
              <a:lnSpc>
                <a:spcPts val="3816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effectively</a:t>
            </a:r>
          </a:p>
          <a:p>
            <a:pPr algn="just">
              <a:lnSpc>
                <a:spcPts val="3816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 High costs: Implementing digital and AI solutions often </a:t>
            </a:r>
          </a:p>
          <a:p>
            <a:pPr algn="just">
              <a:lnSpc>
                <a:spcPts val="3816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requires substantial upfront investment, which is </a:t>
            </a:r>
          </a:p>
          <a:p>
            <a:pPr algn="just">
              <a:lnSpc>
                <a:spcPts val="3816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prohibitive for many small enterprises#</a:t>
            </a:r>
          </a:p>
          <a:p>
            <a:pPr algn="just">
              <a:lnSpc>
                <a:spcPts val="3816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sz="2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TDaditional Deliance: A cultural preference for manual </a:t>
            </a:r>
          </a:p>
          <a:p>
            <a:pPr algn="just">
              <a:lnSpc>
                <a:spcPts val="3816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processes and in-person transactions creates inertia </a:t>
            </a:r>
          </a:p>
          <a:p>
            <a:pPr algn="just">
              <a:lnSpc>
                <a:spcPts val="3816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against adopting innovative solutions.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82717" y="2335736"/>
            <a:ext cx="4934866" cy="1924598"/>
          </a:xfrm>
          <a:custGeom>
            <a:avLst/>
            <a:gdLst/>
            <a:ahLst/>
            <a:cxnLst/>
            <a:rect r="r" b="b" t="t" l="l"/>
            <a:pathLst>
              <a:path h="1924598" w="4934866">
                <a:moveTo>
                  <a:pt x="0" y="0"/>
                </a:moveTo>
                <a:lnTo>
                  <a:pt x="4934866" y="0"/>
                </a:lnTo>
                <a:lnTo>
                  <a:pt x="4934866" y="1924597"/>
                </a:lnTo>
                <a:lnTo>
                  <a:pt x="0" y="1924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99960" y="970657"/>
            <a:ext cx="868114" cy="963233"/>
          </a:xfrm>
          <a:custGeom>
            <a:avLst/>
            <a:gdLst/>
            <a:ahLst/>
            <a:cxnLst/>
            <a:rect r="r" b="b" t="t" l="l"/>
            <a:pathLst>
              <a:path h="963233" w="868114">
                <a:moveTo>
                  <a:pt x="0" y="0"/>
                </a:moveTo>
                <a:lnTo>
                  <a:pt x="868114" y="0"/>
                </a:lnTo>
                <a:lnTo>
                  <a:pt x="868114" y="963233"/>
                </a:lnTo>
                <a:lnTo>
                  <a:pt x="0" y="96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46389">
            <a:off x="1306569" y="8188490"/>
            <a:ext cx="757690" cy="763415"/>
          </a:xfrm>
          <a:custGeom>
            <a:avLst/>
            <a:gdLst/>
            <a:ahLst/>
            <a:cxnLst/>
            <a:rect r="r" b="b" t="t" l="l"/>
            <a:pathLst>
              <a:path h="763415" w="757690">
                <a:moveTo>
                  <a:pt x="0" y="0"/>
                </a:moveTo>
                <a:lnTo>
                  <a:pt x="757690" y="0"/>
                </a:lnTo>
                <a:lnTo>
                  <a:pt x="757690" y="763415"/>
                </a:lnTo>
                <a:lnTo>
                  <a:pt x="0" y="763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5818" y="1449470"/>
            <a:ext cx="14545053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CAN wE SOLVE THIS MODERN PROBLEM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99960" y="970657"/>
            <a:ext cx="868114" cy="963233"/>
          </a:xfrm>
          <a:custGeom>
            <a:avLst/>
            <a:gdLst/>
            <a:ahLst/>
            <a:cxnLst/>
            <a:rect r="r" b="b" t="t" l="l"/>
            <a:pathLst>
              <a:path h="963233" w="868114">
                <a:moveTo>
                  <a:pt x="0" y="0"/>
                </a:moveTo>
                <a:lnTo>
                  <a:pt x="868114" y="0"/>
                </a:lnTo>
                <a:lnTo>
                  <a:pt x="868114" y="963233"/>
                </a:lnTo>
                <a:lnTo>
                  <a:pt x="0" y="963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46389">
            <a:off x="1306569" y="8188490"/>
            <a:ext cx="757690" cy="763415"/>
          </a:xfrm>
          <a:custGeom>
            <a:avLst/>
            <a:gdLst/>
            <a:ahLst/>
            <a:cxnLst/>
            <a:rect r="r" b="b" t="t" l="l"/>
            <a:pathLst>
              <a:path h="763415" w="757690">
                <a:moveTo>
                  <a:pt x="0" y="0"/>
                </a:moveTo>
                <a:lnTo>
                  <a:pt x="757690" y="0"/>
                </a:lnTo>
                <a:lnTo>
                  <a:pt x="757690" y="763415"/>
                </a:lnTo>
                <a:lnTo>
                  <a:pt x="0" y="763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557057" y="970657"/>
            <a:ext cx="10290428" cy="771782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95818" y="1449470"/>
            <a:ext cx="5796839" cy="610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CAN wE SOLVE THIS MODERN PROBLEM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99960" y="970657"/>
            <a:ext cx="868114" cy="963233"/>
          </a:xfrm>
          <a:custGeom>
            <a:avLst/>
            <a:gdLst/>
            <a:ahLst/>
            <a:cxnLst/>
            <a:rect r="r" b="b" t="t" l="l"/>
            <a:pathLst>
              <a:path h="963233" w="868114">
                <a:moveTo>
                  <a:pt x="0" y="0"/>
                </a:moveTo>
                <a:lnTo>
                  <a:pt x="868114" y="0"/>
                </a:lnTo>
                <a:lnTo>
                  <a:pt x="868114" y="963233"/>
                </a:lnTo>
                <a:lnTo>
                  <a:pt x="0" y="963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46389">
            <a:off x="1306569" y="8188490"/>
            <a:ext cx="757690" cy="763415"/>
          </a:xfrm>
          <a:custGeom>
            <a:avLst/>
            <a:gdLst/>
            <a:ahLst/>
            <a:cxnLst/>
            <a:rect r="r" b="b" t="t" l="l"/>
            <a:pathLst>
              <a:path h="763415" w="757690">
                <a:moveTo>
                  <a:pt x="0" y="0"/>
                </a:moveTo>
                <a:lnTo>
                  <a:pt x="757690" y="0"/>
                </a:lnTo>
                <a:lnTo>
                  <a:pt x="757690" y="763415"/>
                </a:lnTo>
                <a:lnTo>
                  <a:pt x="0" y="763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676" r="0" b="676"/>
          <a:stretch>
            <a:fillRect/>
          </a:stretch>
        </p:blipFill>
        <p:spPr>
          <a:xfrm flipH="false" flipV="false" rot="0">
            <a:off x="4081640" y="0"/>
            <a:ext cx="104281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1580" y="5031653"/>
            <a:ext cx="537991" cy="570057"/>
          </a:xfrm>
          <a:custGeom>
            <a:avLst/>
            <a:gdLst/>
            <a:ahLst/>
            <a:cxnLst/>
            <a:rect r="r" b="b" t="t" l="l"/>
            <a:pathLst>
              <a:path h="570057" w="537991">
                <a:moveTo>
                  <a:pt x="0" y="0"/>
                </a:moveTo>
                <a:lnTo>
                  <a:pt x="537992" y="0"/>
                </a:lnTo>
                <a:lnTo>
                  <a:pt x="537992" y="570057"/>
                </a:lnTo>
                <a:lnTo>
                  <a:pt x="0" y="570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1580" y="6688859"/>
            <a:ext cx="537991" cy="570057"/>
          </a:xfrm>
          <a:custGeom>
            <a:avLst/>
            <a:gdLst/>
            <a:ahLst/>
            <a:cxnLst/>
            <a:rect r="r" b="b" t="t" l="l"/>
            <a:pathLst>
              <a:path h="570057" w="537991">
                <a:moveTo>
                  <a:pt x="0" y="0"/>
                </a:moveTo>
                <a:lnTo>
                  <a:pt x="537992" y="0"/>
                </a:lnTo>
                <a:lnTo>
                  <a:pt x="537992" y="570057"/>
                </a:lnTo>
                <a:lnTo>
                  <a:pt x="0" y="570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1580" y="8344766"/>
            <a:ext cx="537991" cy="570057"/>
          </a:xfrm>
          <a:custGeom>
            <a:avLst/>
            <a:gdLst/>
            <a:ahLst/>
            <a:cxnLst/>
            <a:rect r="r" b="b" t="t" l="l"/>
            <a:pathLst>
              <a:path h="570057" w="537991">
                <a:moveTo>
                  <a:pt x="0" y="0"/>
                </a:moveTo>
                <a:lnTo>
                  <a:pt x="537992" y="0"/>
                </a:lnTo>
                <a:lnTo>
                  <a:pt x="537992" y="570057"/>
                </a:lnTo>
                <a:lnTo>
                  <a:pt x="0" y="5700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20131" y="0"/>
            <a:ext cx="6945703" cy="6199040"/>
          </a:xfrm>
          <a:custGeom>
            <a:avLst/>
            <a:gdLst/>
            <a:ahLst/>
            <a:cxnLst/>
            <a:rect r="r" b="b" t="t" l="l"/>
            <a:pathLst>
              <a:path h="6199040" w="6945703">
                <a:moveTo>
                  <a:pt x="0" y="0"/>
                </a:moveTo>
                <a:lnTo>
                  <a:pt x="6945703" y="0"/>
                </a:lnTo>
                <a:lnTo>
                  <a:pt x="6945703" y="6199040"/>
                </a:lnTo>
                <a:lnTo>
                  <a:pt x="0" y="61990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75801" y="1589415"/>
            <a:ext cx="4840173" cy="4319854"/>
          </a:xfrm>
          <a:custGeom>
            <a:avLst/>
            <a:gdLst/>
            <a:ahLst/>
            <a:cxnLst/>
            <a:rect r="r" b="b" t="t" l="l"/>
            <a:pathLst>
              <a:path h="4319854" w="4840173">
                <a:moveTo>
                  <a:pt x="0" y="0"/>
                </a:moveTo>
                <a:lnTo>
                  <a:pt x="4840173" y="0"/>
                </a:lnTo>
                <a:lnTo>
                  <a:pt x="4840173" y="4319854"/>
                </a:lnTo>
                <a:lnTo>
                  <a:pt x="0" y="43198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95888" y="94042"/>
            <a:ext cx="6945703" cy="6199040"/>
          </a:xfrm>
          <a:custGeom>
            <a:avLst/>
            <a:gdLst/>
            <a:ahLst/>
            <a:cxnLst/>
            <a:rect r="r" b="b" t="t" l="l"/>
            <a:pathLst>
              <a:path h="6199040" w="6945703">
                <a:moveTo>
                  <a:pt x="0" y="0"/>
                </a:moveTo>
                <a:lnTo>
                  <a:pt x="6945703" y="0"/>
                </a:lnTo>
                <a:lnTo>
                  <a:pt x="6945703" y="6199040"/>
                </a:lnTo>
                <a:lnTo>
                  <a:pt x="0" y="61990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70846" y="2937290"/>
            <a:ext cx="754949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solution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56540" y="5137150"/>
            <a:ext cx="13212199" cy="408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webapp for that allows Ecommercers to create a product and landing pages by just adding the medias and discription of the product including price and colors ext</a:t>
            </a:r>
          </a:p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 web app allows the user also to manage his orders in clean and effective layout to eliminate the traditional ways of confirmation and the tracking of the order  </a:t>
            </a:r>
          </a:p>
          <a:p>
            <a:pPr algn="l">
              <a:lnSpc>
                <a:spcPts val="3249"/>
              </a:lnSpc>
            </a:pPr>
          </a:p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and with our BFL filter he can now see the risc and safety ratio of every order and with the autoban filter he can also create a list of oders with the desired safety ratio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47979" y="1220534"/>
            <a:ext cx="7403800" cy="7845932"/>
            <a:chOff x="0" y="0"/>
            <a:chExt cx="2243576" cy="23775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810" y="1270"/>
              <a:ext cx="2248656" cy="2376285"/>
            </a:xfrm>
            <a:custGeom>
              <a:avLst/>
              <a:gdLst/>
              <a:ahLst/>
              <a:cxnLst/>
              <a:rect r="r" b="b" t="t" l="l"/>
              <a:pathLst>
                <a:path h="2376285" w="2248656">
                  <a:moveTo>
                    <a:pt x="2244846" y="2041379"/>
                  </a:moveTo>
                  <a:cubicBezTo>
                    <a:pt x="2244846" y="1935138"/>
                    <a:pt x="2248656" y="1827097"/>
                    <a:pt x="2242306" y="1720856"/>
                  </a:cubicBezTo>
                  <a:cubicBezTo>
                    <a:pt x="2234686" y="1650630"/>
                    <a:pt x="2223256" y="265899"/>
                    <a:pt x="2223256" y="195672"/>
                  </a:cubicBezTo>
                  <a:cubicBezTo>
                    <a:pt x="2220716" y="147054"/>
                    <a:pt x="2219446" y="96635"/>
                    <a:pt x="2216906" y="54610"/>
                  </a:cubicBezTo>
                  <a:cubicBezTo>
                    <a:pt x="2216906" y="44450"/>
                    <a:pt x="2215636" y="34290"/>
                    <a:pt x="2214366" y="21590"/>
                  </a:cubicBezTo>
                  <a:cubicBezTo>
                    <a:pt x="2204206" y="19050"/>
                    <a:pt x="2195316" y="17780"/>
                    <a:pt x="2185156" y="16510"/>
                  </a:cubicBezTo>
                  <a:cubicBezTo>
                    <a:pt x="2175688" y="15240"/>
                    <a:pt x="2165508" y="16510"/>
                    <a:pt x="2157025" y="16510"/>
                  </a:cubicBezTo>
                  <a:cubicBezTo>
                    <a:pt x="2114611" y="13970"/>
                    <a:pt x="2072197" y="8890"/>
                    <a:pt x="2029783" y="7620"/>
                  </a:cubicBezTo>
                  <a:cubicBezTo>
                    <a:pt x="1950044" y="5080"/>
                    <a:pt x="1868608" y="3810"/>
                    <a:pt x="1788869" y="2540"/>
                  </a:cubicBezTo>
                  <a:cubicBezTo>
                    <a:pt x="1760028" y="2540"/>
                    <a:pt x="1729489" y="0"/>
                    <a:pt x="1700648" y="0"/>
                  </a:cubicBezTo>
                  <a:cubicBezTo>
                    <a:pt x="1631088" y="0"/>
                    <a:pt x="1563225" y="1270"/>
                    <a:pt x="1493666" y="1270"/>
                  </a:cubicBezTo>
                  <a:cubicBezTo>
                    <a:pt x="1452948" y="1270"/>
                    <a:pt x="1412230" y="3810"/>
                    <a:pt x="1369816" y="3810"/>
                  </a:cubicBezTo>
                  <a:cubicBezTo>
                    <a:pt x="1327401" y="5080"/>
                    <a:pt x="558854" y="7620"/>
                    <a:pt x="516439" y="7620"/>
                  </a:cubicBezTo>
                  <a:cubicBezTo>
                    <a:pt x="482508" y="7620"/>
                    <a:pt x="448577" y="6350"/>
                    <a:pt x="414645" y="7620"/>
                  </a:cubicBezTo>
                  <a:cubicBezTo>
                    <a:pt x="384107" y="8890"/>
                    <a:pt x="351872" y="11430"/>
                    <a:pt x="321334" y="12700"/>
                  </a:cubicBezTo>
                  <a:cubicBezTo>
                    <a:pt x="289099" y="15240"/>
                    <a:pt x="256864" y="16510"/>
                    <a:pt x="226325" y="19050"/>
                  </a:cubicBezTo>
                  <a:cubicBezTo>
                    <a:pt x="180518" y="21590"/>
                    <a:pt x="133014" y="24130"/>
                    <a:pt x="87206" y="27940"/>
                  </a:cubicBezTo>
                  <a:cubicBezTo>
                    <a:pt x="60061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1425"/>
                    <a:pt x="10160" y="112841"/>
                    <a:pt x="8890" y="152456"/>
                  </a:cubicBezTo>
                  <a:cubicBezTo>
                    <a:pt x="7620" y="175865"/>
                    <a:pt x="8890" y="201075"/>
                    <a:pt x="7620" y="224483"/>
                  </a:cubicBezTo>
                  <a:cubicBezTo>
                    <a:pt x="0" y="343329"/>
                    <a:pt x="5080" y="1814492"/>
                    <a:pt x="7620" y="1935138"/>
                  </a:cubicBezTo>
                  <a:cubicBezTo>
                    <a:pt x="6350" y="2030575"/>
                    <a:pt x="11430" y="2124211"/>
                    <a:pt x="11430" y="2219647"/>
                  </a:cubicBezTo>
                  <a:cubicBezTo>
                    <a:pt x="11430" y="2264665"/>
                    <a:pt x="15240" y="2311483"/>
                    <a:pt x="7620" y="2345805"/>
                  </a:cubicBezTo>
                  <a:cubicBezTo>
                    <a:pt x="5080" y="2354695"/>
                    <a:pt x="10160" y="2361045"/>
                    <a:pt x="19050" y="2362315"/>
                  </a:cubicBezTo>
                  <a:cubicBezTo>
                    <a:pt x="29210" y="2363585"/>
                    <a:pt x="38100" y="2363585"/>
                    <a:pt x="48260" y="2363585"/>
                  </a:cubicBezTo>
                  <a:cubicBezTo>
                    <a:pt x="100779" y="2364855"/>
                    <a:pt x="155069" y="2364855"/>
                    <a:pt x="211056" y="2366125"/>
                  </a:cubicBezTo>
                  <a:cubicBezTo>
                    <a:pt x="241595" y="2367395"/>
                    <a:pt x="272133" y="2368665"/>
                    <a:pt x="300975" y="2369935"/>
                  </a:cubicBezTo>
                  <a:cubicBezTo>
                    <a:pt x="351872" y="2371205"/>
                    <a:pt x="401072" y="2371205"/>
                    <a:pt x="451970" y="2372475"/>
                  </a:cubicBezTo>
                  <a:cubicBezTo>
                    <a:pt x="472329" y="2372475"/>
                    <a:pt x="490991" y="2372475"/>
                    <a:pt x="511350" y="2371205"/>
                  </a:cubicBezTo>
                  <a:cubicBezTo>
                    <a:pt x="519833" y="2371205"/>
                    <a:pt x="530012" y="2369935"/>
                    <a:pt x="538495" y="2369935"/>
                  </a:cubicBezTo>
                  <a:cubicBezTo>
                    <a:pt x="572426" y="2371205"/>
                    <a:pt x="1251056" y="2362315"/>
                    <a:pt x="1284987" y="2363585"/>
                  </a:cubicBezTo>
                  <a:cubicBezTo>
                    <a:pt x="1332491" y="2364855"/>
                    <a:pt x="1463127" y="2364855"/>
                    <a:pt x="1510631" y="2364855"/>
                  </a:cubicBezTo>
                  <a:cubicBezTo>
                    <a:pt x="1529294" y="2364855"/>
                    <a:pt x="1546259" y="2363585"/>
                    <a:pt x="1564922" y="2363585"/>
                  </a:cubicBezTo>
                  <a:cubicBezTo>
                    <a:pt x="1595460" y="2364855"/>
                    <a:pt x="1625998" y="2366125"/>
                    <a:pt x="1656536" y="2367395"/>
                  </a:cubicBezTo>
                  <a:cubicBezTo>
                    <a:pt x="1722703" y="2369935"/>
                    <a:pt x="1787173" y="2367395"/>
                    <a:pt x="1853339" y="2371205"/>
                  </a:cubicBezTo>
                  <a:cubicBezTo>
                    <a:pt x="1963616" y="2376285"/>
                    <a:pt x="2075590" y="2369935"/>
                    <a:pt x="2185156" y="2375015"/>
                  </a:cubicBezTo>
                  <a:cubicBezTo>
                    <a:pt x="2205476" y="2376285"/>
                    <a:pt x="2225796" y="2375015"/>
                    <a:pt x="2248656" y="2375015"/>
                  </a:cubicBezTo>
                  <a:cubicBezTo>
                    <a:pt x="2248656" y="2350885"/>
                    <a:pt x="2248656" y="2338185"/>
                    <a:pt x="2248656" y="2313283"/>
                  </a:cubicBezTo>
                  <a:cubicBezTo>
                    <a:pt x="2247386" y="2221448"/>
                    <a:pt x="2244846" y="2135015"/>
                    <a:pt x="2244846" y="2041379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217000" y="2117016"/>
            <a:ext cx="6265758" cy="6052968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17051779" y="684468"/>
            <a:ext cx="619617" cy="688463"/>
          </a:xfrm>
          <a:custGeom>
            <a:avLst/>
            <a:gdLst/>
            <a:ahLst/>
            <a:cxnLst/>
            <a:rect r="r" b="b" t="t" l="l"/>
            <a:pathLst>
              <a:path h="688463" w="619617">
                <a:moveTo>
                  <a:pt x="0" y="0"/>
                </a:moveTo>
                <a:lnTo>
                  <a:pt x="619617" y="0"/>
                </a:lnTo>
                <a:lnTo>
                  <a:pt x="619617" y="688464"/>
                </a:lnTo>
                <a:lnTo>
                  <a:pt x="0" y="6884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3982" r="1148" b="0"/>
          <a:stretch>
            <a:fillRect/>
          </a:stretch>
        </p:blipFill>
        <p:spPr>
          <a:xfrm flipH="false" flipV="false" rot="0">
            <a:off x="-288798" y="-976104"/>
            <a:ext cx="18648843" cy="12000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DAGZP_FAedY</dc:identifier>
  <dcterms:modified xsi:type="dcterms:W3CDTF">2011-08-01T06:04:30Z</dcterms:modified>
  <cp:revision>1</cp:revision>
  <dc:title>D-crowlers</dc:title>
</cp:coreProperties>
</file>