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84" r:id="rId4"/>
    <p:sldId id="285" r:id="rId5"/>
    <p:sldId id="261" r:id="rId6"/>
    <p:sldId id="286" r:id="rId7"/>
    <p:sldId id="287" r:id="rId8"/>
    <p:sldId id="263" r:id="rId9"/>
    <p:sldId id="264" r:id="rId10"/>
    <p:sldId id="267" r:id="rId11"/>
    <p:sldId id="268" r:id="rId12"/>
    <p:sldId id="269" r:id="rId13"/>
    <p:sldId id="271" r:id="rId14"/>
    <p:sldId id="278" r:id="rId15"/>
    <p:sldId id="288" r:id="rId16"/>
  </p:sldIdLst>
  <p:sldSz cx="10083800" cy="7556500"/>
  <p:notesSz cx="10083800" cy="75565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3" d="100"/>
          <a:sy n="93" d="100"/>
        </p:scale>
        <p:origin x="-864" y="34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6285" y="2342515"/>
            <a:ext cx="8571230" cy="158686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12570" y="4231640"/>
            <a:ext cx="7058660" cy="18891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rgbClr val="7F7F7F"/>
                </a:solidFill>
                <a:latin typeface="Arial"/>
                <a:cs typeface="Arial"/>
              </a:defRPr>
            </a:lvl1pPr>
          </a:lstStyle>
          <a:p>
            <a:pPr marL="12700">
              <a:lnSpc>
                <a:spcPct val="100000"/>
              </a:lnSpc>
              <a:spcBef>
                <a:spcPts val="315"/>
              </a:spcBef>
            </a:pPr>
            <a:r>
              <a:rPr spc="125" dirty="0"/>
              <a:t>D.Longuet-UML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10/9/2022</a:t>
            </a:fld>
            <a:endParaRPr lang="en-US"/>
          </a:p>
        </p:txBody>
      </p:sp>
      <p:sp>
        <p:nvSpPr>
          <p:cNvPr id="6" name="Holder 6"/>
          <p:cNvSpPr>
            <a:spLocks noGrp="1"/>
          </p:cNvSpPr>
          <p:nvPr>
            <p:ph type="sldNum" sz="quarter" idx="7"/>
          </p:nvPr>
        </p:nvSpPr>
        <p:spPr/>
        <p:txBody>
          <a:bodyPr lIns="0" tIns="0" rIns="0" bIns="0"/>
          <a:lstStyle>
            <a:lvl1pPr>
              <a:defRPr sz="1400" b="0" i="0">
                <a:solidFill>
                  <a:srgbClr val="7F7F7F"/>
                </a:solidFill>
                <a:latin typeface="Arial"/>
                <a:cs typeface="Arial"/>
              </a:defRPr>
            </a:lvl1pPr>
          </a:lstStyle>
          <a:p>
            <a:pPr marL="38100">
              <a:lnSpc>
                <a:spcPct val="100000"/>
              </a:lnSpc>
              <a:spcBef>
                <a:spcPts val="315"/>
              </a:spcBef>
            </a:pPr>
            <a:fld id="{81D60167-4931-47E6-BA6A-407CBD079E47}" type="slidenum">
              <a:rPr spc="620" dirty="0"/>
              <a:pPr marL="38100">
                <a:lnSpc>
                  <a:spcPct val="100000"/>
                </a:lnSpc>
                <a:spcBef>
                  <a:spcPts val="315"/>
                </a:spcBef>
              </a:pPr>
              <a:t>‹N°›</a:t>
            </a:fld>
            <a:endParaRPr spc="62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FF940D"/>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u="sng">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400" b="0" i="0">
                <a:solidFill>
                  <a:srgbClr val="7F7F7F"/>
                </a:solidFill>
                <a:latin typeface="Arial"/>
                <a:cs typeface="Arial"/>
              </a:defRPr>
            </a:lvl1pPr>
          </a:lstStyle>
          <a:p>
            <a:pPr marL="12700">
              <a:lnSpc>
                <a:spcPct val="100000"/>
              </a:lnSpc>
              <a:spcBef>
                <a:spcPts val="315"/>
              </a:spcBef>
            </a:pPr>
            <a:r>
              <a:rPr spc="125" dirty="0"/>
              <a:t>D.Longuet-UML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10/9/2022</a:t>
            </a:fld>
            <a:endParaRPr lang="en-US"/>
          </a:p>
        </p:txBody>
      </p:sp>
      <p:sp>
        <p:nvSpPr>
          <p:cNvPr id="6" name="Holder 6"/>
          <p:cNvSpPr>
            <a:spLocks noGrp="1"/>
          </p:cNvSpPr>
          <p:nvPr>
            <p:ph type="sldNum" sz="quarter" idx="7"/>
          </p:nvPr>
        </p:nvSpPr>
        <p:spPr/>
        <p:txBody>
          <a:bodyPr lIns="0" tIns="0" rIns="0" bIns="0"/>
          <a:lstStyle>
            <a:lvl1pPr>
              <a:defRPr sz="1400" b="0" i="0">
                <a:solidFill>
                  <a:srgbClr val="7F7F7F"/>
                </a:solidFill>
                <a:latin typeface="Arial"/>
                <a:cs typeface="Arial"/>
              </a:defRPr>
            </a:lvl1pPr>
          </a:lstStyle>
          <a:p>
            <a:pPr marL="38100">
              <a:lnSpc>
                <a:spcPct val="100000"/>
              </a:lnSpc>
              <a:spcBef>
                <a:spcPts val="315"/>
              </a:spcBef>
            </a:pPr>
            <a:fld id="{81D60167-4931-47E6-BA6A-407CBD079E47}" type="slidenum">
              <a:rPr spc="620" dirty="0"/>
              <a:pPr marL="38100">
                <a:lnSpc>
                  <a:spcPct val="100000"/>
                </a:lnSpc>
                <a:spcBef>
                  <a:spcPts val="315"/>
                </a:spcBef>
              </a:pPr>
              <a:t>‹N°›</a:t>
            </a:fld>
            <a:endParaRPr spc="62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FF940D"/>
                </a:solidFill>
                <a:latin typeface="Arial"/>
                <a:cs typeface="Arial"/>
              </a:defRPr>
            </a:lvl1pPr>
          </a:lstStyle>
          <a:p>
            <a:endParaRPr/>
          </a:p>
        </p:txBody>
      </p:sp>
      <p:sp>
        <p:nvSpPr>
          <p:cNvPr id="3" name="Holder 3"/>
          <p:cNvSpPr>
            <a:spLocks noGrp="1"/>
          </p:cNvSpPr>
          <p:nvPr>
            <p:ph sz="half" idx="2"/>
          </p:nvPr>
        </p:nvSpPr>
        <p:spPr>
          <a:xfrm>
            <a:off x="504190" y="1737995"/>
            <a:ext cx="4386453"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93157" y="1737995"/>
            <a:ext cx="4386453" cy="498729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rgbClr val="7F7F7F"/>
                </a:solidFill>
                <a:latin typeface="Arial"/>
                <a:cs typeface="Arial"/>
              </a:defRPr>
            </a:lvl1pPr>
          </a:lstStyle>
          <a:p>
            <a:pPr marL="12700">
              <a:lnSpc>
                <a:spcPct val="100000"/>
              </a:lnSpc>
              <a:spcBef>
                <a:spcPts val="315"/>
              </a:spcBef>
            </a:pPr>
            <a:r>
              <a:rPr spc="125" dirty="0"/>
              <a:t>D.Longuet-UML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10/9/2022</a:t>
            </a:fld>
            <a:endParaRPr lang="en-US"/>
          </a:p>
        </p:txBody>
      </p:sp>
      <p:sp>
        <p:nvSpPr>
          <p:cNvPr id="7" name="Holder 7"/>
          <p:cNvSpPr>
            <a:spLocks noGrp="1"/>
          </p:cNvSpPr>
          <p:nvPr>
            <p:ph type="sldNum" sz="quarter" idx="7"/>
          </p:nvPr>
        </p:nvSpPr>
        <p:spPr/>
        <p:txBody>
          <a:bodyPr lIns="0" tIns="0" rIns="0" bIns="0"/>
          <a:lstStyle>
            <a:lvl1pPr>
              <a:defRPr sz="1400" b="0" i="0">
                <a:solidFill>
                  <a:srgbClr val="7F7F7F"/>
                </a:solidFill>
                <a:latin typeface="Arial"/>
                <a:cs typeface="Arial"/>
              </a:defRPr>
            </a:lvl1pPr>
          </a:lstStyle>
          <a:p>
            <a:pPr marL="38100">
              <a:lnSpc>
                <a:spcPct val="100000"/>
              </a:lnSpc>
              <a:spcBef>
                <a:spcPts val="315"/>
              </a:spcBef>
            </a:pPr>
            <a:fld id="{81D60167-4931-47E6-BA6A-407CBD079E47}" type="slidenum">
              <a:rPr spc="620" dirty="0"/>
              <a:pPr marL="38100">
                <a:lnSpc>
                  <a:spcPct val="100000"/>
                </a:lnSpc>
                <a:spcBef>
                  <a:spcPts val="315"/>
                </a:spcBef>
              </a:pPr>
              <a:t>‹N°›</a:t>
            </a:fld>
            <a:endParaRPr spc="62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FF940D"/>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400" b="0" i="0">
                <a:solidFill>
                  <a:srgbClr val="7F7F7F"/>
                </a:solidFill>
                <a:latin typeface="Arial"/>
                <a:cs typeface="Arial"/>
              </a:defRPr>
            </a:lvl1pPr>
          </a:lstStyle>
          <a:p>
            <a:pPr marL="12700">
              <a:lnSpc>
                <a:spcPct val="100000"/>
              </a:lnSpc>
              <a:spcBef>
                <a:spcPts val="315"/>
              </a:spcBef>
            </a:pPr>
            <a:r>
              <a:rPr spc="125" dirty="0"/>
              <a:t>D.Longuet-UML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10/9/2022</a:t>
            </a:fld>
            <a:endParaRPr lang="en-US"/>
          </a:p>
        </p:txBody>
      </p:sp>
      <p:sp>
        <p:nvSpPr>
          <p:cNvPr id="5" name="Holder 5"/>
          <p:cNvSpPr>
            <a:spLocks noGrp="1"/>
          </p:cNvSpPr>
          <p:nvPr>
            <p:ph type="sldNum" sz="quarter" idx="7"/>
          </p:nvPr>
        </p:nvSpPr>
        <p:spPr/>
        <p:txBody>
          <a:bodyPr lIns="0" tIns="0" rIns="0" bIns="0"/>
          <a:lstStyle>
            <a:lvl1pPr>
              <a:defRPr sz="1400" b="0" i="0">
                <a:solidFill>
                  <a:srgbClr val="7F7F7F"/>
                </a:solidFill>
                <a:latin typeface="Arial"/>
                <a:cs typeface="Arial"/>
              </a:defRPr>
            </a:lvl1pPr>
          </a:lstStyle>
          <a:p>
            <a:pPr marL="38100">
              <a:lnSpc>
                <a:spcPct val="100000"/>
              </a:lnSpc>
              <a:spcBef>
                <a:spcPts val="315"/>
              </a:spcBef>
            </a:pPr>
            <a:fld id="{81D60167-4931-47E6-BA6A-407CBD079E47}" type="slidenum">
              <a:rPr spc="620" dirty="0"/>
              <a:pPr marL="38100">
                <a:lnSpc>
                  <a:spcPct val="100000"/>
                </a:lnSpc>
                <a:spcBef>
                  <a:spcPts val="315"/>
                </a:spcBef>
              </a:pPr>
              <a:t>‹N°›</a:t>
            </a:fld>
            <a:endParaRPr spc="62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0">
                <a:solidFill>
                  <a:srgbClr val="7F7F7F"/>
                </a:solidFill>
                <a:latin typeface="Arial"/>
                <a:cs typeface="Arial"/>
              </a:defRPr>
            </a:lvl1pPr>
          </a:lstStyle>
          <a:p>
            <a:pPr marL="12700">
              <a:lnSpc>
                <a:spcPct val="100000"/>
              </a:lnSpc>
              <a:spcBef>
                <a:spcPts val="315"/>
              </a:spcBef>
            </a:pPr>
            <a:r>
              <a:rPr spc="125" dirty="0"/>
              <a:t>D.Longuet-UML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10/9/2022</a:t>
            </a:fld>
            <a:endParaRPr lang="en-US"/>
          </a:p>
        </p:txBody>
      </p:sp>
      <p:sp>
        <p:nvSpPr>
          <p:cNvPr id="4" name="Holder 4"/>
          <p:cNvSpPr>
            <a:spLocks noGrp="1"/>
          </p:cNvSpPr>
          <p:nvPr>
            <p:ph type="sldNum" sz="quarter" idx="7"/>
          </p:nvPr>
        </p:nvSpPr>
        <p:spPr/>
        <p:txBody>
          <a:bodyPr lIns="0" tIns="0" rIns="0" bIns="0"/>
          <a:lstStyle>
            <a:lvl1pPr>
              <a:defRPr sz="1400" b="0" i="0">
                <a:solidFill>
                  <a:srgbClr val="7F7F7F"/>
                </a:solidFill>
                <a:latin typeface="Arial"/>
                <a:cs typeface="Arial"/>
              </a:defRPr>
            </a:lvl1pPr>
          </a:lstStyle>
          <a:p>
            <a:pPr marL="38100">
              <a:lnSpc>
                <a:spcPct val="100000"/>
              </a:lnSpc>
              <a:spcBef>
                <a:spcPts val="315"/>
              </a:spcBef>
            </a:pPr>
            <a:fld id="{81D60167-4931-47E6-BA6A-407CBD079E47}" type="slidenum">
              <a:rPr spc="620" dirty="0"/>
              <a:pPr marL="38100">
                <a:lnSpc>
                  <a:spcPct val="100000"/>
                </a:lnSpc>
                <a:spcBef>
                  <a:spcPts val="315"/>
                </a:spcBef>
              </a:pPr>
              <a:t>‹N°›</a:t>
            </a:fld>
            <a:endParaRPr spc="62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214879" y="384809"/>
            <a:ext cx="5654040" cy="635000"/>
          </a:xfrm>
          <a:prstGeom prst="rect">
            <a:avLst/>
          </a:prstGeom>
        </p:spPr>
        <p:txBody>
          <a:bodyPr wrap="square" lIns="0" tIns="0" rIns="0" bIns="0">
            <a:spAutoFit/>
          </a:bodyPr>
          <a:lstStyle>
            <a:lvl1pPr>
              <a:defRPr sz="4000" b="0" i="0">
                <a:solidFill>
                  <a:srgbClr val="FF940D"/>
                </a:solidFill>
                <a:latin typeface="Arial"/>
                <a:cs typeface="Arial"/>
              </a:defRPr>
            </a:lvl1pPr>
          </a:lstStyle>
          <a:p>
            <a:endParaRPr/>
          </a:p>
        </p:txBody>
      </p:sp>
      <p:sp>
        <p:nvSpPr>
          <p:cNvPr id="3" name="Holder 3"/>
          <p:cNvSpPr>
            <a:spLocks noGrp="1"/>
          </p:cNvSpPr>
          <p:nvPr>
            <p:ph type="body" idx="1"/>
          </p:nvPr>
        </p:nvSpPr>
        <p:spPr>
          <a:xfrm>
            <a:off x="1690370" y="3726180"/>
            <a:ext cx="6872605" cy="2545079"/>
          </a:xfrm>
          <a:prstGeom prst="rect">
            <a:avLst/>
          </a:prstGeom>
        </p:spPr>
        <p:txBody>
          <a:bodyPr wrap="square" lIns="0" tIns="0" rIns="0" bIns="0">
            <a:spAutoFit/>
          </a:bodyPr>
          <a:lstStyle>
            <a:lvl1pPr>
              <a:defRPr sz="1800" b="0" i="0" u="sng">
                <a:solidFill>
                  <a:schemeClr val="tx1"/>
                </a:solidFill>
                <a:latin typeface="Arial"/>
                <a:cs typeface="Arial"/>
              </a:defRPr>
            </a:lvl1pPr>
          </a:lstStyle>
          <a:p>
            <a:endParaRPr/>
          </a:p>
        </p:txBody>
      </p:sp>
      <p:sp>
        <p:nvSpPr>
          <p:cNvPr id="4" name="Holder 4"/>
          <p:cNvSpPr>
            <a:spLocks noGrp="1"/>
          </p:cNvSpPr>
          <p:nvPr>
            <p:ph type="ftr" sz="quarter" idx="5"/>
          </p:nvPr>
        </p:nvSpPr>
        <p:spPr>
          <a:xfrm>
            <a:off x="491490" y="7116368"/>
            <a:ext cx="1494155" cy="285750"/>
          </a:xfrm>
          <a:prstGeom prst="rect">
            <a:avLst/>
          </a:prstGeom>
        </p:spPr>
        <p:txBody>
          <a:bodyPr wrap="square" lIns="0" tIns="0" rIns="0" bIns="0">
            <a:spAutoFit/>
          </a:bodyPr>
          <a:lstStyle>
            <a:lvl1pPr>
              <a:defRPr sz="1400" b="0" i="0">
                <a:solidFill>
                  <a:srgbClr val="7F7F7F"/>
                </a:solidFill>
                <a:latin typeface="Arial"/>
                <a:cs typeface="Arial"/>
              </a:defRPr>
            </a:lvl1pPr>
          </a:lstStyle>
          <a:p>
            <a:pPr marL="12700">
              <a:lnSpc>
                <a:spcPct val="100000"/>
              </a:lnSpc>
              <a:spcBef>
                <a:spcPts val="315"/>
              </a:spcBef>
            </a:pPr>
            <a:r>
              <a:rPr spc="125" dirty="0"/>
              <a:t>D.Longuet-UML</a:t>
            </a:r>
          </a:p>
        </p:txBody>
      </p:sp>
      <p:sp>
        <p:nvSpPr>
          <p:cNvPr id="5" name="Holder 5"/>
          <p:cNvSpPr>
            <a:spLocks noGrp="1"/>
          </p:cNvSpPr>
          <p:nvPr>
            <p:ph type="dt" sz="half" idx="6"/>
          </p:nvPr>
        </p:nvSpPr>
        <p:spPr>
          <a:xfrm>
            <a:off x="504190" y="7027545"/>
            <a:ext cx="2319274" cy="37782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10/9/2022</a:t>
            </a:fld>
            <a:endParaRPr lang="en-US"/>
          </a:p>
        </p:txBody>
      </p:sp>
      <p:sp>
        <p:nvSpPr>
          <p:cNvPr id="6" name="Holder 6"/>
          <p:cNvSpPr>
            <a:spLocks noGrp="1"/>
          </p:cNvSpPr>
          <p:nvPr>
            <p:ph type="sldNum" sz="quarter" idx="7"/>
          </p:nvPr>
        </p:nvSpPr>
        <p:spPr>
          <a:xfrm>
            <a:off x="9361169" y="7116368"/>
            <a:ext cx="354965" cy="285750"/>
          </a:xfrm>
          <a:prstGeom prst="rect">
            <a:avLst/>
          </a:prstGeom>
        </p:spPr>
        <p:txBody>
          <a:bodyPr wrap="square" lIns="0" tIns="0" rIns="0" bIns="0">
            <a:spAutoFit/>
          </a:bodyPr>
          <a:lstStyle>
            <a:lvl1pPr>
              <a:defRPr sz="1400" b="0" i="0">
                <a:solidFill>
                  <a:srgbClr val="7F7F7F"/>
                </a:solidFill>
                <a:latin typeface="Arial"/>
                <a:cs typeface="Arial"/>
              </a:defRPr>
            </a:lvl1pPr>
          </a:lstStyle>
          <a:p>
            <a:pPr marL="38100">
              <a:lnSpc>
                <a:spcPct val="100000"/>
              </a:lnSpc>
              <a:spcBef>
                <a:spcPts val="315"/>
              </a:spcBef>
            </a:pPr>
            <a:fld id="{81D60167-4931-47E6-BA6A-407CBD079E47}" type="slidenum">
              <a:rPr spc="620" dirty="0"/>
              <a:pPr marL="38100">
                <a:lnSpc>
                  <a:spcPct val="100000"/>
                </a:lnSpc>
                <a:spcBef>
                  <a:spcPts val="315"/>
                </a:spcBef>
              </a:pPr>
              <a:t>‹N°›</a:t>
            </a:fld>
            <a:endParaRPr spc="62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94529" y="2506979"/>
            <a:ext cx="1325880" cy="635000"/>
          </a:xfrm>
          <a:prstGeom prst="rect">
            <a:avLst/>
          </a:prstGeom>
        </p:spPr>
        <p:txBody>
          <a:bodyPr vert="horz" wrap="square" lIns="0" tIns="12700" rIns="0" bIns="0" rtlCol="0">
            <a:spAutoFit/>
          </a:bodyPr>
          <a:lstStyle/>
          <a:p>
            <a:pPr marL="12700">
              <a:lnSpc>
                <a:spcPct val="100000"/>
              </a:lnSpc>
              <a:spcBef>
                <a:spcPts val="100"/>
              </a:spcBef>
            </a:pPr>
            <a:r>
              <a:rPr spc="-150" dirty="0"/>
              <a:t>U</a:t>
            </a:r>
            <a:r>
              <a:rPr spc="165" dirty="0"/>
              <a:t>M</a:t>
            </a:r>
            <a:r>
              <a:rPr spc="1775" dirty="0"/>
              <a:t>L</a:t>
            </a:r>
          </a:p>
        </p:txBody>
      </p:sp>
      <p:sp>
        <p:nvSpPr>
          <p:cNvPr id="3" name="object 3"/>
          <p:cNvSpPr txBox="1"/>
          <p:nvPr/>
        </p:nvSpPr>
        <p:spPr>
          <a:xfrm>
            <a:off x="0" y="3854450"/>
            <a:ext cx="10083800" cy="613630"/>
          </a:xfrm>
          <a:prstGeom prst="rect">
            <a:avLst/>
          </a:prstGeom>
        </p:spPr>
        <p:txBody>
          <a:bodyPr vert="horz" wrap="square" lIns="0" tIns="12700" rIns="0" bIns="0" rtlCol="0">
            <a:spAutoFit/>
          </a:bodyPr>
          <a:lstStyle/>
          <a:p>
            <a:pPr marL="12700" marR="5080" indent="708660">
              <a:lnSpc>
                <a:spcPct val="122100"/>
              </a:lnSpc>
              <a:spcBef>
                <a:spcPts val="100"/>
              </a:spcBef>
            </a:pPr>
            <a:r>
              <a:rPr sz="3200" spc="260" smtClean="0">
                <a:solidFill>
                  <a:srgbClr val="FF940D"/>
                </a:solidFill>
                <a:latin typeface="Arial"/>
                <a:cs typeface="Arial"/>
              </a:rPr>
              <a:t>Cours</a:t>
            </a:r>
            <a:r>
              <a:rPr lang="fr-FR" sz="3200" spc="260" dirty="0" smtClean="0">
                <a:solidFill>
                  <a:srgbClr val="FF940D"/>
                </a:solidFill>
                <a:latin typeface="Arial"/>
                <a:cs typeface="Arial"/>
              </a:rPr>
              <a:t> UML, diagramme de </a:t>
            </a:r>
            <a:r>
              <a:rPr sz="3200" spc="-270" smtClean="0">
                <a:solidFill>
                  <a:srgbClr val="FF940D"/>
                </a:solidFill>
                <a:latin typeface="Arial"/>
                <a:cs typeface="Arial"/>
              </a:rPr>
              <a:t>C</a:t>
            </a:r>
            <a:r>
              <a:rPr sz="3200" spc="-245" smtClean="0">
                <a:solidFill>
                  <a:srgbClr val="FF940D"/>
                </a:solidFill>
                <a:latin typeface="Arial"/>
                <a:cs typeface="Arial"/>
              </a:rPr>
              <a:t>a</a:t>
            </a:r>
            <a:r>
              <a:rPr sz="3200" spc="680" smtClean="0">
                <a:solidFill>
                  <a:srgbClr val="FF940D"/>
                </a:solidFill>
                <a:latin typeface="Arial"/>
                <a:cs typeface="Arial"/>
              </a:rPr>
              <a:t>s</a:t>
            </a:r>
            <a:r>
              <a:rPr sz="3200" spc="-130" smtClean="0">
                <a:solidFill>
                  <a:srgbClr val="FF940D"/>
                </a:solidFill>
                <a:latin typeface="Arial"/>
                <a:cs typeface="Arial"/>
              </a:rPr>
              <a:t>d</a:t>
            </a:r>
            <a:r>
              <a:rPr sz="3200" spc="270" smtClean="0">
                <a:solidFill>
                  <a:srgbClr val="FF940D"/>
                </a:solidFill>
                <a:latin typeface="Arial"/>
                <a:cs typeface="Arial"/>
              </a:rPr>
              <a:t>'</a:t>
            </a:r>
            <a:r>
              <a:rPr sz="3200" spc="-125" smtClean="0">
                <a:solidFill>
                  <a:srgbClr val="FF940D"/>
                </a:solidFill>
                <a:latin typeface="Arial"/>
                <a:cs typeface="Arial"/>
              </a:rPr>
              <a:t>u</a:t>
            </a:r>
            <a:r>
              <a:rPr sz="3200" spc="254" smtClean="0">
                <a:solidFill>
                  <a:srgbClr val="FF940D"/>
                </a:solidFill>
                <a:latin typeface="Arial"/>
                <a:cs typeface="Arial"/>
              </a:rPr>
              <a:t>t</a:t>
            </a:r>
            <a:r>
              <a:rPr sz="3200" spc="50" smtClean="0">
                <a:solidFill>
                  <a:srgbClr val="FF940D"/>
                </a:solidFill>
                <a:latin typeface="Arial"/>
                <a:cs typeface="Arial"/>
              </a:rPr>
              <a:t>i</a:t>
            </a:r>
            <a:r>
              <a:rPr sz="3200" spc="40" smtClean="0">
                <a:solidFill>
                  <a:srgbClr val="FF940D"/>
                </a:solidFill>
                <a:latin typeface="Arial"/>
                <a:cs typeface="Arial"/>
              </a:rPr>
              <a:t>l</a:t>
            </a:r>
            <a:r>
              <a:rPr sz="3200" spc="50" smtClean="0">
                <a:solidFill>
                  <a:srgbClr val="FF940D"/>
                </a:solidFill>
                <a:latin typeface="Arial"/>
                <a:cs typeface="Arial"/>
              </a:rPr>
              <a:t>i</a:t>
            </a:r>
            <a:r>
              <a:rPr sz="3200" spc="-375" smtClean="0">
                <a:solidFill>
                  <a:srgbClr val="FF940D"/>
                </a:solidFill>
                <a:latin typeface="Arial"/>
                <a:cs typeface="Arial"/>
              </a:rPr>
              <a:t>s</a:t>
            </a:r>
            <a:r>
              <a:rPr sz="3200" spc="-254" smtClean="0">
                <a:solidFill>
                  <a:srgbClr val="FF940D"/>
                </a:solidFill>
                <a:latin typeface="Arial"/>
                <a:cs typeface="Arial"/>
              </a:rPr>
              <a:t>a</a:t>
            </a:r>
            <a:r>
              <a:rPr sz="3200" spc="254" smtClean="0">
                <a:solidFill>
                  <a:srgbClr val="FF940D"/>
                </a:solidFill>
                <a:latin typeface="Arial"/>
                <a:cs typeface="Arial"/>
              </a:rPr>
              <a:t>t</a:t>
            </a:r>
            <a:r>
              <a:rPr sz="3200" spc="50" smtClean="0">
                <a:solidFill>
                  <a:srgbClr val="FF940D"/>
                </a:solidFill>
                <a:latin typeface="Arial"/>
                <a:cs typeface="Arial"/>
              </a:rPr>
              <a:t>i</a:t>
            </a:r>
            <a:r>
              <a:rPr sz="3200" spc="-175" smtClean="0">
                <a:solidFill>
                  <a:srgbClr val="FF940D"/>
                </a:solidFill>
                <a:latin typeface="Arial"/>
                <a:cs typeface="Arial"/>
              </a:rPr>
              <a:t>o</a:t>
            </a:r>
            <a:r>
              <a:rPr sz="3200" spc="1420" smtClean="0">
                <a:solidFill>
                  <a:srgbClr val="FF940D"/>
                </a:solidFill>
                <a:latin typeface="Arial"/>
                <a:cs typeface="Arial"/>
              </a:rPr>
              <a:t>n</a:t>
            </a:r>
            <a:endParaRPr sz="3200">
              <a:latin typeface="Arial"/>
              <a:cs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7500" y="384809"/>
            <a:ext cx="9525000" cy="628377"/>
          </a:xfrm>
          <a:prstGeom prst="rect">
            <a:avLst/>
          </a:prstGeom>
        </p:spPr>
        <p:txBody>
          <a:bodyPr vert="horz" wrap="square" lIns="0" tIns="12700" rIns="0" bIns="0" rtlCol="0">
            <a:spAutoFit/>
          </a:bodyPr>
          <a:lstStyle/>
          <a:p>
            <a:pPr marL="12700">
              <a:lnSpc>
                <a:spcPct val="100000"/>
              </a:lnSpc>
              <a:spcBef>
                <a:spcPts val="100"/>
              </a:spcBef>
            </a:pPr>
            <a:r>
              <a:rPr lang="fr-FR" spc="130" dirty="0" smtClean="0"/>
              <a:t>Relation </a:t>
            </a:r>
            <a:r>
              <a:rPr lang="fr-FR" spc="130" dirty="0" err="1" smtClean="0"/>
              <a:t>Includes</a:t>
            </a:r>
            <a:r>
              <a:rPr lang="fr-FR" spc="130" dirty="0" smtClean="0"/>
              <a:t> e</a:t>
            </a:r>
            <a:r>
              <a:rPr spc="130" smtClean="0"/>
              <a:t>ntre</a:t>
            </a:r>
            <a:r>
              <a:rPr lang="fr-FR" spc="130" dirty="0" smtClean="0"/>
              <a:t> </a:t>
            </a:r>
            <a:r>
              <a:rPr spc="130" smtClean="0"/>
              <a:t>cas</a:t>
            </a:r>
            <a:r>
              <a:rPr lang="fr-FR" spc="130" dirty="0" smtClean="0"/>
              <a:t> </a:t>
            </a:r>
            <a:r>
              <a:rPr spc="130" smtClean="0"/>
              <a:t>d'utilisation</a:t>
            </a:r>
            <a:endParaRPr spc="130" dirty="0"/>
          </a:p>
        </p:txBody>
      </p:sp>
      <p:grpSp>
        <p:nvGrpSpPr>
          <p:cNvPr id="3" name="object 3"/>
          <p:cNvGrpSpPr/>
          <p:nvPr/>
        </p:nvGrpSpPr>
        <p:grpSpPr>
          <a:xfrm>
            <a:off x="2807970" y="2087879"/>
            <a:ext cx="4752340" cy="792480"/>
            <a:chOff x="2807970" y="2087879"/>
            <a:chExt cx="4752340" cy="792480"/>
          </a:xfrm>
        </p:grpSpPr>
        <p:pic>
          <p:nvPicPr>
            <p:cNvPr id="4" name="object 4"/>
            <p:cNvPicPr/>
            <p:nvPr/>
          </p:nvPicPr>
          <p:blipFill>
            <a:blip r:embed="rId2" cstate="print"/>
            <a:stretch>
              <a:fillRect/>
            </a:stretch>
          </p:blipFill>
          <p:spPr>
            <a:xfrm>
              <a:off x="2907030" y="2087879"/>
              <a:ext cx="198119" cy="198120"/>
            </a:xfrm>
            <a:prstGeom prst="rect">
              <a:avLst/>
            </a:prstGeom>
          </p:spPr>
        </p:pic>
        <p:sp>
          <p:nvSpPr>
            <p:cNvPr id="5" name="object 5"/>
            <p:cNvSpPr/>
            <p:nvPr/>
          </p:nvSpPr>
          <p:spPr>
            <a:xfrm>
              <a:off x="2807970" y="2160269"/>
              <a:ext cx="4752340" cy="720090"/>
            </a:xfrm>
            <a:custGeom>
              <a:avLst/>
              <a:gdLst/>
              <a:ahLst/>
              <a:cxnLst/>
              <a:rect l="l" t="t" r="r" b="b"/>
              <a:pathLst>
                <a:path w="4752340" h="720089">
                  <a:moveTo>
                    <a:pt x="198119" y="125729"/>
                  </a:moveTo>
                  <a:lnTo>
                    <a:pt x="198119" y="422909"/>
                  </a:lnTo>
                  <a:lnTo>
                    <a:pt x="99060" y="720089"/>
                  </a:lnTo>
                </a:path>
                <a:path w="4752340" h="720089">
                  <a:moveTo>
                    <a:pt x="198119" y="422909"/>
                  </a:moveTo>
                  <a:lnTo>
                    <a:pt x="297180" y="720089"/>
                  </a:lnTo>
                </a:path>
                <a:path w="4752340" h="720089">
                  <a:moveTo>
                    <a:pt x="0" y="224789"/>
                  </a:moveTo>
                  <a:lnTo>
                    <a:pt x="396240" y="224789"/>
                  </a:lnTo>
                </a:path>
                <a:path w="4752340" h="720089">
                  <a:moveTo>
                    <a:pt x="3816350" y="0"/>
                  </a:moveTo>
                  <a:lnTo>
                    <a:pt x="3884856" y="876"/>
                  </a:lnTo>
                  <a:lnTo>
                    <a:pt x="3951799" y="3471"/>
                  </a:lnTo>
                  <a:lnTo>
                    <a:pt x="4017040" y="7730"/>
                  </a:lnTo>
                  <a:lnTo>
                    <a:pt x="4080442" y="13599"/>
                  </a:lnTo>
                  <a:lnTo>
                    <a:pt x="4141866" y="21024"/>
                  </a:lnTo>
                  <a:lnTo>
                    <a:pt x="4201176" y="29952"/>
                  </a:lnTo>
                  <a:lnTo>
                    <a:pt x="4258233" y="40329"/>
                  </a:lnTo>
                  <a:lnTo>
                    <a:pt x="4312899" y="52100"/>
                  </a:lnTo>
                  <a:lnTo>
                    <a:pt x="4365037" y="65212"/>
                  </a:lnTo>
                  <a:lnTo>
                    <a:pt x="4414509" y="79611"/>
                  </a:lnTo>
                  <a:lnTo>
                    <a:pt x="4461177" y="95243"/>
                  </a:lnTo>
                  <a:lnTo>
                    <a:pt x="4504904" y="112054"/>
                  </a:lnTo>
                  <a:lnTo>
                    <a:pt x="4545551" y="129991"/>
                  </a:lnTo>
                  <a:lnTo>
                    <a:pt x="4582981" y="149000"/>
                  </a:lnTo>
                  <a:lnTo>
                    <a:pt x="4617055" y="169026"/>
                  </a:lnTo>
                  <a:lnTo>
                    <a:pt x="4674589" y="211916"/>
                  </a:lnTo>
                  <a:lnTo>
                    <a:pt x="4717049" y="258230"/>
                  </a:lnTo>
                  <a:lnTo>
                    <a:pt x="4743333" y="307539"/>
                  </a:lnTo>
                  <a:lnTo>
                    <a:pt x="4752339" y="359409"/>
                  </a:lnTo>
                  <a:lnTo>
                    <a:pt x="4750065" y="385797"/>
                  </a:lnTo>
                  <a:lnTo>
                    <a:pt x="4732282" y="436717"/>
                  </a:lnTo>
                  <a:lnTo>
                    <a:pt x="4697772" y="484808"/>
                  </a:lnTo>
                  <a:lnTo>
                    <a:pt x="4647637" y="529646"/>
                  </a:lnTo>
                  <a:lnTo>
                    <a:pt x="4582981" y="570803"/>
                  </a:lnTo>
                  <a:lnTo>
                    <a:pt x="4545551" y="589869"/>
                  </a:lnTo>
                  <a:lnTo>
                    <a:pt x="4504904" y="607854"/>
                  </a:lnTo>
                  <a:lnTo>
                    <a:pt x="4461177" y="624707"/>
                  </a:lnTo>
                  <a:lnTo>
                    <a:pt x="4414509" y="640374"/>
                  </a:lnTo>
                  <a:lnTo>
                    <a:pt x="4365037" y="654801"/>
                  </a:lnTo>
                  <a:lnTo>
                    <a:pt x="4312899" y="667936"/>
                  </a:lnTo>
                  <a:lnTo>
                    <a:pt x="4258233" y="679725"/>
                  </a:lnTo>
                  <a:lnTo>
                    <a:pt x="4201176" y="690114"/>
                  </a:lnTo>
                  <a:lnTo>
                    <a:pt x="4141866" y="699052"/>
                  </a:lnTo>
                  <a:lnTo>
                    <a:pt x="4080442" y="706483"/>
                  </a:lnTo>
                  <a:lnTo>
                    <a:pt x="4017040" y="712356"/>
                  </a:lnTo>
                  <a:lnTo>
                    <a:pt x="3951799" y="716617"/>
                  </a:lnTo>
                  <a:lnTo>
                    <a:pt x="3884856" y="719212"/>
                  </a:lnTo>
                  <a:lnTo>
                    <a:pt x="3816350" y="720089"/>
                  </a:lnTo>
                  <a:lnTo>
                    <a:pt x="3747843" y="719212"/>
                  </a:lnTo>
                  <a:lnTo>
                    <a:pt x="3680900" y="716617"/>
                  </a:lnTo>
                  <a:lnTo>
                    <a:pt x="3615659" y="712356"/>
                  </a:lnTo>
                  <a:lnTo>
                    <a:pt x="3552257" y="706483"/>
                  </a:lnTo>
                  <a:lnTo>
                    <a:pt x="3490833" y="699052"/>
                  </a:lnTo>
                  <a:lnTo>
                    <a:pt x="3431523" y="690114"/>
                  </a:lnTo>
                  <a:lnTo>
                    <a:pt x="3374466" y="679725"/>
                  </a:lnTo>
                  <a:lnTo>
                    <a:pt x="3319800" y="667936"/>
                  </a:lnTo>
                  <a:lnTo>
                    <a:pt x="3267662" y="654801"/>
                  </a:lnTo>
                  <a:lnTo>
                    <a:pt x="3218190" y="640374"/>
                  </a:lnTo>
                  <a:lnTo>
                    <a:pt x="3171522" y="624707"/>
                  </a:lnTo>
                  <a:lnTo>
                    <a:pt x="3127795" y="607854"/>
                  </a:lnTo>
                  <a:lnTo>
                    <a:pt x="3087148" y="589869"/>
                  </a:lnTo>
                  <a:lnTo>
                    <a:pt x="3049718" y="570803"/>
                  </a:lnTo>
                  <a:lnTo>
                    <a:pt x="3015644" y="550711"/>
                  </a:lnTo>
                  <a:lnTo>
                    <a:pt x="2958110" y="507660"/>
                  </a:lnTo>
                  <a:lnTo>
                    <a:pt x="2915650" y="461143"/>
                  </a:lnTo>
                  <a:lnTo>
                    <a:pt x="2889366" y="411584"/>
                  </a:lnTo>
                  <a:lnTo>
                    <a:pt x="2880360" y="359409"/>
                  </a:lnTo>
                  <a:lnTo>
                    <a:pt x="2882634" y="333181"/>
                  </a:lnTo>
                  <a:lnTo>
                    <a:pt x="2900417" y="282537"/>
                  </a:lnTo>
                  <a:lnTo>
                    <a:pt x="2934927" y="234672"/>
                  </a:lnTo>
                  <a:lnTo>
                    <a:pt x="2985062" y="190016"/>
                  </a:lnTo>
                  <a:lnTo>
                    <a:pt x="3049718" y="149000"/>
                  </a:lnTo>
                  <a:lnTo>
                    <a:pt x="3087148" y="129991"/>
                  </a:lnTo>
                  <a:lnTo>
                    <a:pt x="3127795" y="112054"/>
                  </a:lnTo>
                  <a:lnTo>
                    <a:pt x="3171522" y="95243"/>
                  </a:lnTo>
                  <a:lnTo>
                    <a:pt x="3218190" y="79611"/>
                  </a:lnTo>
                  <a:lnTo>
                    <a:pt x="3267662" y="65212"/>
                  </a:lnTo>
                  <a:lnTo>
                    <a:pt x="3319800" y="52100"/>
                  </a:lnTo>
                  <a:lnTo>
                    <a:pt x="3374466" y="40329"/>
                  </a:lnTo>
                  <a:lnTo>
                    <a:pt x="3431523" y="29952"/>
                  </a:lnTo>
                  <a:lnTo>
                    <a:pt x="3490833" y="21024"/>
                  </a:lnTo>
                  <a:lnTo>
                    <a:pt x="3552257" y="13599"/>
                  </a:lnTo>
                  <a:lnTo>
                    <a:pt x="3615659" y="7730"/>
                  </a:lnTo>
                  <a:lnTo>
                    <a:pt x="3680900" y="3471"/>
                  </a:lnTo>
                  <a:lnTo>
                    <a:pt x="3747843" y="876"/>
                  </a:lnTo>
                  <a:lnTo>
                    <a:pt x="3816350" y="0"/>
                  </a:lnTo>
                  <a:close/>
                </a:path>
              </a:pathLst>
            </a:custGeom>
            <a:ln w="3175">
              <a:solidFill>
                <a:srgbClr val="000000"/>
              </a:solidFill>
            </a:ln>
          </p:spPr>
          <p:txBody>
            <a:bodyPr wrap="square" lIns="0" tIns="0" rIns="0" bIns="0" rtlCol="0"/>
            <a:lstStyle/>
            <a:p>
              <a:endParaRPr/>
            </a:p>
          </p:txBody>
        </p:sp>
      </p:grpSp>
      <p:sp>
        <p:nvSpPr>
          <p:cNvPr id="7" name="object 7"/>
          <p:cNvSpPr/>
          <p:nvPr/>
        </p:nvSpPr>
        <p:spPr>
          <a:xfrm>
            <a:off x="3213100" y="1111250"/>
            <a:ext cx="5400040" cy="5029200"/>
          </a:xfrm>
          <a:custGeom>
            <a:avLst/>
            <a:gdLst/>
            <a:ahLst/>
            <a:cxnLst/>
            <a:rect l="l" t="t" r="r" b="b"/>
            <a:pathLst>
              <a:path w="5400040" h="3600450">
                <a:moveTo>
                  <a:pt x="0" y="1079500"/>
                </a:moveTo>
                <a:lnTo>
                  <a:pt x="2448560" y="1079500"/>
                </a:lnTo>
              </a:path>
              <a:path w="5400040" h="3600450">
                <a:moveTo>
                  <a:pt x="3384550" y="3600450"/>
                </a:moveTo>
                <a:lnTo>
                  <a:pt x="1367790" y="3600450"/>
                </a:lnTo>
                <a:lnTo>
                  <a:pt x="1367790" y="0"/>
                </a:lnTo>
                <a:lnTo>
                  <a:pt x="5400039" y="0"/>
                </a:lnTo>
                <a:lnTo>
                  <a:pt x="5400039" y="3600450"/>
                </a:lnTo>
                <a:lnTo>
                  <a:pt x="3384550" y="3600450"/>
                </a:lnTo>
                <a:close/>
              </a:path>
            </a:pathLst>
          </a:custGeom>
          <a:ln w="3175">
            <a:solidFill>
              <a:srgbClr val="000000"/>
            </a:solidFill>
          </a:ln>
        </p:spPr>
        <p:txBody>
          <a:bodyPr wrap="square" lIns="0" tIns="0" rIns="0" bIns="0" rtlCol="0"/>
          <a:lstStyle/>
          <a:p>
            <a:endParaRPr/>
          </a:p>
        </p:txBody>
      </p:sp>
      <p:sp>
        <p:nvSpPr>
          <p:cNvPr id="8" name="object 8"/>
          <p:cNvSpPr txBox="1"/>
          <p:nvPr/>
        </p:nvSpPr>
        <p:spPr>
          <a:xfrm>
            <a:off x="4685029" y="1507490"/>
            <a:ext cx="2676525" cy="1184940"/>
          </a:xfrm>
          <a:prstGeom prst="rect">
            <a:avLst/>
          </a:prstGeom>
        </p:spPr>
        <p:txBody>
          <a:bodyPr vert="horz" wrap="square" lIns="0" tIns="12700" rIns="0" bIns="0" rtlCol="0">
            <a:spAutoFit/>
          </a:bodyPr>
          <a:lstStyle/>
          <a:p>
            <a:pPr marL="12700">
              <a:lnSpc>
                <a:spcPct val="100000"/>
              </a:lnSpc>
              <a:spcBef>
                <a:spcPts val="100"/>
              </a:spcBef>
            </a:pPr>
            <a:r>
              <a:rPr sz="1800" spc="105" smtClean="0">
                <a:latin typeface="Arial"/>
                <a:cs typeface="Arial"/>
              </a:rPr>
              <a:t>Site</a:t>
            </a:r>
            <a:r>
              <a:rPr lang="fr-FR" sz="1800" spc="105" dirty="0" smtClean="0">
                <a:latin typeface="Arial"/>
                <a:cs typeface="Arial"/>
              </a:rPr>
              <a:t> </a:t>
            </a:r>
            <a:r>
              <a:rPr sz="1800" spc="105" smtClean="0">
                <a:latin typeface="Arial"/>
                <a:cs typeface="Arial"/>
              </a:rPr>
              <a:t>d</a:t>
            </a:r>
            <a:r>
              <a:rPr lang="fr-FR" sz="1800" spc="105" dirty="0" smtClean="0">
                <a:latin typeface="Arial"/>
                <a:cs typeface="Arial"/>
              </a:rPr>
              <a:t>‘achat </a:t>
            </a:r>
            <a:r>
              <a:rPr sz="1800" spc="105" smtClean="0">
                <a:latin typeface="Arial"/>
                <a:cs typeface="Arial"/>
              </a:rPr>
              <a:t>en</a:t>
            </a:r>
            <a:r>
              <a:rPr lang="fr-FR" sz="1800" spc="105" dirty="0" smtClean="0">
                <a:latin typeface="Arial"/>
                <a:cs typeface="Arial"/>
              </a:rPr>
              <a:t> </a:t>
            </a:r>
            <a:r>
              <a:rPr sz="1800" spc="105" smtClean="0">
                <a:latin typeface="Arial"/>
                <a:cs typeface="Arial"/>
              </a:rPr>
              <a:t>ligne</a:t>
            </a:r>
            <a:endParaRPr sz="1800">
              <a:latin typeface="Arial"/>
              <a:cs typeface="Arial"/>
            </a:endParaRPr>
          </a:p>
          <a:p>
            <a:pPr>
              <a:lnSpc>
                <a:spcPct val="100000"/>
              </a:lnSpc>
            </a:pPr>
            <a:endParaRPr sz="2600">
              <a:latin typeface="Arial"/>
              <a:cs typeface="Arial"/>
            </a:endParaRPr>
          </a:p>
          <a:p>
            <a:pPr marL="1363980">
              <a:lnSpc>
                <a:spcPct val="100000"/>
              </a:lnSpc>
              <a:spcBef>
                <a:spcPts val="1689"/>
              </a:spcBef>
            </a:pPr>
            <a:r>
              <a:rPr lang="fr-FR" sz="1800" spc="-150" dirty="0" smtClean="0">
                <a:latin typeface="Arial"/>
                <a:cs typeface="Arial"/>
              </a:rPr>
              <a:t>Livrer</a:t>
            </a:r>
            <a:endParaRPr sz="1800">
              <a:latin typeface="Arial"/>
              <a:cs typeface="Arial"/>
            </a:endParaRPr>
          </a:p>
        </p:txBody>
      </p:sp>
      <p:sp>
        <p:nvSpPr>
          <p:cNvPr id="9" name="object 9"/>
          <p:cNvSpPr/>
          <p:nvPr/>
        </p:nvSpPr>
        <p:spPr>
          <a:xfrm>
            <a:off x="6408420" y="3959859"/>
            <a:ext cx="1871980" cy="720090"/>
          </a:xfrm>
          <a:custGeom>
            <a:avLst/>
            <a:gdLst/>
            <a:ahLst/>
            <a:cxnLst/>
            <a:rect l="l" t="t" r="r" b="b"/>
            <a:pathLst>
              <a:path w="1871979" h="720089">
                <a:moveTo>
                  <a:pt x="935989" y="0"/>
                </a:moveTo>
                <a:lnTo>
                  <a:pt x="1004496" y="877"/>
                </a:lnTo>
                <a:lnTo>
                  <a:pt x="1071439" y="3472"/>
                </a:lnTo>
                <a:lnTo>
                  <a:pt x="1136680" y="7733"/>
                </a:lnTo>
                <a:lnTo>
                  <a:pt x="1200082" y="13606"/>
                </a:lnTo>
                <a:lnTo>
                  <a:pt x="1261506" y="21037"/>
                </a:lnTo>
                <a:lnTo>
                  <a:pt x="1320816" y="29975"/>
                </a:lnTo>
                <a:lnTo>
                  <a:pt x="1377873" y="40364"/>
                </a:lnTo>
                <a:lnTo>
                  <a:pt x="1432539" y="52153"/>
                </a:lnTo>
                <a:lnTo>
                  <a:pt x="1484677" y="65288"/>
                </a:lnTo>
                <a:lnTo>
                  <a:pt x="1534149" y="79715"/>
                </a:lnTo>
                <a:lnTo>
                  <a:pt x="1580817" y="95382"/>
                </a:lnTo>
                <a:lnTo>
                  <a:pt x="1624544" y="112235"/>
                </a:lnTo>
                <a:lnTo>
                  <a:pt x="1665191" y="130220"/>
                </a:lnTo>
                <a:lnTo>
                  <a:pt x="1702621" y="149286"/>
                </a:lnTo>
                <a:lnTo>
                  <a:pt x="1736695" y="169378"/>
                </a:lnTo>
                <a:lnTo>
                  <a:pt x="1794229" y="212429"/>
                </a:lnTo>
                <a:lnTo>
                  <a:pt x="1836689" y="258946"/>
                </a:lnTo>
                <a:lnTo>
                  <a:pt x="1862973" y="308505"/>
                </a:lnTo>
                <a:lnTo>
                  <a:pt x="1871979" y="360679"/>
                </a:lnTo>
                <a:lnTo>
                  <a:pt x="1869705" y="386908"/>
                </a:lnTo>
                <a:lnTo>
                  <a:pt x="1851922" y="437552"/>
                </a:lnTo>
                <a:lnTo>
                  <a:pt x="1817412" y="485417"/>
                </a:lnTo>
                <a:lnTo>
                  <a:pt x="1767277" y="530073"/>
                </a:lnTo>
                <a:lnTo>
                  <a:pt x="1702621" y="571089"/>
                </a:lnTo>
                <a:lnTo>
                  <a:pt x="1665191" y="590098"/>
                </a:lnTo>
                <a:lnTo>
                  <a:pt x="1624544" y="608035"/>
                </a:lnTo>
                <a:lnTo>
                  <a:pt x="1580817" y="624846"/>
                </a:lnTo>
                <a:lnTo>
                  <a:pt x="1534149" y="640478"/>
                </a:lnTo>
                <a:lnTo>
                  <a:pt x="1484677" y="654877"/>
                </a:lnTo>
                <a:lnTo>
                  <a:pt x="1432539" y="667989"/>
                </a:lnTo>
                <a:lnTo>
                  <a:pt x="1377873" y="679760"/>
                </a:lnTo>
                <a:lnTo>
                  <a:pt x="1320816" y="690137"/>
                </a:lnTo>
                <a:lnTo>
                  <a:pt x="1261506" y="699065"/>
                </a:lnTo>
                <a:lnTo>
                  <a:pt x="1200082" y="706490"/>
                </a:lnTo>
                <a:lnTo>
                  <a:pt x="1136680" y="712359"/>
                </a:lnTo>
                <a:lnTo>
                  <a:pt x="1071439" y="716618"/>
                </a:lnTo>
                <a:lnTo>
                  <a:pt x="1004496" y="719213"/>
                </a:lnTo>
                <a:lnTo>
                  <a:pt x="935989" y="720089"/>
                </a:lnTo>
                <a:lnTo>
                  <a:pt x="867483" y="719213"/>
                </a:lnTo>
                <a:lnTo>
                  <a:pt x="800540" y="716618"/>
                </a:lnTo>
                <a:lnTo>
                  <a:pt x="735299" y="712359"/>
                </a:lnTo>
                <a:lnTo>
                  <a:pt x="671897" y="706490"/>
                </a:lnTo>
                <a:lnTo>
                  <a:pt x="610473" y="699065"/>
                </a:lnTo>
                <a:lnTo>
                  <a:pt x="551163" y="690137"/>
                </a:lnTo>
                <a:lnTo>
                  <a:pt x="494106" y="679760"/>
                </a:lnTo>
                <a:lnTo>
                  <a:pt x="439440" y="667989"/>
                </a:lnTo>
                <a:lnTo>
                  <a:pt x="387302" y="654877"/>
                </a:lnTo>
                <a:lnTo>
                  <a:pt x="337830" y="640478"/>
                </a:lnTo>
                <a:lnTo>
                  <a:pt x="291162" y="624846"/>
                </a:lnTo>
                <a:lnTo>
                  <a:pt x="247435" y="608035"/>
                </a:lnTo>
                <a:lnTo>
                  <a:pt x="206788" y="590098"/>
                </a:lnTo>
                <a:lnTo>
                  <a:pt x="169358" y="571089"/>
                </a:lnTo>
                <a:lnTo>
                  <a:pt x="135284" y="551063"/>
                </a:lnTo>
                <a:lnTo>
                  <a:pt x="77750" y="508173"/>
                </a:lnTo>
                <a:lnTo>
                  <a:pt x="35290" y="461859"/>
                </a:lnTo>
                <a:lnTo>
                  <a:pt x="9006" y="412550"/>
                </a:lnTo>
                <a:lnTo>
                  <a:pt x="0" y="360679"/>
                </a:lnTo>
                <a:lnTo>
                  <a:pt x="2274" y="334292"/>
                </a:lnTo>
                <a:lnTo>
                  <a:pt x="20057" y="283372"/>
                </a:lnTo>
                <a:lnTo>
                  <a:pt x="54567" y="235281"/>
                </a:lnTo>
                <a:lnTo>
                  <a:pt x="104702" y="190443"/>
                </a:lnTo>
                <a:lnTo>
                  <a:pt x="169358" y="149286"/>
                </a:lnTo>
                <a:lnTo>
                  <a:pt x="206788" y="130220"/>
                </a:lnTo>
                <a:lnTo>
                  <a:pt x="247435" y="112235"/>
                </a:lnTo>
                <a:lnTo>
                  <a:pt x="291162" y="95382"/>
                </a:lnTo>
                <a:lnTo>
                  <a:pt x="337830" y="79715"/>
                </a:lnTo>
                <a:lnTo>
                  <a:pt x="387302" y="65288"/>
                </a:lnTo>
                <a:lnTo>
                  <a:pt x="439440" y="52153"/>
                </a:lnTo>
                <a:lnTo>
                  <a:pt x="494106" y="40364"/>
                </a:lnTo>
                <a:lnTo>
                  <a:pt x="551163" y="29975"/>
                </a:lnTo>
                <a:lnTo>
                  <a:pt x="610473" y="21037"/>
                </a:lnTo>
                <a:lnTo>
                  <a:pt x="671897" y="13606"/>
                </a:lnTo>
                <a:lnTo>
                  <a:pt x="735299" y="7733"/>
                </a:lnTo>
                <a:lnTo>
                  <a:pt x="800540" y="3472"/>
                </a:lnTo>
                <a:lnTo>
                  <a:pt x="867483" y="877"/>
                </a:lnTo>
                <a:lnTo>
                  <a:pt x="935989" y="0"/>
                </a:lnTo>
                <a:close/>
              </a:path>
            </a:pathLst>
          </a:custGeom>
          <a:ln w="3175">
            <a:solidFill>
              <a:srgbClr val="000000"/>
            </a:solidFill>
          </a:ln>
        </p:spPr>
        <p:txBody>
          <a:bodyPr wrap="square" lIns="0" tIns="0" rIns="0" bIns="0" rtlCol="0"/>
          <a:lstStyle/>
          <a:p>
            <a:endParaRPr/>
          </a:p>
        </p:txBody>
      </p:sp>
      <p:sp>
        <p:nvSpPr>
          <p:cNvPr id="10" name="object 10"/>
          <p:cNvSpPr txBox="1"/>
          <p:nvPr/>
        </p:nvSpPr>
        <p:spPr>
          <a:xfrm>
            <a:off x="6817359" y="4175759"/>
            <a:ext cx="1203960" cy="299720"/>
          </a:xfrm>
          <a:prstGeom prst="rect">
            <a:avLst/>
          </a:prstGeom>
        </p:spPr>
        <p:txBody>
          <a:bodyPr vert="horz" wrap="square" lIns="0" tIns="12700" rIns="0" bIns="0" rtlCol="0">
            <a:spAutoFit/>
          </a:bodyPr>
          <a:lstStyle/>
          <a:p>
            <a:pPr marL="12700">
              <a:lnSpc>
                <a:spcPct val="100000"/>
              </a:lnSpc>
              <a:spcBef>
                <a:spcPts val="100"/>
              </a:spcBef>
            </a:pPr>
            <a:r>
              <a:rPr sz="1800" spc="-204" dirty="0">
                <a:latin typeface="Arial"/>
                <a:cs typeface="Arial"/>
              </a:rPr>
              <a:t>S</a:t>
            </a:r>
            <a:r>
              <a:rPr sz="1800" spc="155" dirty="0">
                <a:latin typeface="Arial"/>
                <a:cs typeface="Arial"/>
              </a:rPr>
              <a:t>'</a:t>
            </a:r>
            <a:r>
              <a:rPr sz="1800" spc="35" dirty="0">
                <a:latin typeface="Arial"/>
                <a:cs typeface="Arial"/>
              </a:rPr>
              <a:t>i</a:t>
            </a:r>
            <a:r>
              <a:rPr sz="1800" spc="-75" dirty="0">
                <a:latin typeface="Arial"/>
                <a:cs typeface="Arial"/>
              </a:rPr>
              <a:t>d</a:t>
            </a:r>
            <a:r>
              <a:rPr sz="1800" spc="-200" dirty="0">
                <a:latin typeface="Arial"/>
                <a:cs typeface="Arial"/>
              </a:rPr>
              <a:t>e</a:t>
            </a:r>
            <a:r>
              <a:rPr sz="1800" spc="-75" dirty="0">
                <a:latin typeface="Arial"/>
                <a:cs typeface="Arial"/>
              </a:rPr>
              <a:t>n</a:t>
            </a:r>
            <a:r>
              <a:rPr sz="1800" spc="140" dirty="0">
                <a:latin typeface="Arial"/>
                <a:cs typeface="Arial"/>
              </a:rPr>
              <a:t>t</a:t>
            </a:r>
            <a:r>
              <a:rPr sz="1800" spc="30" dirty="0">
                <a:latin typeface="Arial"/>
                <a:cs typeface="Arial"/>
              </a:rPr>
              <a:t>i</a:t>
            </a:r>
            <a:r>
              <a:rPr sz="1800" spc="45" dirty="0">
                <a:latin typeface="Arial"/>
                <a:cs typeface="Arial"/>
              </a:rPr>
              <a:t>f</a:t>
            </a:r>
            <a:r>
              <a:rPr sz="1800" spc="35" dirty="0">
                <a:latin typeface="Arial"/>
                <a:cs typeface="Arial"/>
              </a:rPr>
              <a:t>i</a:t>
            </a:r>
            <a:r>
              <a:rPr sz="1800" spc="-210" dirty="0">
                <a:latin typeface="Arial"/>
                <a:cs typeface="Arial"/>
              </a:rPr>
              <a:t>e</a:t>
            </a:r>
            <a:r>
              <a:rPr sz="1800" spc="1200" dirty="0">
                <a:latin typeface="Arial"/>
                <a:cs typeface="Arial"/>
              </a:rPr>
              <a:t>r</a:t>
            </a:r>
            <a:endParaRPr sz="1800">
              <a:latin typeface="Arial"/>
              <a:cs typeface="Arial"/>
            </a:endParaRPr>
          </a:p>
        </p:txBody>
      </p:sp>
      <p:grpSp>
        <p:nvGrpSpPr>
          <p:cNvPr id="11" name="object 11"/>
          <p:cNvGrpSpPr/>
          <p:nvPr/>
        </p:nvGrpSpPr>
        <p:grpSpPr>
          <a:xfrm>
            <a:off x="7011352" y="2834322"/>
            <a:ext cx="338455" cy="1125855"/>
            <a:chOff x="7011352" y="2834322"/>
            <a:chExt cx="338455" cy="1125855"/>
          </a:xfrm>
        </p:grpSpPr>
        <p:sp>
          <p:nvSpPr>
            <p:cNvPr id="12" name="object 12"/>
            <p:cNvSpPr/>
            <p:nvPr/>
          </p:nvSpPr>
          <p:spPr>
            <a:xfrm>
              <a:off x="7020560" y="2843530"/>
              <a:ext cx="283210" cy="980440"/>
            </a:xfrm>
            <a:custGeom>
              <a:avLst/>
              <a:gdLst/>
              <a:ahLst/>
              <a:cxnLst/>
              <a:rect l="l" t="t" r="r" b="b"/>
              <a:pathLst>
                <a:path w="283209" h="980439">
                  <a:moveTo>
                    <a:pt x="0" y="0"/>
                  </a:moveTo>
                  <a:lnTo>
                    <a:pt x="24130" y="86360"/>
                  </a:lnTo>
                </a:path>
                <a:path w="283209" h="980439">
                  <a:moveTo>
                    <a:pt x="39370" y="138430"/>
                  </a:moveTo>
                  <a:lnTo>
                    <a:pt x="64770" y="224790"/>
                  </a:lnTo>
                </a:path>
                <a:path w="283209" h="980439">
                  <a:moveTo>
                    <a:pt x="80010" y="276860"/>
                  </a:moveTo>
                  <a:lnTo>
                    <a:pt x="105410" y="363220"/>
                  </a:lnTo>
                </a:path>
                <a:path w="283209" h="980439">
                  <a:moveTo>
                    <a:pt x="120650" y="415290"/>
                  </a:moveTo>
                  <a:lnTo>
                    <a:pt x="144780" y="501650"/>
                  </a:lnTo>
                </a:path>
                <a:path w="283209" h="980439">
                  <a:moveTo>
                    <a:pt x="160020" y="553720"/>
                  </a:moveTo>
                  <a:lnTo>
                    <a:pt x="185420" y="640080"/>
                  </a:lnTo>
                </a:path>
                <a:path w="283209" h="980439">
                  <a:moveTo>
                    <a:pt x="200660" y="692150"/>
                  </a:moveTo>
                  <a:lnTo>
                    <a:pt x="224790" y="778510"/>
                  </a:lnTo>
                </a:path>
                <a:path w="283209" h="980439">
                  <a:moveTo>
                    <a:pt x="240030" y="830580"/>
                  </a:moveTo>
                  <a:lnTo>
                    <a:pt x="265430" y="916940"/>
                  </a:lnTo>
                </a:path>
                <a:path w="283209" h="980439">
                  <a:moveTo>
                    <a:pt x="280670" y="969010"/>
                  </a:moveTo>
                  <a:lnTo>
                    <a:pt x="283210" y="980440"/>
                  </a:lnTo>
                </a:path>
              </a:pathLst>
            </a:custGeom>
            <a:ln w="17970">
              <a:solidFill>
                <a:srgbClr val="569C1B"/>
              </a:solidFill>
            </a:ln>
          </p:spPr>
          <p:txBody>
            <a:bodyPr wrap="square" lIns="0" tIns="0" rIns="0" bIns="0" rtlCol="0"/>
            <a:lstStyle/>
            <a:p>
              <a:endParaRPr/>
            </a:p>
          </p:txBody>
        </p:sp>
        <p:sp>
          <p:nvSpPr>
            <p:cNvPr id="13" name="object 13"/>
            <p:cNvSpPr/>
            <p:nvPr/>
          </p:nvSpPr>
          <p:spPr>
            <a:xfrm>
              <a:off x="7255510" y="3803650"/>
              <a:ext cx="93980" cy="156210"/>
            </a:xfrm>
            <a:custGeom>
              <a:avLst/>
              <a:gdLst/>
              <a:ahLst/>
              <a:cxnLst/>
              <a:rect l="l" t="t" r="r" b="b"/>
              <a:pathLst>
                <a:path w="93979" h="156210">
                  <a:moveTo>
                    <a:pt x="93980" y="0"/>
                  </a:moveTo>
                  <a:lnTo>
                    <a:pt x="0" y="27939"/>
                  </a:lnTo>
                  <a:lnTo>
                    <a:pt x="88900" y="156210"/>
                  </a:lnTo>
                  <a:lnTo>
                    <a:pt x="93980" y="0"/>
                  </a:lnTo>
                  <a:close/>
                </a:path>
              </a:pathLst>
            </a:custGeom>
            <a:solidFill>
              <a:srgbClr val="569C1B"/>
            </a:solidFill>
          </p:spPr>
          <p:txBody>
            <a:bodyPr wrap="square" lIns="0" tIns="0" rIns="0" bIns="0" rtlCol="0"/>
            <a:lstStyle/>
            <a:p>
              <a:endParaRPr/>
            </a:p>
          </p:txBody>
        </p:sp>
      </p:grpSp>
      <p:sp>
        <p:nvSpPr>
          <p:cNvPr id="14" name="object 14"/>
          <p:cNvSpPr txBox="1"/>
          <p:nvPr/>
        </p:nvSpPr>
        <p:spPr>
          <a:xfrm>
            <a:off x="7188200" y="3087370"/>
            <a:ext cx="1134110" cy="269240"/>
          </a:xfrm>
          <a:prstGeom prst="rect">
            <a:avLst/>
          </a:prstGeom>
        </p:spPr>
        <p:txBody>
          <a:bodyPr vert="horz" wrap="square" lIns="0" tIns="12700" rIns="0" bIns="0" rtlCol="0">
            <a:spAutoFit/>
          </a:bodyPr>
          <a:lstStyle/>
          <a:p>
            <a:pPr marL="12700">
              <a:lnSpc>
                <a:spcPct val="100000"/>
              </a:lnSpc>
              <a:spcBef>
                <a:spcPts val="100"/>
              </a:spcBef>
            </a:pPr>
            <a:r>
              <a:rPr sz="1600" spc="430" dirty="0">
                <a:solidFill>
                  <a:srgbClr val="569C1B"/>
                </a:solidFill>
                <a:latin typeface="Arial"/>
                <a:cs typeface="Arial"/>
              </a:rPr>
              <a:t>«</a:t>
            </a:r>
            <a:r>
              <a:rPr sz="1600" spc="25" dirty="0">
                <a:solidFill>
                  <a:srgbClr val="569C1B"/>
                </a:solidFill>
                <a:latin typeface="Arial"/>
                <a:cs typeface="Arial"/>
              </a:rPr>
              <a:t>i</a:t>
            </a:r>
            <a:r>
              <a:rPr sz="1600" spc="-65" dirty="0">
                <a:solidFill>
                  <a:srgbClr val="569C1B"/>
                </a:solidFill>
                <a:latin typeface="Arial"/>
                <a:cs typeface="Arial"/>
              </a:rPr>
              <a:t>n</a:t>
            </a:r>
            <a:r>
              <a:rPr sz="1600" spc="-105" dirty="0">
                <a:solidFill>
                  <a:srgbClr val="569C1B"/>
                </a:solidFill>
                <a:latin typeface="Arial"/>
                <a:cs typeface="Arial"/>
              </a:rPr>
              <a:t>c</a:t>
            </a:r>
            <a:r>
              <a:rPr sz="1600" spc="25" dirty="0">
                <a:solidFill>
                  <a:srgbClr val="569C1B"/>
                </a:solidFill>
                <a:latin typeface="Arial"/>
                <a:cs typeface="Arial"/>
              </a:rPr>
              <a:t>l</a:t>
            </a:r>
            <a:r>
              <a:rPr sz="1600" spc="-75" dirty="0">
                <a:solidFill>
                  <a:srgbClr val="569C1B"/>
                </a:solidFill>
                <a:latin typeface="Arial"/>
                <a:cs typeface="Arial"/>
              </a:rPr>
              <a:t>u</a:t>
            </a:r>
            <a:r>
              <a:rPr sz="1600" spc="-65" dirty="0">
                <a:solidFill>
                  <a:srgbClr val="569C1B"/>
                </a:solidFill>
                <a:latin typeface="Arial"/>
                <a:cs typeface="Arial"/>
              </a:rPr>
              <a:t>d</a:t>
            </a:r>
            <a:r>
              <a:rPr sz="1600" spc="-180" dirty="0">
                <a:solidFill>
                  <a:srgbClr val="569C1B"/>
                </a:solidFill>
                <a:latin typeface="Arial"/>
                <a:cs typeface="Arial"/>
              </a:rPr>
              <a:t>e</a:t>
            </a:r>
            <a:r>
              <a:rPr sz="1600" spc="345" dirty="0">
                <a:solidFill>
                  <a:srgbClr val="569C1B"/>
                </a:solidFill>
                <a:latin typeface="Arial"/>
                <a:cs typeface="Arial"/>
              </a:rPr>
              <a:t>s</a:t>
            </a:r>
            <a:r>
              <a:rPr sz="1600" spc="710" dirty="0">
                <a:solidFill>
                  <a:srgbClr val="569C1B"/>
                </a:solidFill>
                <a:latin typeface="Arial"/>
                <a:cs typeface="Arial"/>
              </a:rPr>
              <a:t>»</a:t>
            </a:r>
            <a:endParaRPr sz="1600">
              <a:latin typeface="Arial"/>
              <a:cs typeface="Arial"/>
            </a:endParaRPr>
          </a:p>
        </p:txBody>
      </p:sp>
      <p:grpSp>
        <p:nvGrpSpPr>
          <p:cNvPr id="19" name="object 19"/>
          <p:cNvGrpSpPr/>
          <p:nvPr/>
        </p:nvGrpSpPr>
        <p:grpSpPr>
          <a:xfrm>
            <a:off x="7703819" y="3753961"/>
            <a:ext cx="720725" cy="170815"/>
            <a:chOff x="7703819" y="3753961"/>
            <a:chExt cx="720725" cy="170815"/>
          </a:xfrm>
        </p:grpSpPr>
        <p:sp>
          <p:nvSpPr>
            <p:cNvPr id="20" name="object 20"/>
            <p:cNvSpPr/>
            <p:nvPr/>
          </p:nvSpPr>
          <p:spPr>
            <a:xfrm>
              <a:off x="7786369" y="3754596"/>
              <a:ext cx="637540" cy="107950"/>
            </a:xfrm>
            <a:custGeom>
              <a:avLst/>
              <a:gdLst/>
              <a:ahLst/>
              <a:cxnLst/>
              <a:rect l="l" t="t" r="r" b="b"/>
              <a:pathLst>
                <a:path w="637540" h="107950">
                  <a:moveTo>
                    <a:pt x="0" y="107473"/>
                  </a:moveTo>
                  <a:lnTo>
                    <a:pt x="218023" y="20101"/>
                  </a:lnTo>
                  <a:lnTo>
                    <a:pt x="424021" y="0"/>
                  </a:lnTo>
                  <a:lnTo>
                    <a:pt x="577393" y="12997"/>
                  </a:lnTo>
                  <a:lnTo>
                    <a:pt x="637539" y="24923"/>
                  </a:lnTo>
                </a:path>
              </a:pathLst>
            </a:custGeom>
            <a:ln w="3175">
              <a:solidFill>
                <a:srgbClr val="0083D0"/>
              </a:solidFill>
            </a:ln>
          </p:spPr>
          <p:txBody>
            <a:bodyPr wrap="square" lIns="0" tIns="0" rIns="0" bIns="0" rtlCol="0"/>
            <a:lstStyle/>
            <a:p>
              <a:endParaRPr/>
            </a:p>
          </p:txBody>
        </p:sp>
        <p:sp>
          <p:nvSpPr>
            <p:cNvPr id="21" name="object 21"/>
            <p:cNvSpPr/>
            <p:nvPr/>
          </p:nvSpPr>
          <p:spPr>
            <a:xfrm>
              <a:off x="7703819" y="3830319"/>
              <a:ext cx="107950" cy="93980"/>
            </a:xfrm>
            <a:custGeom>
              <a:avLst/>
              <a:gdLst/>
              <a:ahLst/>
              <a:cxnLst/>
              <a:rect l="l" t="t" r="r" b="b"/>
              <a:pathLst>
                <a:path w="107950" h="93979">
                  <a:moveTo>
                    <a:pt x="64770" y="0"/>
                  </a:moveTo>
                  <a:lnTo>
                    <a:pt x="0" y="93979"/>
                  </a:lnTo>
                  <a:lnTo>
                    <a:pt x="107950" y="57150"/>
                  </a:lnTo>
                  <a:lnTo>
                    <a:pt x="64770" y="0"/>
                  </a:lnTo>
                  <a:close/>
                </a:path>
              </a:pathLst>
            </a:custGeom>
            <a:solidFill>
              <a:srgbClr val="0083D0"/>
            </a:solidFill>
          </p:spPr>
          <p:txBody>
            <a:bodyPr wrap="square" lIns="0" tIns="0" rIns="0" bIns="0" rtlCol="0"/>
            <a:lstStyle/>
            <a:p>
              <a:endParaRPr/>
            </a:p>
          </p:txBody>
        </p:sp>
      </p:grpSp>
      <p:sp>
        <p:nvSpPr>
          <p:cNvPr id="22" name="object 22"/>
          <p:cNvSpPr txBox="1"/>
          <p:nvPr/>
        </p:nvSpPr>
        <p:spPr>
          <a:xfrm>
            <a:off x="8623300" y="3625850"/>
            <a:ext cx="1383665" cy="843821"/>
          </a:xfrm>
          <a:prstGeom prst="rect">
            <a:avLst/>
          </a:prstGeom>
        </p:spPr>
        <p:txBody>
          <a:bodyPr vert="horz" wrap="square" lIns="0" tIns="12700" rIns="0" bIns="0" rtlCol="0">
            <a:spAutoFit/>
          </a:bodyPr>
          <a:lstStyle/>
          <a:p>
            <a:pPr marL="12700">
              <a:lnSpc>
                <a:spcPct val="100000"/>
              </a:lnSpc>
              <a:spcBef>
                <a:spcPts val="100"/>
              </a:spcBef>
            </a:pPr>
            <a:r>
              <a:rPr lang="fr-FR" sz="1800" i="1" spc="55" dirty="0" smtClean="0">
                <a:solidFill>
                  <a:srgbClr val="0083D0"/>
                </a:solidFill>
                <a:latin typeface="Arial"/>
                <a:cs typeface="Arial"/>
              </a:rPr>
              <a:t>Le </a:t>
            </a:r>
            <a:r>
              <a:rPr sz="1800" i="1" spc="55" smtClean="0">
                <a:solidFill>
                  <a:srgbClr val="0083D0"/>
                </a:solidFill>
                <a:latin typeface="Arial"/>
                <a:cs typeface="Arial"/>
              </a:rPr>
              <a:t>cas</a:t>
            </a:r>
            <a:r>
              <a:rPr lang="fr-FR" sz="1800" i="1" spc="55" dirty="0" smtClean="0">
                <a:solidFill>
                  <a:srgbClr val="0083D0"/>
                </a:solidFill>
                <a:latin typeface="Arial"/>
                <a:cs typeface="Arial"/>
              </a:rPr>
              <a:t> </a:t>
            </a:r>
            <a:r>
              <a:rPr sz="1800" i="1" spc="55" smtClean="0">
                <a:solidFill>
                  <a:srgbClr val="0083D0"/>
                </a:solidFill>
                <a:latin typeface="Arial"/>
                <a:cs typeface="Arial"/>
              </a:rPr>
              <a:t>d'utilisation</a:t>
            </a:r>
            <a:r>
              <a:rPr lang="fr-FR" sz="1800" i="1" spc="55" dirty="0" smtClean="0">
                <a:solidFill>
                  <a:srgbClr val="0083D0"/>
                </a:solidFill>
                <a:latin typeface="Arial"/>
                <a:cs typeface="Arial"/>
              </a:rPr>
              <a:t> s’identifier</a:t>
            </a:r>
            <a:endParaRPr sz="1800">
              <a:latin typeface="Arial"/>
              <a:cs typeface="Arial"/>
            </a:endParaRPr>
          </a:p>
        </p:txBody>
      </p:sp>
      <p:sp>
        <p:nvSpPr>
          <p:cNvPr id="23" name="object 23"/>
          <p:cNvSpPr txBox="1"/>
          <p:nvPr/>
        </p:nvSpPr>
        <p:spPr>
          <a:xfrm>
            <a:off x="8670925" y="4464050"/>
            <a:ext cx="1095375" cy="566822"/>
          </a:xfrm>
          <a:prstGeom prst="rect">
            <a:avLst/>
          </a:prstGeom>
        </p:spPr>
        <p:txBody>
          <a:bodyPr vert="horz" wrap="square" lIns="0" tIns="12700" rIns="0" bIns="0" rtlCol="0">
            <a:spAutoFit/>
          </a:bodyPr>
          <a:lstStyle/>
          <a:p>
            <a:pPr marL="12700">
              <a:lnSpc>
                <a:spcPct val="100000"/>
              </a:lnSpc>
              <a:spcBef>
                <a:spcPts val="100"/>
              </a:spcBef>
            </a:pPr>
            <a:r>
              <a:rPr lang="fr-FR" sz="1800" i="1" spc="-35" dirty="0" smtClean="0">
                <a:solidFill>
                  <a:srgbClr val="0083D0"/>
                </a:solidFill>
                <a:latin typeface="Arial"/>
                <a:cs typeface="Arial"/>
              </a:rPr>
              <a:t>est n</a:t>
            </a:r>
            <a:r>
              <a:rPr sz="1800" i="1" spc="-35" smtClean="0">
                <a:solidFill>
                  <a:srgbClr val="0083D0"/>
                </a:solidFill>
                <a:latin typeface="Arial"/>
                <a:cs typeface="Arial"/>
              </a:rPr>
              <a:t>écessaire</a:t>
            </a:r>
            <a:endParaRPr sz="1800">
              <a:latin typeface="Arial"/>
              <a:cs typeface="Arial"/>
            </a:endParaRPr>
          </a:p>
        </p:txBody>
      </p:sp>
      <p:sp>
        <p:nvSpPr>
          <p:cNvPr id="26" name="object 26"/>
          <p:cNvSpPr/>
          <p:nvPr/>
        </p:nvSpPr>
        <p:spPr>
          <a:xfrm>
            <a:off x="4931409" y="3167379"/>
            <a:ext cx="1871980" cy="720090"/>
          </a:xfrm>
          <a:custGeom>
            <a:avLst/>
            <a:gdLst/>
            <a:ahLst/>
            <a:cxnLst/>
            <a:rect l="l" t="t" r="r" b="b"/>
            <a:pathLst>
              <a:path w="1871979" h="720089">
                <a:moveTo>
                  <a:pt x="935989" y="0"/>
                </a:moveTo>
                <a:lnTo>
                  <a:pt x="1004496" y="877"/>
                </a:lnTo>
                <a:lnTo>
                  <a:pt x="1071439" y="3472"/>
                </a:lnTo>
                <a:lnTo>
                  <a:pt x="1136680" y="7733"/>
                </a:lnTo>
                <a:lnTo>
                  <a:pt x="1200082" y="13606"/>
                </a:lnTo>
                <a:lnTo>
                  <a:pt x="1261506" y="21037"/>
                </a:lnTo>
                <a:lnTo>
                  <a:pt x="1320816" y="29975"/>
                </a:lnTo>
                <a:lnTo>
                  <a:pt x="1377873" y="40364"/>
                </a:lnTo>
                <a:lnTo>
                  <a:pt x="1432539" y="52153"/>
                </a:lnTo>
                <a:lnTo>
                  <a:pt x="1484677" y="65288"/>
                </a:lnTo>
                <a:lnTo>
                  <a:pt x="1534149" y="79715"/>
                </a:lnTo>
                <a:lnTo>
                  <a:pt x="1580817" y="95382"/>
                </a:lnTo>
                <a:lnTo>
                  <a:pt x="1624544" y="112235"/>
                </a:lnTo>
                <a:lnTo>
                  <a:pt x="1665191" y="130220"/>
                </a:lnTo>
                <a:lnTo>
                  <a:pt x="1702621" y="149286"/>
                </a:lnTo>
                <a:lnTo>
                  <a:pt x="1736695" y="169378"/>
                </a:lnTo>
                <a:lnTo>
                  <a:pt x="1794229" y="212429"/>
                </a:lnTo>
                <a:lnTo>
                  <a:pt x="1836689" y="258946"/>
                </a:lnTo>
                <a:lnTo>
                  <a:pt x="1862973" y="308505"/>
                </a:lnTo>
                <a:lnTo>
                  <a:pt x="1871980" y="360680"/>
                </a:lnTo>
                <a:lnTo>
                  <a:pt x="1869705" y="387060"/>
                </a:lnTo>
                <a:lnTo>
                  <a:pt x="1851922" y="437928"/>
                </a:lnTo>
                <a:lnTo>
                  <a:pt x="1817412" y="485924"/>
                </a:lnTo>
                <a:lnTo>
                  <a:pt x="1767277" y="530634"/>
                </a:lnTo>
                <a:lnTo>
                  <a:pt x="1702621" y="571642"/>
                </a:lnTo>
                <a:lnTo>
                  <a:pt x="1665191" y="590627"/>
                </a:lnTo>
                <a:lnTo>
                  <a:pt x="1624544" y="608531"/>
                </a:lnTo>
                <a:lnTo>
                  <a:pt x="1580817" y="625301"/>
                </a:lnTo>
                <a:lnTo>
                  <a:pt x="1534149" y="640885"/>
                </a:lnTo>
                <a:lnTo>
                  <a:pt x="1484677" y="655232"/>
                </a:lnTo>
                <a:lnTo>
                  <a:pt x="1432539" y="668290"/>
                </a:lnTo>
                <a:lnTo>
                  <a:pt x="1377873" y="680006"/>
                </a:lnTo>
                <a:lnTo>
                  <a:pt x="1320816" y="690328"/>
                </a:lnTo>
                <a:lnTo>
                  <a:pt x="1261506" y="699206"/>
                </a:lnTo>
                <a:lnTo>
                  <a:pt x="1200082" y="706585"/>
                </a:lnTo>
                <a:lnTo>
                  <a:pt x="1136680" y="712415"/>
                </a:lnTo>
                <a:lnTo>
                  <a:pt x="1071439" y="716644"/>
                </a:lnTo>
                <a:lnTo>
                  <a:pt x="1004496" y="719219"/>
                </a:lnTo>
                <a:lnTo>
                  <a:pt x="935989" y="720090"/>
                </a:lnTo>
                <a:lnTo>
                  <a:pt x="867634" y="719219"/>
                </a:lnTo>
                <a:lnTo>
                  <a:pt x="800816" y="716644"/>
                </a:lnTo>
                <a:lnTo>
                  <a:pt x="735675" y="712415"/>
                </a:lnTo>
                <a:lnTo>
                  <a:pt x="672349" y="706585"/>
                </a:lnTo>
                <a:lnTo>
                  <a:pt x="610980" y="699206"/>
                </a:lnTo>
                <a:lnTo>
                  <a:pt x="551706" y="690328"/>
                </a:lnTo>
                <a:lnTo>
                  <a:pt x="494667" y="680006"/>
                </a:lnTo>
                <a:lnTo>
                  <a:pt x="440003" y="668290"/>
                </a:lnTo>
                <a:lnTo>
                  <a:pt x="387854" y="655232"/>
                </a:lnTo>
                <a:lnTo>
                  <a:pt x="338359" y="640885"/>
                </a:lnTo>
                <a:lnTo>
                  <a:pt x="291658" y="625301"/>
                </a:lnTo>
                <a:lnTo>
                  <a:pt x="247890" y="608531"/>
                </a:lnTo>
                <a:lnTo>
                  <a:pt x="207195" y="590627"/>
                </a:lnTo>
                <a:lnTo>
                  <a:pt x="169713" y="571642"/>
                </a:lnTo>
                <a:lnTo>
                  <a:pt x="135584" y="551627"/>
                </a:lnTo>
                <a:lnTo>
                  <a:pt x="77942" y="508716"/>
                </a:lnTo>
                <a:lnTo>
                  <a:pt x="35385" y="462311"/>
                </a:lnTo>
                <a:lnTo>
                  <a:pt x="9032" y="412827"/>
                </a:lnTo>
                <a:lnTo>
                  <a:pt x="0" y="360680"/>
                </a:lnTo>
                <a:lnTo>
                  <a:pt x="2281" y="334292"/>
                </a:lnTo>
                <a:lnTo>
                  <a:pt x="20114" y="283372"/>
                </a:lnTo>
                <a:lnTo>
                  <a:pt x="54708" y="235281"/>
                </a:lnTo>
                <a:lnTo>
                  <a:pt x="104947" y="190443"/>
                </a:lnTo>
                <a:lnTo>
                  <a:pt x="169713" y="149286"/>
                </a:lnTo>
                <a:lnTo>
                  <a:pt x="207195" y="130220"/>
                </a:lnTo>
                <a:lnTo>
                  <a:pt x="247890" y="112235"/>
                </a:lnTo>
                <a:lnTo>
                  <a:pt x="291658" y="95382"/>
                </a:lnTo>
                <a:lnTo>
                  <a:pt x="338359" y="79715"/>
                </a:lnTo>
                <a:lnTo>
                  <a:pt x="387854" y="65288"/>
                </a:lnTo>
                <a:lnTo>
                  <a:pt x="440003" y="52153"/>
                </a:lnTo>
                <a:lnTo>
                  <a:pt x="494667" y="40364"/>
                </a:lnTo>
                <a:lnTo>
                  <a:pt x="551706" y="29975"/>
                </a:lnTo>
                <a:lnTo>
                  <a:pt x="610980" y="21037"/>
                </a:lnTo>
                <a:lnTo>
                  <a:pt x="672349" y="13606"/>
                </a:lnTo>
                <a:lnTo>
                  <a:pt x="735675" y="7733"/>
                </a:lnTo>
                <a:lnTo>
                  <a:pt x="800816" y="3472"/>
                </a:lnTo>
                <a:lnTo>
                  <a:pt x="867634" y="877"/>
                </a:lnTo>
                <a:lnTo>
                  <a:pt x="935989" y="0"/>
                </a:lnTo>
                <a:close/>
              </a:path>
            </a:pathLst>
          </a:custGeom>
          <a:ln w="3175">
            <a:solidFill>
              <a:srgbClr val="000000"/>
            </a:solidFill>
          </a:ln>
        </p:spPr>
        <p:txBody>
          <a:bodyPr wrap="square" lIns="0" tIns="0" rIns="0" bIns="0" rtlCol="0"/>
          <a:lstStyle/>
          <a:p>
            <a:endParaRPr/>
          </a:p>
        </p:txBody>
      </p:sp>
      <p:sp>
        <p:nvSpPr>
          <p:cNvPr id="27" name="object 27"/>
          <p:cNvSpPr txBox="1"/>
          <p:nvPr/>
        </p:nvSpPr>
        <p:spPr>
          <a:xfrm>
            <a:off x="5262245" y="3244850"/>
            <a:ext cx="1837055" cy="566822"/>
          </a:xfrm>
          <a:prstGeom prst="rect">
            <a:avLst/>
          </a:prstGeom>
        </p:spPr>
        <p:txBody>
          <a:bodyPr vert="horz" wrap="square" lIns="0" tIns="12700" rIns="0" bIns="0" rtlCol="0">
            <a:spAutoFit/>
          </a:bodyPr>
          <a:lstStyle/>
          <a:p>
            <a:pPr marL="12700">
              <a:lnSpc>
                <a:spcPct val="100000"/>
              </a:lnSpc>
              <a:spcBef>
                <a:spcPts val="100"/>
              </a:spcBef>
            </a:pPr>
            <a:r>
              <a:rPr lang="fr-FR" spc="55" dirty="0" smtClean="0">
                <a:latin typeface="Arial"/>
                <a:cs typeface="Arial"/>
              </a:rPr>
              <a:t>Mise A jour compte client</a:t>
            </a:r>
            <a:endParaRPr sz="1800">
              <a:latin typeface="Arial"/>
              <a:cs typeface="Arial"/>
            </a:endParaRPr>
          </a:p>
        </p:txBody>
      </p:sp>
      <p:grpSp>
        <p:nvGrpSpPr>
          <p:cNvPr id="28" name="object 28"/>
          <p:cNvGrpSpPr/>
          <p:nvPr/>
        </p:nvGrpSpPr>
        <p:grpSpPr>
          <a:xfrm>
            <a:off x="3239770" y="2627629"/>
            <a:ext cx="3168650" cy="1692910"/>
            <a:chOff x="3239770" y="2627629"/>
            <a:chExt cx="3168650" cy="1692910"/>
          </a:xfrm>
        </p:grpSpPr>
        <p:sp>
          <p:nvSpPr>
            <p:cNvPr id="29" name="object 29"/>
            <p:cNvSpPr/>
            <p:nvPr/>
          </p:nvSpPr>
          <p:spPr>
            <a:xfrm>
              <a:off x="3239770" y="2627629"/>
              <a:ext cx="1691639" cy="900430"/>
            </a:xfrm>
            <a:custGeom>
              <a:avLst/>
              <a:gdLst/>
              <a:ahLst/>
              <a:cxnLst/>
              <a:rect l="l" t="t" r="r" b="b"/>
              <a:pathLst>
                <a:path w="1691639" h="900429">
                  <a:moveTo>
                    <a:pt x="0" y="0"/>
                  </a:moveTo>
                  <a:lnTo>
                    <a:pt x="1691640" y="900430"/>
                  </a:lnTo>
                </a:path>
              </a:pathLst>
            </a:custGeom>
            <a:ln w="3175">
              <a:solidFill>
                <a:srgbClr val="000000"/>
              </a:solidFill>
            </a:ln>
          </p:spPr>
          <p:txBody>
            <a:bodyPr wrap="square" lIns="0" tIns="0" rIns="0" bIns="0" rtlCol="0"/>
            <a:lstStyle/>
            <a:p>
              <a:endParaRPr/>
            </a:p>
          </p:txBody>
        </p:sp>
        <p:sp>
          <p:nvSpPr>
            <p:cNvPr id="30" name="object 30"/>
            <p:cNvSpPr/>
            <p:nvPr/>
          </p:nvSpPr>
          <p:spPr>
            <a:xfrm>
              <a:off x="5796280" y="3887469"/>
              <a:ext cx="495300" cy="350520"/>
            </a:xfrm>
            <a:custGeom>
              <a:avLst/>
              <a:gdLst/>
              <a:ahLst/>
              <a:cxnLst/>
              <a:rect l="l" t="t" r="r" b="b"/>
              <a:pathLst>
                <a:path w="495300" h="350520">
                  <a:moveTo>
                    <a:pt x="0" y="0"/>
                  </a:moveTo>
                  <a:lnTo>
                    <a:pt x="73660" y="52069"/>
                  </a:lnTo>
                </a:path>
                <a:path w="495300" h="350520">
                  <a:moveTo>
                    <a:pt x="116840" y="83819"/>
                  </a:moveTo>
                  <a:lnTo>
                    <a:pt x="190500" y="135889"/>
                  </a:lnTo>
                </a:path>
                <a:path w="495300" h="350520">
                  <a:moveTo>
                    <a:pt x="234950" y="166369"/>
                  </a:moveTo>
                  <a:lnTo>
                    <a:pt x="308610" y="218439"/>
                  </a:lnTo>
                </a:path>
                <a:path w="495300" h="350520">
                  <a:moveTo>
                    <a:pt x="353060" y="250189"/>
                  </a:moveTo>
                  <a:lnTo>
                    <a:pt x="426720" y="300989"/>
                  </a:lnTo>
                </a:path>
                <a:path w="495300" h="350520">
                  <a:moveTo>
                    <a:pt x="469900" y="332739"/>
                  </a:moveTo>
                  <a:lnTo>
                    <a:pt x="495300" y="350519"/>
                  </a:lnTo>
                </a:path>
              </a:pathLst>
            </a:custGeom>
            <a:ln w="17970">
              <a:solidFill>
                <a:srgbClr val="569C1B"/>
              </a:solidFill>
            </a:ln>
          </p:spPr>
          <p:txBody>
            <a:bodyPr wrap="square" lIns="0" tIns="0" rIns="0" bIns="0" rtlCol="0"/>
            <a:lstStyle/>
            <a:p>
              <a:endParaRPr/>
            </a:p>
          </p:txBody>
        </p:sp>
        <p:sp>
          <p:nvSpPr>
            <p:cNvPr id="31" name="object 31"/>
            <p:cNvSpPr/>
            <p:nvPr/>
          </p:nvSpPr>
          <p:spPr>
            <a:xfrm>
              <a:off x="6258560" y="4193539"/>
              <a:ext cx="149860" cy="127000"/>
            </a:xfrm>
            <a:custGeom>
              <a:avLst/>
              <a:gdLst/>
              <a:ahLst/>
              <a:cxnLst/>
              <a:rect l="l" t="t" r="r" b="b"/>
              <a:pathLst>
                <a:path w="149860" h="127000">
                  <a:moveTo>
                    <a:pt x="57150" y="0"/>
                  </a:moveTo>
                  <a:lnTo>
                    <a:pt x="0" y="81280"/>
                  </a:lnTo>
                  <a:lnTo>
                    <a:pt x="149860" y="127000"/>
                  </a:lnTo>
                  <a:lnTo>
                    <a:pt x="57150" y="0"/>
                  </a:lnTo>
                  <a:close/>
                </a:path>
              </a:pathLst>
            </a:custGeom>
            <a:solidFill>
              <a:srgbClr val="569C1B"/>
            </a:solidFill>
          </p:spPr>
          <p:txBody>
            <a:bodyPr wrap="square" lIns="0" tIns="0" rIns="0" bIns="0" rtlCol="0"/>
            <a:lstStyle/>
            <a:p>
              <a:endParaRPr/>
            </a:p>
          </p:txBody>
        </p:sp>
      </p:grpSp>
      <p:sp>
        <p:nvSpPr>
          <p:cNvPr id="32" name="object 32"/>
          <p:cNvSpPr txBox="1"/>
          <p:nvPr/>
        </p:nvSpPr>
        <p:spPr>
          <a:xfrm>
            <a:off x="5027929" y="4024629"/>
            <a:ext cx="1134110" cy="269240"/>
          </a:xfrm>
          <a:prstGeom prst="rect">
            <a:avLst/>
          </a:prstGeom>
        </p:spPr>
        <p:txBody>
          <a:bodyPr vert="horz" wrap="square" lIns="0" tIns="12700" rIns="0" bIns="0" rtlCol="0">
            <a:spAutoFit/>
          </a:bodyPr>
          <a:lstStyle/>
          <a:p>
            <a:pPr marL="12700">
              <a:lnSpc>
                <a:spcPct val="100000"/>
              </a:lnSpc>
              <a:spcBef>
                <a:spcPts val="100"/>
              </a:spcBef>
            </a:pPr>
            <a:r>
              <a:rPr sz="1600" spc="430" dirty="0">
                <a:solidFill>
                  <a:srgbClr val="569C1B"/>
                </a:solidFill>
                <a:latin typeface="Arial"/>
                <a:cs typeface="Arial"/>
              </a:rPr>
              <a:t>«</a:t>
            </a:r>
            <a:r>
              <a:rPr sz="1600" spc="25" dirty="0">
                <a:solidFill>
                  <a:srgbClr val="569C1B"/>
                </a:solidFill>
                <a:latin typeface="Arial"/>
                <a:cs typeface="Arial"/>
              </a:rPr>
              <a:t>i</a:t>
            </a:r>
            <a:r>
              <a:rPr sz="1600" spc="-65" dirty="0">
                <a:solidFill>
                  <a:srgbClr val="569C1B"/>
                </a:solidFill>
                <a:latin typeface="Arial"/>
                <a:cs typeface="Arial"/>
              </a:rPr>
              <a:t>n</a:t>
            </a:r>
            <a:r>
              <a:rPr sz="1600" spc="-105" dirty="0">
                <a:solidFill>
                  <a:srgbClr val="569C1B"/>
                </a:solidFill>
                <a:latin typeface="Arial"/>
                <a:cs typeface="Arial"/>
              </a:rPr>
              <a:t>c</a:t>
            </a:r>
            <a:r>
              <a:rPr sz="1600" spc="25" dirty="0">
                <a:solidFill>
                  <a:srgbClr val="569C1B"/>
                </a:solidFill>
                <a:latin typeface="Arial"/>
                <a:cs typeface="Arial"/>
              </a:rPr>
              <a:t>l</a:t>
            </a:r>
            <a:r>
              <a:rPr sz="1600" spc="-65" dirty="0">
                <a:solidFill>
                  <a:srgbClr val="569C1B"/>
                </a:solidFill>
                <a:latin typeface="Arial"/>
                <a:cs typeface="Arial"/>
              </a:rPr>
              <a:t>u</a:t>
            </a:r>
            <a:r>
              <a:rPr sz="1600" spc="-75" dirty="0">
                <a:solidFill>
                  <a:srgbClr val="569C1B"/>
                </a:solidFill>
                <a:latin typeface="Arial"/>
                <a:cs typeface="Arial"/>
              </a:rPr>
              <a:t>d</a:t>
            </a:r>
            <a:r>
              <a:rPr sz="1600" spc="-180" dirty="0">
                <a:solidFill>
                  <a:srgbClr val="569C1B"/>
                </a:solidFill>
                <a:latin typeface="Arial"/>
                <a:cs typeface="Arial"/>
              </a:rPr>
              <a:t>e</a:t>
            </a:r>
            <a:r>
              <a:rPr sz="1600" spc="345" dirty="0">
                <a:solidFill>
                  <a:srgbClr val="569C1B"/>
                </a:solidFill>
                <a:latin typeface="Arial"/>
                <a:cs typeface="Arial"/>
              </a:rPr>
              <a:t>s</a:t>
            </a:r>
            <a:r>
              <a:rPr sz="1600" spc="710" dirty="0">
                <a:solidFill>
                  <a:srgbClr val="569C1B"/>
                </a:solidFill>
                <a:latin typeface="Arial"/>
                <a:cs typeface="Arial"/>
              </a:rPr>
              <a:t>»</a:t>
            </a:r>
            <a:endParaRPr sz="1600">
              <a:latin typeface="Arial"/>
              <a:cs typeface="Arial"/>
            </a:endParaRPr>
          </a:p>
        </p:txBody>
      </p:sp>
      <p:sp>
        <p:nvSpPr>
          <p:cNvPr id="33" name="object 11"/>
          <p:cNvSpPr txBox="1"/>
          <p:nvPr/>
        </p:nvSpPr>
        <p:spPr>
          <a:xfrm>
            <a:off x="2705100" y="2947670"/>
            <a:ext cx="1041400" cy="289823"/>
          </a:xfrm>
          <a:prstGeom prst="rect">
            <a:avLst/>
          </a:prstGeom>
        </p:spPr>
        <p:txBody>
          <a:bodyPr vert="horz" wrap="square" lIns="0" tIns="12700" rIns="0" bIns="0" rtlCol="0">
            <a:spAutoFit/>
          </a:bodyPr>
          <a:lstStyle/>
          <a:p>
            <a:pPr marL="12700">
              <a:lnSpc>
                <a:spcPct val="100000"/>
              </a:lnSpc>
              <a:spcBef>
                <a:spcPts val="100"/>
              </a:spcBef>
            </a:pPr>
            <a:r>
              <a:rPr lang="fr-FR" sz="1800" spc="-145" dirty="0" smtClean="0">
                <a:latin typeface="Arial"/>
                <a:cs typeface="Arial"/>
              </a:rPr>
              <a:t>Fournisseur</a:t>
            </a:r>
            <a:endParaRPr sz="1800">
              <a:latin typeface="Arial"/>
              <a:cs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807970" y="1440180"/>
            <a:ext cx="5831840" cy="3600450"/>
            <a:chOff x="2807970" y="1440180"/>
            <a:chExt cx="5831840" cy="3600450"/>
          </a:xfrm>
        </p:grpSpPr>
        <p:pic>
          <p:nvPicPr>
            <p:cNvPr id="4" name="object 4"/>
            <p:cNvPicPr/>
            <p:nvPr/>
          </p:nvPicPr>
          <p:blipFill>
            <a:blip r:embed="rId2" cstate="print"/>
            <a:stretch>
              <a:fillRect/>
            </a:stretch>
          </p:blipFill>
          <p:spPr>
            <a:xfrm>
              <a:off x="2907030" y="2087880"/>
              <a:ext cx="198119" cy="198120"/>
            </a:xfrm>
            <a:prstGeom prst="rect">
              <a:avLst/>
            </a:prstGeom>
          </p:spPr>
        </p:pic>
        <p:sp>
          <p:nvSpPr>
            <p:cNvPr id="5" name="object 5"/>
            <p:cNvSpPr/>
            <p:nvPr/>
          </p:nvSpPr>
          <p:spPr>
            <a:xfrm>
              <a:off x="2807970" y="2160270"/>
              <a:ext cx="4752340" cy="720090"/>
            </a:xfrm>
            <a:custGeom>
              <a:avLst/>
              <a:gdLst/>
              <a:ahLst/>
              <a:cxnLst/>
              <a:rect l="l" t="t" r="r" b="b"/>
              <a:pathLst>
                <a:path w="4752340" h="720089">
                  <a:moveTo>
                    <a:pt x="198119" y="125729"/>
                  </a:moveTo>
                  <a:lnTo>
                    <a:pt x="198119" y="422909"/>
                  </a:lnTo>
                  <a:lnTo>
                    <a:pt x="99060" y="720089"/>
                  </a:lnTo>
                </a:path>
                <a:path w="4752340" h="720089">
                  <a:moveTo>
                    <a:pt x="198119" y="422909"/>
                  </a:moveTo>
                  <a:lnTo>
                    <a:pt x="297180" y="720089"/>
                  </a:lnTo>
                </a:path>
                <a:path w="4752340" h="720089">
                  <a:moveTo>
                    <a:pt x="0" y="224789"/>
                  </a:moveTo>
                  <a:lnTo>
                    <a:pt x="396240" y="224789"/>
                  </a:lnTo>
                </a:path>
                <a:path w="4752340" h="720089">
                  <a:moveTo>
                    <a:pt x="3816350" y="0"/>
                  </a:moveTo>
                  <a:lnTo>
                    <a:pt x="3884856" y="876"/>
                  </a:lnTo>
                  <a:lnTo>
                    <a:pt x="3951799" y="3471"/>
                  </a:lnTo>
                  <a:lnTo>
                    <a:pt x="4017040" y="7730"/>
                  </a:lnTo>
                  <a:lnTo>
                    <a:pt x="4080442" y="13599"/>
                  </a:lnTo>
                  <a:lnTo>
                    <a:pt x="4141866" y="21024"/>
                  </a:lnTo>
                  <a:lnTo>
                    <a:pt x="4201176" y="29952"/>
                  </a:lnTo>
                  <a:lnTo>
                    <a:pt x="4258233" y="40329"/>
                  </a:lnTo>
                  <a:lnTo>
                    <a:pt x="4312899" y="52100"/>
                  </a:lnTo>
                  <a:lnTo>
                    <a:pt x="4365037" y="65212"/>
                  </a:lnTo>
                  <a:lnTo>
                    <a:pt x="4414509" y="79611"/>
                  </a:lnTo>
                  <a:lnTo>
                    <a:pt x="4461177" y="95243"/>
                  </a:lnTo>
                  <a:lnTo>
                    <a:pt x="4504904" y="112054"/>
                  </a:lnTo>
                  <a:lnTo>
                    <a:pt x="4545551" y="129991"/>
                  </a:lnTo>
                  <a:lnTo>
                    <a:pt x="4582981" y="149000"/>
                  </a:lnTo>
                  <a:lnTo>
                    <a:pt x="4617055" y="169026"/>
                  </a:lnTo>
                  <a:lnTo>
                    <a:pt x="4674589" y="211916"/>
                  </a:lnTo>
                  <a:lnTo>
                    <a:pt x="4717049" y="258230"/>
                  </a:lnTo>
                  <a:lnTo>
                    <a:pt x="4743333" y="307539"/>
                  </a:lnTo>
                  <a:lnTo>
                    <a:pt x="4752339" y="359409"/>
                  </a:lnTo>
                  <a:lnTo>
                    <a:pt x="4750065" y="385797"/>
                  </a:lnTo>
                  <a:lnTo>
                    <a:pt x="4732282" y="436717"/>
                  </a:lnTo>
                  <a:lnTo>
                    <a:pt x="4697772" y="484808"/>
                  </a:lnTo>
                  <a:lnTo>
                    <a:pt x="4647637" y="529646"/>
                  </a:lnTo>
                  <a:lnTo>
                    <a:pt x="4582981" y="570803"/>
                  </a:lnTo>
                  <a:lnTo>
                    <a:pt x="4545551" y="589869"/>
                  </a:lnTo>
                  <a:lnTo>
                    <a:pt x="4504904" y="607854"/>
                  </a:lnTo>
                  <a:lnTo>
                    <a:pt x="4461177" y="624707"/>
                  </a:lnTo>
                  <a:lnTo>
                    <a:pt x="4414509" y="640374"/>
                  </a:lnTo>
                  <a:lnTo>
                    <a:pt x="4365037" y="654801"/>
                  </a:lnTo>
                  <a:lnTo>
                    <a:pt x="4312899" y="667936"/>
                  </a:lnTo>
                  <a:lnTo>
                    <a:pt x="4258233" y="679725"/>
                  </a:lnTo>
                  <a:lnTo>
                    <a:pt x="4201176" y="690114"/>
                  </a:lnTo>
                  <a:lnTo>
                    <a:pt x="4141866" y="699052"/>
                  </a:lnTo>
                  <a:lnTo>
                    <a:pt x="4080442" y="706483"/>
                  </a:lnTo>
                  <a:lnTo>
                    <a:pt x="4017040" y="712356"/>
                  </a:lnTo>
                  <a:lnTo>
                    <a:pt x="3951799" y="716617"/>
                  </a:lnTo>
                  <a:lnTo>
                    <a:pt x="3884856" y="719212"/>
                  </a:lnTo>
                  <a:lnTo>
                    <a:pt x="3816350" y="720089"/>
                  </a:lnTo>
                  <a:lnTo>
                    <a:pt x="3747843" y="719212"/>
                  </a:lnTo>
                  <a:lnTo>
                    <a:pt x="3680900" y="716617"/>
                  </a:lnTo>
                  <a:lnTo>
                    <a:pt x="3615659" y="712356"/>
                  </a:lnTo>
                  <a:lnTo>
                    <a:pt x="3552257" y="706483"/>
                  </a:lnTo>
                  <a:lnTo>
                    <a:pt x="3490833" y="699052"/>
                  </a:lnTo>
                  <a:lnTo>
                    <a:pt x="3431523" y="690114"/>
                  </a:lnTo>
                  <a:lnTo>
                    <a:pt x="3374466" y="679725"/>
                  </a:lnTo>
                  <a:lnTo>
                    <a:pt x="3319800" y="667936"/>
                  </a:lnTo>
                  <a:lnTo>
                    <a:pt x="3267662" y="654801"/>
                  </a:lnTo>
                  <a:lnTo>
                    <a:pt x="3218190" y="640374"/>
                  </a:lnTo>
                  <a:lnTo>
                    <a:pt x="3171522" y="624707"/>
                  </a:lnTo>
                  <a:lnTo>
                    <a:pt x="3127795" y="607854"/>
                  </a:lnTo>
                  <a:lnTo>
                    <a:pt x="3087148" y="589869"/>
                  </a:lnTo>
                  <a:lnTo>
                    <a:pt x="3049718" y="570803"/>
                  </a:lnTo>
                  <a:lnTo>
                    <a:pt x="3015644" y="550711"/>
                  </a:lnTo>
                  <a:lnTo>
                    <a:pt x="2958110" y="507660"/>
                  </a:lnTo>
                  <a:lnTo>
                    <a:pt x="2915650" y="461143"/>
                  </a:lnTo>
                  <a:lnTo>
                    <a:pt x="2889366" y="411584"/>
                  </a:lnTo>
                  <a:lnTo>
                    <a:pt x="2880360" y="359409"/>
                  </a:lnTo>
                  <a:lnTo>
                    <a:pt x="2882634" y="333181"/>
                  </a:lnTo>
                  <a:lnTo>
                    <a:pt x="2900417" y="282537"/>
                  </a:lnTo>
                  <a:lnTo>
                    <a:pt x="2934927" y="234672"/>
                  </a:lnTo>
                  <a:lnTo>
                    <a:pt x="2985062" y="190016"/>
                  </a:lnTo>
                  <a:lnTo>
                    <a:pt x="3049718" y="149000"/>
                  </a:lnTo>
                  <a:lnTo>
                    <a:pt x="3087148" y="129991"/>
                  </a:lnTo>
                  <a:lnTo>
                    <a:pt x="3127795" y="112054"/>
                  </a:lnTo>
                  <a:lnTo>
                    <a:pt x="3171522" y="95243"/>
                  </a:lnTo>
                  <a:lnTo>
                    <a:pt x="3218190" y="79611"/>
                  </a:lnTo>
                  <a:lnTo>
                    <a:pt x="3267662" y="65212"/>
                  </a:lnTo>
                  <a:lnTo>
                    <a:pt x="3319800" y="52100"/>
                  </a:lnTo>
                  <a:lnTo>
                    <a:pt x="3374466" y="40329"/>
                  </a:lnTo>
                  <a:lnTo>
                    <a:pt x="3431523" y="29952"/>
                  </a:lnTo>
                  <a:lnTo>
                    <a:pt x="3490833" y="21024"/>
                  </a:lnTo>
                  <a:lnTo>
                    <a:pt x="3552257" y="13599"/>
                  </a:lnTo>
                  <a:lnTo>
                    <a:pt x="3615659" y="7730"/>
                  </a:lnTo>
                  <a:lnTo>
                    <a:pt x="3680900" y="3471"/>
                  </a:lnTo>
                  <a:lnTo>
                    <a:pt x="3747843" y="876"/>
                  </a:lnTo>
                  <a:lnTo>
                    <a:pt x="3816350" y="0"/>
                  </a:lnTo>
                  <a:close/>
                </a:path>
              </a:pathLst>
            </a:custGeom>
            <a:ln w="3175">
              <a:solidFill>
                <a:srgbClr val="000000"/>
              </a:solidFill>
            </a:ln>
          </p:spPr>
          <p:txBody>
            <a:bodyPr wrap="square" lIns="0" tIns="0" rIns="0" bIns="0" rtlCol="0"/>
            <a:lstStyle/>
            <a:p>
              <a:endParaRPr/>
            </a:p>
          </p:txBody>
        </p:sp>
        <p:sp>
          <p:nvSpPr>
            <p:cNvPr id="6" name="object 6"/>
            <p:cNvSpPr/>
            <p:nvPr/>
          </p:nvSpPr>
          <p:spPr>
            <a:xfrm>
              <a:off x="3239770" y="1440180"/>
              <a:ext cx="5400040" cy="3600450"/>
            </a:xfrm>
            <a:custGeom>
              <a:avLst/>
              <a:gdLst/>
              <a:ahLst/>
              <a:cxnLst/>
              <a:rect l="l" t="t" r="r" b="b"/>
              <a:pathLst>
                <a:path w="5400040" h="3600450">
                  <a:moveTo>
                    <a:pt x="0" y="1079500"/>
                  </a:moveTo>
                  <a:lnTo>
                    <a:pt x="2448560" y="1079500"/>
                  </a:lnTo>
                </a:path>
                <a:path w="5400040" h="3600450">
                  <a:moveTo>
                    <a:pt x="3384550" y="3600450"/>
                  </a:moveTo>
                  <a:lnTo>
                    <a:pt x="1367790" y="3600450"/>
                  </a:lnTo>
                  <a:lnTo>
                    <a:pt x="1367790" y="0"/>
                  </a:lnTo>
                  <a:lnTo>
                    <a:pt x="5400039" y="0"/>
                  </a:lnTo>
                  <a:lnTo>
                    <a:pt x="5400039" y="3600450"/>
                  </a:lnTo>
                  <a:lnTo>
                    <a:pt x="3384550" y="3600450"/>
                  </a:lnTo>
                  <a:close/>
                </a:path>
              </a:pathLst>
            </a:custGeom>
            <a:ln w="3175">
              <a:solidFill>
                <a:srgbClr val="000000"/>
              </a:solidFill>
            </a:ln>
          </p:spPr>
          <p:txBody>
            <a:bodyPr wrap="square" lIns="0" tIns="0" rIns="0" bIns="0" rtlCol="0"/>
            <a:lstStyle/>
            <a:p>
              <a:endParaRPr/>
            </a:p>
          </p:txBody>
        </p:sp>
      </p:grpSp>
      <p:sp>
        <p:nvSpPr>
          <p:cNvPr id="8" name="object 8"/>
          <p:cNvSpPr txBox="1"/>
          <p:nvPr/>
        </p:nvSpPr>
        <p:spPr>
          <a:xfrm>
            <a:off x="4685029" y="1507490"/>
            <a:ext cx="2676525" cy="1184940"/>
          </a:xfrm>
          <a:prstGeom prst="rect">
            <a:avLst/>
          </a:prstGeom>
        </p:spPr>
        <p:txBody>
          <a:bodyPr vert="horz" wrap="square" lIns="0" tIns="12700" rIns="0" bIns="0" rtlCol="0">
            <a:spAutoFit/>
          </a:bodyPr>
          <a:lstStyle/>
          <a:p>
            <a:pPr marL="12700">
              <a:lnSpc>
                <a:spcPct val="100000"/>
              </a:lnSpc>
              <a:spcBef>
                <a:spcPts val="100"/>
              </a:spcBef>
            </a:pPr>
            <a:r>
              <a:rPr sz="1800" spc="105" smtClean="0">
                <a:latin typeface="Arial"/>
                <a:cs typeface="Arial"/>
              </a:rPr>
              <a:t>Site</a:t>
            </a:r>
            <a:r>
              <a:rPr lang="fr-FR" sz="1800" spc="105" dirty="0" smtClean="0">
                <a:latin typeface="Arial"/>
                <a:cs typeface="Arial"/>
              </a:rPr>
              <a:t> </a:t>
            </a:r>
            <a:r>
              <a:rPr sz="1800" spc="105" smtClean="0">
                <a:latin typeface="Arial"/>
                <a:cs typeface="Arial"/>
              </a:rPr>
              <a:t>d</a:t>
            </a:r>
            <a:r>
              <a:rPr lang="fr-FR" sz="1800" spc="105" dirty="0" smtClean="0">
                <a:latin typeface="Arial"/>
                <a:cs typeface="Arial"/>
              </a:rPr>
              <a:t>‘achat </a:t>
            </a:r>
            <a:r>
              <a:rPr sz="1800" spc="105" smtClean="0">
                <a:latin typeface="Arial"/>
                <a:cs typeface="Arial"/>
              </a:rPr>
              <a:t>en</a:t>
            </a:r>
            <a:r>
              <a:rPr lang="fr-FR" sz="1800" spc="105" dirty="0" smtClean="0">
                <a:latin typeface="Arial"/>
                <a:cs typeface="Arial"/>
              </a:rPr>
              <a:t> </a:t>
            </a:r>
            <a:r>
              <a:rPr sz="1800" spc="105" smtClean="0">
                <a:latin typeface="Arial"/>
                <a:cs typeface="Arial"/>
              </a:rPr>
              <a:t>ligne</a:t>
            </a:r>
            <a:endParaRPr sz="1800">
              <a:latin typeface="Arial"/>
              <a:cs typeface="Arial"/>
            </a:endParaRPr>
          </a:p>
          <a:p>
            <a:pPr>
              <a:lnSpc>
                <a:spcPct val="100000"/>
              </a:lnSpc>
            </a:pPr>
            <a:endParaRPr sz="2600">
              <a:latin typeface="Arial"/>
              <a:cs typeface="Arial"/>
            </a:endParaRPr>
          </a:p>
          <a:p>
            <a:pPr marL="1363980">
              <a:lnSpc>
                <a:spcPct val="100000"/>
              </a:lnSpc>
              <a:spcBef>
                <a:spcPts val="1689"/>
              </a:spcBef>
            </a:pPr>
            <a:r>
              <a:rPr lang="fr-FR" spc="-150" dirty="0" smtClean="0">
                <a:latin typeface="Arial"/>
                <a:cs typeface="Arial"/>
              </a:rPr>
              <a:t>Livrer</a:t>
            </a:r>
            <a:r>
              <a:rPr sz="1800" spc="1200" smtClean="0">
                <a:latin typeface="Arial"/>
                <a:cs typeface="Arial"/>
              </a:rPr>
              <a:t>r</a:t>
            </a:r>
            <a:endParaRPr sz="1800">
              <a:latin typeface="Arial"/>
              <a:cs typeface="Arial"/>
            </a:endParaRPr>
          </a:p>
        </p:txBody>
      </p:sp>
      <p:sp>
        <p:nvSpPr>
          <p:cNvPr id="9" name="object 9"/>
          <p:cNvSpPr/>
          <p:nvPr/>
        </p:nvSpPr>
        <p:spPr>
          <a:xfrm>
            <a:off x="5688329" y="3600450"/>
            <a:ext cx="1871980" cy="720090"/>
          </a:xfrm>
          <a:custGeom>
            <a:avLst/>
            <a:gdLst/>
            <a:ahLst/>
            <a:cxnLst/>
            <a:rect l="l" t="t" r="r" b="b"/>
            <a:pathLst>
              <a:path w="1871979" h="720089">
                <a:moveTo>
                  <a:pt x="935990" y="0"/>
                </a:moveTo>
                <a:lnTo>
                  <a:pt x="1004496" y="870"/>
                </a:lnTo>
                <a:lnTo>
                  <a:pt x="1071439" y="3445"/>
                </a:lnTo>
                <a:lnTo>
                  <a:pt x="1136680" y="7674"/>
                </a:lnTo>
                <a:lnTo>
                  <a:pt x="1200082" y="13504"/>
                </a:lnTo>
                <a:lnTo>
                  <a:pt x="1261506" y="20883"/>
                </a:lnTo>
                <a:lnTo>
                  <a:pt x="1320816" y="29761"/>
                </a:lnTo>
                <a:lnTo>
                  <a:pt x="1377873" y="40083"/>
                </a:lnTo>
                <a:lnTo>
                  <a:pt x="1432539" y="51799"/>
                </a:lnTo>
                <a:lnTo>
                  <a:pt x="1484677" y="64857"/>
                </a:lnTo>
                <a:lnTo>
                  <a:pt x="1534149" y="79204"/>
                </a:lnTo>
                <a:lnTo>
                  <a:pt x="1580817" y="94788"/>
                </a:lnTo>
                <a:lnTo>
                  <a:pt x="1624544" y="111558"/>
                </a:lnTo>
                <a:lnTo>
                  <a:pt x="1665191" y="129462"/>
                </a:lnTo>
                <a:lnTo>
                  <a:pt x="1702621" y="148447"/>
                </a:lnTo>
                <a:lnTo>
                  <a:pt x="1736695" y="168462"/>
                </a:lnTo>
                <a:lnTo>
                  <a:pt x="1794229" y="211373"/>
                </a:lnTo>
                <a:lnTo>
                  <a:pt x="1836689" y="257778"/>
                </a:lnTo>
                <a:lnTo>
                  <a:pt x="1862973" y="307262"/>
                </a:lnTo>
                <a:lnTo>
                  <a:pt x="1871979" y="359410"/>
                </a:lnTo>
                <a:lnTo>
                  <a:pt x="1869705" y="385797"/>
                </a:lnTo>
                <a:lnTo>
                  <a:pt x="1851922" y="436717"/>
                </a:lnTo>
                <a:lnTo>
                  <a:pt x="1817412" y="484808"/>
                </a:lnTo>
                <a:lnTo>
                  <a:pt x="1767277" y="529646"/>
                </a:lnTo>
                <a:lnTo>
                  <a:pt x="1702621" y="570803"/>
                </a:lnTo>
                <a:lnTo>
                  <a:pt x="1665191" y="589869"/>
                </a:lnTo>
                <a:lnTo>
                  <a:pt x="1624544" y="607854"/>
                </a:lnTo>
                <a:lnTo>
                  <a:pt x="1580817" y="624707"/>
                </a:lnTo>
                <a:lnTo>
                  <a:pt x="1534149" y="640374"/>
                </a:lnTo>
                <a:lnTo>
                  <a:pt x="1484677" y="654801"/>
                </a:lnTo>
                <a:lnTo>
                  <a:pt x="1432539" y="667936"/>
                </a:lnTo>
                <a:lnTo>
                  <a:pt x="1377873" y="679725"/>
                </a:lnTo>
                <a:lnTo>
                  <a:pt x="1320816" y="690114"/>
                </a:lnTo>
                <a:lnTo>
                  <a:pt x="1261506" y="699052"/>
                </a:lnTo>
                <a:lnTo>
                  <a:pt x="1200082" y="706483"/>
                </a:lnTo>
                <a:lnTo>
                  <a:pt x="1136680" y="712356"/>
                </a:lnTo>
                <a:lnTo>
                  <a:pt x="1071439" y="716617"/>
                </a:lnTo>
                <a:lnTo>
                  <a:pt x="1004496" y="719212"/>
                </a:lnTo>
                <a:lnTo>
                  <a:pt x="935990" y="720089"/>
                </a:lnTo>
                <a:lnTo>
                  <a:pt x="867483" y="719212"/>
                </a:lnTo>
                <a:lnTo>
                  <a:pt x="800540" y="716617"/>
                </a:lnTo>
                <a:lnTo>
                  <a:pt x="735299" y="712356"/>
                </a:lnTo>
                <a:lnTo>
                  <a:pt x="671897" y="706483"/>
                </a:lnTo>
                <a:lnTo>
                  <a:pt x="610473" y="699052"/>
                </a:lnTo>
                <a:lnTo>
                  <a:pt x="551163" y="690114"/>
                </a:lnTo>
                <a:lnTo>
                  <a:pt x="494106" y="679725"/>
                </a:lnTo>
                <a:lnTo>
                  <a:pt x="439440" y="667936"/>
                </a:lnTo>
                <a:lnTo>
                  <a:pt x="387302" y="654801"/>
                </a:lnTo>
                <a:lnTo>
                  <a:pt x="337830" y="640374"/>
                </a:lnTo>
                <a:lnTo>
                  <a:pt x="291162" y="624707"/>
                </a:lnTo>
                <a:lnTo>
                  <a:pt x="247435" y="607854"/>
                </a:lnTo>
                <a:lnTo>
                  <a:pt x="206788" y="589869"/>
                </a:lnTo>
                <a:lnTo>
                  <a:pt x="169358" y="570803"/>
                </a:lnTo>
                <a:lnTo>
                  <a:pt x="135284" y="550711"/>
                </a:lnTo>
                <a:lnTo>
                  <a:pt x="77750" y="507660"/>
                </a:lnTo>
                <a:lnTo>
                  <a:pt x="35290" y="461143"/>
                </a:lnTo>
                <a:lnTo>
                  <a:pt x="9006" y="411584"/>
                </a:lnTo>
                <a:lnTo>
                  <a:pt x="0" y="359410"/>
                </a:lnTo>
                <a:lnTo>
                  <a:pt x="2274" y="333029"/>
                </a:lnTo>
                <a:lnTo>
                  <a:pt x="20057" y="282161"/>
                </a:lnTo>
                <a:lnTo>
                  <a:pt x="54567" y="234165"/>
                </a:lnTo>
                <a:lnTo>
                  <a:pt x="104702" y="189455"/>
                </a:lnTo>
                <a:lnTo>
                  <a:pt x="169358" y="148447"/>
                </a:lnTo>
                <a:lnTo>
                  <a:pt x="206788" y="129462"/>
                </a:lnTo>
                <a:lnTo>
                  <a:pt x="247435" y="111558"/>
                </a:lnTo>
                <a:lnTo>
                  <a:pt x="291162" y="94788"/>
                </a:lnTo>
                <a:lnTo>
                  <a:pt x="337830" y="79204"/>
                </a:lnTo>
                <a:lnTo>
                  <a:pt x="387302" y="64857"/>
                </a:lnTo>
                <a:lnTo>
                  <a:pt x="439440" y="51799"/>
                </a:lnTo>
                <a:lnTo>
                  <a:pt x="494106" y="40083"/>
                </a:lnTo>
                <a:lnTo>
                  <a:pt x="551163" y="29761"/>
                </a:lnTo>
                <a:lnTo>
                  <a:pt x="610473" y="20883"/>
                </a:lnTo>
                <a:lnTo>
                  <a:pt x="671897" y="13504"/>
                </a:lnTo>
                <a:lnTo>
                  <a:pt x="735299" y="7674"/>
                </a:lnTo>
                <a:lnTo>
                  <a:pt x="800540" y="3445"/>
                </a:lnTo>
                <a:lnTo>
                  <a:pt x="867483" y="870"/>
                </a:lnTo>
                <a:lnTo>
                  <a:pt x="935990" y="0"/>
                </a:lnTo>
                <a:close/>
              </a:path>
            </a:pathLst>
          </a:custGeom>
          <a:ln w="3175">
            <a:solidFill>
              <a:srgbClr val="000000"/>
            </a:solidFill>
          </a:ln>
        </p:spPr>
        <p:txBody>
          <a:bodyPr wrap="square" lIns="0" tIns="0" rIns="0" bIns="0" rtlCol="0"/>
          <a:lstStyle/>
          <a:p>
            <a:endParaRPr/>
          </a:p>
        </p:txBody>
      </p:sp>
      <p:sp>
        <p:nvSpPr>
          <p:cNvPr id="10" name="object 10"/>
          <p:cNvSpPr txBox="1"/>
          <p:nvPr/>
        </p:nvSpPr>
        <p:spPr>
          <a:xfrm>
            <a:off x="5946140" y="3634739"/>
            <a:ext cx="1686560" cy="594522"/>
          </a:xfrm>
          <a:prstGeom prst="rect">
            <a:avLst/>
          </a:prstGeom>
        </p:spPr>
        <p:txBody>
          <a:bodyPr vert="horz" wrap="square" lIns="0" tIns="12700" rIns="0" bIns="0" rtlCol="0">
            <a:spAutoFit/>
          </a:bodyPr>
          <a:lstStyle/>
          <a:p>
            <a:pPr marL="12700" marR="5080" indent="234950">
              <a:lnSpc>
                <a:spcPct val="105100"/>
              </a:lnSpc>
              <a:spcBef>
                <a:spcPts val="100"/>
              </a:spcBef>
            </a:pPr>
            <a:r>
              <a:rPr sz="1800" spc="15" smtClean="0">
                <a:latin typeface="Arial"/>
                <a:cs typeface="Arial"/>
              </a:rPr>
              <a:t>Souscrire</a:t>
            </a:r>
            <a:r>
              <a:rPr lang="fr-FR" sz="1800" spc="15" dirty="0" smtClean="0">
                <a:latin typeface="Arial"/>
                <a:cs typeface="Arial"/>
              </a:rPr>
              <a:t> une assurance</a:t>
            </a:r>
            <a:endParaRPr sz="1800">
              <a:latin typeface="Arial"/>
              <a:cs typeface="Arial"/>
            </a:endParaRPr>
          </a:p>
        </p:txBody>
      </p:sp>
      <p:grpSp>
        <p:nvGrpSpPr>
          <p:cNvPr id="11" name="object 11"/>
          <p:cNvGrpSpPr/>
          <p:nvPr/>
        </p:nvGrpSpPr>
        <p:grpSpPr>
          <a:xfrm>
            <a:off x="6574790" y="2880360"/>
            <a:ext cx="99060" cy="729615"/>
            <a:chOff x="6574790" y="2880360"/>
            <a:chExt cx="99060" cy="729615"/>
          </a:xfrm>
        </p:grpSpPr>
        <p:sp>
          <p:nvSpPr>
            <p:cNvPr id="12" name="object 12"/>
            <p:cNvSpPr/>
            <p:nvPr/>
          </p:nvSpPr>
          <p:spPr>
            <a:xfrm>
              <a:off x="6624320" y="3021330"/>
              <a:ext cx="0" cy="579120"/>
            </a:xfrm>
            <a:custGeom>
              <a:avLst/>
              <a:gdLst/>
              <a:ahLst/>
              <a:cxnLst/>
              <a:rect l="l" t="t" r="r" b="b"/>
              <a:pathLst>
                <a:path h="579120">
                  <a:moveTo>
                    <a:pt x="0" y="0"/>
                  </a:moveTo>
                  <a:lnTo>
                    <a:pt x="0" y="90170"/>
                  </a:lnTo>
                </a:path>
                <a:path h="579120">
                  <a:moveTo>
                    <a:pt x="0" y="144780"/>
                  </a:moveTo>
                  <a:lnTo>
                    <a:pt x="0" y="234950"/>
                  </a:lnTo>
                </a:path>
                <a:path h="579120">
                  <a:moveTo>
                    <a:pt x="0" y="288290"/>
                  </a:moveTo>
                  <a:lnTo>
                    <a:pt x="0" y="378460"/>
                  </a:lnTo>
                </a:path>
                <a:path h="579120">
                  <a:moveTo>
                    <a:pt x="0" y="433070"/>
                  </a:moveTo>
                  <a:lnTo>
                    <a:pt x="0" y="521970"/>
                  </a:lnTo>
                </a:path>
                <a:path h="579120">
                  <a:moveTo>
                    <a:pt x="0" y="576580"/>
                  </a:moveTo>
                  <a:lnTo>
                    <a:pt x="0" y="579120"/>
                  </a:lnTo>
                </a:path>
              </a:pathLst>
            </a:custGeom>
            <a:ln w="17970">
              <a:solidFill>
                <a:srgbClr val="569C1B"/>
              </a:solidFill>
            </a:ln>
          </p:spPr>
          <p:txBody>
            <a:bodyPr wrap="square" lIns="0" tIns="0" rIns="0" bIns="0" rtlCol="0"/>
            <a:lstStyle/>
            <a:p>
              <a:endParaRPr/>
            </a:p>
          </p:txBody>
        </p:sp>
        <p:sp>
          <p:nvSpPr>
            <p:cNvPr id="13" name="object 13"/>
            <p:cNvSpPr/>
            <p:nvPr/>
          </p:nvSpPr>
          <p:spPr>
            <a:xfrm>
              <a:off x="6574790" y="2880360"/>
              <a:ext cx="99060" cy="148590"/>
            </a:xfrm>
            <a:custGeom>
              <a:avLst/>
              <a:gdLst/>
              <a:ahLst/>
              <a:cxnLst/>
              <a:rect l="l" t="t" r="r" b="b"/>
              <a:pathLst>
                <a:path w="99059" h="148589">
                  <a:moveTo>
                    <a:pt x="49529" y="0"/>
                  </a:moveTo>
                  <a:lnTo>
                    <a:pt x="0" y="148589"/>
                  </a:lnTo>
                  <a:lnTo>
                    <a:pt x="99059" y="148589"/>
                  </a:lnTo>
                  <a:lnTo>
                    <a:pt x="49529" y="0"/>
                  </a:lnTo>
                  <a:close/>
                </a:path>
              </a:pathLst>
            </a:custGeom>
            <a:solidFill>
              <a:srgbClr val="569C1B"/>
            </a:solidFill>
          </p:spPr>
          <p:txBody>
            <a:bodyPr wrap="square" lIns="0" tIns="0" rIns="0" bIns="0" rtlCol="0"/>
            <a:lstStyle/>
            <a:p>
              <a:endParaRPr/>
            </a:p>
          </p:txBody>
        </p:sp>
      </p:grpSp>
      <p:sp>
        <p:nvSpPr>
          <p:cNvPr id="14" name="object 14"/>
          <p:cNvSpPr txBox="1"/>
          <p:nvPr/>
        </p:nvSpPr>
        <p:spPr>
          <a:xfrm>
            <a:off x="6666230" y="3087370"/>
            <a:ext cx="1097280" cy="269240"/>
          </a:xfrm>
          <a:prstGeom prst="rect">
            <a:avLst/>
          </a:prstGeom>
        </p:spPr>
        <p:txBody>
          <a:bodyPr vert="horz" wrap="square" lIns="0" tIns="12700" rIns="0" bIns="0" rtlCol="0">
            <a:spAutoFit/>
          </a:bodyPr>
          <a:lstStyle/>
          <a:p>
            <a:pPr marL="12700">
              <a:lnSpc>
                <a:spcPct val="100000"/>
              </a:lnSpc>
              <a:spcBef>
                <a:spcPts val="100"/>
              </a:spcBef>
            </a:pPr>
            <a:r>
              <a:rPr sz="1600" spc="430" dirty="0">
                <a:solidFill>
                  <a:srgbClr val="569C1B"/>
                </a:solidFill>
                <a:latin typeface="Arial"/>
                <a:cs typeface="Arial"/>
              </a:rPr>
              <a:t>«</a:t>
            </a:r>
            <a:r>
              <a:rPr sz="1600" spc="-180" dirty="0">
                <a:solidFill>
                  <a:srgbClr val="569C1B"/>
                </a:solidFill>
                <a:latin typeface="Arial"/>
                <a:cs typeface="Arial"/>
              </a:rPr>
              <a:t>e</a:t>
            </a:r>
            <a:r>
              <a:rPr sz="1600" spc="-75" dirty="0">
                <a:solidFill>
                  <a:srgbClr val="569C1B"/>
                </a:solidFill>
                <a:latin typeface="Arial"/>
                <a:cs typeface="Arial"/>
              </a:rPr>
              <a:t>x</a:t>
            </a:r>
            <a:r>
              <a:rPr sz="1600" spc="130" dirty="0">
                <a:solidFill>
                  <a:srgbClr val="569C1B"/>
                </a:solidFill>
                <a:latin typeface="Arial"/>
                <a:cs typeface="Arial"/>
              </a:rPr>
              <a:t>t</a:t>
            </a:r>
            <a:r>
              <a:rPr sz="1600" spc="-180" dirty="0">
                <a:solidFill>
                  <a:srgbClr val="569C1B"/>
                </a:solidFill>
                <a:latin typeface="Arial"/>
                <a:cs typeface="Arial"/>
              </a:rPr>
              <a:t>e</a:t>
            </a:r>
            <a:r>
              <a:rPr sz="1600" spc="-65" dirty="0">
                <a:solidFill>
                  <a:srgbClr val="569C1B"/>
                </a:solidFill>
                <a:latin typeface="Arial"/>
                <a:cs typeface="Arial"/>
              </a:rPr>
              <a:t>n</a:t>
            </a:r>
            <a:r>
              <a:rPr sz="1600" spc="-75" dirty="0">
                <a:solidFill>
                  <a:srgbClr val="569C1B"/>
                </a:solidFill>
                <a:latin typeface="Arial"/>
                <a:cs typeface="Arial"/>
              </a:rPr>
              <a:t>d</a:t>
            </a:r>
            <a:r>
              <a:rPr sz="1600" spc="340" dirty="0">
                <a:solidFill>
                  <a:srgbClr val="569C1B"/>
                </a:solidFill>
                <a:latin typeface="Arial"/>
                <a:cs typeface="Arial"/>
              </a:rPr>
              <a:t>s</a:t>
            </a:r>
            <a:r>
              <a:rPr sz="1600" spc="710" dirty="0">
                <a:solidFill>
                  <a:srgbClr val="569C1B"/>
                </a:solidFill>
                <a:latin typeface="Arial"/>
                <a:cs typeface="Arial"/>
              </a:rPr>
              <a:t>»</a:t>
            </a:r>
            <a:endParaRPr sz="1600">
              <a:latin typeface="Arial"/>
              <a:cs typeface="Arial"/>
            </a:endParaRPr>
          </a:p>
        </p:txBody>
      </p:sp>
      <p:grpSp>
        <p:nvGrpSpPr>
          <p:cNvPr id="22" name="object 22"/>
          <p:cNvGrpSpPr/>
          <p:nvPr/>
        </p:nvGrpSpPr>
        <p:grpSpPr>
          <a:xfrm>
            <a:off x="7344409" y="3473451"/>
            <a:ext cx="1278891" cy="199866"/>
            <a:chOff x="7344409" y="3502501"/>
            <a:chExt cx="720725" cy="170815"/>
          </a:xfrm>
        </p:grpSpPr>
        <p:sp>
          <p:nvSpPr>
            <p:cNvPr id="23" name="object 23"/>
            <p:cNvSpPr/>
            <p:nvPr/>
          </p:nvSpPr>
          <p:spPr>
            <a:xfrm>
              <a:off x="7426959" y="3503136"/>
              <a:ext cx="637540" cy="107950"/>
            </a:xfrm>
            <a:custGeom>
              <a:avLst/>
              <a:gdLst/>
              <a:ahLst/>
              <a:cxnLst/>
              <a:rect l="l" t="t" r="r" b="b"/>
              <a:pathLst>
                <a:path w="637540" h="107950">
                  <a:moveTo>
                    <a:pt x="0" y="107473"/>
                  </a:moveTo>
                  <a:lnTo>
                    <a:pt x="218023" y="20101"/>
                  </a:lnTo>
                  <a:lnTo>
                    <a:pt x="424021" y="0"/>
                  </a:lnTo>
                  <a:lnTo>
                    <a:pt x="577393" y="12997"/>
                  </a:lnTo>
                  <a:lnTo>
                    <a:pt x="637540" y="24923"/>
                  </a:lnTo>
                </a:path>
              </a:pathLst>
            </a:custGeom>
            <a:ln w="3175">
              <a:solidFill>
                <a:srgbClr val="0083D0"/>
              </a:solidFill>
            </a:ln>
          </p:spPr>
          <p:txBody>
            <a:bodyPr wrap="square" lIns="0" tIns="0" rIns="0" bIns="0" rtlCol="0"/>
            <a:lstStyle/>
            <a:p>
              <a:endParaRPr/>
            </a:p>
          </p:txBody>
        </p:sp>
        <p:sp>
          <p:nvSpPr>
            <p:cNvPr id="24" name="object 24"/>
            <p:cNvSpPr/>
            <p:nvPr/>
          </p:nvSpPr>
          <p:spPr>
            <a:xfrm>
              <a:off x="7344409" y="3578860"/>
              <a:ext cx="107950" cy="93980"/>
            </a:xfrm>
            <a:custGeom>
              <a:avLst/>
              <a:gdLst/>
              <a:ahLst/>
              <a:cxnLst/>
              <a:rect l="l" t="t" r="r" b="b"/>
              <a:pathLst>
                <a:path w="107950" h="93979">
                  <a:moveTo>
                    <a:pt x="64770" y="0"/>
                  </a:moveTo>
                  <a:lnTo>
                    <a:pt x="0" y="93979"/>
                  </a:lnTo>
                  <a:lnTo>
                    <a:pt x="107950" y="57150"/>
                  </a:lnTo>
                  <a:lnTo>
                    <a:pt x="64770" y="0"/>
                  </a:lnTo>
                  <a:close/>
                </a:path>
              </a:pathLst>
            </a:custGeom>
            <a:solidFill>
              <a:srgbClr val="0083D0"/>
            </a:solidFill>
          </p:spPr>
          <p:txBody>
            <a:bodyPr wrap="square" lIns="0" tIns="0" rIns="0" bIns="0" rtlCol="0"/>
            <a:lstStyle/>
            <a:p>
              <a:endParaRPr/>
            </a:p>
          </p:txBody>
        </p:sp>
      </p:grpSp>
      <p:sp>
        <p:nvSpPr>
          <p:cNvPr id="25" name="object 25"/>
          <p:cNvSpPr txBox="1"/>
          <p:nvPr/>
        </p:nvSpPr>
        <p:spPr>
          <a:xfrm>
            <a:off x="8699500" y="3397250"/>
            <a:ext cx="1230630" cy="566822"/>
          </a:xfrm>
          <a:prstGeom prst="rect">
            <a:avLst/>
          </a:prstGeom>
        </p:spPr>
        <p:txBody>
          <a:bodyPr vert="horz" wrap="square" lIns="0" tIns="12700" rIns="0" bIns="0" rtlCol="0">
            <a:spAutoFit/>
          </a:bodyPr>
          <a:lstStyle/>
          <a:p>
            <a:pPr marL="12700">
              <a:lnSpc>
                <a:spcPct val="100000"/>
              </a:lnSpc>
              <a:spcBef>
                <a:spcPts val="100"/>
              </a:spcBef>
            </a:pPr>
            <a:r>
              <a:rPr lang="fr-FR" i="1" spc="55" dirty="0" smtClean="0">
                <a:solidFill>
                  <a:srgbClr val="0083D0"/>
                </a:solidFill>
                <a:latin typeface="Arial"/>
                <a:cs typeface="Arial"/>
              </a:rPr>
              <a:t>Le c</a:t>
            </a:r>
            <a:r>
              <a:rPr sz="1800" i="1" spc="55" smtClean="0">
                <a:solidFill>
                  <a:srgbClr val="0083D0"/>
                </a:solidFill>
                <a:latin typeface="Arial"/>
                <a:cs typeface="Arial"/>
              </a:rPr>
              <a:t>as</a:t>
            </a:r>
            <a:r>
              <a:rPr lang="fr-FR" sz="1800" i="1" spc="55" dirty="0" smtClean="0">
                <a:solidFill>
                  <a:srgbClr val="0083D0"/>
                </a:solidFill>
                <a:latin typeface="Arial"/>
                <a:cs typeface="Arial"/>
              </a:rPr>
              <a:t> </a:t>
            </a:r>
            <a:r>
              <a:rPr sz="1800" i="1" spc="55" smtClean="0">
                <a:solidFill>
                  <a:srgbClr val="0083D0"/>
                </a:solidFill>
                <a:latin typeface="Arial"/>
                <a:cs typeface="Arial"/>
              </a:rPr>
              <a:t>d'utilisation</a:t>
            </a:r>
            <a:endParaRPr sz="1800">
              <a:latin typeface="Arial"/>
              <a:cs typeface="Arial"/>
            </a:endParaRPr>
          </a:p>
        </p:txBody>
      </p:sp>
      <p:sp>
        <p:nvSpPr>
          <p:cNvPr id="28" name="object 28"/>
          <p:cNvSpPr txBox="1">
            <a:spLocks noGrp="1"/>
          </p:cNvSpPr>
          <p:nvPr>
            <p:ph type="sldNum" sz="quarter" idx="7"/>
          </p:nvPr>
        </p:nvSpPr>
        <p:spPr>
          <a:prstGeom prst="rect">
            <a:avLst/>
          </a:prstGeom>
        </p:spPr>
        <p:txBody>
          <a:bodyPr vert="horz" wrap="square" lIns="0" tIns="40005" rIns="0" bIns="0" rtlCol="0">
            <a:spAutoFit/>
          </a:bodyPr>
          <a:lstStyle/>
          <a:p>
            <a:pPr marL="38100">
              <a:lnSpc>
                <a:spcPct val="100000"/>
              </a:lnSpc>
              <a:spcBef>
                <a:spcPts val="315"/>
              </a:spcBef>
            </a:pPr>
            <a:fld id="{81D60167-4931-47E6-BA6A-407CBD079E47}" type="slidenum">
              <a:rPr spc="620" dirty="0"/>
              <a:pPr marL="38100">
                <a:lnSpc>
                  <a:spcPct val="100000"/>
                </a:lnSpc>
                <a:spcBef>
                  <a:spcPts val="315"/>
                </a:spcBef>
              </a:pPr>
              <a:t>11</a:t>
            </a:fld>
            <a:endParaRPr spc="620" dirty="0"/>
          </a:p>
        </p:txBody>
      </p:sp>
      <p:sp>
        <p:nvSpPr>
          <p:cNvPr id="26" name="object 26"/>
          <p:cNvSpPr txBox="1"/>
          <p:nvPr/>
        </p:nvSpPr>
        <p:spPr>
          <a:xfrm>
            <a:off x="8764905" y="4006850"/>
            <a:ext cx="1077595" cy="566822"/>
          </a:xfrm>
          <a:prstGeom prst="rect">
            <a:avLst/>
          </a:prstGeom>
        </p:spPr>
        <p:txBody>
          <a:bodyPr vert="horz" wrap="square" lIns="0" tIns="12700" rIns="0" bIns="0" rtlCol="0">
            <a:spAutoFit/>
          </a:bodyPr>
          <a:lstStyle/>
          <a:p>
            <a:pPr marL="12700">
              <a:lnSpc>
                <a:spcPct val="100000"/>
              </a:lnSpc>
              <a:spcBef>
                <a:spcPts val="100"/>
              </a:spcBef>
            </a:pPr>
            <a:r>
              <a:rPr lang="fr-FR" i="1" spc="-105" dirty="0" smtClean="0">
                <a:solidFill>
                  <a:srgbClr val="0083D0"/>
                </a:solidFill>
                <a:latin typeface="Arial"/>
                <a:cs typeface="Arial"/>
              </a:rPr>
              <a:t>Est o</a:t>
            </a:r>
            <a:r>
              <a:rPr sz="1800" i="1" spc="-70" smtClean="0">
                <a:solidFill>
                  <a:srgbClr val="0083D0"/>
                </a:solidFill>
                <a:latin typeface="Arial"/>
                <a:cs typeface="Arial"/>
              </a:rPr>
              <a:t>p</a:t>
            </a:r>
            <a:r>
              <a:rPr sz="1800" i="1" spc="135" smtClean="0">
                <a:solidFill>
                  <a:srgbClr val="0083D0"/>
                </a:solidFill>
                <a:latin typeface="Arial"/>
                <a:cs typeface="Arial"/>
              </a:rPr>
              <a:t>t</a:t>
            </a:r>
            <a:r>
              <a:rPr sz="1800" i="1" spc="35" smtClean="0">
                <a:solidFill>
                  <a:srgbClr val="0083D0"/>
                </a:solidFill>
                <a:latin typeface="Arial"/>
                <a:cs typeface="Arial"/>
              </a:rPr>
              <a:t>i</a:t>
            </a:r>
            <a:r>
              <a:rPr sz="1800" i="1" spc="-105" smtClean="0">
                <a:solidFill>
                  <a:srgbClr val="0083D0"/>
                </a:solidFill>
                <a:latin typeface="Arial"/>
                <a:cs typeface="Arial"/>
              </a:rPr>
              <a:t>o</a:t>
            </a:r>
            <a:r>
              <a:rPr sz="1800" i="1" spc="-75" smtClean="0">
                <a:solidFill>
                  <a:srgbClr val="0083D0"/>
                </a:solidFill>
                <a:latin typeface="Arial"/>
                <a:cs typeface="Arial"/>
              </a:rPr>
              <a:t>n</a:t>
            </a:r>
            <a:r>
              <a:rPr sz="1800" i="1" spc="-70" smtClean="0">
                <a:solidFill>
                  <a:srgbClr val="0083D0"/>
                </a:solidFill>
                <a:latin typeface="Arial"/>
                <a:cs typeface="Arial"/>
              </a:rPr>
              <a:t>n</a:t>
            </a:r>
            <a:r>
              <a:rPr sz="1800" i="1" spc="-210" smtClean="0">
                <a:solidFill>
                  <a:srgbClr val="0083D0"/>
                </a:solidFill>
                <a:latin typeface="Arial"/>
                <a:cs typeface="Arial"/>
              </a:rPr>
              <a:t>e</a:t>
            </a:r>
            <a:r>
              <a:rPr sz="1800" i="1" spc="1400" smtClean="0">
                <a:solidFill>
                  <a:srgbClr val="0083D0"/>
                </a:solidFill>
                <a:latin typeface="Arial"/>
                <a:cs typeface="Arial"/>
              </a:rPr>
              <a:t>l</a:t>
            </a:r>
            <a:endParaRPr sz="1800">
              <a:latin typeface="Arial"/>
              <a:cs typeface="Arial"/>
            </a:endParaRPr>
          </a:p>
        </p:txBody>
      </p:sp>
      <p:sp>
        <p:nvSpPr>
          <p:cNvPr id="30" name="object 2"/>
          <p:cNvSpPr txBox="1">
            <a:spLocks/>
          </p:cNvSpPr>
          <p:nvPr/>
        </p:nvSpPr>
        <p:spPr>
          <a:xfrm>
            <a:off x="241300" y="577850"/>
            <a:ext cx="9525000" cy="628377"/>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fr-FR" sz="4000" b="0" i="0" u="none" strike="noStrike" kern="0" cap="none" spc="130" normalizeH="0" baseline="0" noProof="0" dirty="0" smtClean="0">
                <a:ln>
                  <a:noFill/>
                </a:ln>
                <a:solidFill>
                  <a:srgbClr val="FF940D"/>
                </a:solidFill>
                <a:effectLst/>
                <a:uLnTx/>
                <a:uFillTx/>
                <a:latin typeface="Arial"/>
                <a:ea typeface="+mj-ea"/>
                <a:cs typeface="Arial"/>
              </a:rPr>
              <a:t>Relation </a:t>
            </a:r>
            <a:r>
              <a:rPr kumimoji="0" lang="fr-FR" sz="4000" b="0" i="0" u="none" strike="noStrike" kern="0" cap="none" spc="130" normalizeH="0" baseline="0" noProof="0" dirty="0" err="1" smtClean="0">
                <a:ln>
                  <a:noFill/>
                </a:ln>
                <a:solidFill>
                  <a:srgbClr val="FF940D"/>
                </a:solidFill>
                <a:effectLst/>
                <a:uLnTx/>
                <a:uFillTx/>
                <a:latin typeface="Arial"/>
                <a:ea typeface="+mj-ea"/>
                <a:cs typeface="Arial"/>
              </a:rPr>
              <a:t>Extends</a:t>
            </a:r>
            <a:r>
              <a:rPr kumimoji="0" lang="fr-FR" sz="4000" b="0" i="0" u="none" strike="noStrike" kern="0" cap="none" spc="130" normalizeH="0" baseline="0" noProof="0" dirty="0" smtClean="0">
                <a:ln>
                  <a:noFill/>
                </a:ln>
                <a:solidFill>
                  <a:srgbClr val="FF940D"/>
                </a:solidFill>
                <a:effectLst/>
                <a:uLnTx/>
                <a:uFillTx/>
                <a:latin typeface="Arial"/>
                <a:ea typeface="+mj-ea"/>
                <a:cs typeface="Arial"/>
              </a:rPr>
              <a:t> Entre cas d'utilisation</a:t>
            </a:r>
            <a:endParaRPr kumimoji="0" lang="fr-FR" sz="4000" b="0" i="0" u="none" strike="noStrike" kern="0" cap="none" spc="130" normalizeH="0" baseline="0" noProof="0" dirty="0">
              <a:ln>
                <a:noFill/>
              </a:ln>
              <a:solidFill>
                <a:srgbClr val="FF940D"/>
              </a:solidFill>
              <a:effectLst/>
              <a:uLnTx/>
              <a:uFillTx/>
              <a:latin typeface="Arial"/>
              <a:ea typeface="+mj-ea"/>
              <a:cs typeface="Arial"/>
            </a:endParaRPr>
          </a:p>
        </p:txBody>
      </p:sp>
      <p:sp>
        <p:nvSpPr>
          <p:cNvPr id="21" name="object 11"/>
          <p:cNvSpPr txBox="1"/>
          <p:nvPr/>
        </p:nvSpPr>
        <p:spPr>
          <a:xfrm>
            <a:off x="2527300" y="3092450"/>
            <a:ext cx="1041400" cy="289823"/>
          </a:xfrm>
          <a:prstGeom prst="rect">
            <a:avLst/>
          </a:prstGeom>
        </p:spPr>
        <p:txBody>
          <a:bodyPr vert="horz" wrap="square" lIns="0" tIns="12700" rIns="0" bIns="0" rtlCol="0">
            <a:spAutoFit/>
          </a:bodyPr>
          <a:lstStyle/>
          <a:p>
            <a:pPr marL="12700">
              <a:lnSpc>
                <a:spcPct val="100000"/>
              </a:lnSpc>
              <a:spcBef>
                <a:spcPts val="100"/>
              </a:spcBef>
            </a:pPr>
            <a:r>
              <a:rPr lang="fr-FR" sz="1800" spc="-145" dirty="0" smtClean="0">
                <a:latin typeface="Arial"/>
                <a:cs typeface="Arial"/>
              </a:rPr>
              <a:t>Fournisseur</a:t>
            </a:r>
            <a:endParaRPr sz="1800">
              <a:latin typeface="Arial"/>
              <a:cs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807970" y="1440180"/>
            <a:ext cx="5831840" cy="3600450"/>
            <a:chOff x="2807970" y="1440180"/>
            <a:chExt cx="5831840" cy="3600450"/>
          </a:xfrm>
        </p:grpSpPr>
        <p:pic>
          <p:nvPicPr>
            <p:cNvPr id="4" name="object 4"/>
            <p:cNvPicPr/>
            <p:nvPr/>
          </p:nvPicPr>
          <p:blipFill>
            <a:blip r:embed="rId2" cstate="print"/>
            <a:stretch>
              <a:fillRect/>
            </a:stretch>
          </p:blipFill>
          <p:spPr>
            <a:xfrm>
              <a:off x="2907030" y="2087880"/>
              <a:ext cx="198119" cy="198120"/>
            </a:xfrm>
            <a:prstGeom prst="rect">
              <a:avLst/>
            </a:prstGeom>
          </p:spPr>
        </p:pic>
        <p:sp>
          <p:nvSpPr>
            <p:cNvPr id="5" name="object 5"/>
            <p:cNvSpPr/>
            <p:nvPr/>
          </p:nvSpPr>
          <p:spPr>
            <a:xfrm>
              <a:off x="2807970" y="2160270"/>
              <a:ext cx="4752340" cy="720090"/>
            </a:xfrm>
            <a:custGeom>
              <a:avLst/>
              <a:gdLst/>
              <a:ahLst/>
              <a:cxnLst/>
              <a:rect l="l" t="t" r="r" b="b"/>
              <a:pathLst>
                <a:path w="4752340" h="720089">
                  <a:moveTo>
                    <a:pt x="198119" y="125729"/>
                  </a:moveTo>
                  <a:lnTo>
                    <a:pt x="198119" y="422909"/>
                  </a:lnTo>
                  <a:lnTo>
                    <a:pt x="99060" y="720089"/>
                  </a:lnTo>
                </a:path>
                <a:path w="4752340" h="720089">
                  <a:moveTo>
                    <a:pt x="198119" y="422909"/>
                  </a:moveTo>
                  <a:lnTo>
                    <a:pt x="297180" y="720089"/>
                  </a:lnTo>
                </a:path>
                <a:path w="4752340" h="720089">
                  <a:moveTo>
                    <a:pt x="0" y="224789"/>
                  </a:moveTo>
                  <a:lnTo>
                    <a:pt x="396240" y="224789"/>
                  </a:lnTo>
                </a:path>
                <a:path w="4752340" h="720089">
                  <a:moveTo>
                    <a:pt x="3816350" y="0"/>
                  </a:moveTo>
                  <a:lnTo>
                    <a:pt x="3884856" y="876"/>
                  </a:lnTo>
                  <a:lnTo>
                    <a:pt x="3951799" y="3471"/>
                  </a:lnTo>
                  <a:lnTo>
                    <a:pt x="4017040" y="7730"/>
                  </a:lnTo>
                  <a:lnTo>
                    <a:pt x="4080442" y="13599"/>
                  </a:lnTo>
                  <a:lnTo>
                    <a:pt x="4141866" y="21024"/>
                  </a:lnTo>
                  <a:lnTo>
                    <a:pt x="4201176" y="29952"/>
                  </a:lnTo>
                  <a:lnTo>
                    <a:pt x="4258233" y="40329"/>
                  </a:lnTo>
                  <a:lnTo>
                    <a:pt x="4312899" y="52100"/>
                  </a:lnTo>
                  <a:lnTo>
                    <a:pt x="4365037" y="65212"/>
                  </a:lnTo>
                  <a:lnTo>
                    <a:pt x="4414509" y="79611"/>
                  </a:lnTo>
                  <a:lnTo>
                    <a:pt x="4461177" y="95243"/>
                  </a:lnTo>
                  <a:lnTo>
                    <a:pt x="4504904" y="112054"/>
                  </a:lnTo>
                  <a:lnTo>
                    <a:pt x="4545551" y="129991"/>
                  </a:lnTo>
                  <a:lnTo>
                    <a:pt x="4582981" y="149000"/>
                  </a:lnTo>
                  <a:lnTo>
                    <a:pt x="4617055" y="169026"/>
                  </a:lnTo>
                  <a:lnTo>
                    <a:pt x="4674589" y="211916"/>
                  </a:lnTo>
                  <a:lnTo>
                    <a:pt x="4717049" y="258230"/>
                  </a:lnTo>
                  <a:lnTo>
                    <a:pt x="4743333" y="307539"/>
                  </a:lnTo>
                  <a:lnTo>
                    <a:pt x="4752339" y="359409"/>
                  </a:lnTo>
                  <a:lnTo>
                    <a:pt x="4750065" y="385797"/>
                  </a:lnTo>
                  <a:lnTo>
                    <a:pt x="4732282" y="436717"/>
                  </a:lnTo>
                  <a:lnTo>
                    <a:pt x="4697772" y="484808"/>
                  </a:lnTo>
                  <a:lnTo>
                    <a:pt x="4647637" y="529646"/>
                  </a:lnTo>
                  <a:lnTo>
                    <a:pt x="4582981" y="570803"/>
                  </a:lnTo>
                  <a:lnTo>
                    <a:pt x="4545551" y="589869"/>
                  </a:lnTo>
                  <a:lnTo>
                    <a:pt x="4504904" y="607854"/>
                  </a:lnTo>
                  <a:lnTo>
                    <a:pt x="4461177" y="624707"/>
                  </a:lnTo>
                  <a:lnTo>
                    <a:pt x="4414509" y="640374"/>
                  </a:lnTo>
                  <a:lnTo>
                    <a:pt x="4365037" y="654801"/>
                  </a:lnTo>
                  <a:lnTo>
                    <a:pt x="4312899" y="667936"/>
                  </a:lnTo>
                  <a:lnTo>
                    <a:pt x="4258233" y="679725"/>
                  </a:lnTo>
                  <a:lnTo>
                    <a:pt x="4201176" y="690114"/>
                  </a:lnTo>
                  <a:lnTo>
                    <a:pt x="4141866" y="699052"/>
                  </a:lnTo>
                  <a:lnTo>
                    <a:pt x="4080442" y="706483"/>
                  </a:lnTo>
                  <a:lnTo>
                    <a:pt x="4017040" y="712356"/>
                  </a:lnTo>
                  <a:lnTo>
                    <a:pt x="3951799" y="716617"/>
                  </a:lnTo>
                  <a:lnTo>
                    <a:pt x="3884856" y="719212"/>
                  </a:lnTo>
                  <a:lnTo>
                    <a:pt x="3816350" y="720089"/>
                  </a:lnTo>
                  <a:lnTo>
                    <a:pt x="3747843" y="719212"/>
                  </a:lnTo>
                  <a:lnTo>
                    <a:pt x="3680900" y="716617"/>
                  </a:lnTo>
                  <a:lnTo>
                    <a:pt x="3615659" y="712356"/>
                  </a:lnTo>
                  <a:lnTo>
                    <a:pt x="3552257" y="706483"/>
                  </a:lnTo>
                  <a:lnTo>
                    <a:pt x="3490833" y="699052"/>
                  </a:lnTo>
                  <a:lnTo>
                    <a:pt x="3431523" y="690114"/>
                  </a:lnTo>
                  <a:lnTo>
                    <a:pt x="3374466" y="679725"/>
                  </a:lnTo>
                  <a:lnTo>
                    <a:pt x="3319800" y="667936"/>
                  </a:lnTo>
                  <a:lnTo>
                    <a:pt x="3267662" y="654801"/>
                  </a:lnTo>
                  <a:lnTo>
                    <a:pt x="3218190" y="640374"/>
                  </a:lnTo>
                  <a:lnTo>
                    <a:pt x="3171522" y="624707"/>
                  </a:lnTo>
                  <a:lnTo>
                    <a:pt x="3127795" y="607854"/>
                  </a:lnTo>
                  <a:lnTo>
                    <a:pt x="3087148" y="589869"/>
                  </a:lnTo>
                  <a:lnTo>
                    <a:pt x="3049718" y="570803"/>
                  </a:lnTo>
                  <a:lnTo>
                    <a:pt x="3015644" y="550711"/>
                  </a:lnTo>
                  <a:lnTo>
                    <a:pt x="2958110" y="507660"/>
                  </a:lnTo>
                  <a:lnTo>
                    <a:pt x="2915650" y="461143"/>
                  </a:lnTo>
                  <a:lnTo>
                    <a:pt x="2889366" y="411584"/>
                  </a:lnTo>
                  <a:lnTo>
                    <a:pt x="2880360" y="359409"/>
                  </a:lnTo>
                  <a:lnTo>
                    <a:pt x="2882634" y="333181"/>
                  </a:lnTo>
                  <a:lnTo>
                    <a:pt x="2900417" y="282537"/>
                  </a:lnTo>
                  <a:lnTo>
                    <a:pt x="2934927" y="234672"/>
                  </a:lnTo>
                  <a:lnTo>
                    <a:pt x="2985062" y="190016"/>
                  </a:lnTo>
                  <a:lnTo>
                    <a:pt x="3049718" y="149000"/>
                  </a:lnTo>
                  <a:lnTo>
                    <a:pt x="3087148" y="129991"/>
                  </a:lnTo>
                  <a:lnTo>
                    <a:pt x="3127795" y="112054"/>
                  </a:lnTo>
                  <a:lnTo>
                    <a:pt x="3171522" y="95243"/>
                  </a:lnTo>
                  <a:lnTo>
                    <a:pt x="3218190" y="79611"/>
                  </a:lnTo>
                  <a:lnTo>
                    <a:pt x="3267662" y="65212"/>
                  </a:lnTo>
                  <a:lnTo>
                    <a:pt x="3319800" y="52100"/>
                  </a:lnTo>
                  <a:lnTo>
                    <a:pt x="3374466" y="40329"/>
                  </a:lnTo>
                  <a:lnTo>
                    <a:pt x="3431523" y="29952"/>
                  </a:lnTo>
                  <a:lnTo>
                    <a:pt x="3490833" y="21024"/>
                  </a:lnTo>
                  <a:lnTo>
                    <a:pt x="3552257" y="13599"/>
                  </a:lnTo>
                  <a:lnTo>
                    <a:pt x="3615659" y="7730"/>
                  </a:lnTo>
                  <a:lnTo>
                    <a:pt x="3680900" y="3471"/>
                  </a:lnTo>
                  <a:lnTo>
                    <a:pt x="3747843" y="876"/>
                  </a:lnTo>
                  <a:lnTo>
                    <a:pt x="3816350" y="0"/>
                  </a:lnTo>
                  <a:close/>
                </a:path>
              </a:pathLst>
            </a:custGeom>
            <a:ln w="3175">
              <a:solidFill>
                <a:srgbClr val="000000"/>
              </a:solidFill>
            </a:ln>
          </p:spPr>
          <p:txBody>
            <a:bodyPr wrap="square" lIns="0" tIns="0" rIns="0" bIns="0" rtlCol="0"/>
            <a:lstStyle/>
            <a:p>
              <a:endParaRPr/>
            </a:p>
          </p:txBody>
        </p:sp>
        <p:sp>
          <p:nvSpPr>
            <p:cNvPr id="6" name="object 6"/>
            <p:cNvSpPr/>
            <p:nvPr/>
          </p:nvSpPr>
          <p:spPr>
            <a:xfrm>
              <a:off x="3239770" y="1440180"/>
              <a:ext cx="5400040" cy="3600450"/>
            </a:xfrm>
            <a:custGeom>
              <a:avLst/>
              <a:gdLst/>
              <a:ahLst/>
              <a:cxnLst/>
              <a:rect l="l" t="t" r="r" b="b"/>
              <a:pathLst>
                <a:path w="5400040" h="3600450">
                  <a:moveTo>
                    <a:pt x="0" y="1079500"/>
                  </a:moveTo>
                  <a:lnTo>
                    <a:pt x="2448560" y="1079500"/>
                  </a:lnTo>
                </a:path>
                <a:path w="5400040" h="3600450">
                  <a:moveTo>
                    <a:pt x="3384550" y="3600450"/>
                  </a:moveTo>
                  <a:lnTo>
                    <a:pt x="1367790" y="3600450"/>
                  </a:lnTo>
                  <a:lnTo>
                    <a:pt x="1367790" y="0"/>
                  </a:lnTo>
                  <a:lnTo>
                    <a:pt x="5400039" y="0"/>
                  </a:lnTo>
                  <a:lnTo>
                    <a:pt x="5400039" y="3600450"/>
                  </a:lnTo>
                  <a:lnTo>
                    <a:pt x="3384550" y="3600450"/>
                  </a:lnTo>
                  <a:close/>
                </a:path>
                <a:path w="5400040" h="3600450">
                  <a:moveTo>
                    <a:pt x="2411730" y="2160270"/>
                  </a:moveTo>
                  <a:lnTo>
                    <a:pt x="2480236" y="2161140"/>
                  </a:lnTo>
                  <a:lnTo>
                    <a:pt x="2547179" y="2163715"/>
                  </a:lnTo>
                  <a:lnTo>
                    <a:pt x="2612420" y="2167944"/>
                  </a:lnTo>
                  <a:lnTo>
                    <a:pt x="2675822" y="2173774"/>
                  </a:lnTo>
                  <a:lnTo>
                    <a:pt x="2737246" y="2181153"/>
                  </a:lnTo>
                  <a:lnTo>
                    <a:pt x="2796556" y="2190031"/>
                  </a:lnTo>
                  <a:lnTo>
                    <a:pt x="2853613" y="2200353"/>
                  </a:lnTo>
                  <a:lnTo>
                    <a:pt x="2908279" y="2212069"/>
                  </a:lnTo>
                  <a:lnTo>
                    <a:pt x="2960417" y="2225127"/>
                  </a:lnTo>
                  <a:lnTo>
                    <a:pt x="3009889" y="2239474"/>
                  </a:lnTo>
                  <a:lnTo>
                    <a:pt x="3056557" y="2255058"/>
                  </a:lnTo>
                  <a:lnTo>
                    <a:pt x="3100284" y="2271828"/>
                  </a:lnTo>
                  <a:lnTo>
                    <a:pt x="3140931" y="2289732"/>
                  </a:lnTo>
                  <a:lnTo>
                    <a:pt x="3178361" y="2308717"/>
                  </a:lnTo>
                  <a:lnTo>
                    <a:pt x="3212435" y="2328732"/>
                  </a:lnTo>
                  <a:lnTo>
                    <a:pt x="3269969" y="2371643"/>
                  </a:lnTo>
                  <a:lnTo>
                    <a:pt x="3312429" y="2418048"/>
                  </a:lnTo>
                  <a:lnTo>
                    <a:pt x="3338713" y="2467532"/>
                  </a:lnTo>
                  <a:lnTo>
                    <a:pt x="3347720" y="2519680"/>
                  </a:lnTo>
                  <a:lnTo>
                    <a:pt x="3345445" y="2546067"/>
                  </a:lnTo>
                  <a:lnTo>
                    <a:pt x="3327662" y="2596987"/>
                  </a:lnTo>
                  <a:lnTo>
                    <a:pt x="3293152" y="2645078"/>
                  </a:lnTo>
                  <a:lnTo>
                    <a:pt x="3243017" y="2689916"/>
                  </a:lnTo>
                  <a:lnTo>
                    <a:pt x="3178361" y="2731073"/>
                  </a:lnTo>
                  <a:lnTo>
                    <a:pt x="3140931" y="2750139"/>
                  </a:lnTo>
                  <a:lnTo>
                    <a:pt x="3100284" y="2768124"/>
                  </a:lnTo>
                  <a:lnTo>
                    <a:pt x="3056557" y="2784977"/>
                  </a:lnTo>
                  <a:lnTo>
                    <a:pt x="3009889" y="2800644"/>
                  </a:lnTo>
                  <a:lnTo>
                    <a:pt x="2960417" y="2815071"/>
                  </a:lnTo>
                  <a:lnTo>
                    <a:pt x="2908279" y="2828206"/>
                  </a:lnTo>
                  <a:lnTo>
                    <a:pt x="2853613" y="2839995"/>
                  </a:lnTo>
                  <a:lnTo>
                    <a:pt x="2796556" y="2850384"/>
                  </a:lnTo>
                  <a:lnTo>
                    <a:pt x="2737246" y="2859322"/>
                  </a:lnTo>
                  <a:lnTo>
                    <a:pt x="2675822" y="2866753"/>
                  </a:lnTo>
                  <a:lnTo>
                    <a:pt x="2612420" y="2872626"/>
                  </a:lnTo>
                  <a:lnTo>
                    <a:pt x="2547179" y="2876887"/>
                  </a:lnTo>
                  <a:lnTo>
                    <a:pt x="2480236" y="2879482"/>
                  </a:lnTo>
                  <a:lnTo>
                    <a:pt x="2411730" y="2880360"/>
                  </a:lnTo>
                  <a:lnTo>
                    <a:pt x="2343374" y="2879482"/>
                  </a:lnTo>
                  <a:lnTo>
                    <a:pt x="2276556" y="2876887"/>
                  </a:lnTo>
                  <a:lnTo>
                    <a:pt x="2211415" y="2872626"/>
                  </a:lnTo>
                  <a:lnTo>
                    <a:pt x="2148089" y="2866753"/>
                  </a:lnTo>
                  <a:lnTo>
                    <a:pt x="2086720" y="2859322"/>
                  </a:lnTo>
                  <a:lnTo>
                    <a:pt x="2027446" y="2850384"/>
                  </a:lnTo>
                  <a:lnTo>
                    <a:pt x="1970407" y="2839995"/>
                  </a:lnTo>
                  <a:lnTo>
                    <a:pt x="1915743" y="2828206"/>
                  </a:lnTo>
                  <a:lnTo>
                    <a:pt x="1863594" y="2815071"/>
                  </a:lnTo>
                  <a:lnTo>
                    <a:pt x="1814099" y="2800644"/>
                  </a:lnTo>
                  <a:lnTo>
                    <a:pt x="1767398" y="2784977"/>
                  </a:lnTo>
                  <a:lnTo>
                    <a:pt x="1723630" y="2768124"/>
                  </a:lnTo>
                  <a:lnTo>
                    <a:pt x="1682935" y="2750139"/>
                  </a:lnTo>
                  <a:lnTo>
                    <a:pt x="1645453" y="2731073"/>
                  </a:lnTo>
                  <a:lnTo>
                    <a:pt x="1611324" y="2710981"/>
                  </a:lnTo>
                  <a:lnTo>
                    <a:pt x="1553682" y="2667930"/>
                  </a:lnTo>
                  <a:lnTo>
                    <a:pt x="1511125" y="2621413"/>
                  </a:lnTo>
                  <a:lnTo>
                    <a:pt x="1484772" y="2571854"/>
                  </a:lnTo>
                  <a:lnTo>
                    <a:pt x="1475740" y="2519680"/>
                  </a:lnTo>
                  <a:lnTo>
                    <a:pt x="1478021" y="2493299"/>
                  </a:lnTo>
                  <a:lnTo>
                    <a:pt x="1495854" y="2442431"/>
                  </a:lnTo>
                  <a:lnTo>
                    <a:pt x="1530448" y="2394435"/>
                  </a:lnTo>
                  <a:lnTo>
                    <a:pt x="1580687" y="2349725"/>
                  </a:lnTo>
                  <a:lnTo>
                    <a:pt x="1645453" y="2308717"/>
                  </a:lnTo>
                  <a:lnTo>
                    <a:pt x="1682935" y="2289732"/>
                  </a:lnTo>
                  <a:lnTo>
                    <a:pt x="1723630" y="2271828"/>
                  </a:lnTo>
                  <a:lnTo>
                    <a:pt x="1767398" y="2255058"/>
                  </a:lnTo>
                  <a:lnTo>
                    <a:pt x="1814099" y="2239474"/>
                  </a:lnTo>
                  <a:lnTo>
                    <a:pt x="1863594" y="2225127"/>
                  </a:lnTo>
                  <a:lnTo>
                    <a:pt x="1915743" y="2212069"/>
                  </a:lnTo>
                  <a:lnTo>
                    <a:pt x="1970407" y="2200353"/>
                  </a:lnTo>
                  <a:lnTo>
                    <a:pt x="2027446" y="2190031"/>
                  </a:lnTo>
                  <a:lnTo>
                    <a:pt x="2086720" y="2181153"/>
                  </a:lnTo>
                  <a:lnTo>
                    <a:pt x="2148089" y="2173774"/>
                  </a:lnTo>
                  <a:lnTo>
                    <a:pt x="2211415" y="2167944"/>
                  </a:lnTo>
                  <a:lnTo>
                    <a:pt x="2276556" y="2163715"/>
                  </a:lnTo>
                  <a:lnTo>
                    <a:pt x="2343374" y="2161140"/>
                  </a:lnTo>
                  <a:lnTo>
                    <a:pt x="2411730" y="2160270"/>
                  </a:lnTo>
                  <a:close/>
                </a:path>
              </a:pathLst>
            </a:custGeom>
            <a:ln w="3175">
              <a:solidFill>
                <a:srgbClr val="000000"/>
              </a:solidFill>
            </a:ln>
          </p:spPr>
          <p:txBody>
            <a:bodyPr wrap="square" lIns="0" tIns="0" rIns="0" bIns="0" rtlCol="0"/>
            <a:lstStyle/>
            <a:p>
              <a:endParaRPr/>
            </a:p>
          </p:txBody>
        </p:sp>
      </p:grpSp>
      <p:sp>
        <p:nvSpPr>
          <p:cNvPr id="7" name="object 7"/>
          <p:cNvSpPr txBox="1"/>
          <p:nvPr/>
        </p:nvSpPr>
        <p:spPr>
          <a:xfrm>
            <a:off x="5063490" y="3634739"/>
            <a:ext cx="1326515" cy="594522"/>
          </a:xfrm>
          <a:prstGeom prst="rect">
            <a:avLst/>
          </a:prstGeom>
        </p:spPr>
        <p:txBody>
          <a:bodyPr vert="horz" wrap="square" lIns="0" tIns="12700" rIns="0" bIns="0" rtlCol="0">
            <a:spAutoFit/>
          </a:bodyPr>
          <a:lstStyle/>
          <a:p>
            <a:pPr marL="88900" marR="5080" indent="-76200">
              <a:lnSpc>
                <a:spcPct val="105100"/>
              </a:lnSpc>
              <a:spcBef>
                <a:spcPts val="100"/>
              </a:spcBef>
            </a:pPr>
            <a:r>
              <a:rPr lang="fr-FR" sz="1800" spc="-145" dirty="0" smtClean="0">
                <a:latin typeface="Arial"/>
                <a:cs typeface="Arial"/>
              </a:rPr>
              <a:t>Livrer</a:t>
            </a:r>
            <a:r>
              <a:rPr sz="1800" spc="1065" smtClean="0">
                <a:latin typeface="Arial"/>
                <a:cs typeface="Arial"/>
              </a:rPr>
              <a:t>  </a:t>
            </a:r>
            <a:r>
              <a:rPr sz="1800" spc="165" smtClean="0">
                <a:latin typeface="Arial"/>
                <a:cs typeface="Arial"/>
              </a:rPr>
              <a:t>un</a:t>
            </a:r>
            <a:r>
              <a:rPr lang="fr-FR" sz="1800" spc="165" dirty="0" smtClean="0">
                <a:latin typeface="Arial"/>
                <a:cs typeface="Arial"/>
              </a:rPr>
              <a:t> </a:t>
            </a:r>
            <a:r>
              <a:rPr sz="1800" spc="165" smtClean="0">
                <a:latin typeface="Arial"/>
                <a:cs typeface="Arial"/>
              </a:rPr>
              <a:t>produit</a:t>
            </a:r>
            <a:endParaRPr sz="1800">
              <a:latin typeface="Arial"/>
              <a:cs typeface="Arial"/>
            </a:endParaRPr>
          </a:p>
        </p:txBody>
      </p:sp>
      <p:grpSp>
        <p:nvGrpSpPr>
          <p:cNvPr id="12" name="object 12"/>
          <p:cNvGrpSpPr/>
          <p:nvPr/>
        </p:nvGrpSpPr>
        <p:grpSpPr>
          <a:xfrm>
            <a:off x="6075362" y="2834322"/>
            <a:ext cx="2492375" cy="1486535"/>
            <a:chOff x="6075362" y="2834322"/>
            <a:chExt cx="2492375" cy="1486535"/>
          </a:xfrm>
        </p:grpSpPr>
        <p:sp>
          <p:nvSpPr>
            <p:cNvPr id="13" name="object 13"/>
            <p:cNvSpPr/>
            <p:nvPr/>
          </p:nvSpPr>
          <p:spPr>
            <a:xfrm>
              <a:off x="6084570" y="2843530"/>
              <a:ext cx="215900" cy="828040"/>
            </a:xfrm>
            <a:custGeom>
              <a:avLst/>
              <a:gdLst/>
              <a:ahLst/>
              <a:cxnLst/>
              <a:rect l="l" t="t" r="r" b="b"/>
              <a:pathLst>
                <a:path w="215900" h="828039">
                  <a:moveTo>
                    <a:pt x="107950" y="828040"/>
                  </a:moveTo>
                  <a:lnTo>
                    <a:pt x="107950" y="215900"/>
                  </a:lnTo>
                  <a:lnTo>
                    <a:pt x="0" y="215900"/>
                  </a:lnTo>
                  <a:lnTo>
                    <a:pt x="107950" y="0"/>
                  </a:lnTo>
                  <a:lnTo>
                    <a:pt x="215900" y="215900"/>
                  </a:lnTo>
                  <a:lnTo>
                    <a:pt x="107950" y="215900"/>
                  </a:lnTo>
                </a:path>
              </a:pathLst>
            </a:custGeom>
            <a:ln w="17970">
              <a:solidFill>
                <a:srgbClr val="569C1B"/>
              </a:solidFill>
            </a:ln>
          </p:spPr>
          <p:txBody>
            <a:bodyPr wrap="square" lIns="0" tIns="0" rIns="0" bIns="0" rtlCol="0"/>
            <a:lstStyle/>
            <a:p>
              <a:endParaRPr/>
            </a:p>
          </p:txBody>
        </p:sp>
        <p:sp>
          <p:nvSpPr>
            <p:cNvPr id="14" name="object 14"/>
            <p:cNvSpPr/>
            <p:nvPr/>
          </p:nvSpPr>
          <p:spPr>
            <a:xfrm>
              <a:off x="6695440" y="3600450"/>
              <a:ext cx="1871980" cy="720090"/>
            </a:xfrm>
            <a:custGeom>
              <a:avLst/>
              <a:gdLst/>
              <a:ahLst/>
              <a:cxnLst/>
              <a:rect l="l" t="t" r="r" b="b"/>
              <a:pathLst>
                <a:path w="1871979" h="720089">
                  <a:moveTo>
                    <a:pt x="935989" y="0"/>
                  </a:moveTo>
                  <a:lnTo>
                    <a:pt x="1004496" y="870"/>
                  </a:lnTo>
                  <a:lnTo>
                    <a:pt x="1071439" y="3445"/>
                  </a:lnTo>
                  <a:lnTo>
                    <a:pt x="1136680" y="7674"/>
                  </a:lnTo>
                  <a:lnTo>
                    <a:pt x="1200082" y="13504"/>
                  </a:lnTo>
                  <a:lnTo>
                    <a:pt x="1261506" y="20883"/>
                  </a:lnTo>
                  <a:lnTo>
                    <a:pt x="1320816" y="29761"/>
                  </a:lnTo>
                  <a:lnTo>
                    <a:pt x="1377873" y="40083"/>
                  </a:lnTo>
                  <a:lnTo>
                    <a:pt x="1432539" y="51799"/>
                  </a:lnTo>
                  <a:lnTo>
                    <a:pt x="1484677" y="64857"/>
                  </a:lnTo>
                  <a:lnTo>
                    <a:pt x="1534149" y="79204"/>
                  </a:lnTo>
                  <a:lnTo>
                    <a:pt x="1580817" y="94788"/>
                  </a:lnTo>
                  <a:lnTo>
                    <a:pt x="1624544" y="111558"/>
                  </a:lnTo>
                  <a:lnTo>
                    <a:pt x="1665191" y="129462"/>
                  </a:lnTo>
                  <a:lnTo>
                    <a:pt x="1702621" y="148447"/>
                  </a:lnTo>
                  <a:lnTo>
                    <a:pt x="1736695" y="168462"/>
                  </a:lnTo>
                  <a:lnTo>
                    <a:pt x="1794229" y="211373"/>
                  </a:lnTo>
                  <a:lnTo>
                    <a:pt x="1836689" y="257778"/>
                  </a:lnTo>
                  <a:lnTo>
                    <a:pt x="1862973" y="307262"/>
                  </a:lnTo>
                  <a:lnTo>
                    <a:pt x="1871979" y="359410"/>
                  </a:lnTo>
                  <a:lnTo>
                    <a:pt x="1869705" y="385797"/>
                  </a:lnTo>
                  <a:lnTo>
                    <a:pt x="1851922" y="436717"/>
                  </a:lnTo>
                  <a:lnTo>
                    <a:pt x="1817412" y="484808"/>
                  </a:lnTo>
                  <a:lnTo>
                    <a:pt x="1767277" y="529646"/>
                  </a:lnTo>
                  <a:lnTo>
                    <a:pt x="1702621" y="570803"/>
                  </a:lnTo>
                  <a:lnTo>
                    <a:pt x="1665191" y="589869"/>
                  </a:lnTo>
                  <a:lnTo>
                    <a:pt x="1624544" y="607854"/>
                  </a:lnTo>
                  <a:lnTo>
                    <a:pt x="1580817" y="624707"/>
                  </a:lnTo>
                  <a:lnTo>
                    <a:pt x="1534149" y="640374"/>
                  </a:lnTo>
                  <a:lnTo>
                    <a:pt x="1484677" y="654801"/>
                  </a:lnTo>
                  <a:lnTo>
                    <a:pt x="1432539" y="667936"/>
                  </a:lnTo>
                  <a:lnTo>
                    <a:pt x="1377873" y="679725"/>
                  </a:lnTo>
                  <a:lnTo>
                    <a:pt x="1320816" y="690114"/>
                  </a:lnTo>
                  <a:lnTo>
                    <a:pt x="1261506" y="699052"/>
                  </a:lnTo>
                  <a:lnTo>
                    <a:pt x="1200082" y="706483"/>
                  </a:lnTo>
                  <a:lnTo>
                    <a:pt x="1136680" y="712356"/>
                  </a:lnTo>
                  <a:lnTo>
                    <a:pt x="1071439" y="716617"/>
                  </a:lnTo>
                  <a:lnTo>
                    <a:pt x="1004496" y="719212"/>
                  </a:lnTo>
                  <a:lnTo>
                    <a:pt x="935989" y="720089"/>
                  </a:lnTo>
                  <a:lnTo>
                    <a:pt x="867634" y="719212"/>
                  </a:lnTo>
                  <a:lnTo>
                    <a:pt x="800816" y="716617"/>
                  </a:lnTo>
                  <a:lnTo>
                    <a:pt x="735675" y="712356"/>
                  </a:lnTo>
                  <a:lnTo>
                    <a:pt x="672349" y="706483"/>
                  </a:lnTo>
                  <a:lnTo>
                    <a:pt x="610980" y="699052"/>
                  </a:lnTo>
                  <a:lnTo>
                    <a:pt x="551706" y="690114"/>
                  </a:lnTo>
                  <a:lnTo>
                    <a:pt x="494667" y="679725"/>
                  </a:lnTo>
                  <a:lnTo>
                    <a:pt x="440003" y="667936"/>
                  </a:lnTo>
                  <a:lnTo>
                    <a:pt x="387854" y="654801"/>
                  </a:lnTo>
                  <a:lnTo>
                    <a:pt x="338359" y="640374"/>
                  </a:lnTo>
                  <a:lnTo>
                    <a:pt x="291658" y="624707"/>
                  </a:lnTo>
                  <a:lnTo>
                    <a:pt x="247890" y="607854"/>
                  </a:lnTo>
                  <a:lnTo>
                    <a:pt x="207195" y="589869"/>
                  </a:lnTo>
                  <a:lnTo>
                    <a:pt x="169713" y="570803"/>
                  </a:lnTo>
                  <a:lnTo>
                    <a:pt x="135584" y="550711"/>
                  </a:lnTo>
                  <a:lnTo>
                    <a:pt x="77942" y="507660"/>
                  </a:lnTo>
                  <a:lnTo>
                    <a:pt x="35385" y="461143"/>
                  </a:lnTo>
                  <a:lnTo>
                    <a:pt x="9032" y="411584"/>
                  </a:lnTo>
                  <a:lnTo>
                    <a:pt x="0" y="359410"/>
                  </a:lnTo>
                  <a:lnTo>
                    <a:pt x="2281" y="333029"/>
                  </a:lnTo>
                  <a:lnTo>
                    <a:pt x="20114" y="282161"/>
                  </a:lnTo>
                  <a:lnTo>
                    <a:pt x="54708" y="234165"/>
                  </a:lnTo>
                  <a:lnTo>
                    <a:pt x="104947" y="189455"/>
                  </a:lnTo>
                  <a:lnTo>
                    <a:pt x="169713" y="148447"/>
                  </a:lnTo>
                  <a:lnTo>
                    <a:pt x="207195" y="129462"/>
                  </a:lnTo>
                  <a:lnTo>
                    <a:pt x="247890" y="111558"/>
                  </a:lnTo>
                  <a:lnTo>
                    <a:pt x="291658" y="94788"/>
                  </a:lnTo>
                  <a:lnTo>
                    <a:pt x="338359" y="79204"/>
                  </a:lnTo>
                  <a:lnTo>
                    <a:pt x="387854" y="64857"/>
                  </a:lnTo>
                  <a:lnTo>
                    <a:pt x="440003" y="51799"/>
                  </a:lnTo>
                  <a:lnTo>
                    <a:pt x="494667" y="40083"/>
                  </a:lnTo>
                  <a:lnTo>
                    <a:pt x="551706" y="29761"/>
                  </a:lnTo>
                  <a:lnTo>
                    <a:pt x="610980" y="20883"/>
                  </a:lnTo>
                  <a:lnTo>
                    <a:pt x="672349" y="13504"/>
                  </a:lnTo>
                  <a:lnTo>
                    <a:pt x="735675" y="7674"/>
                  </a:lnTo>
                  <a:lnTo>
                    <a:pt x="800816" y="3445"/>
                  </a:lnTo>
                  <a:lnTo>
                    <a:pt x="867634" y="870"/>
                  </a:lnTo>
                  <a:lnTo>
                    <a:pt x="935989" y="0"/>
                  </a:lnTo>
                  <a:close/>
                </a:path>
              </a:pathLst>
            </a:custGeom>
            <a:ln w="3175">
              <a:solidFill>
                <a:srgbClr val="000000"/>
              </a:solidFill>
            </a:ln>
          </p:spPr>
          <p:txBody>
            <a:bodyPr wrap="square" lIns="0" tIns="0" rIns="0" bIns="0" rtlCol="0"/>
            <a:lstStyle/>
            <a:p>
              <a:endParaRPr/>
            </a:p>
          </p:txBody>
        </p:sp>
      </p:grpSp>
      <p:sp>
        <p:nvSpPr>
          <p:cNvPr id="15" name="object 15"/>
          <p:cNvSpPr txBox="1"/>
          <p:nvPr/>
        </p:nvSpPr>
        <p:spPr>
          <a:xfrm>
            <a:off x="7043419" y="3634739"/>
            <a:ext cx="1326515" cy="594522"/>
          </a:xfrm>
          <a:prstGeom prst="rect">
            <a:avLst/>
          </a:prstGeom>
        </p:spPr>
        <p:txBody>
          <a:bodyPr vert="horz" wrap="square" lIns="0" tIns="12700" rIns="0" bIns="0" rtlCol="0">
            <a:spAutoFit/>
          </a:bodyPr>
          <a:lstStyle/>
          <a:p>
            <a:pPr marL="116205" marR="5080" indent="-104139">
              <a:lnSpc>
                <a:spcPct val="105100"/>
              </a:lnSpc>
              <a:spcBef>
                <a:spcPts val="100"/>
              </a:spcBef>
            </a:pPr>
            <a:r>
              <a:rPr sz="1800" spc="1065" smtClean="0">
                <a:latin typeface="Arial"/>
                <a:cs typeface="Arial"/>
              </a:rPr>
              <a:t>  </a:t>
            </a:r>
            <a:r>
              <a:rPr lang="fr-FR" spc="-35" dirty="0" smtClean="0">
                <a:latin typeface="Arial"/>
                <a:cs typeface="Arial"/>
              </a:rPr>
              <a:t>Donner u</a:t>
            </a:r>
            <a:r>
              <a:rPr sz="1800" spc="-35" smtClean="0">
                <a:latin typeface="Arial"/>
                <a:cs typeface="Arial"/>
              </a:rPr>
              <a:t>n</a:t>
            </a:r>
            <a:r>
              <a:rPr lang="fr-FR" sz="1800" spc="-35" dirty="0" smtClean="0">
                <a:latin typeface="Arial"/>
                <a:cs typeface="Arial"/>
              </a:rPr>
              <a:t> </a:t>
            </a:r>
            <a:r>
              <a:rPr sz="1800" spc="-35" smtClean="0">
                <a:latin typeface="Arial"/>
                <a:cs typeface="Arial"/>
              </a:rPr>
              <a:t>service</a:t>
            </a:r>
            <a:endParaRPr sz="1800">
              <a:latin typeface="Arial"/>
              <a:cs typeface="Arial"/>
            </a:endParaRPr>
          </a:p>
        </p:txBody>
      </p:sp>
      <p:grpSp>
        <p:nvGrpSpPr>
          <p:cNvPr id="16" name="object 16"/>
          <p:cNvGrpSpPr/>
          <p:nvPr/>
        </p:nvGrpSpPr>
        <p:grpSpPr>
          <a:xfrm>
            <a:off x="6938962" y="2834322"/>
            <a:ext cx="1450340" cy="846455"/>
            <a:chOff x="6938962" y="2834322"/>
            <a:chExt cx="1450340" cy="846455"/>
          </a:xfrm>
        </p:grpSpPr>
        <p:sp>
          <p:nvSpPr>
            <p:cNvPr id="17" name="object 17"/>
            <p:cNvSpPr/>
            <p:nvPr/>
          </p:nvSpPr>
          <p:spPr>
            <a:xfrm>
              <a:off x="6948170" y="2843530"/>
              <a:ext cx="215900" cy="828040"/>
            </a:xfrm>
            <a:custGeom>
              <a:avLst/>
              <a:gdLst/>
              <a:ahLst/>
              <a:cxnLst/>
              <a:rect l="l" t="t" r="r" b="b"/>
              <a:pathLst>
                <a:path w="215900" h="828039">
                  <a:moveTo>
                    <a:pt x="107950" y="828040"/>
                  </a:moveTo>
                  <a:lnTo>
                    <a:pt x="107950" y="215900"/>
                  </a:lnTo>
                  <a:lnTo>
                    <a:pt x="0" y="215900"/>
                  </a:lnTo>
                  <a:lnTo>
                    <a:pt x="107950" y="0"/>
                  </a:lnTo>
                  <a:lnTo>
                    <a:pt x="215900" y="215900"/>
                  </a:lnTo>
                  <a:lnTo>
                    <a:pt x="107950" y="215900"/>
                  </a:lnTo>
                </a:path>
              </a:pathLst>
            </a:custGeom>
            <a:ln w="17970">
              <a:solidFill>
                <a:srgbClr val="569C1B"/>
              </a:solidFill>
            </a:ln>
          </p:spPr>
          <p:txBody>
            <a:bodyPr wrap="square" lIns="0" tIns="0" rIns="0" bIns="0" rtlCol="0"/>
            <a:lstStyle/>
            <a:p>
              <a:endParaRPr/>
            </a:p>
          </p:txBody>
        </p:sp>
        <p:sp>
          <p:nvSpPr>
            <p:cNvPr id="18" name="object 18"/>
            <p:cNvSpPr/>
            <p:nvPr/>
          </p:nvSpPr>
          <p:spPr>
            <a:xfrm>
              <a:off x="7750809" y="3358991"/>
              <a:ext cx="637540" cy="107314"/>
            </a:xfrm>
            <a:custGeom>
              <a:avLst/>
              <a:gdLst/>
              <a:ahLst/>
              <a:cxnLst/>
              <a:rect l="l" t="t" r="r" b="b"/>
              <a:pathLst>
                <a:path w="637540" h="107314">
                  <a:moveTo>
                    <a:pt x="0" y="106838"/>
                  </a:moveTo>
                  <a:lnTo>
                    <a:pt x="218023" y="19665"/>
                  </a:lnTo>
                  <a:lnTo>
                    <a:pt x="424021" y="0"/>
                  </a:lnTo>
                  <a:lnTo>
                    <a:pt x="577393" y="13434"/>
                  </a:lnTo>
                  <a:lnTo>
                    <a:pt x="637540" y="25558"/>
                  </a:lnTo>
                </a:path>
              </a:pathLst>
            </a:custGeom>
            <a:ln w="3175">
              <a:solidFill>
                <a:srgbClr val="0083D0"/>
              </a:solidFill>
            </a:ln>
          </p:spPr>
          <p:txBody>
            <a:bodyPr wrap="square" lIns="0" tIns="0" rIns="0" bIns="0" rtlCol="0"/>
            <a:lstStyle/>
            <a:p>
              <a:endParaRPr/>
            </a:p>
          </p:txBody>
        </p:sp>
        <p:sp>
          <p:nvSpPr>
            <p:cNvPr id="19" name="object 19"/>
            <p:cNvSpPr/>
            <p:nvPr/>
          </p:nvSpPr>
          <p:spPr>
            <a:xfrm>
              <a:off x="7668259" y="3435350"/>
              <a:ext cx="107950" cy="92710"/>
            </a:xfrm>
            <a:custGeom>
              <a:avLst/>
              <a:gdLst/>
              <a:ahLst/>
              <a:cxnLst/>
              <a:rect l="l" t="t" r="r" b="b"/>
              <a:pathLst>
                <a:path w="107950" h="92710">
                  <a:moveTo>
                    <a:pt x="64770" y="0"/>
                  </a:moveTo>
                  <a:lnTo>
                    <a:pt x="0" y="92710"/>
                  </a:lnTo>
                  <a:lnTo>
                    <a:pt x="107950" y="57150"/>
                  </a:lnTo>
                  <a:lnTo>
                    <a:pt x="64770" y="0"/>
                  </a:lnTo>
                  <a:close/>
                </a:path>
              </a:pathLst>
            </a:custGeom>
            <a:solidFill>
              <a:srgbClr val="0083D0"/>
            </a:solidFill>
          </p:spPr>
          <p:txBody>
            <a:bodyPr wrap="square" lIns="0" tIns="0" rIns="0" bIns="0" rtlCol="0"/>
            <a:lstStyle/>
            <a:p>
              <a:endParaRPr/>
            </a:p>
          </p:txBody>
        </p:sp>
      </p:grpSp>
      <p:sp>
        <p:nvSpPr>
          <p:cNvPr id="20" name="object 20"/>
          <p:cNvSpPr txBox="1"/>
          <p:nvPr/>
        </p:nvSpPr>
        <p:spPr>
          <a:xfrm>
            <a:off x="2146300" y="1507490"/>
            <a:ext cx="7828915" cy="1800493"/>
          </a:xfrm>
          <a:prstGeom prst="rect">
            <a:avLst/>
          </a:prstGeom>
        </p:spPr>
        <p:txBody>
          <a:bodyPr vert="horz" wrap="square" lIns="0" tIns="12700" rIns="0" bIns="0" rtlCol="0">
            <a:spAutoFit/>
          </a:bodyPr>
          <a:lstStyle/>
          <a:p>
            <a:pPr marL="1991995">
              <a:lnSpc>
                <a:spcPct val="100000"/>
              </a:lnSpc>
              <a:spcBef>
                <a:spcPts val="100"/>
              </a:spcBef>
            </a:pPr>
            <a:r>
              <a:rPr sz="1800" spc="105" smtClean="0">
                <a:latin typeface="Arial"/>
                <a:cs typeface="Arial"/>
              </a:rPr>
              <a:t>Site</a:t>
            </a:r>
            <a:r>
              <a:rPr lang="fr-FR" sz="1800" spc="105" dirty="0" smtClean="0">
                <a:latin typeface="Arial"/>
                <a:cs typeface="Arial"/>
              </a:rPr>
              <a:t> </a:t>
            </a:r>
            <a:r>
              <a:rPr sz="1800" spc="105" smtClean="0">
                <a:latin typeface="Arial"/>
                <a:cs typeface="Arial"/>
              </a:rPr>
              <a:t>d</a:t>
            </a:r>
            <a:r>
              <a:rPr lang="fr-FR" sz="1800" spc="105" dirty="0" smtClean="0">
                <a:latin typeface="Arial"/>
                <a:cs typeface="Arial"/>
              </a:rPr>
              <a:t>‘achat e</a:t>
            </a:r>
            <a:r>
              <a:rPr sz="1800" spc="105" smtClean="0">
                <a:latin typeface="Arial"/>
                <a:cs typeface="Arial"/>
              </a:rPr>
              <a:t>n</a:t>
            </a:r>
            <a:r>
              <a:rPr lang="fr-FR" sz="1800" spc="105" dirty="0" smtClean="0">
                <a:latin typeface="Arial"/>
                <a:cs typeface="Arial"/>
              </a:rPr>
              <a:t> </a:t>
            </a:r>
            <a:r>
              <a:rPr sz="1800" spc="105" smtClean="0">
                <a:latin typeface="Arial"/>
                <a:cs typeface="Arial"/>
              </a:rPr>
              <a:t>ligne</a:t>
            </a:r>
            <a:endParaRPr sz="1800">
              <a:latin typeface="Arial"/>
              <a:cs typeface="Arial"/>
            </a:endParaRPr>
          </a:p>
          <a:p>
            <a:pPr>
              <a:lnSpc>
                <a:spcPct val="100000"/>
              </a:lnSpc>
            </a:pPr>
            <a:endParaRPr sz="2600">
              <a:latin typeface="Arial"/>
              <a:cs typeface="Arial"/>
            </a:endParaRPr>
          </a:p>
          <a:p>
            <a:pPr marL="716915" algn="ctr">
              <a:lnSpc>
                <a:spcPct val="100000"/>
              </a:lnSpc>
              <a:spcBef>
                <a:spcPts val="1689"/>
              </a:spcBef>
            </a:pPr>
            <a:r>
              <a:rPr lang="fr-FR" sz="1800" spc="35" dirty="0" smtClean="0">
                <a:latin typeface="Arial"/>
                <a:cs typeface="Arial"/>
              </a:rPr>
              <a:t>Livrer</a:t>
            </a:r>
            <a:endParaRPr sz="1800">
              <a:latin typeface="Arial"/>
              <a:cs typeface="Arial"/>
            </a:endParaRPr>
          </a:p>
          <a:p>
            <a:pPr marL="12700">
              <a:lnSpc>
                <a:spcPct val="100000"/>
              </a:lnSpc>
            </a:pPr>
            <a:endParaRPr lang="fr-FR" sz="2000" i="1" spc="-95" dirty="0">
              <a:solidFill>
                <a:srgbClr val="0083D0"/>
              </a:solidFill>
              <a:latin typeface="Arial"/>
              <a:cs typeface="Arial"/>
            </a:endParaRPr>
          </a:p>
          <a:p>
            <a:pPr marL="12700">
              <a:lnSpc>
                <a:spcPct val="100000"/>
              </a:lnSpc>
            </a:pPr>
            <a:r>
              <a:rPr lang="fr-FR" sz="2000" i="1" spc="-95" dirty="0">
                <a:solidFill>
                  <a:srgbClr val="0083D0"/>
                </a:solidFill>
                <a:latin typeface="Arial"/>
                <a:cs typeface="Arial"/>
              </a:rPr>
              <a:t> </a:t>
            </a:r>
            <a:r>
              <a:rPr lang="fr-FR" sz="2000" i="1" spc="-95" dirty="0" smtClean="0">
                <a:solidFill>
                  <a:srgbClr val="0083D0"/>
                </a:solidFill>
                <a:latin typeface="Arial"/>
                <a:cs typeface="Arial"/>
              </a:rPr>
              <a:t>                                                                               </a:t>
            </a:r>
            <a:r>
              <a:rPr lang="fr-FR" sz="1600" i="1" spc="-95" dirty="0" smtClean="0">
                <a:solidFill>
                  <a:srgbClr val="0083D0"/>
                </a:solidFill>
                <a:latin typeface="Arial"/>
                <a:cs typeface="Arial"/>
              </a:rPr>
              <a:t>C</a:t>
            </a:r>
            <a:r>
              <a:rPr sz="1600" i="1" spc="-145" smtClean="0">
                <a:solidFill>
                  <a:srgbClr val="0083D0"/>
                </a:solidFill>
                <a:latin typeface="Arial"/>
                <a:cs typeface="Arial"/>
              </a:rPr>
              <a:t>a</a:t>
            </a:r>
            <a:r>
              <a:rPr sz="1600" i="1" spc="385" smtClean="0">
                <a:solidFill>
                  <a:srgbClr val="0083D0"/>
                </a:solidFill>
                <a:latin typeface="Arial"/>
                <a:cs typeface="Arial"/>
              </a:rPr>
              <a:t>s</a:t>
            </a:r>
            <a:r>
              <a:rPr lang="fr-FR" sz="1600" i="1" spc="385" dirty="0" smtClean="0">
                <a:solidFill>
                  <a:srgbClr val="0083D0"/>
                </a:solidFill>
                <a:latin typeface="Arial"/>
                <a:cs typeface="Arial"/>
              </a:rPr>
              <a:t>d’utilisation </a:t>
            </a:r>
            <a:r>
              <a:rPr sz="1600" i="1" spc="-75" smtClean="0">
                <a:solidFill>
                  <a:srgbClr val="0083D0"/>
                </a:solidFill>
                <a:latin typeface="Arial"/>
                <a:cs typeface="Arial"/>
              </a:rPr>
              <a:t>p</a:t>
            </a:r>
            <a:r>
              <a:rPr sz="1600" i="1" spc="-185" smtClean="0">
                <a:solidFill>
                  <a:srgbClr val="0083D0"/>
                </a:solidFill>
                <a:latin typeface="Arial"/>
                <a:cs typeface="Arial"/>
              </a:rPr>
              <a:t>a</a:t>
            </a:r>
            <a:r>
              <a:rPr sz="1600" i="1" spc="10" smtClean="0">
                <a:solidFill>
                  <a:srgbClr val="0083D0"/>
                </a:solidFill>
                <a:latin typeface="Arial"/>
                <a:cs typeface="Arial"/>
              </a:rPr>
              <a:t>r</a:t>
            </a:r>
            <a:r>
              <a:rPr sz="1600" i="1" spc="140" smtClean="0">
                <a:solidFill>
                  <a:srgbClr val="0083D0"/>
                </a:solidFill>
                <a:latin typeface="Arial"/>
                <a:cs typeface="Arial"/>
              </a:rPr>
              <a:t>t</a:t>
            </a:r>
            <a:r>
              <a:rPr sz="1600" i="1" spc="30" smtClean="0">
                <a:solidFill>
                  <a:srgbClr val="0083D0"/>
                </a:solidFill>
                <a:latin typeface="Arial"/>
                <a:cs typeface="Arial"/>
              </a:rPr>
              <a:t>i</a:t>
            </a:r>
            <a:r>
              <a:rPr sz="1600" i="1" spc="-105" smtClean="0">
                <a:solidFill>
                  <a:srgbClr val="0083D0"/>
                </a:solidFill>
                <a:latin typeface="Arial"/>
                <a:cs typeface="Arial"/>
              </a:rPr>
              <a:t>c</a:t>
            </a:r>
            <a:r>
              <a:rPr sz="1600" i="1" spc="-70" smtClean="0">
                <a:solidFill>
                  <a:srgbClr val="0083D0"/>
                </a:solidFill>
                <a:latin typeface="Arial"/>
                <a:cs typeface="Arial"/>
              </a:rPr>
              <a:t>u</a:t>
            </a:r>
            <a:r>
              <a:rPr sz="1600" i="1" spc="30" smtClean="0">
                <a:solidFill>
                  <a:srgbClr val="0083D0"/>
                </a:solidFill>
                <a:latin typeface="Arial"/>
                <a:cs typeface="Arial"/>
              </a:rPr>
              <a:t>li</a:t>
            </a:r>
            <a:r>
              <a:rPr sz="1600" i="1" spc="-200" smtClean="0">
                <a:solidFill>
                  <a:srgbClr val="0083D0"/>
                </a:solidFill>
                <a:latin typeface="Arial"/>
                <a:cs typeface="Arial"/>
              </a:rPr>
              <a:t>e</a:t>
            </a:r>
            <a:r>
              <a:rPr sz="1600" i="1" spc="10" smtClean="0">
                <a:solidFill>
                  <a:srgbClr val="0083D0"/>
                </a:solidFill>
                <a:latin typeface="Arial"/>
                <a:cs typeface="Arial"/>
              </a:rPr>
              <a:t>r</a:t>
            </a:r>
            <a:r>
              <a:rPr sz="1600" i="1" spc="900" smtClean="0">
                <a:solidFill>
                  <a:srgbClr val="0083D0"/>
                </a:solidFill>
                <a:latin typeface="Arial"/>
                <a:cs typeface="Arial"/>
              </a:rPr>
              <a:t>s</a:t>
            </a:r>
            <a:endParaRPr sz="1600">
              <a:latin typeface="Arial"/>
              <a:cs typeface="Arial"/>
            </a:endParaRPr>
          </a:p>
        </p:txBody>
      </p:sp>
      <p:grpSp>
        <p:nvGrpSpPr>
          <p:cNvPr id="21" name="object 21"/>
          <p:cNvGrpSpPr/>
          <p:nvPr/>
        </p:nvGrpSpPr>
        <p:grpSpPr>
          <a:xfrm>
            <a:off x="5651500" y="3244850"/>
            <a:ext cx="2629535" cy="259079"/>
            <a:chOff x="5759450" y="3268979"/>
            <a:chExt cx="2629535" cy="259079"/>
          </a:xfrm>
        </p:grpSpPr>
        <p:sp>
          <p:nvSpPr>
            <p:cNvPr id="22" name="object 22"/>
            <p:cNvSpPr/>
            <p:nvPr/>
          </p:nvSpPr>
          <p:spPr>
            <a:xfrm>
              <a:off x="5857239" y="3269614"/>
              <a:ext cx="2531110" cy="220345"/>
            </a:xfrm>
            <a:custGeom>
              <a:avLst/>
              <a:gdLst/>
              <a:ahLst/>
              <a:cxnLst/>
              <a:rect l="l" t="t" r="r" b="b"/>
              <a:pathLst>
                <a:path w="2531109" h="220345">
                  <a:moveTo>
                    <a:pt x="0" y="220345"/>
                  </a:moveTo>
                  <a:lnTo>
                    <a:pt x="901263" y="15279"/>
                  </a:lnTo>
                  <a:lnTo>
                    <a:pt x="1715135" y="0"/>
                  </a:lnTo>
                  <a:lnTo>
                    <a:pt x="2304216" y="68540"/>
                  </a:lnTo>
                  <a:lnTo>
                    <a:pt x="2531110" y="114935"/>
                  </a:lnTo>
                </a:path>
              </a:pathLst>
            </a:custGeom>
            <a:ln w="3175">
              <a:solidFill>
                <a:srgbClr val="0083D0"/>
              </a:solidFill>
            </a:ln>
          </p:spPr>
          <p:txBody>
            <a:bodyPr wrap="square" lIns="0" tIns="0" rIns="0" bIns="0" rtlCol="0"/>
            <a:lstStyle/>
            <a:p>
              <a:endParaRPr/>
            </a:p>
          </p:txBody>
        </p:sp>
        <p:sp>
          <p:nvSpPr>
            <p:cNvPr id="23" name="object 23"/>
            <p:cNvSpPr/>
            <p:nvPr/>
          </p:nvSpPr>
          <p:spPr>
            <a:xfrm>
              <a:off x="5759450" y="3454399"/>
              <a:ext cx="114300" cy="73660"/>
            </a:xfrm>
            <a:custGeom>
              <a:avLst/>
              <a:gdLst/>
              <a:ahLst/>
              <a:cxnLst/>
              <a:rect l="l" t="t" r="r" b="b"/>
              <a:pathLst>
                <a:path w="114300" h="73660">
                  <a:moveTo>
                    <a:pt x="87629" y="0"/>
                  </a:moveTo>
                  <a:lnTo>
                    <a:pt x="0" y="73660"/>
                  </a:lnTo>
                  <a:lnTo>
                    <a:pt x="114300" y="67310"/>
                  </a:lnTo>
                  <a:lnTo>
                    <a:pt x="87629" y="0"/>
                  </a:lnTo>
                  <a:close/>
                </a:path>
              </a:pathLst>
            </a:custGeom>
            <a:solidFill>
              <a:srgbClr val="0083D0"/>
            </a:solidFill>
          </p:spPr>
          <p:txBody>
            <a:bodyPr wrap="square" lIns="0" tIns="0" rIns="0" bIns="0" rtlCol="0"/>
            <a:lstStyle/>
            <a:p>
              <a:endParaRPr/>
            </a:p>
          </p:txBody>
        </p:sp>
      </p:grpSp>
      <p:sp>
        <p:nvSpPr>
          <p:cNvPr id="25" name="object 25"/>
          <p:cNvSpPr txBox="1">
            <a:spLocks noGrp="1"/>
          </p:cNvSpPr>
          <p:nvPr>
            <p:ph type="sldNum" sz="quarter" idx="7"/>
          </p:nvPr>
        </p:nvSpPr>
        <p:spPr>
          <a:prstGeom prst="rect">
            <a:avLst/>
          </a:prstGeom>
        </p:spPr>
        <p:txBody>
          <a:bodyPr vert="horz" wrap="square" lIns="0" tIns="40005" rIns="0" bIns="0" rtlCol="0">
            <a:spAutoFit/>
          </a:bodyPr>
          <a:lstStyle/>
          <a:p>
            <a:pPr marL="38100">
              <a:lnSpc>
                <a:spcPct val="100000"/>
              </a:lnSpc>
              <a:spcBef>
                <a:spcPts val="315"/>
              </a:spcBef>
            </a:pPr>
            <a:fld id="{81D60167-4931-47E6-BA6A-407CBD079E47}" type="slidenum">
              <a:rPr spc="620" dirty="0"/>
              <a:pPr marL="38100">
                <a:lnSpc>
                  <a:spcPct val="100000"/>
                </a:lnSpc>
                <a:spcBef>
                  <a:spcPts val="315"/>
                </a:spcBef>
              </a:pPr>
              <a:t>12</a:t>
            </a:fld>
            <a:endParaRPr spc="620" dirty="0"/>
          </a:p>
        </p:txBody>
      </p:sp>
      <p:sp>
        <p:nvSpPr>
          <p:cNvPr id="27" name="object 2"/>
          <p:cNvSpPr txBox="1">
            <a:spLocks noGrp="1"/>
          </p:cNvSpPr>
          <p:nvPr>
            <p:ph type="title"/>
          </p:nvPr>
        </p:nvSpPr>
        <p:spPr>
          <a:xfrm>
            <a:off x="0" y="0"/>
            <a:ext cx="9766300" cy="1243930"/>
          </a:xfrm>
          <a:prstGeom prst="rect">
            <a:avLst/>
          </a:prstGeom>
        </p:spPr>
        <p:txBody>
          <a:bodyPr vert="horz" wrap="square" lIns="0" tIns="12700" rIns="0" bIns="0" rtlCol="0">
            <a:spAutoFit/>
          </a:bodyPr>
          <a:lstStyle/>
          <a:p>
            <a:pPr marL="12700">
              <a:lnSpc>
                <a:spcPct val="100000"/>
              </a:lnSpc>
              <a:spcBef>
                <a:spcPts val="100"/>
              </a:spcBef>
            </a:pPr>
            <a:r>
              <a:rPr lang="fr-FR" spc="130" dirty="0" smtClean="0"/>
              <a:t>Relation Spécialisation / Généralisation </a:t>
            </a:r>
            <a:r>
              <a:rPr spc="130" smtClean="0"/>
              <a:t>Entre</a:t>
            </a:r>
            <a:r>
              <a:rPr lang="fr-FR" spc="130" dirty="0" smtClean="0"/>
              <a:t> </a:t>
            </a:r>
            <a:r>
              <a:rPr spc="130" smtClean="0"/>
              <a:t>cas</a:t>
            </a:r>
            <a:r>
              <a:rPr lang="fr-FR" spc="130" dirty="0" smtClean="0"/>
              <a:t> </a:t>
            </a:r>
            <a:r>
              <a:rPr spc="130" smtClean="0"/>
              <a:t>d'utilisation</a:t>
            </a:r>
            <a:endParaRPr spc="13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4700" y="425450"/>
            <a:ext cx="8763000" cy="628377"/>
          </a:xfrm>
          <a:prstGeom prst="rect">
            <a:avLst/>
          </a:prstGeom>
        </p:spPr>
        <p:txBody>
          <a:bodyPr vert="horz" wrap="square" lIns="0" tIns="12700" rIns="0" bIns="0" rtlCol="0">
            <a:spAutoFit/>
          </a:bodyPr>
          <a:lstStyle/>
          <a:p>
            <a:pPr marL="12700">
              <a:lnSpc>
                <a:spcPct val="100000"/>
              </a:lnSpc>
              <a:spcBef>
                <a:spcPts val="100"/>
              </a:spcBef>
            </a:pPr>
            <a:r>
              <a:rPr lang="fr-FR" spc="160" dirty="0" smtClean="0"/>
              <a:t>Relation </a:t>
            </a:r>
            <a:r>
              <a:rPr spc="160" smtClean="0"/>
              <a:t>Entre</a:t>
            </a:r>
            <a:r>
              <a:rPr lang="fr-FR" spc="160" dirty="0" smtClean="0"/>
              <a:t> </a:t>
            </a:r>
            <a:r>
              <a:rPr spc="160" smtClean="0"/>
              <a:t>les</a:t>
            </a:r>
            <a:r>
              <a:rPr lang="fr-FR" spc="160" dirty="0" smtClean="0"/>
              <a:t> </a:t>
            </a:r>
            <a:r>
              <a:rPr spc="160" smtClean="0"/>
              <a:t>acteurs</a:t>
            </a:r>
            <a:endParaRPr spc="160" dirty="0"/>
          </a:p>
        </p:txBody>
      </p:sp>
      <p:grpSp>
        <p:nvGrpSpPr>
          <p:cNvPr id="3" name="object 3"/>
          <p:cNvGrpSpPr/>
          <p:nvPr/>
        </p:nvGrpSpPr>
        <p:grpSpPr>
          <a:xfrm>
            <a:off x="2807970" y="2087879"/>
            <a:ext cx="396240" cy="792480"/>
            <a:chOff x="2807970" y="2087879"/>
            <a:chExt cx="396240" cy="792480"/>
          </a:xfrm>
        </p:grpSpPr>
        <p:pic>
          <p:nvPicPr>
            <p:cNvPr id="4" name="object 4"/>
            <p:cNvPicPr/>
            <p:nvPr/>
          </p:nvPicPr>
          <p:blipFill>
            <a:blip r:embed="rId2" cstate="print"/>
            <a:stretch>
              <a:fillRect/>
            </a:stretch>
          </p:blipFill>
          <p:spPr>
            <a:xfrm>
              <a:off x="2907030" y="2087879"/>
              <a:ext cx="198119" cy="198120"/>
            </a:xfrm>
            <a:prstGeom prst="rect">
              <a:avLst/>
            </a:prstGeom>
          </p:spPr>
        </p:pic>
        <p:sp>
          <p:nvSpPr>
            <p:cNvPr id="5" name="object 5"/>
            <p:cNvSpPr/>
            <p:nvPr/>
          </p:nvSpPr>
          <p:spPr>
            <a:xfrm>
              <a:off x="2807970" y="2285999"/>
              <a:ext cx="396240" cy="594360"/>
            </a:xfrm>
            <a:custGeom>
              <a:avLst/>
              <a:gdLst/>
              <a:ahLst/>
              <a:cxnLst/>
              <a:rect l="l" t="t" r="r" b="b"/>
              <a:pathLst>
                <a:path w="396239" h="594360">
                  <a:moveTo>
                    <a:pt x="198119" y="0"/>
                  </a:moveTo>
                  <a:lnTo>
                    <a:pt x="198119" y="297179"/>
                  </a:lnTo>
                  <a:lnTo>
                    <a:pt x="99060" y="594360"/>
                  </a:lnTo>
                </a:path>
                <a:path w="396239" h="594360">
                  <a:moveTo>
                    <a:pt x="198119" y="297179"/>
                  </a:moveTo>
                  <a:lnTo>
                    <a:pt x="297180" y="594360"/>
                  </a:lnTo>
                </a:path>
                <a:path w="396239" h="594360">
                  <a:moveTo>
                    <a:pt x="0" y="99060"/>
                  </a:moveTo>
                  <a:lnTo>
                    <a:pt x="396240" y="99060"/>
                  </a:lnTo>
                </a:path>
              </a:pathLst>
            </a:custGeom>
            <a:ln w="3175">
              <a:solidFill>
                <a:srgbClr val="000000"/>
              </a:solidFill>
            </a:ln>
          </p:spPr>
          <p:txBody>
            <a:bodyPr wrap="square" lIns="0" tIns="0" rIns="0" bIns="0" rtlCol="0"/>
            <a:lstStyle/>
            <a:p>
              <a:endParaRPr/>
            </a:p>
          </p:txBody>
        </p:sp>
      </p:grpSp>
      <p:sp>
        <p:nvSpPr>
          <p:cNvPr id="6" name="object 6"/>
          <p:cNvSpPr/>
          <p:nvPr/>
        </p:nvSpPr>
        <p:spPr>
          <a:xfrm>
            <a:off x="5688329" y="2160270"/>
            <a:ext cx="1871980" cy="720090"/>
          </a:xfrm>
          <a:custGeom>
            <a:avLst/>
            <a:gdLst/>
            <a:ahLst/>
            <a:cxnLst/>
            <a:rect l="l" t="t" r="r" b="b"/>
            <a:pathLst>
              <a:path w="1871979" h="720089">
                <a:moveTo>
                  <a:pt x="935990" y="0"/>
                </a:moveTo>
                <a:lnTo>
                  <a:pt x="1004496" y="876"/>
                </a:lnTo>
                <a:lnTo>
                  <a:pt x="1071439" y="3471"/>
                </a:lnTo>
                <a:lnTo>
                  <a:pt x="1136680" y="7730"/>
                </a:lnTo>
                <a:lnTo>
                  <a:pt x="1200082" y="13599"/>
                </a:lnTo>
                <a:lnTo>
                  <a:pt x="1261506" y="21024"/>
                </a:lnTo>
                <a:lnTo>
                  <a:pt x="1320816" y="29952"/>
                </a:lnTo>
                <a:lnTo>
                  <a:pt x="1377873" y="40329"/>
                </a:lnTo>
                <a:lnTo>
                  <a:pt x="1432539" y="52100"/>
                </a:lnTo>
                <a:lnTo>
                  <a:pt x="1484677" y="65212"/>
                </a:lnTo>
                <a:lnTo>
                  <a:pt x="1534149" y="79611"/>
                </a:lnTo>
                <a:lnTo>
                  <a:pt x="1580817" y="95243"/>
                </a:lnTo>
                <a:lnTo>
                  <a:pt x="1624544" y="112054"/>
                </a:lnTo>
                <a:lnTo>
                  <a:pt x="1665191" y="129991"/>
                </a:lnTo>
                <a:lnTo>
                  <a:pt x="1702621" y="149000"/>
                </a:lnTo>
                <a:lnTo>
                  <a:pt x="1736695" y="169026"/>
                </a:lnTo>
                <a:lnTo>
                  <a:pt x="1794229" y="211916"/>
                </a:lnTo>
                <a:lnTo>
                  <a:pt x="1836689" y="258230"/>
                </a:lnTo>
                <a:lnTo>
                  <a:pt x="1862973" y="307539"/>
                </a:lnTo>
                <a:lnTo>
                  <a:pt x="1871979" y="359409"/>
                </a:lnTo>
                <a:lnTo>
                  <a:pt x="1869705" y="385797"/>
                </a:lnTo>
                <a:lnTo>
                  <a:pt x="1851922" y="436717"/>
                </a:lnTo>
                <a:lnTo>
                  <a:pt x="1817412" y="484808"/>
                </a:lnTo>
                <a:lnTo>
                  <a:pt x="1767277" y="529646"/>
                </a:lnTo>
                <a:lnTo>
                  <a:pt x="1702621" y="570803"/>
                </a:lnTo>
                <a:lnTo>
                  <a:pt x="1665191" y="589869"/>
                </a:lnTo>
                <a:lnTo>
                  <a:pt x="1624544" y="607854"/>
                </a:lnTo>
                <a:lnTo>
                  <a:pt x="1580817" y="624707"/>
                </a:lnTo>
                <a:lnTo>
                  <a:pt x="1534149" y="640374"/>
                </a:lnTo>
                <a:lnTo>
                  <a:pt x="1484677" y="654801"/>
                </a:lnTo>
                <a:lnTo>
                  <a:pt x="1432539" y="667936"/>
                </a:lnTo>
                <a:lnTo>
                  <a:pt x="1377873" y="679725"/>
                </a:lnTo>
                <a:lnTo>
                  <a:pt x="1320816" y="690114"/>
                </a:lnTo>
                <a:lnTo>
                  <a:pt x="1261506" y="699052"/>
                </a:lnTo>
                <a:lnTo>
                  <a:pt x="1200082" y="706483"/>
                </a:lnTo>
                <a:lnTo>
                  <a:pt x="1136680" y="712356"/>
                </a:lnTo>
                <a:lnTo>
                  <a:pt x="1071439" y="716617"/>
                </a:lnTo>
                <a:lnTo>
                  <a:pt x="1004496" y="719212"/>
                </a:lnTo>
                <a:lnTo>
                  <a:pt x="935990" y="720089"/>
                </a:lnTo>
                <a:lnTo>
                  <a:pt x="867483" y="719212"/>
                </a:lnTo>
                <a:lnTo>
                  <a:pt x="800540" y="716617"/>
                </a:lnTo>
                <a:lnTo>
                  <a:pt x="735299" y="712356"/>
                </a:lnTo>
                <a:lnTo>
                  <a:pt x="671897" y="706483"/>
                </a:lnTo>
                <a:lnTo>
                  <a:pt x="610473" y="699052"/>
                </a:lnTo>
                <a:lnTo>
                  <a:pt x="551163" y="690114"/>
                </a:lnTo>
                <a:lnTo>
                  <a:pt x="494106" y="679725"/>
                </a:lnTo>
                <a:lnTo>
                  <a:pt x="439440" y="667936"/>
                </a:lnTo>
                <a:lnTo>
                  <a:pt x="387302" y="654801"/>
                </a:lnTo>
                <a:lnTo>
                  <a:pt x="337830" y="640374"/>
                </a:lnTo>
                <a:lnTo>
                  <a:pt x="291162" y="624707"/>
                </a:lnTo>
                <a:lnTo>
                  <a:pt x="247435" y="607854"/>
                </a:lnTo>
                <a:lnTo>
                  <a:pt x="206788" y="589869"/>
                </a:lnTo>
                <a:lnTo>
                  <a:pt x="169358" y="570803"/>
                </a:lnTo>
                <a:lnTo>
                  <a:pt x="135284" y="550711"/>
                </a:lnTo>
                <a:lnTo>
                  <a:pt x="77750" y="507660"/>
                </a:lnTo>
                <a:lnTo>
                  <a:pt x="35290" y="461143"/>
                </a:lnTo>
                <a:lnTo>
                  <a:pt x="9006" y="411584"/>
                </a:lnTo>
                <a:lnTo>
                  <a:pt x="0" y="359409"/>
                </a:lnTo>
                <a:lnTo>
                  <a:pt x="2274" y="333181"/>
                </a:lnTo>
                <a:lnTo>
                  <a:pt x="20057" y="282537"/>
                </a:lnTo>
                <a:lnTo>
                  <a:pt x="54567" y="234672"/>
                </a:lnTo>
                <a:lnTo>
                  <a:pt x="104702" y="190016"/>
                </a:lnTo>
                <a:lnTo>
                  <a:pt x="169358" y="149000"/>
                </a:lnTo>
                <a:lnTo>
                  <a:pt x="206788" y="129991"/>
                </a:lnTo>
                <a:lnTo>
                  <a:pt x="247435" y="112054"/>
                </a:lnTo>
                <a:lnTo>
                  <a:pt x="291162" y="95243"/>
                </a:lnTo>
                <a:lnTo>
                  <a:pt x="337830" y="79611"/>
                </a:lnTo>
                <a:lnTo>
                  <a:pt x="387302" y="65212"/>
                </a:lnTo>
                <a:lnTo>
                  <a:pt x="439440" y="52100"/>
                </a:lnTo>
                <a:lnTo>
                  <a:pt x="494106" y="40329"/>
                </a:lnTo>
                <a:lnTo>
                  <a:pt x="551163" y="29952"/>
                </a:lnTo>
                <a:lnTo>
                  <a:pt x="610473" y="21024"/>
                </a:lnTo>
                <a:lnTo>
                  <a:pt x="671897" y="13599"/>
                </a:lnTo>
                <a:lnTo>
                  <a:pt x="735299" y="7730"/>
                </a:lnTo>
                <a:lnTo>
                  <a:pt x="800540" y="3471"/>
                </a:lnTo>
                <a:lnTo>
                  <a:pt x="867483" y="876"/>
                </a:lnTo>
                <a:lnTo>
                  <a:pt x="935990" y="0"/>
                </a:lnTo>
                <a:close/>
              </a:path>
            </a:pathLst>
          </a:custGeom>
          <a:ln w="3175">
            <a:solidFill>
              <a:srgbClr val="000000"/>
            </a:solidFill>
          </a:ln>
        </p:spPr>
        <p:txBody>
          <a:bodyPr wrap="square" lIns="0" tIns="0" rIns="0" bIns="0" rtlCol="0"/>
          <a:lstStyle/>
          <a:p>
            <a:endParaRPr/>
          </a:p>
        </p:txBody>
      </p:sp>
      <p:grpSp>
        <p:nvGrpSpPr>
          <p:cNvPr id="7" name="object 7"/>
          <p:cNvGrpSpPr/>
          <p:nvPr/>
        </p:nvGrpSpPr>
        <p:grpSpPr>
          <a:xfrm>
            <a:off x="1871345" y="3959225"/>
            <a:ext cx="793115" cy="332105"/>
            <a:chOff x="1871345" y="3959225"/>
            <a:chExt cx="793115" cy="332105"/>
          </a:xfrm>
        </p:grpSpPr>
        <p:sp>
          <p:nvSpPr>
            <p:cNvPr id="8" name="object 8"/>
            <p:cNvSpPr/>
            <p:nvPr/>
          </p:nvSpPr>
          <p:spPr>
            <a:xfrm>
              <a:off x="1871980" y="3959860"/>
              <a:ext cx="685800" cy="295910"/>
            </a:xfrm>
            <a:custGeom>
              <a:avLst/>
              <a:gdLst/>
              <a:ahLst/>
              <a:cxnLst/>
              <a:rect l="l" t="t" r="r" b="b"/>
              <a:pathLst>
                <a:path w="685800" h="295910">
                  <a:moveTo>
                    <a:pt x="685800" y="295910"/>
                  </a:moveTo>
                  <a:lnTo>
                    <a:pt x="343435" y="259853"/>
                  </a:lnTo>
                  <a:lnTo>
                    <a:pt x="133826" y="157003"/>
                  </a:lnTo>
                  <a:lnTo>
                    <a:pt x="28753" y="49629"/>
                  </a:lnTo>
                  <a:lnTo>
                    <a:pt x="0" y="0"/>
                  </a:lnTo>
                </a:path>
              </a:pathLst>
            </a:custGeom>
            <a:ln w="3175">
              <a:solidFill>
                <a:srgbClr val="0083D0"/>
              </a:solidFill>
            </a:ln>
          </p:spPr>
          <p:txBody>
            <a:bodyPr wrap="square" lIns="0" tIns="0" rIns="0" bIns="0" rtlCol="0"/>
            <a:lstStyle/>
            <a:p>
              <a:endParaRPr/>
            </a:p>
          </p:txBody>
        </p:sp>
        <p:sp>
          <p:nvSpPr>
            <p:cNvPr id="9" name="object 9"/>
            <p:cNvSpPr/>
            <p:nvPr/>
          </p:nvSpPr>
          <p:spPr>
            <a:xfrm>
              <a:off x="2553970" y="4220209"/>
              <a:ext cx="110489" cy="71120"/>
            </a:xfrm>
            <a:custGeom>
              <a:avLst/>
              <a:gdLst/>
              <a:ahLst/>
              <a:cxnLst/>
              <a:rect l="l" t="t" r="r" b="b"/>
              <a:pathLst>
                <a:path w="110489" h="71120">
                  <a:moveTo>
                    <a:pt x="0" y="0"/>
                  </a:moveTo>
                  <a:lnTo>
                    <a:pt x="5080" y="71119"/>
                  </a:lnTo>
                  <a:lnTo>
                    <a:pt x="110490" y="27939"/>
                  </a:lnTo>
                  <a:lnTo>
                    <a:pt x="0" y="0"/>
                  </a:lnTo>
                  <a:close/>
                </a:path>
              </a:pathLst>
            </a:custGeom>
            <a:solidFill>
              <a:srgbClr val="0083D0"/>
            </a:solidFill>
          </p:spPr>
          <p:txBody>
            <a:bodyPr wrap="square" lIns="0" tIns="0" rIns="0" bIns="0" rtlCol="0"/>
            <a:lstStyle/>
            <a:p>
              <a:endParaRPr/>
            </a:p>
          </p:txBody>
        </p:sp>
      </p:grpSp>
      <p:sp>
        <p:nvSpPr>
          <p:cNvPr id="10" name="object 10"/>
          <p:cNvSpPr txBox="1"/>
          <p:nvPr/>
        </p:nvSpPr>
        <p:spPr>
          <a:xfrm>
            <a:off x="589280" y="2947670"/>
            <a:ext cx="2715260" cy="1590179"/>
          </a:xfrm>
          <a:prstGeom prst="rect">
            <a:avLst/>
          </a:prstGeom>
        </p:spPr>
        <p:txBody>
          <a:bodyPr vert="horz" wrap="square" lIns="0" tIns="12700" rIns="0" bIns="0" rtlCol="0">
            <a:spAutoFit/>
          </a:bodyPr>
          <a:lstStyle/>
          <a:p>
            <a:pPr marR="101600" algn="r">
              <a:lnSpc>
                <a:spcPct val="100000"/>
              </a:lnSpc>
              <a:spcBef>
                <a:spcPts val="100"/>
              </a:spcBef>
            </a:pPr>
            <a:r>
              <a:rPr lang="fr-FR" sz="1800" spc="-75" dirty="0" smtClean="0">
                <a:latin typeface="Arial"/>
                <a:cs typeface="Arial"/>
              </a:rPr>
              <a:t>Fournisseur</a:t>
            </a:r>
            <a:endParaRPr sz="1800" smtClean="0">
              <a:latin typeface="Arial"/>
              <a:cs typeface="Arial"/>
            </a:endParaRPr>
          </a:p>
          <a:p>
            <a:pPr>
              <a:lnSpc>
                <a:spcPct val="100000"/>
              </a:lnSpc>
            </a:pPr>
            <a:endParaRPr sz="3050" smtClean="0">
              <a:latin typeface="Arial"/>
              <a:cs typeface="Arial"/>
            </a:endParaRPr>
          </a:p>
          <a:p>
            <a:pPr marL="12700">
              <a:lnSpc>
                <a:spcPct val="100000"/>
              </a:lnSpc>
            </a:pPr>
            <a:r>
              <a:rPr lang="fr-FR" sz="1800" i="1" spc="65" dirty="0" smtClean="0">
                <a:solidFill>
                  <a:srgbClr val="0083D0"/>
                </a:solidFill>
                <a:latin typeface="Arial"/>
                <a:cs typeface="Arial"/>
              </a:rPr>
              <a:t>C</a:t>
            </a:r>
            <a:r>
              <a:rPr sz="1800" i="1" spc="65" smtClean="0">
                <a:solidFill>
                  <a:srgbClr val="0083D0"/>
                </a:solidFill>
                <a:latin typeface="Arial"/>
                <a:cs typeface="Arial"/>
              </a:rPr>
              <a:t>as</a:t>
            </a:r>
            <a:r>
              <a:rPr lang="fr-FR" sz="1800" i="1" spc="65" dirty="0" smtClean="0">
                <a:solidFill>
                  <a:srgbClr val="0083D0"/>
                </a:solidFill>
                <a:latin typeface="Arial"/>
                <a:cs typeface="Arial"/>
              </a:rPr>
              <a:t> </a:t>
            </a:r>
            <a:r>
              <a:rPr sz="1800" i="1" spc="65" smtClean="0">
                <a:solidFill>
                  <a:srgbClr val="0083D0"/>
                </a:solidFill>
                <a:latin typeface="Arial"/>
                <a:cs typeface="Arial"/>
              </a:rPr>
              <a:t>particulier</a:t>
            </a:r>
            <a:endParaRPr lang="fr-FR" sz="1800" i="1" spc="65" dirty="0" smtClean="0">
              <a:solidFill>
                <a:srgbClr val="0083D0"/>
              </a:solidFill>
              <a:latin typeface="Arial"/>
              <a:cs typeface="Arial"/>
            </a:endParaRPr>
          </a:p>
          <a:p>
            <a:pPr marL="12700">
              <a:lnSpc>
                <a:spcPct val="100000"/>
              </a:lnSpc>
            </a:pPr>
            <a:r>
              <a:rPr lang="fr-FR" i="1" spc="65" dirty="0" smtClean="0">
                <a:solidFill>
                  <a:srgbClr val="0083D0"/>
                </a:solidFill>
                <a:latin typeface="Arial"/>
                <a:cs typeface="Arial"/>
              </a:rPr>
              <a:t>Le fournisseur </a:t>
            </a:r>
          </a:p>
          <a:p>
            <a:pPr marL="12700">
              <a:lnSpc>
                <a:spcPct val="100000"/>
              </a:lnSpc>
            </a:pPr>
            <a:r>
              <a:rPr lang="fr-FR" i="1" spc="65" dirty="0" smtClean="0">
                <a:solidFill>
                  <a:srgbClr val="0083D0"/>
                </a:solidFill>
                <a:latin typeface="Arial"/>
                <a:cs typeface="Arial"/>
              </a:rPr>
              <a:t>local </a:t>
            </a:r>
            <a:endParaRPr sz="1800">
              <a:latin typeface="Arial"/>
              <a:cs typeface="Arial"/>
            </a:endParaRPr>
          </a:p>
        </p:txBody>
      </p:sp>
      <p:grpSp>
        <p:nvGrpSpPr>
          <p:cNvPr id="11" name="object 11"/>
          <p:cNvGrpSpPr/>
          <p:nvPr/>
        </p:nvGrpSpPr>
        <p:grpSpPr>
          <a:xfrm>
            <a:off x="2807970" y="3924300"/>
            <a:ext cx="396240" cy="792480"/>
            <a:chOff x="2807970" y="3924300"/>
            <a:chExt cx="396240" cy="792480"/>
          </a:xfrm>
        </p:grpSpPr>
        <p:pic>
          <p:nvPicPr>
            <p:cNvPr id="12" name="object 12"/>
            <p:cNvPicPr/>
            <p:nvPr/>
          </p:nvPicPr>
          <p:blipFill>
            <a:blip r:embed="rId3" cstate="print"/>
            <a:stretch>
              <a:fillRect/>
            </a:stretch>
          </p:blipFill>
          <p:spPr>
            <a:xfrm>
              <a:off x="2907030" y="3924300"/>
              <a:ext cx="198119" cy="198120"/>
            </a:xfrm>
            <a:prstGeom prst="rect">
              <a:avLst/>
            </a:prstGeom>
          </p:spPr>
        </p:pic>
        <p:sp>
          <p:nvSpPr>
            <p:cNvPr id="13" name="object 13"/>
            <p:cNvSpPr/>
            <p:nvPr/>
          </p:nvSpPr>
          <p:spPr>
            <a:xfrm>
              <a:off x="2807970" y="4122420"/>
              <a:ext cx="396240" cy="594360"/>
            </a:xfrm>
            <a:custGeom>
              <a:avLst/>
              <a:gdLst/>
              <a:ahLst/>
              <a:cxnLst/>
              <a:rect l="l" t="t" r="r" b="b"/>
              <a:pathLst>
                <a:path w="396239" h="594360">
                  <a:moveTo>
                    <a:pt x="198119" y="0"/>
                  </a:moveTo>
                  <a:lnTo>
                    <a:pt x="198119" y="297179"/>
                  </a:lnTo>
                  <a:lnTo>
                    <a:pt x="99060" y="594359"/>
                  </a:lnTo>
                </a:path>
                <a:path w="396239" h="594360">
                  <a:moveTo>
                    <a:pt x="198119" y="297179"/>
                  </a:moveTo>
                  <a:lnTo>
                    <a:pt x="297180" y="594359"/>
                  </a:lnTo>
                </a:path>
                <a:path w="396239" h="594360">
                  <a:moveTo>
                    <a:pt x="0" y="99059"/>
                  </a:moveTo>
                  <a:lnTo>
                    <a:pt x="396240" y="99059"/>
                  </a:lnTo>
                </a:path>
              </a:pathLst>
            </a:custGeom>
            <a:ln w="3175">
              <a:solidFill>
                <a:srgbClr val="000000"/>
              </a:solidFill>
            </a:ln>
          </p:spPr>
          <p:txBody>
            <a:bodyPr wrap="square" lIns="0" tIns="0" rIns="0" bIns="0" rtlCol="0"/>
            <a:lstStyle/>
            <a:p>
              <a:endParaRPr/>
            </a:p>
          </p:txBody>
        </p:sp>
      </p:grpSp>
      <p:grpSp>
        <p:nvGrpSpPr>
          <p:cNvPr id="15" name="object 15"/>
          <p:cNvGrpSpPr/>
          <p:nvPr/>
        </p:nvGrpSpPr>
        <p:grpSpPr>
          <a:xfrm>
            <a:off x="5688329" y="3995420"/>
            <a:ext cx="1871980" cy="756920"/>
            <a:chOff x="5688329" y="3995420"/>
            <a:chExt cx="1871980" cy="756920"/>
          </a:xfrm>
        </p:grpSpPr>
        <p:sp>
          <p:nvSpPr>
            <p:cNvPr id="16" name="object 16"/>
            <p:cNvSpPr/>
            <p:nvPr/>
          </p:nvSpPr>
          <p:spPr>
            <a:xfrm>
              <a:off x="5688329" y="3995420"/>
              <a:ext cx="1871980" cy="756920"/>
            </a:xfrm>
            <a:custGeom>
              <a:avLst/>
              <a:gdLst/>
              <a:ahLst/>
              <a:cxnLst/>
              <a:rect l="l" t="t" r="r" b="b"/>
              <a:pathLst>
                <a:path w="1871979" h="756920">
                  <a:moveTo>
                    <a:pt x="935990" y="0"/>
                  </a:moveTo>
                  <a:lnTo>
                    <a:pt x="1004496" y="919"/>
                  </a:lnTo>
                  <a:lnTo>
                    <a:pt x="1071439" y="3642"/>
                  </a:lnTo>
                  <a:lnTo>
                    <a:pt x="1136680" y="8111"/>
                  </a:lnTo>
                  <a:lnTo>
                    <a:pt x="1200082" y="14270"/>
                  </a:lnTo>
                  <a:lnTo>
                    <a:pt x="1261506" y="22066"/>
                  </a:lnTo>
                  <a:lnTo>
                    <a:pt x="1320816" y="31440"/>
                  </a:lnTo>
                  <a:lnTo>
                    <a:pt x="1377873" y="42339"/>
                  </a:lnTo>
                  <a:lnTo>
                    <a:pt x="1432539" y="54705"/>
                  </a:lnTo>
                  <a:lnTo>
                    <a:pt x="1484677" y="68484"/>
                  </a:lnTo>
                  <a:lnTo>
                    <a:pt x="1534149" y="83619"/>
                  </a:lnTo>
                  <a:lnTo>
                    <a:pt x="1580817" y="100055"/>
                  </a:lnTo>
                  <a:lnTo>
                    <a:pt x="1624544" y="117736"/>
                  </a:lnTo>
                  <a:lnTo>
                    <a:pt x="1665191" y="136606"/>
                  </a:lnTo>
                  <a:lnTo>
                    <a:pt x="1702621" y="156610"/>
                  </a:lnTo>
                  <a:lnTo>
                    <a:pt x="1736695" y="177692"/>
                  </a:lnTo>
                  <a:lnTo>
                    <a:pt x="1794229" y="222866"/>
                  </a:lnTo>
                  <a:lnTo>
                    <a:pt x="1836689" y="271683"/>
                  </a:lnTo>
                  <a:lnTo>
                    <a:pt x="1862973" y="323696"/>
                  </a:lnTo>
                  <a:lnTo>
                    <a:pt x="1871979" y="378459"/>
                  </a:lnTo>
                  <a:lnTo>
                    <a:pt x="1869705" y="406157"/>
                  </a:lnTo>
                  <a:lnTo>
                    <a:pt x="1851922" y="459602"/>
                  </a:lnTo>
                  <a:lnTo>
                    <a:pt x="1817412" y="510072"/>
                  </a:lnTo>
                  <a:lnTo>
                    <a:pt x="1767277" y="557123"/>
                  </a:lnTo>
                  <a:lnTo>
                    <a:pt x="1702621" y="600309"/>
                  </a:lnTo>
                  <a:lnTo>
                    <a:pt x="1665191" y="620313"/>
                  </a:lnTo>
                  <a:lnTo>
                    <a:pt x="1624544" y="639183"/>
                  </a:lnTo>
                  <a:lnTo>
                    <a:pt x="1580817" y="656864"/>
                  </a:lnTo>
                  <a:lnTo>
                    <a:pt x="1534149" y="673300"/>
                  </a:lnTo>
                  <a:lnTo>
                    <a:pt x="1484677" y="688435"/>
                  </a:lnTo>
                  <a:lnTo>
                    <a:pt x="1432539" y="702214"/>
                  </a:lnTo>
                  <a:lnTo>
                    <a:pt x="1377873" y="714580"/>
                  </a:lnTo>
                  <a:lnTo>
                    <a:pt x="1320816" y="725479"/>
                  </a:lnTo>
                  <a:lnTo>
                    <a:pt x="1261506" y="734853"/>
                  </a:lnTo>
                  <a:lnTo>
                    <a:pt x="1200082" y="742649"/>
                  </a:lnTo>
                  <a:lnTo>
                    <a:pt x="1136680" y="748808"/>
                  </a:lnTo>
                  <a:lnTo>
                    <a:pt x="1071439" y="753277"/>
                  </a:lnTo>
                  <a:lnTo>
                    <a:pt x="1004496" y="756000"/>
                  </a:lnTo>
                  <a:lnTo>
                    <a:pt x="935990" y="756919"/>
                  </a:lnTo>
                  <a:lnTo>
                    <a:pt x="867483" y="756000"/>
                  </a:lnTo>
                  <a:lnTo>
                    <a:pt x="800540" y="753277"/>
                  </a:lnTo>
                  <a:lnTo>
                    <a:pt x="735299" y="748808"/>
                  </a:lnTo>
                  <a:lnTo>
                    <a:pt x="671897" y="742649"/>
                  </a:lnTo>
                  <a:lnTo>
                    <a:pt x="610473" y="734853"/>
                  </a:lnTo>
                  <a:lnTo>
                    <a:pt x="551163" y="725479"/>
                  </a:lnTo>
                  <a:lnTo>
                    <a:pt x="494106" y="714580"/>
                  </a:lnTo>
                  <a:lnTo>
                    <a:pt x="439440" y="702214"/>
                  </a:lnTo>
                  <a:lnTo>
                    <a:pt x="387302" y="688435"/>
                  </a:lnTo>
                  <a:lnTo>
                    <a:pt x="337830" y="673300"/>
                  </a:lnTo>
                  <a:lnTo>
                    <a:pt x="291162" y="656864"/>
                  </a:lnTo>
                  <a:lnTo>
                    <a:pt x="247435" y="639183"/>
                  </a:lnTo>
                  <a:lnTo>
                    <a:pt x="206788" y="620313"/>
                  </a:lnTo>
                  <a:lnTo>
                    <a:pt x="169358" y="600309"/>
                  </a:lnTo>
                  <a:lnTo>
                    <a:pt x="135284" y="579227"/>
                  </a:lnTo>
                  <a:lnTo>
                    <a:pt x="77750" y="534053"/>
                  </a:lnTo>
                  <a:lnTo>
                    <a:pt x="35290" y="485236"/>
                  </a:lnTo>
                  <a:lnTo>
                    <a:pt x="9006" y="433223"/>
                  </a:lnTo>
                  <a:lnTo>
                    <a:pt x="0" y="378459"/>
                  </a:lnTo>
                  <a:lnTo>
                    <a:pt x="2274" y="350762"/>
                  </a:lnTo>
                  <a:lnTo>
                    <a:pt x="20057" y="297317"/>
                  </a:lnTo>
                  <a:lnTo>
                    <a:pt x="54567" y="246847"/>
                  </a:lnTo>
                  <a:lnTo>
                    <a:pt x="104702" y="199796"/>
                  </a:lnTo>
                  <a:lnTo>
                    <a:pt x="169358" y="156610"/>
                  </a:lnTo>
                  <a:lnTo>
                    <a:pt x="206788" y="136606"/>
                  </a:lnTo>
                  <a:lnTo>
                    <a:pt x="247435" y="117736"/>
                  </a:lnTo>
                  <a:lnTo>
                    <a:pt x="291162" y="100055"/>
                  </a:lnTo>
                  <a:lnTo>
                    <a:pt x="337830" y="83619"/>
                  </a:lnTo>
                  <a:lnTo>
                    <a:pt x="387302" y="68484"/>
                  </a:lnTo>
                  <a:lnTo>
                    <a:pt x="439440" y="54705"/>
                  </a:lnTo>
                  <a:lnTo>
                    <a:pt x="494106" y="42339"/>
                  </a:lnTo>
                  <a:lnTo>
                    <a:pt x="551163" y="31440"/>
                  </a:lnTo>
                  <a:lnTo>
                    <a:pt x="610473" y="22066"/>
                  </a:lnTo>
                  <a:lnTo>
                    <a:pt x="671897" y="14270"/>
                  </a:lnTo>
                  <a:lnTo>
                    <a:pt x="735299" y="8111"/>
                  </a:lnTo>
                  <a:lnTo>
                    <a:pt x="800540" y="3642"/>
                  </a:lnTo>
                  <a:lnTo>
                    <a:pt x="867483" y="919"/>
                  </a:lnTo>
                  <a:lnTo>
                    <a:pt x="935990" y="0"/>
                  </a:lnTo>
                  <a:close/>
                </a:path>
              </a:pathLst>
            </a:custGeom>
            <a:ln w="3175">
              <a:solidFill>
                <a:srgbClr val="000000"/>
              </a:solidFill>
            </a:ln>
          </p:spPr>
          <p:txBody>
            <a:bodyPr wrap="square" lIns="0" tIns="0" rIns="0" bIns="0" rtlCol="0"/>
            <a:lstStyle/>
            <a:p>
              <a:endParaRPr/>
            </a:p>
          </p:txBody>
        </p:sp>
        <p:sp>
          <p:nvSpPr>
            <p:cNvPr id="17" name="object 17"/>
            <p:cNvSpPr/>
            <p:nvPr/>
          </p:nvSpPr>
          <p:spPr>
            <a:xfrm>
              <a:off x="7560309" y="4752340"/>
              <a:ext cx="0" cy="0"/>
            </a:xfrm>
            <a:custGeom>
              <a:avLst/>
              <a:gdLst/>
              <a:ahLst/>
              <a:cxnLst/>
              <a:rect l="l" t="t" r="r" b="b"/>
              <a:pathLst>
                <a:path>
                  <a:moveTo>
                    <a:pt x="0" y="0"/>
                  </a:moveTo>
                  <a:lnTo>
                    <a:pt x="0" y="0"/>
                  </a:lnTo>
                  <a:lnTo>
                    <a:pt x="0" y="0"/>
                  </a:lnTo>
                  <a:close/>
                </a:path>
              </a:pathLst>
            </a:custGeom>
            <a:solidFill>
              <a:srgbClr val="000000"/>
            </a:solidFill>
          </p:spPr>
          <p:txBody>
            <a:bodyPr wrap="square" lIns="0" tIns="0" rIns="0" bIns="0" rtlCol="0"/>
            <a:lstStyle/>
            <a:p>
              <a:endParaRPr/>
            </a:p>
          </p:txBody>
        </p:sp>
      </p:grpSp>
      <p:graphicFrame>
        <p:nvGraphicFramePr>
          <p:cNvPr id="18" name="object 18"/>
          <p:cNvGraphicFramePr>
            <a:graphicFrameLocks noGrp="1"/>
          </p:cNvGraphicFramePr>
          <p:nvPr/>
        </p:nvGraphicFramePr>
        <p:xfrm>
          <a:off x="3239770" y="1440180"/>
          <a:ext cx="5400040" cy="3600450"/>
        </p:xfrm>
        <a:graphic>
          <a:graphicData uri="http://schemas.openxmlformats.org/drawingml/2006/table">
            <a:tbl>
              <a:tblPr firstRow="1" bandRow="1">
                <a:tableStyleId>{2D5ABB26-0587-4C30-8999-92F81FD0307C}</a:tableStyleId>
              </a:tblPr>
              <a:tblGrid>
                <a:gridCol w="1367790"/>
                <a:gridCol w="1080770"/>
                <a:gridCol w="2951480"/>
              </a:tblGrid>
              <a:tr h="1079500">
                <a:tc>
                  <a:txBody>
                    <a:bodyPr/>
                    <a:lstStyle/>
                    <a:p>
                      <a:pPr>
                        <a:lnSpc>
                          <a:spcPct val="100000"/>
                        </a:lnSpc>
                      </a:pPr>
                      <a:endParaRPr sz="2100">
                        <a:latin typeface="Times New Roman"/>
                        <a:cs typeface="Times New Roman"/>
                      </a:endParaRPr>
                    </a:p>
                  </a:txBody>
                  <a:tcPr marL="0" marR="0" marT="0" marB="0">
                    <a:lnR w="3175">
                      <a:solidFill>
                        <a:srgbClr val="000000"/>
                      </a:solidFill>
                      <a:prstDash val="solid"/>
                    </a:lnR>
                    <a:lnB w="3175">
                      <a:solidFill>
                        <a:srgbClr val="000000"/>
                      </a:solidFill>
                      <a:prstDash val="solid"/>
                    </a:lnB>
                  </a:tcPr>
                </a:tc>
                <a:tc gridSpan="2">
                  <a:txBody>
                    <a:bodyPr/>
                    <a:lstStyle/>
                    <a:p>
                      <a:pPr marL="89535">
                        <a:lnSpc>
                          <a:spcPct val="100000"/>
                        </a:lnSpc>
                        <a:spcBef>
                          <a:spcPts val="630"/>
                        </a:spcBef>
                      </a:pPr>
                      <a:r>
                        <a:rPr sz="1800" spc="105" smtClean="0">
                          <a:latin typeface="Arial"/>
                          <a:cs typeface="Arial"/>
                        </a:rPr>
                        <a:t>Site</a:t>
                      </a:r>
                      <a:r>
                        <a:rPr lang="fr-FR" sz="1800" spc="105" dirty="0" smtClean="0">
                          <a:latin typeface="Arial"/>
                          <a:cs typeface="Arial"/>
                        </a:rPr>
                        <a:t> </a:t>
                      </a:r>
                      <a:r>
                        <a:rPr sz="1800" spc="105" smtClean="0">
                          <a:latin typeface="Arial"/>
                          <a:cs typeface="Arial"/>
                        </a:rPr>
                        <a:t>d</a:t>
                      </a:r>
                      <a:r>
                        <a:rPr lang="fr-FR" sz="1800" spc="105" dirty="0" smtClean="0">
                          <a:latin typeface="Arial"/>
                          <a:cs typeface="Arial"/>
                        </a:rPr>
                        <a:t>‘achat e</a:t>
                      </a:r>
                      <a:r>
                        <a:rPr sz="1800" spc="105" smtClean="0">
                          <a:latin typeface="Arial"/>
                          <a:cs typeface="Arial"/>
                        </a:rPr>
                        <a:t>n</a:t>
                      </a:r>
                      <a:r>
                        <a:rPr lang="fr-FR" sz="1800" spc="105" dirty="0" smtClean="0">
                          <a:latin typeface="Arial"/>
                          <a:cs typeface="Arial"/>
                        </a:rPr>
                        <a:t> </a:t>
                      </a:r>
                      <a:r>
                        <a:rPr sz="1800" spc="105" smtClean="0">
                          <a:latin typeface="Arial"/>
                          <a:cs typeface="Arial"/>
                        </a:rPr>
                        <a:t>ligne</a:t>
                      </a:r>
                      <a:endParaRPr sz="1800">
                        <a:latin typeface="Arial"/>
                        <a:cs typeface="Arial"/>
                      </a:endParaRPr>
                    </a:p>
                  </a:txBody>
                  <a:tcPr marL="0" marR="0" marT="80010" marB="0">
                    <a:lnL w="3175">
                      <a:solidFill>
                        <a:srgbClr val="000000"/>
                      </a:solidFill>
                      <a:prstDash val="solid"/>
                    </a:lnL>
                    <a:lnR w="3175">
                      <a:solidFill>
                        <a:srgbClr val="000000"/>
                      </a:solidFill>
                      <a:prstDash val="solid"/>
                    </a:lnR>
                    <a:lnT w="3175">
                      <a:solidFill>
                        <a:srgbClr val="000000"/>
                      </a:solidFill>
                      <a:prstDash val="solid"/>
                    </a:lnT>
                  </a:tcPr>
                </a:tc>
                <a:tc hMerge="1">
                  <a:txBody>
                    <a:bodyPr/>
                    <a:lstStyle/>
                    <a:p>
                      <a:endParaRPr/>
                    </a:p>
                  </a:txBody>
                  <a:tcPr marL="0" marR="0" marT="0" marB="0"/>
                </a:tc>
              </a:tr>
              <a:tr h="1836420">
                <a:tc>
                  <a:txBody>
                    <a:bodyPr/>
                    <a:lstStyle/>
                    <a:p>
                      <a:pPr>
                        <a:lnSpc>
                          <a:spcPct val="100000"/>
                        </a:lnSpc>
                        <a:spcBef>
                          <a:spcPts val="20"/>
                        </a:spcBef>
                      </a:pPr>
                      <a:endParaRPr sz="3000">
                        <a:latin typeface="Times New Roman"/>
                        <a:cs typeface="Times New Roman"/>
                      </a:endParaRPr>
                    </a:p>
                    <a:p>
                      <a:pPr>
                        <a:lnSpc>
                          <a:spcPct val="100000"/>
                        </a:lnSpc>
                      </a:pPr>
                      <a:r>
                        <a:rPr sz="1800" dirty="0">
                          <a:latin typeface="Arial"/>
                          <a:cs typeface="Arial"/>
                        </a:rPr>
                        <a:t>t</a:t>
                      </a:r>
                      <a:endParaRPr sz="1800">
                        <a:latin typeface="Arial"/>
                        <a:cs typeface="Arial"/>
                      </a:endParaRPr>
                    </a:p>
                  </a:txBody>
                  <a:tcPr marL="0" marR="0" marT="2540" marB="0">
                    <a:lnR w="3175">
                      <a:solidFill>
                        <a:srgbClr val="000000"/>
                      </a:solidFill>
                      <a:prstDash val="solid"/>
                    </a:lnR>
                    <a:lnT w="3175">
                      <a:solidFill>
                        <a:srgbClr val="000000"/>
                      </a:solidFill>
                      <a:prstDash val="solid"/>
                    </a:lnT>
                    <a:lnB w="317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3175">
                      <a:solidFill>
                        <a:srgbClr val="000000"/>
                      </a:solidFill>
                      <a:prstDash val="solid"/>
                    </a:lnL>
                    <a:lnB w="3175">
                      <a:solidFill>
                        <a:srgbClr val="000000"/>
                      </a:solidFill>
                      <a:prstDash val="solid"/>
                    </a:lnB>
                  </a:tcPr>
                </a:tc>
                <a:tc rowSpan="2">
                  <a:txBody>
                    <a:bodyPr/>
                    <a:lstStyle/>
                    <a:p>
                      <a:pPr marR="922655" algn="ctr">
                        <a:lnSpc>
                          <a:spcPts val="1130"/>
                        </a:lnSpc>
                      </a:pPr>
                      <a:r>
                        <a:rPr lang="fr-FR" sz="1800" spc="35" dirty="0" smtClean="0">
                          <a:latin typeface="Arial"/>
                          <a:cs typeface="Arial"/>
                        </a:rPr>
                        <a:t>Livrer</a:t>
                      </a:r>
                      <a:endParaRPr sz="2600">
                        <a:latin typeface="Times New Roman"/>
                        <a:cs typeface="Times New Roman"/>
                      </a:endParaRPr>
                    </a:p>
                    <a:p>
                      <a:pPr>
                        <a:lnSpc>
                          <a:spcPct val="100000"/>
                        </a:lnSpc>
                      </a:pPr>
                      <a:endParaRPr sz="2600">
                        <a:latin typeface="Times New Roman"/>
                        <a:cs typeface="Times New Roman"/>
                      </a:endParaRPr>
                    </a:p>
                    <a:p>
                      <a:pPr>
                        <a:lnSpc>
                          <a:spcPct val="100000"/>
                        </a:lnSpc>
                      </a:pPr>
                      <a:endParaRPr sz="2600">
                        <a:latin typeface="Times New Roman"/>
                        <a:cs typeface="Times New Roman"/>
                      </a:endParaRPr>
                    </a:p>
                    <a:p>
                      <a:pPr marL="285750" marR="1233805" indent="25400" algn="ctr">
                        <a:lnSpc>
                          <a:spcPct val="105100"/>
                        </a:lnSpc>
                        <a:spcBef>
                          <a:spcPts val="2039"/>
                        </a:spcBef>
                      </a:pPr>
                      <a:endParaRPr lang="fr-FR" sz="1800" spc="114" dirty="0" smtClean="0">
                        <a:latin typeface="Arial"/>
                        <a:cs typeface="Arial"/>
                      </a:endParaRPr>
                    </a:p>
                    <a:p>
                      <a:pPr marL="285750" marR="1233805" indent="25400" algn="ctr">
                        <a:lnSpc>
                          <a:spcPct val="105100"/>
                        </a:lnSpc>
                        <a:spcBef>
                          <a:spcPts val="2039"/>
                        </a:spcBef>
                      </a:pPr>
                      <a:r>
                        <a:rPr lang="fr-FR" sz="1800" spc="114" dirty="0" smtClean="0">
                          <a:latin typeface="Arial"/>
                          <a:cs typeface="Arial"/>
                        </a:rPr>
                        <a:t>Déposer</a:t>
                      </a:r>
                      <a:endParaRPr sz="1800">
                        <a:latin typeface="Arial"/>
                        <a:cs typeface="Arial"/>
                      </a:endParaRPr>
                    </a:p>
                  </a:txBody>
                  <a:tcPr marL="0" marR="0" marT="0" marB="0">
                    <a:lnR w="3175">
                      <a:solidFill>
                        <a:srgbClr val="000000"/>
                      </a:solidFill>
                      <a:prstDash val="solid"/>
                    </a:lnR>
                    <a:lnB w="3175">
                      <a:solidFill>
                        <a:srgbClr val="000000"/>
                      </a:solidFill>
                      <a:prstDash val="solid"/>
                    </a:lnB>
                  </a:tcPr>
                </a:tc>
              </a:tr>
              <a:tr h="684530">
                <a:tc>
                  <a:txBody>
                    <a:bodyPr/>
                    <a:lstStyle/>
                    <a:p>
                      <a:pPr>
                        <a:lnSpc>
                          <a:spcPct val="100000"/>
                        </a:lnSpc>
                        <a:spcBef>
                          <a:spcPts val="20"/>
                        </a:spcBef>
                      </a:pPr>
                      <a:endParaRPr sz="3000">
                        <a:latin typeface="Times New Roman"/>
                        <a:cs typeface="Times New Roman"/>
                      </a:endParaRPr>
                    </a:p>
                  </a:txBody>
                  <a:tcPr marL="0" marR="0" marT="2540" marB="0">
                    <a:lnR w="3175">
                      <a:solidFill>
                        <a:srgbClr val="000000"/>
                      </a:solidFill>
                      <a:prstDash val="solid"/>
                    </a:lnR>
                    <a:lnT w="3175">
                      <a:solidFill>
                        <a:srgbClr val="000000"/>
                      </a:solidFill>
                      <a:prstDash val="solid"/>
                    </a:lnT>
                  </a:tcPr>
                </a:tc>
                <a:tc>
                  <a:txBody>
                    <a:bodyPr/>
                    <a:lstStyle/>
                    <a:p>
                      <a:pPr>
                        <a:lnSpc>
                          <a:spcPct val="100000"/>
                        </a:lnSpc>
                      </a:pPr>
                      <a:endParaRPr sz="2100">
                        <a:latin typeface="Times New Roman"/>
                        <a:cs typeface="Times New Roman"/>
                      </a:endParaRPr>
                    </a:p>
                  </a:txBody>
                  <a:tcPr marL="0" marR="0" marT="0" marB="0">
                    <a:lnL w="3175">
                      <a:solidFill>
                        <a:srgbClr val="000000"/>
                      </a:solidFill>
                      <a:prstDash val="solid"/>
                    </a:lnL>
                    <a:lnT w="3175">
                      <a:solidFill>
                        <a:srgbClr val="000000"/>
                      </a:solidFill>
                      <a:prstDash val="solid"/>
                    </a:lnT>
                    <a:lnB w="3175">
                      <a:solidFill>
                        <a:srgbClr val="000000"/>
                      </a:solidFill>
                      <a:prstDash val="solid"/>
                    </a:lnB>
                  </a:tcPr>
                </a:tc>
                <a:tc vMerge="1">
                  <a:txBody>
                    <a:bodyPr/>
                    <a:lstStyle/>
                    <a:p>
                      <a:endParaRPr/>
                    </a:p>
                  </a:txBody>
                  <a:tcPr marL="0" marR="0" marT="0" marB="0">
                    <a:lnR w="3175">
                      <a:solidFill>
                        <a:srgbClr val="000000"/>
                      </a:solidFill>
                      <a:prstDash val="solid"/>
                    </a:lnR>
                    <a:lnB w="3175">
                      <a:solidFill>
                        <a:srgbClr val="000000"/>
                      </a:solidFill>
                      <a:prstDash val="solid"/>
                    </a:lnB>
                  </a:tcPr>
                </a:tc>
              </a:tr>
            </a:tbl>
          </a:graphicData>
        </a:graphic>
      </p:graphicFrame>
      <p:sp>
        <p:nvSpPr>
          <p:cNvPr id="19" name="object 19"/>
          <p:cNvSpPr/>
          <p:nvPr/>
        </p:nvSpPr>
        <p:spPr>
          <a:xfrm>
            <a:off x="2915920" y="3307079"/>
            <a:ext cx="215900" cy="539750"/>
          </a:xfrm>
          <a:custGeom>
            <a:avLst/>
            <a:gdLst/>
            <a:ahLst/>
            <a:cxnLst/>
            <a:rect l="l" t="t" r="r" b="b"/>
            <a:pathLst>
              <a:path w="215900" h="539750">
                <a:moveTo>
                  <a:pt x="107950" y="539750"/>
                </a:moveTo>
                <a:lnTo>
                  <a:pt x="107950" y="220980"/>
                </a:lnTo>
                <a:lnTo>
                  <a:pt x="0" y="220980"/>
                </a:lnTo>
                <a:lnTo>
                  <a:pt x="107950" y="0"/>
                </a:lnTo>
                <a:lnTo>
                  <a:pt x="215900" y="220980"/>
                </a:lnTo>
                <a:lnTo>
                  <a:pt x="107950" y="220980"/>
                </a:lnTo>
              </a:path>
            </a:pathLst>
          </a:custGeom>
          <a:ln w="17970">
            <a:solidFill>
              <a:srgbClr val="569C1B"/>
            </a:solidFill>
          </a:ln>
        </p:spPr>
        <p:txBody>
          <a:bodyPr wrap="square" lIns="0" tIns="0" rIns="0" bIns="0" rtlCol="0"/>
          <a:lstStyle/>
          <a:p>
            <a:endParaRPr/>
          </a:p>
        </p:txBody>
      </p:sp>
      <p:sp>
        <p:nvSpPr>
          <p:cNvPr id="21" name="object 21"/>
          <p:cNvSpPr txBox="1">
            <a:spLocks noGrp="1"/>
          </p:cNvSpPr>
          <p:nvPr>
            <p:ph type="sldNum" sz="quarter" idx="7"/>
          </p:nvPr>
        </p:nvSpPr>
        <p:spPr>
          <a:prstGeom prst="rect">
            <a:avLst/>
          </a:prstGeom>
        </p:spPr>
        <p:txBody>
          <a:bodyPr vert="horz" wrap="square" lIns="0" tIns="40005" rIns="0" bIns="0" rtlCol="0">
            <a:spAutoFit/>
          </a:bodyPr>
          <a:lstStyle/>
          <a:p>
            <a:pPr marL="38100">
              <a:lnSpc>
                <a:spcPct val="100000"/>
              </a:lnSpc>
              <a:spcBef>
                <a:spcPts val="315"/>
              </a:spcBef>
            </a:pPr>
            <a:fld id="{81D60167-4931-47E6-BA6A-407CBD079E47}" type="slidenum">
              <a:rPr spc="620" dirty="0"/>
              <a:pPr marL="38100">
                <a:lnSpc>
                  <a:spcPct val="100000"/>
                </a:lnSpc>
                <a:spcBef>
                  <a:spcPts val="315"/>
                </a:spcBef>
              </a:pPr>
              <a:t>13</a:t>
            </a:fld>
            <a:endParaRPr spc="620" dirty="0"/>
          </a:p>
        </p:txBody>
      </p:sp>
      <p:sp>
        <p:nvSpPr>
          <p:cNvPr id="22" name="ZoneTexte 21"/>
          <p:cNvSpPr txBox="1"/>
          <p:nvPr/>
        </p:nvSpPr>
        <p:spPr>
          <a:xfrm>
            <a:off x="2527300" y="4768850"/>
            <a:ext cx="1600200" cy="646331"/>
          </a:xfrm>
          <a:prstGeom prst="rect">
            <a:avLst/>
          </a:prstGeom>
          <a:noFill/>
          <a:ln>
            <a:noFill/>
          </a:ln>
        </p:spPr>
        <p:txBody>
          <a:bodyPr wrap="square" rtlCol="0">
            <a:spAutoFit/>
          </a:bodyPr>
          <a:lstStyle/>
          <a:p>
            <a:r>
              <a:rPr lang="fr-FR" dirty="0" smtClean="0"/>
              <a:t>Fournisseur local</a:t>
            </a:r>
            <a:endParaRPr lang="fr-F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6569" y="384809"/>
            <a:ext cx="9359900" cy="1243930"/>
          </a:xfrm>
          <a:prstGeom prst="rect">
            <a:avLst/>
          </a:prstGeom>
        </p:spPr>
        <p:txBody>
          <a:bodyPr vert="horz" wrap="square" lIns="0" tIns="12700" rIns="0" bIns="0" rtlCol="0">
            <a:spAutoFit/>
          </a:bodyPr>
          <a:lstStyle/>
          <a:p>
            <a:pPr marL="12700">
              <a:lnSpc>
                <a:spcPct val="100000"/>
              </a:lnSpc>
              <a:spcBef>
                <a:spcPts val="100"/>
              </a:spcBef>
            </a:pPr>
            <a:r>
              <a:rPr spc="114" smtClean="0"/>
              <a:t>Exemple</a:t>
            </a:r>
            <a:r>
              <a:rPr lang="fr-FR" spc="114" dirty="0" smtClean="0"/>
              <a:t> </a:t>
            </a:r>
            <a:r>
              <a:rPr spc="114" smtClean="0"/>
              <a:t>de</a:t>
            </a:r>
            <a:r>
              <a:rPr lang="fr-FR" spc="114" dirty="0" smtClean="0"/>
              <a:t> </a:t>
            </a:r>
            <a:r>
              <a:rPr spc="114" smtClean="0"/>
              <a:t>liens</a:t>
            </a:r>
            <a:r>
              <a:rPr lang="fr-FR" spc="114" dirty="0" smtClean="0"/>
              <a:t> </a:t>
            </a:r>
            <a:r>
              <a:rPr spc="114" smtClean="0"/>
              <a:t>entre</a:t>
            </a:r>
            <a:r>
              <a:rPr lang="fr-FR" spc="114" dirty="0" smtClean="0"/>
              <a:t> </a:t>
            </a:r>
            <a:r>
              <a:rPr spc="114" smtClean="0"/>
              <a:t>diagramme</a:t>
            </a:r>
            <a:r>
              <a:rPr lang="fr-FR" spc="114" dirty="0" smtClean="0"/>
              <a:t> </a:t>
            </a:r>
            <a:r>
              <a:rPr spc="114" smtClean="0"/>
              <a:t>et</a:t>
            </a:r>
            <a:r>
              <a:rPr lang="fr-FR" spc="114" dirty="0" smtClean="0"/>
              <a:t> </a:t>
            </a:r>
            <a:r>
              <a:rPr spc="114" smtClean="0"/>
              <a:t>texte</a:t>
            </a:r>
            <a:endParaRPr spc="114" dirty="0"/>
          </a:p>
        </p:txBody>
      </p:sp>
      <p:pic>
        <p:nvPicPr>
          <p:cNvPr id="3" name="object 3"/>
          <p:cNvPicPr/>
          <p:nvPr/>
        </p:nvPicPr>
        <p:blipFill>
          <a:blip r:embed="rId2" cstate="print"/>
          <a:stretch>
            <a:fillRect/>
          </a:stretch>
        </p:blipFill>
        <p:spPr>
          <a:xfrm>
            <a:off x="468630" y="3384550"/>
            <a:ext cx="143510" cy="467360"/>
          </a:xfrm>
          <a:prstGeom prst="rect">
            <a:avLst/>
          </a:prstGeom>
        </p:spPr>
      </p:pic>
      <p:sp>
        <p:nvSpPr>
          <p:cNvPr id="4" name="object 4"/>
          <p:cNvSpPr/>
          <p:nvPr/>
        </p:nvSpPr>
        <p:spPr>
          <a:xfrm>
            <a:off x="1079500" y="3384550"/>
            <a:ext cx="1440180" cy="431800"/>
          </a:xfrm>
          <a:custGeom>
            <a:avLst/>
            <a:gdLst/>
            <a:ahLst/>
            <a:cxnLst/>
            <a:rect l="l" t="t" r="r" b="b"/>
            <a:pathLst>
              <a:path w="1440180" h="431800">
                <a:moveTo>
                  <a:pt x="720089" y="0"/>
                </a:moveTo>
                <a:lnTo>
                  <a:pt x="790998" y="949"/>
                </a:lnTo>
                <a:lnTo>
                  <a:pt x="859664" y="3748"/>
                </a:lnTo>
                <a:lnTo>
                  <a:pt x="925823" y="8319"/>
                </a:lnTo>
                <a:lnTo>
                  <a:pt x="989207" y="14587"/>
                </a:lnTo>
                <a:lnTo>
                  <a:pt x="1049554" y="22476"/>
                </a:lnTo>
                <a:lnTo>
                  <a:pt x="1106597" y="31910"/>
                </a:lnTo>
                <a:lnTo>
                  <a:pt x="1160071" y="42812"/>
                </a:lnTo>
                <a:lnTo>
                  <a:pt x="1209711" y="55107"/>
                </a:lnTo>
                <a:lnTo>
                  <a:pt x="1255252" y="68719"/>
                </a:lnTo>
                <a:lnTo>
                  <a:pt x="1296429" y="83572"/>
                </a:lnTo>
                <a:lnTo>
                  <a:pt x="1332975" y="99589"/>
                </a:lnTo>
                <a:lnTo>
                  <a:pt x="1391119" y="134815"/>
                </a:lnTo>
                <a:lnTo>
                  <a:pt x="1427561" y="173788"/>
                </a:lnTo>
                <a:lnTo>
                  <a:pt x="1440180" y="215900"/>
                </a:lnTo>
                <a:lnTo>
                  <a:pt x="1436981" y="237111"/>
                </a:lnTo>
                <a:lnTo>
                  <a:pt x="1412185" y="277472"/>
                </a:lnTo>
                <a:lnTo>
                  <a:pt x="1364627" y="314545"/>
                </a:lnTo>
                <a:lnTo>
                  <a:pt x="1296429" y="347684"/>
                </a:lnTo>
                <a:lnTo>
                  <a:pt x="1255252" y="362577"/>
                </a:lnTo>
                <a:lnTo>
                  <a:pt x="1209711" y="376245"/>
                </a:lnTo>
                <a:lnTo>
                  <a:pt x="1160071" y="388607"/>
                </a:lnTo>
                <a:lnTo>
                  <a:pt x="1106597" y="399582"/>
                </a:lnTo>
                <a:lnTo>
                  <a:pt x="1049554" y="409090"/>
                </a:lnTo>
                <a:lnTo>
                  <a:pt x="989207" y="417051"/>
                </a:lnTo>
                <a:lnTo>
                  <a:pt x="925823" y="423382"/>
                </a:lnTo>
                <a:lnTo>
                  <a:pt x="859664" y="428005"/>
                </a:lnTo>
                <a:lnTo>
                  <a:pt x="790998" y="430837"/>
                </a:lnTo>
                <a:lnTo>
                  <a:pt x="720089" y="431800"/>
                </a:lnTo>
                <a:lnTo>
                  <a:pt x="649181" y="430837"/>
                </a:lnTo>
                <a:lnTo>
                  <a:pt x="580515" y="428005"/>
                </a:lnTo>
                <a:lnTo>
                  <a:pt x="514356" y="423382"/>
                </a:lnTo>
                <a:lnTo>
                  <a:pt x="450972" y="417051"/>
                </a:lnTo>
                <a:lnTo>
                  <a:pt x="390625" y="409090"/>
                </a:lnTo>
                <a:lnTo>
                  <a:pt x="333582" y="399582"/>
                </a:lnTo>
                <a:lnTo>
                  <a:pt x="280108" y="388607"/>
                </a:lnTo>
                <a:lnTo>
                  <a:pt x="230468" y="376245"/>
                </a:lnTo>
                <a:lnTo>
                  <a:pt x="184927" y="362577"/>
                </a:lnTo>
                <a:lnTo>
                  <a:pt x="143750" y="347684"/>
                </a:lnTo>
                <a:lnTo>
                  <a:pt x="107204" y="331647"/>
                </a:lnTo>
                <a:lnTo>
                  <a:pt x="49060" y="296460"/>
                </a:lnTo>
                <a:lnTo>
                  <a:pt x="12618" y="257662"/>
                </a:lnTo>
                <a:lnTo>
                  <a:pt x="0" y="215900"/>
                </a:lnTo>
                <a:lnTo>
                  <a:pt x="3198" y="194489"/>
                </a:lnTo>
                <a:lnTo>
                  <a:pt x="27994" y="153871"/>
                </a:lnTo>
                <a:lnTo>
                  <a:pt x="75552" y="116696"/>
                </a:lnTo>
                <a:lnTo>
                  <a:pt x="143750" y="83572"/>
                </a:lnTo>
                <a:lnTo>
                  <a:pt x="184927" y="68719"/>
                </a:lnTo>
                <a:lnTo>
                  <a:pt x="230468" y="55107"/>
                </a:lnTo>
                <a:lnTo>
                  <a:pt x="280108" y="42812"/>
                </a:lnTo>
                <a:lnTo>
                  <a:pt x="333582" y="31910"/>
                </a:lnTo>
                <a:lnTo>
                  <a:pt x="390625" y="22476"/>
                </a:lnTo>
                <a:lnTo>
                  <a:pt x="450972" y="14587"/>
                </a:lnTo>
                <a:lnTo>
                  <a:pt x="514356" y="8319"/>
                </a:lnTo>
                <a:lnTo>
                  <a:pt x="580515" y="3748"/>
                </a:lnTo>
                <a:lnTo>
                  <a:pt x="649181" y="949"/>
                </a:lnTo>
                <a:lnTo>
                  <a:pt x="720089" y="0"/>
                </a:lnTo>
                <a:close/>
              </a:path>
            </a:pathLst>
          </a:custGeom>
          <a:ln w="3175">
            <a:solidFill>
              <a:srgbClr val="000000"/>
            </a:solidFill>
          </a:ln>
        </p:spPr>
        <p:txBody>
          <a:bodyPr wrap="square" lIns="0" tIns="0" rIns="0" bIns="0" rtlCol="0"/>
          <a:lstStyle/>
          <a:p>
            <a:endParaRPr/>
          </a:p>
        </p:txBody>
      </p:sp>
      <p:sp>
        <p:nvSpPr>
          <p:cNvPr id="5" name="object 5"/>
          <p:cNvSpPr txBox="1"/>
          <p:nvPr/>
        </p:nvSpPr>
        <p:spPr>
          <a:xfrm>
            <a:off x="1211580" y="3455670"/>
            <a:ext cx="1326515" cy="289823"/>
          </a:xfrm>
          <a:prstGeom prst="rect">
            <a:avLst/>
          </a:prstGeom>
        </p:spPr>
        <p:txBody>
          <a:bodyPr vert="horz" wrap="square" lIns="0" tIns="12700" rIns="0" bIns="0" rtlCol="0">
            <a:spAutoFit/>
          </a:bodyPr>
          <a:lstStyle/>
          <a:p>
            <a:pPr marL="12700">
              <a:lnSpc>
                <a:spcPct val="100000"/>
              </a:lnSpc>
              <a:spcBef>
                <a:spcPts val="100"/>
              </a:spcBef>
            </a:pPr>
            <a:r>
              <a:rPr lang="fr-FR" sz="1800" spc="-150" dirty="0" smtClean="0">
                <a:latin typeface="Arial"/>
                <a:cs typeface="Arial"/>
              </a:rPr>
              <a:t>Livrer</a:t>
            </a:r>
            <a:r>
              <a:rPr sz="1800" spc="1200" smtClean="0">
                <a:latin typeface="Arial"/>
                <a:cs typeface="Arial"/>
              </a:rPr>
              <a:t>r</a:t>
            </a:r>
            <a:endParaRPr sz="1800">
              <a:latin typeface="Arial"/>
              <a:cs typeface="Arial"/>
            </a:endParaRPr>
          </a:p>
        </p:txBody>
      </p:sp>
      <p:sp>
        <p:nvSpPr>
          <p:cNvPr id="6" name="object 6"/>
          <p:cNvSpPr/>
          <p:nvPr/>
        </p:nvSpPr>
        <p:spPr>
          <a:xfrm>
            <a:off x="3239770" y="2160270"/>
            <a:ext cx="1440180" cy="431800"/>
          </a:xfrm>
          <a:custGeom>
            <a:avLst/>
            <a:gdLst/>
            <a:ahLst/>
            <a:cxnLst/>
            <a:rect l="l" t="t" r="r" b="b"/>
            <a:pathLst>
              <a:path w="1440179" h="431800">
                <a:moveTo>
                  <a:pt x="720090" y="0"/>
                </a:moveTo>
                <a:lnTo>
                  <a:pt x="790998" y="949"/>
                </a:lnTo>
                <a:lnTo>
                  <a:pt x="859664" y="3748"/>
                </a:lnTo>
                <a:lnTo>
                  <a:pt x="925823" y="8319"/>
                </a:lnTo>
                <a:lnTo>
                  <a:pt x="989207" y="14587"/>
                </a:lnTo>
                <a:lnTo>
                  <a:pt x="1049554" y="22476"/>
                </a:lnTo>
                <a:lnTo>
                  <a:pt x="1106597" y="31910"/>
                </a:lnTo>
                <a:lnTo>
                  <a:pt x="1160071" y="42812"/>
                </a:lnTo>
                <a:lnTo>
                  <a:pt x="1209711" y="55107"/>
                </a:lnTo>
                <a:lnTo>
                  <a:pt x="1255252" y="68719"/>
                </a:lnTo>
                <a:lnTo>
                  <a:pt x="1296429" y="83572"/>
                </a:lnTo>
                <a:lnTo>
                  <a:pt x="1332975" y="99589"/>
                </a:lnTo>
                <a:lnTo>
                  <a:pt x="1391119" y="134815"/>
                </a:lnTo>
                <a:lnTo>
                  <a:pt x="1427561" y="173788"/>
                </a:lnTo>
                <a:lnTo>
                  <a:pt x="1440180" y="215900"/>
                </a:lnTo>
                <a:lnTo>
                  <a:pt x="1436981" y="237111"/>
                </a:lnTo>
                <a:lnTo>
                  <a:pt x="1412185" y="277472"/>
                </a:lnTo>
                <a:lnTo>
                  <a:pt x="1364627" y="314545"/>
                </a:lnTo>
                <a:lnTo>
                  <a:pt x="1296429" y="347684"/>
                </a:lnTo>
                <a:lnTo>
                  <a:pt x="1255252" y="362577"/>
                </a:lnTo>
                <a:lnTo>
                  <a:pt x="1209711" y="376245"/>
                </a:lnTo>
                <a:lnTo>
                  <a:pt x="1160071" y="388607"/>
                </a:lnTo>
                <a:lnTo>
                  <a:pt x="1106597" y="399582"/>
                </a:lnTo>
                <a:lnTo>
                  <a:pt x="1049554" y="409090"/>
                </a:lnTo>
                <a:lnTo>
                  <a:pt x="989207" y="417051"/>
                </a:lnTo>
                <a:lnTo>
                  <a:pt x="925823" y="423382"/>
                </a:lnTo>
                <a:lnTo>
                  <a:pt x="859664" y="428005"/>
                </a:lnTo>
                <a:lnTo>
                  <a:pt x="790998" y="430837"/>
                </a:lnTo>
                <a:lnTo>
                  <a:pt x="720090" y="431800"/>
                </a:lnTo>
                <a:lnTo>
                  <a:pt x="648982" y="430837"/>
                </a:lnTo>
                <a:lnTo>
                  <a:pt x="580166" y="428005"/>
                </a:lnTo>
                <a:lnTo>
                  <a:pt x="513900" y="423382"/>
                </a:lnTo>
                <a:lnTo>
                  <a:pt x="450447" y="417051"/>
                </a:lnTo>
                <a:lnTo>
                  <a:pt x="390067" y="409090"/>
                </a:lnTo>
                <a:lnTo>
                  <a:pt x="333019" y="399582"/>
                </a:lnTo>
                <a:lnTo>
                  <a:pt x="279565" y="388607"/>
                </a:lnTo>
                <a:lnTo>
                  <a:pt x="229965" y="376245"/>
                </a:lnTo>
                <a:lnTo>
                  <a:pt x="184480" y="362577"/>
                </a:lnTo>
                <a:lnTo>
                  <a:pt x="143370" y="347684"/>
                </a:lnTo>
                <a:lnTo>
                  <a:pt x="106897" y="331647"/>
                </a:lnTo>
                <a:lnTo>
                  <a:pt x="48899" y="296460"/>
                </a:lnTo>
                <a:lnTo>
                  <a:pt x="12572" y="257662"/>
                </a:lnTo>
                <a:lnTo>
                  <a:pt x="0" y="215900"/>
                </a:lnTo>
                <a:lnTo>
                  <a:pt x="3186" y="194489"/>
                </a:lnTo>
                <a:lnTo>
                  <a:pt x="27896" y="153871"/>
                </a:lnTo>
                <a:lnTo>
                  <a:pt x="75319" y="116696"/>
                </a:lnTo>
                <a:lnTo>
                  <a:pt x="143370" y="83572"/>
                </a:lnTo>
                <a:lnTo>
                  <a:pt x="184480" y="68719"/>
                </a:lnTo>
                <a:lnTo>
                  <a:pt x="229965" y="55107"/>
                </a:lnTo>
                <a:lnTo>
                  <a:pt x="279565" y="42812"/>
                </a:lnTo>
                <a:lnTo>
                  <a:pt x="333019" y="31910"/>
                </a:lnTo>
                <a:lnTo>
                  <a:pt x="390067" y="22476"/>
                </a:lnTo>
                <a:lnTo>
                  <a:pt x="450447" y="14587"/>
                </a:lnTo>
                <a:lnTo>
                  <a:pt x="513900" y="8319"/>
                </a:lnTo>
                <a:lnTo>
                  <a:pt x="580166" y="3748"/>
                </a:lnTo>
                <a:lnTo>
                  <a:pt x="648982" y="949"/>
                </a:lnTo>
                <a:lnTo>
                  <a:pt x="720090" y="0"/>
                </a:lnTo>
                <a:close/>
              </a:path>
            </a:pathLst>
          </a:custGeom>
          <a:ln w="3175">
            <a:solidFill>
              <a:srgbClr val="000000"/>
            </a:solidFill>
          </a:ln>
        </p:spPr>
        <p:txBody>
          <a:bodyPr wrap="square" lIns="0" tIns="0" rIns="0" bIns="0" rtlCol="0"/>
          <a:lstStyle/>
          <a:p>
            <a:endParaRPr/>
          </a:p>
        </p:txBody>
      </p:sp>
      <p:sp>
        <p:nvSpPr>
          <p:cNvPr id="7" name="object 7"/>
          <p:cNvSpPr txBox="1"/>
          <p:nvPr/>
        </p:nvSpPr>
        <p:spPr>
          <a:xfrm>
            <a:off x="3434079" y="2231390"/>
            <a:ext cx="1202055" cy="299720"/>
          </a:xfrm>
          <a:prstGeom prst="rect">
            <a:avLst/>
          </a:prstGeom>
        </p:spPr>
        <p:txBody>
          <a:bodyPr vert="horz" wrap="square" lIns="0" tIns="12700" rIns="0" bIns="0" rtlCol="0">
            <a:spAutoFit/>
          </a:bodyPr>
          <a:lstStyle/>
          <a:p>
            <a:pPr marL="12700">
              <a:lnSpc>
                <a:spcPct val="100000"/>
              </a:lnSpc>
              <a:spcBef>
                <a:spcPts val="100"/>
              </a:spcBef>
            </a:pPr>
            <a:r>
              <a:rPr sz="1800" spc="70" dirty="0">
                <a:latin typeface="Arial"/>
                <a:cs typeface="Arial"/>
              </a:rPr>
              <a:t>S'identifier</a:t>
            </a:r>
            <a:endParaRPr sz="1800">
              <a:latin typeface="Arial"/>
              <a:cs typeface="Arial"/>
            </a:endParaRPr>
          </a:p>
        </p:txBody>
      </p:sp>
      <p:grpSp>
        <p:nvGrpSpPr>
          <p:cNvPr id="8" name="object 8"/>
          <p:cNvGrpSpPr/>
          <p:nvPr/>
        </p:nvGrpSpPr>
        <p:grpSpPr>
          <a:xfrm>
            <a:off x="2366962" y="2519679"/>
            <a:ext cx="1017905" cy="945515"/>
            <a:chOff x="2366962" y="2519679"/>
            <a:chExt cx="1017905" cy="945515"/>
          </a:xfrm>
        </p:grpSpPr>
        <p:sp>
          <p:nvSpPr>
            <p:cNvPr id="9" name="object 9"/>
            <p:cNvSpPr/>
            <p:nvPr/>
          </p:nvSpPr>
          <p:spPr>
            <a:xfrm>
              <a:off x="2376170" y="2616199"/>
              <a:ext cx="904240" cy="839469"/>
            </a:xfrm>
            <a:custGeom>
              <a:avLst/>
              <a:gdLst/>
              <a:ahLst/>
              <a:cxnLst/>
              <a:rect l="l" t="t" r="r" b="b"/>
              <a:pathLst>
                <a:path w="904239" h="839470">
                  <a:moveTo>
                    <a:pt x="0" y="839470"/>
                  </a:moveTo>
                  <a:lnTo>
                    <a:pt x="66040" y="778510"/>
                  </a:lnTo>
                </a:path>
                <a:path w="904239" h="839470">
                  <a:moveTo>
                    <a:pt x="105410" y="741679"/>
                  </a:moveTo>
                  <a:lnTo>
                    <a:pt x="171450" y="680720"/>
                  </a:lnTo>
                </a:path>
                <a:path w="904239" h="839470">
                  <a:moveTo>
                    <a:pt x="210819" y="643889"/>
                  </a:moveTo>
                  <a:lnTo>
                    <a:pt x="276860" y="582929"/>
                  </a:lnTo>
                </a:path>
                <a:path w="904239" h="839470">
                  <a:moveTo>
                    <a:pt x="316230" y="546100"/>
                  </a:moveTo>
                  <a:lnTo>
                    <a:pt x="382269" y="483870"/>
                  </a:lnTo>
                </a:path>
                <a:path w="904239" h="839470">
                  <a:moveTo>
                    <a:pt x="421640" y="448310"/>
                  </a:moveTo>
                  <a:lnTo>
                    <a:pt x="487680" y="386079"/>
                  </a:lnTo>
                </a:path>
                <a:path w="904239" h="839470">
                  <a:moveTo>
                    <a:pt x="527050" y="349250"/>
                  </a:moveTo>
                  <a:lnTo>
                    <a:pt x="593090" y="288289"/>
                  </a:lnTo>
                </a:path>
                <a:path w="904239" h="839470">
                  <a:moveTo>
                    <a:pt x="632460" y="251460"/>
                  </a:moveTo>
                  <a:lnTo>
                    <a:pt x="698500" y="190500"/>
                  </a:lnTo>
                </a:path>
                <a:path w="904239" h="839470">
                  <a:moveTo>
                    <a:pt x="739140" y="153670"/>
                  </a:moveTo>
                  <a:lnTo>
                    <a:pt x="803910" y="92710"/>
                  </a:lnTo>
                </a:path>
                <a:path w="904239" h="839470">
                  <a:moveTo>
                    <a:pt x="844550" y="55879"/>
                  </a:moveTo>
                  <a:lnTo>
                    <a:pt x="904240" y="0"/>
                  </a:lnTo>
                </a:path>
              </a:pathLst>
            </a:custGeom>
            <a:ln w="17970">
              <a:solidFill>
                <a:srgbClr val="569C1B"/>
              </a:solidFill>
            </a:ln>
          </p:spPr>
          <p:txBody>
            <a:bodyPr wrap="square" lIns="0" tIns="0" rIns="0" bIns="0" rtlCol="0"/>
            <a:lstStyle/>
            <a:p>
              <a:endParaRPr/>
            </a:p>
          </p:txBody>
        </p:sp>
        <p:sp>
          <p:nvSpPr>
            <p:cNvPr id="10" name="object 10"/>
            <p:cNvSpPr/>
            <p:nvPr/>
          </p:nvSpPr>
          <p:spPr>
            <a:xfrm>
              <a:off x="3241039" y="2519679"/>
              <a:ext cx="143510" cy="137160"/>
            </a:xfrm>
            <a:custGeom>
              <a:avLst/>
              <a:gdLst/>
              <a:ahLst/>
              <a:cxnLst/>
              <a:rect l="l" t="t" r="r" b="b"/>
              <a:pathLst>
                <a:path w="143510" h="137160">
                  <a:moveTo>
                    <a:pt x="143510" y="0"/>
                  </a:moveTo>
                  <a:lnTo>
                    <a:pt x="0" y="64770"/>
                  </a:lnTo>
                  <a:lnTo>
                    <a:pt x="67310" y="137160"/>
                  </a:lnTo>
                  <a:lnTo>
                    <a:pt x="143510" y="0"/>
                  </a:lnTo>
                  <a:close/>
                </a:path>
              </a:pathLst>
            </a:custGeom>
            <a:solidFill>
              <a:srgbClr val="569C1B"/>
            </a:solidFill>
          </p:spPr>
          <p:txBody>
            <a:bodyPr wrap="square" lIns="0" tIns="0" rIns="0" bIns="0" rtlCol="0"/>
            <a:lstStyle/>
            <a:p>
              <a:endParaRPr/>
            </a:p>
          </p:txBody>
        </p:sp>
      </p:grpSp>
      <p:sp>
        <p:nvSpPr>
          <p:cNvPr id="11" name="object 11"/>
          <p:cNvSpPr txBox="1"/>
          <p:nvPr/>
        </p:nvSpPr>
        <p:spPr>
          <a:xfrm>
            <a:off x="1932939" y="2701290"/>
            <a:ext cx="1132840" cy="269240"/>
          </a:xfrm>
          <a:prstGeom prst="rect">
            <a:avLst/>
          </a:prstGeom>
        </p:spPr>
        <p:txBody>
          <a:bodyPr vert="horz" wrap="square" lIns="0" tIns="12700" rIns="0" bIns="0" rtlCol="0">
            <a:spAutoFit/>
          </a:bodyPr>
          <a:lstStyle/>
          <a:p>
            <a:pPr marL="12700">
              <a:lnSpc>
                <a:spcPct val="100000"/>
              </a:lnSpc>
              <a:spcBef>
                <a:spcPts val="100"/>
              </a:spcBef>
            </a:pPr>
            <a:r>
              <a:rPr sz="1600" spc="100" dirty="0">
                <a:solidFill>
                  <a:srgbClr val="569C1B"/>
                </a:solidFill>
                <a:latin typeface="Arial"/>
                <a:cs typeface="Arial"/>
              </a:rPr>
              <a:t>«includes»</a:t>
            </a:r>
            <a:endParaRPr sz="1600">
              <a:latin typeface="Arial"/>
              <a:cs typeface="Arial"/>
            </a:endParaRPr>
          </a:p>
        </p:txBody>
      </p:sp>
      <p:grpSp>
        <p:nvGrpSpPr>
          <p:cNvPr id="12" name="object 12"/>
          <p:cNvGrpSpPr/>
          <p:nvPr/>
        </p:nvGrpSpPr>
        <p:grpSpPr>
          <a:xfrm>
            <a:off x="720090" y="3600450"/>
            <a:ext cx="1944370" cy="1727200"/>
            <a:chOff x="720090" y="3600450"/>
            <a:chExt cx="1944370" cy="1727200"/>
          </a:xfrm>
        </p:grpSpPr>
        <p:sp>
          <p:nvSpPr>
            <p:cNvPr id="13" name="object 13"/>
            <p:cNvSpPr/>
            <p:nvPr/>
          </p:nvSpPr>
          <p:spPr>
            <a:xfrm>
              <a:off x="720090" y="3600450"/>
              <a:ext cx="359410" cy="0"/>
            </a:xfrm>
            <a:custGeom>
              <a:avLst/>
              <a:gdLst/>
              <a:ahLst/>
              <a:cxnLst/>
              <a:rect l="l" t="t" r="r" b="b"/>
              <a:pathLst>
                <a:path w="359409">
                  <a:moveTo>
                    <a:pt x="0" y="0"/>
                  </a:moveTo>
                  <a:lnTo>
                    <a:pt x="359409" y="0"/>
                  </a:lnTo>
                </a:path>
              </a:pathLst>
            </a:custGeom>
            <a:ln w="3175">
              <a:solidFill>
                <a:srgbClr val="000000"/>
              </a:solidFill>
            </a:ln>
          </p:spPr>
          <p:txBody>
            <a:bodyPr wrap="square" lIns="0" tIns="0" rIns="0" bIns="0" rtlCol="0"/>
            <a:lstStyle/>
            <a:p>
              <a:endParaRPr/>
            </a:p>
          </p:txBody>
        </p:sp>
        <p:sp>
          <p:nvSpPr>
            <p:cNvPr id="14" name="object 14"/>
            <p:cNvSpPr/>
            <p:nvPr/>
          </p:nvSpPr>
          <p:spPr>
            <a:xfrm>
              <a:off x="1799590" y="3957320"/>
              <a:ext cx="0" cy="2540"/>
            </a:xfrm>
            <a:custGeom>
              <a:avLst/>
              <a:gdLst/>
              <a:ahLst/>
              <a:cxnLst/>
              <a:rect l="l" t="t" r="r" b="b"/>
              <a:pathLst>
                <a:path h="2539">
                  <a:moveTo>
                    <a:pt x="0" y="2539"/>
                  </a:moveTo>
                  <a:lnTo>
                    <a:pt x="0" y="0"/>
                  </a:lnTo>
                </a:path>
              </a:pathLst>
            </a:custGeom>
            <a:ln w="17970">
              <a:solidFill>
                <a:srgbClr val="569C1B"/>
              </a:solidFill>
            </a:ln>
          </p:spPr>
          <p:txBody>
            <a:bodyPr wrap="square" lIns="0" tIns="0" rIns="0" bIns="0" rtlCol="0"/>
            <a:lstStyle/>
            <a:p>
              <a:endParaRPr/>
            </a:p>
          </p:txBody>
        </p:sp>
        <p:sp>
          <p:nvSpPr>
            <p:cNvPr id="15" name="object 15"/>
            <p:cNvSpPr/>
            <p:nvPr/>
          </p:nvSpPr>
          <p:spPr>
            <a:xfrm>
              <a:off x="1750059" y="3816350"/>
              <a:ext cx="99060" cy="148590"/>
            </a:xfrm>
            <a:custGeom>
              <a:avLst/>
              <a:gdLst/>
              <a:ahLst/>
              <a:cxnLst/>
              <a:rect l="l" t="t" r="r" b="b"/>
              <a:pathLst>
                <a:path w="99060" h="148589">
                  <a:moveTo>
                    <a:pt x="49529" y="0"/>
                  </a:moveTo>
                  <a:lnTo>
                    <a:pt x="0" y="148589"/>
                  </a:lnTo>
                  <a:lnTo>
                    <a:pt x="99059" y="148589"/>
                  </a:lnTo>
                  <a:lnTo>
                    <a:pt x="49529" y="0"/>
                  </a:lnTo>
                  <a:close/>
                </a:path>
              </a:pathLst>
            </a:custGeom>
            <a:solidFill>
              <a:srgbClr val="569C1B"/>
            </a:solidFill>
          </p:spPr>
          <p:txBody>
            <a:bodyPr wrap="square" lIns="0" tIns="0" rIns="0" bIns="0" rtlCol="0"/>
            <a:lstStyle/>
            <a:p>
              <a:endParaRPr/>
            </a:p>
          </p:txBody>
        </p:sp>
        <p:sp>
          <p:nvSpPr>
            <p:cNvPr id="16" name="object 16"/>
            <p:cNvSpPr/>
            <p:nvPr/>
          </p:nvSpPr>
          <p:spPr>
            <a:xfrm>
              <a:off x="935990" y="4536439"/>
              <a:ext cx="1728470" cy="791210"/>
            </a:xfrm>
            <a:custGeom>
              <a:avLst/>
              <a:gdLst/>
              <a:ahLst/>
              <a:cxnLst/>
              <a:rect l="l" t="t" r="r" b="b"/>
              <a:pathLst>
                <a:path w="1728470" h="791210">
                  <a:moveTo>
                    <a:pt x="863599" y="0"/>
                  </a:moveTo>
                  <a:lnTo>
                    <a:pt x="929707" y="1051"/>
                  </a:lnTo>
                  <a:lnTo>
                    <a:pt x="994236" y="4161"/>
                  </a:lnTo>
                  <a:lnTo>
                    <a:pt x="1057040" y="9261"/>
                  </a:lnTo>
                  <a:lnTo>
                    <a:pt x="1117974" y="16285"/>
                  </a:lnTo>
                  <a:lnTo>
                    <a:pt x="1176890" y="25166"/>
                  </a:lnTo>
                  <a:lnTo>
                    <a:pt x="1233645" y="35835"/>
                  </a:lnTo>
                  <a:lnTo>
                    <a:pt x="1288090" y="48227"/>
                  </a:lnTo>
                  <a:lnTo>
                    <a:pt x="1340081" y="62272"/>
                  </a:lnTo>
                  <a:lnTo>
                    <a:pt x="1389472" y="77906"/>
                  </a:lnTo>
                  <a:lnTo>
                    <a:pt x="1436116" y="95059"/>
                  </a:lnTo>
                  <a:lnTo>
                    <a:pt x="1479867" y="113665"/>
                  </a:lnTo>
                  <a:lnTo>
                    <a:pt x="1520580" y="133656"/>
                  </a:lnTo>
                  <a:lnTo>
                    <a:pt x="1558108" y="154965"/>
                  </a:lnTo>
                  <a:lnTo>
                    <a:pt x="1592306" y="177526"/>
                  </a:lnTo>
                  <a:lnTo>
                    <a:pt x="1623027" y="201270"/>
                  </a:lnTo>
                  <a:lnTo>
                    <a:pt x="1673456" y="252040"/>
                  </a:lnTo>
                  <a:lnTo>
                    <a:pt x="1708227" y="306737"/>
                  </a:lnTo>
                  <a:lnTo>
                    <a:pt x="1726172" y="364823"/>
                  </a:lnTo>
                  <a:lnTo>
                    <a:pt x="1728470" y="394970"/>
                  </a:lnTo>
                  <a:lnTo>
                    <a:pt x="1726172" y="425281"/>
                  </a:lnTo>
                  <a:lnTo>
                    <a:pt x="1708227" y="483654"/>
                  </a:lnTo>
                  <a:lnTo>
                    <a:pt x="1673456" y="538583"/>
                  </a:lnTo>
                  <a:lnTo>
                    <a:pt x="1623027" y="589537"/>
                  </a:lnTo>
                  <a:lnTo>
                    <a:pt x="1592306" y="613356"/>
                  </a:lnTo>
                  <a:lnTo>
                    <a:pt x="1558108" y="635982"/>
                  </a:lnTo>
                  <a:lnTo>
                    <a:pt x="1520580" y="657347"/>
                  </a:lnTo>
                  <a:lnTo>
                    <a:pt x="1479867" y="677386"/>
                  </a:lnTo>
                  <a:lnTo>
                    <a:pt x="1436116" y="696031"/>
                  </a:lnTo>
                  <a:lnTo>
                    <a:pt x="1389472" y="713216"/>
                  </a:lnTo>
                  <a:lnTo>
                    <a:pt x="1340081" y="728875"/>
                  </a:lnTo>
                  <a:lnTo>
                    <a:pt x="1288090" y="742942"/>
                  </a:lnTo>
                  <a:lnTo>
                    <a:pt x="1233645" y="755348"/>
                  </a:lnTo>
                  <a:lnTo>
                    <a:pt x="1176890" y="766028"/>
                  </a:lnTo>
                  <a:lnTo>
                    <a:pt x="1117974" y="774916"/>
                  </a:lnTo>
                  <a:lnTo>
                    <a:pt x="1057040" y="781945"/>
                  </a:lnTo>
                  <a:lnTo>
                    <a:pt x="994236" y="787047"/>
                  </a:lnTo>
                  <a:lnTo>
                    <a:pt x="929707" y="790158"/>
                  </a:lnTo>
                  <a:lnTo>
                    <a:pt x="863599" y="791210"/>
                  </a:lnTo>
                  <a:lnTo>
                    <a:pt x="797657" y="790158"/>
                  </a:lnTo>
                  <a:lnTo>
                    <a:pt x="733279" y="787047"/>
                  </a:lnTo>
                  <a:lnTo>
                    <a:pt x="670611" y="781945"/>
                  </a:lnTo>
                  <a:lnTo>
                    <a:pt x="609800" y="774916"/>
                  </a:lnTo>
                  <a:lnTo>
                    <a:pt x="550993" y="766028"/>
                  </a:lnTo>
                  <a:lnTo>
                    <a:pt x="494336" y="755348"/>
                  </a:lnTo>
                  <a:lnTo>
                    <a:pt x="439976" y="742942"/>
                  </a:lnTo>
                  <a:lnTo>
                    <a:pt x="388060" y="728875"/>
                  </a:lnTo>
                  <a:lnTo>
                    <a:pt x="338735" y="713216"/>
                  </a:lnTo>
                  <a:lnTo>
                    <a:pt x="292147" y="696031"/>
                  </a:lnTo>
                  <a:lnTo>
                    <a:pt x="248443" y="677386"/>
                  </a:lnTo>
                  <a:lnTo>
                    <a:pt x="207770" y="657347"/>
                  </a:lnTo>
                  <a:lnTo>
                    <a:pt x="170274" y="635982"/>
                  </a:lnTo>
                  <a:lnTo>
                    <a:pt x="136102" y="613356"/>
                  </a:lnTo>
                  <a:lnTo>
                    <a:pt x="105401" y="589537"/>
                  </a:lnTo>
                  <a:lnTo>
                    <a:pt x="54998" y="538583"/>
                  </a:lnTo>
                  <a:lnTo>
                    <a:pt x="20239" y="483654"/>
                  </a:lnTo>
                  <a:lnTo>
                    <a:pt x="2297" y="425281"/>
                  </a:lnTo>
                  <a:lnTo>
                    <a:pt x="0" y="394970"/>
                  </a:lnTo>
                  <a:lnTo>
                    <a:pt x="2297" y="364823"/>
                  </a:lnTo>
                  <a:lnTo>
                    <a:pt x="20239" y="306737"/>
                  </a:lnTo>
                  <a:lnTo>
                    <a:pt x="54998" y="252040"/>
                  </a:lnTo>
                  <a:lnTo>
                    <a:pt x="105401" y="201270"/>
                  </a:lnTo>
                  <a:lnTo>
                    <a:pt x="136102" y="177526"/>
                  </a:lnTo>
                  <a:lnTo>
                    <a:pt x="170274" y="154965"/>
                  </a:lnTo>
                  <a:lnTo>
                    <a:pt x="207770" y="133656"/>
                  </a:lnTo>
                  <a:lnTo>
                    <a:pt x="248443" y="113665"/>
                  </a:lnTo>
                  <a:lnTo>
                    <a:pt x="292147" y="95059"/>
                  </a:lnTo>
                  <a:lnTo>
                    <a:pt x="338735" y="77906"/>
                  </a:lnTo>
                  <a:lnTo>
                    <a:pt x="388060" y="62272"/>
                  </a:lnTo>
                  <a:lnTo>
                    <a:pt x="439976" y="48227"/>
                  </a:lnTo>
                  <a:lnTo>
                    <a:pt x="494336" y="35835"/>
                  </a:lnTo>
                  <a:lnTo>
                    <a:pt x="550993" y="25166"/>
                  </a:lnTo>
                  <a:lnTo>
                    <a:pt x="609800" y="16285"/>
                  </a:lnTo>
                  <a:lnTo>
                    <a:pt x="670611" y="9261"/>
                  </a:lnTo>
                  <a:lnTo>
                    <a:pt x="733279" y="4161"/>
                  </a:lnTo>
                  <a:lnTo>
                    <a:pt x="797657" y="1051"/>
                  </a:lnTo>
                  <a:lnTo>
                    <a:pt x="863599" y="0"/>
                  </a:lnTo>
                  <a:close/>
                </a:path>
              </a:pathLst>
            </a:custGeom>
            <a:ln w="3175">
              <a:solidFill>
                <a:srgbClr val="000000"/>
              </a:solidFill>
            </a:ln>
          </p:spPr>
          <p:txBody>
            <a:bodyPr wrap="square" lIns="0" tIns="0" rIns="0" bIns="0" rtlCol="0"/>
            <a:lstStyle/>
            <a:p>
              <a:endParaRPr/>
            </a:p>
          </p:txBody>
        </p:sp>
        <p:sp>
          <p:nvSpPr>
            <p:cNvPr id="17" name="object 17"/>
            <p:cNvSpPr/>
            <p:nvPr/>
          </p:nvSpPr>
          <p:spPr>
            <a:xfrm>
              <a:off x="1799590" y="4014469"/>
              <a:ext cx="0" cy="521970"/>
            </a:xfrm>
            <a:custGeom>
              <a:avLst/>
              <a:gdLst/>
              <a:ahLst/>
              <a:cxnLst/>
              <a:rect l="l" t="t" r="r" b="b"/>
              <a:pathLst>
                <a:path h="521970">
                  <a:moveTo>
                    <a:pt x="0" y="521969"/>
                  </a:moveTo>
                  <a:lnTo>
                    <a:pt x="0" y="431799"/>
                  </a:lnTo>
                </a:path>
                <a:path h="521970">
                  <a:moveTo>
                    <a:pt x="0" y="377189"/>
                  </a:moveTo>
                  <a:lnTo>
                    <a:pt x="0" y="287019"/>
                  </a:lnTo>
                </a:path>
                <a:path h="521970">
                  <a:moveTo>
                    <a:pt x="0" y="233679"/>
                  </a:moveTo>
                  <a:lnTo>
                    <a:pt x="0" y="143509"/>
                  </a:lnTo>
                </a:path>
                <a:path h="521970">
                  <a:moveTo>
                    <a:pt x="0" y="88900"/>
                  </a:moveTo>
                  <a:lnTo>
                    <a:pt x="0" y="0"/>
                  </a:lnTo>
                </a:path>
              </a:pathLst>
            </a:custGeom>
            <a:ln w="17970">
              <a:solidFill>
                <a:srgbClr val="569C1B"/>
              </a:solidFill>
            </a:ln>
          </p:spPr>
          <p:txBody>
            <a:bodyPr wrap="square" lIns="0" tIns="0" rIns="0" bIns="0" rtlCol="0"/>
            <a:lstStyle/>
            <a:p>
              <a:endParaRPr/>
            </a:p>
          </p:txBody>
        </p:sp>
      </p:grpSp>
      <p:sp>
        <p:nvSpPr>
          <p:cNvPr id="18" name="object 18"/>
          <p:cNvSpPr txBox="1"/>
          <p:nvPr/>
        </p:nvSpPr>
        <p:spPr>
          <a:xfrm>
            <a:off x="1122680" y="4168140"/>
            <a:ext cx="1781810" cy="1085850"/>
          </a:xfrm>
          <a:prstGeom prst="rect">
            <a:avLst/>
          </a:prstGeom>
        </p:spPr>
        <p:txBody>
          <a:bodyPr vert="horz" wrap="square" lIns="0" tIns="12700" rIns="0" bIns="0" rtlCol="0">
            <a:spAutoFit/>
          </a:bodyPr>
          <a:lstStyle/>
          <a:p>
            <a:pPr marL="697230">
              <a:lnSpc>
                <a:spcPct val="100000"/>
              </a:lnSpc>
              <a:spcBef>
                <a:spcPts val="100"/>
              </a:spcBef>
            </a:pPr>
            <a:r>
              <a:rPr sz="1600" spc="110" dirty="0">
                <a:solidFill>
                  <a:srgbClr val="569C1B"/>
                </a:solidFill>
                <a:latin typeface="Arial"/>
                <a:cs typeface="Arial"/>
              </a:rPr>
              <a:t>«extends»</a:t>
            </a:r>
            <a:endParaRPr sz="1600">
              <a:latin typeface="Arial"/>
              <a:cs typeface="Arial"/>
            </a:endParaRPr>
          </a:p>
          <a:p>
            <a:pPr marL="12700" marR="433705" indent="233679">
              <a:lnSpc>
                <a:spcPct val="121800"/>
              </a:lnSpc>
              <a:spcBef>
                <a:spcPts val="1170"/>
              </a:spcBef>
            </a:pPr>
            <a:r>
              <a:rPr sz="1800" spc="15" dirty="0">
                <a:latin typeface="Arial"/>
                <a:cs typeface="Arial"/>
              </a:rPr>
              <a:t>Souscrire </a:t>
            </a:r>
            <a:r>
              <a:rPr sz="1800" spc="20" dirty="0">
                <a:latin typeface="Arial"/>
                <a:cs typeface="Arial"/>
              </a:rPr>
              <a:t> </a:t>
            </a:r>
            <a:r>
              <a:rPr sz="1800" spc="-70" dirty="0">
                <a:latin typeface="Arial"/>
                <a:cs typeface="Arial"/>
              </a:rPr>
              <a:t>u</a:t>
            </a:r>
            <a:r>
              <a:rPr sz="1800" spc="-75" dirty="0">
                <a:latin typeface="Arial"/>
                <a:cs typeface="Arial"/>
              </a:rPr>
              <a:t>n</a:t>
            </a:r>
            <a:r>
              <a:rPr sz="1800" spc="400" dirty="0">
                <a:latin typeface="Arial"/>
                <a:cs typeface="Arial"/>
              </a:rPr>
              <a:t>e</a:t>
            </a:r>
            <a:r>
              <a:rPr sz="1800" spc="-145" dirty="0">
                <a:latin typeface="Arial"/>
                <a:cs typeface="Arial"/>
              </a:rPr>
              <a:t>a</a:t>
            </a:r>
            <a:r>
              <a:rPr sz="1800" spc="-215" dirty="0">
                <a:latin typeface="Arial"/>
                <a:cs typeface="Arial"/>
              </a:rPr>
              <a:t>s</a:t>
            </a:r>
            <a:r>
              <a:rPr sz="1800" spc="-220" dirty="0">
                <a:latin typeface="Arial"/>
                <a:cs typeface="Arial"/>
              </a:rPr>
              <a:t>s</a:t>
            </a:r>
            <a:r>
              <a:rPr sz="1800" spc="-75" dirty="0">
                <a:latin typeface="Arial"/>
                <a:cs typeface="Arial"/>
              </a:rPr>
              <a:t>u</a:t>
            </a:r>
            <a:r>
              <a:rPr sz="1800" spc="15" dirty="0">
                <a:latin typeface="Arial"/>
                <a:cs typeface="Arial"/>
              </a:rPr>
              <a:t>r</a:t>
            </a:r>
            <a:r>
              <a:rPr sz="1800" spc="-145" dirty="0">
                <a:latin typeface="Arial"/>
                <a:cs typeface="Arial"/>
              </a:rPr>
              <a:t>a</a:t>
            </a:r>
            <a:r>
              <a:rPr sz="1800" spc="-70" dirty="0">
                <a:latin typeface="Arial"/>
                <a:cs typeface="Arial"/>
              </a:rPr>
              <a:t>n</a:t>
            </a:r>
            <a:r>
              <a:rPr sz="1800" spc="-160" dirty="0">
                <a:latin typeface="Arial"/>
                <a:cs typeface="Arial"/>
              </a:rPr>
              <a:t>ce</a:t>
            </a:r>
            <a:endParaRPr sz="1800">
              <a:latin typeface="Arial"/>
              <a:cs typeface="Arial"/>
            </a:endParaRPr>
          </a:p>
        </p:txBody>
      </p:sp>
      <p:sp>
        <p:nvSpPr>
          <p:cNvPr id="19" name="object 19"/>
          <p:cNvSpPr txBox="1"/>
          <p:nvPr/>
        </p:nvSpPr>
        <p:spPr>
          <a:xfrm>
            <a:off x="5297170" y="1574800"/>
            <a:ext cx="4693920" cy="3361690"/>
          </a:xfrm>
          <a:prstGeom prst="rect">
            <a:avLst/>
          </a:prstGeom>
        </p:spPr>
        <p:txBody>
          <a:bodyPr vert="horz" wrap="square" lIns="0" tIns="12700" rIns="0" bIns="0" rtlCol="0">
            <a:spAutoFit/>
          </a:bodyPr>
          <a:lstStyle/>
          <a:p>
            <a:pPr marL="12700" marR="3122295">
              <a:lnSpc>
                <a:spcPct val="121300"/>
              </a:lnSpc>
              <a:spcBef>
                <a:spcPts val="100"/>
              </a:spcBef>
            </a:pPr>
            <a:r>
              <a:rPr lang="fr-FR" spc="35" smtClean="0">
                <a:latin typeface="Arial"/>
                <a:cs typeface="Arial"/>
              </a:rPr>
              <a:t>Livrer</a:t>
            </a:r>
            <a:r>
              <a:rPr sz="1800" spc="35" smtClean="0">
                <a:latin typeface="Arial"/>
                <a:cs typeface="Arial"/>
              </a:rPr>
              <a:t> </a:t>
            </a:r>
            <a:r>
              <a:rPr sz="1800" spc="40" smtClean="0">
                <a:latin typeface="Arial"/>
                <a:cs typeface="Arial"/>
              </a:rPr>
              <a:t> </a:t>
            </a:r>
            <a:r>
              <a:rPr sz="1800" spc="-55" dirty="0">
                <a:latin typeface="Arial"/>
                <a:cs typeface="Arial"/>
              </a:rPr>
              <a:t>A</a:t>
            </a:r>
            <a:r>
              <a:rPr sz="1800" spc="-95" dirty="0">
                <a:latin typeface="Arial"/>
                <a:cs typeface="Arial"/>
              </a:rPr>
              <a:t>c</a:t>
            </a:r>
            <a:r>
              <a:rPr sz="1800" spc="140" dirty="0">
                <a:latin typeface="Arial"/>
                <a:cs typeface="Arial"/>
              </a:rPr>
              <a:t>t</a:t>
            </a:r>
            <a:r>
              <a:rPr sz="1800" spc="-210" dirty="0">
                <a:latin typeface="Arial"/>
                <a:cs typeface="Arial"/>
              </a:rPr>
              <a:t>e</a:t>
            </a:r>
            <a:r>
              <a:rPr sz="1800" spc="-75" dirty="0">
                <a:latin typeface="Arial"/>
                <a:cs typeface="Arial"/>
              </a:rPr>
              <a:t>u</a:t>
            </a:r>
            <a:r>
              <a:rPr sz="1800" spc="615" dirty="0">
                <a:latin typeface="Arial"/>
                <a:cs typeface="Arial"/>
              </a:rPr>
              <a:t>r</a:t>
            </a:r>
            <a:r>
              <a:rPr sz="1800" spc="590" dirty="0">
                <a:latin typeface="Arial"/>
                <a:cs typeface="Arial"/>
              </a:rPr>
              <a:t>:</a:t>
            </a:r>
            <a:r>
              <a:rPr sz="1800" spc="-150" dirty="0">
                <a:latin typeface="Arial"/>
                <a:cs typeface="Arial"/>
              </a:rPr>
              <a:t>C</a:t>
            </a:r>
            <a:r>
              <a:rPr sz="1800" spc="30" dirty="0">
                <a:latin typeface="Arial"/>
                <a:cs typeface="Arial"/>
              </a:rPr>
              <a:t>l</a:t>
            </a:r>
            <a:r>
              <a:rPr sz="1800" spc="35" dirty="0">
                <a:latin typeface="Arial"/>
                <a:cs typeface="Arial"/>
              </a:rPr>
              <a:t>i</a:t>
            </a:r>
            <a:r>
              <a:rPr sz="1800" spc="-210" dirty="0">
                <a:latin typeface="Arial"/>
                <a:cs typeface="Arial"/>
              </a:rPr>
              <a:t>e</a:t>
            </a:r>
            <a:r>
              <a:rPr sz="1800" spc="-70" dirty="0">
                <a:latin typeface="Arial"/>
                <a:cs typeface="Arial"/>
              </a:rPr>
              <a:t>n</a:t>
            </a:r>
            <a:r>
              <a:rPr sz="1800" spc="1295" dirty="0">
                <a:latin typeface="Arial"/>
                <a:cs typeface="Arial"/>
              </a:rPr>
              <a:t>t</a:t>
            </a:r>
            <a:endParaRPr sz="1800">
              <a:latin typeface="Arial"/>
              <a:cs typeface="Arial"/>
            </a:endParaRPr>
          </a:p>
          <a:p>
            <a:pPr marL="12700" marR="512445">
              <a:lnSpc>
                <a:spcPct val="121800"/>
              </a:lnSpc>
            </a:pPr>
            <a:r>
              <a:rPr sz="1800" spc="80" dirty="0">
                <a:solidFill>
                  <a:srgbClr val="569C1B"/>
                </a:solidFill>
                <a:latin typeface="Arial"/>
                <a:cs typeface="Arial"/>
              </a:rPr>
              <a:t>Pré-condition:Leclientdoitêtreidentifié </a:t>
            </a:r>
            <a:r>
              <a:rPr sz="1800" spc="-490" dirty="0">
                <a:solidFill>
                  <a:srgbClr val="569C1B"/>
                </a:solidFill>
                <a:latin typeface="Arial"/>
                <a:cs typeface="Arial"/>
              </a:rPr>
              <a:t> </a:t>
            </a:r>
            <a:r>
              <a:rPr sz="1800" spc="40" dirty="0">
                <a:latin typeface="Arial"/>
                <a:cs typeface="Arial"/>
              </a:rPr>
              <a:t>Scénarioprincipal</a:t>
            </a:r>
            <a:endParaRPr sz="1800">
              <a:latin typeface="Arial"/>
              <a:cs typeface="Arial"/>
            </a:endParaRPr>
          </a:p>
          <a:p>
            <a:pPr marL="12700">
              <a:lnSpc>
                <a:spcPct val="100000"/>
              </a:lnSpc>
              <a:spcBef>
                <a:spcPts val="470"/>
              </a:spcBef>
            </a:pPr>
            <a:r>
              <a:rPr sz="1800" spc="795" dirty="0">
                <a:latin typeface="Arial"/>
                <a:cs typeface="Arial"/>
              </a:rPr>
              <a:t>1</a:t>
            </a:r>
            <a:r>
              <a:rPr sz="1800" spc="-305" dirty="0">
                <a:latin typeface="Arial"/>
                <a:cs typeface="Arial"/>
              </a:rPr>
              <a:t> </a:t>
            </a:r>
            <a:r>
              <a:rPr sz="1800" dirty="0">
                <a:latin typeface="Arial"/>
                <a:cs typeface="Arial"/>
              </a:rPr>
              <a:t>.</a:t>
            </a:r>
            <a:r>
              <a:rPr sz="1800" spc="-5" dirty="0">
                <a:latin typeface="Arial"/>
                <a:cs typeface="Arial"/>
              </a:rPr>
              <a:t>..</a:t>
            </a:r>
            <a:endParaRPr sz="1800">
              <a:latin typeface="Arial"/>
              <a:cs typeface="Arial"/>
            </a:endParaRPr>
          </a:p>
          <a:p>
            <a:pPr marL="12700">
              <a:lnSpc>
                <a:spcPct val="100000"/>
              </a:lnSpc>
              <a:spcBef>
                <a:spcPts val="470"/>
              </a:spcBef>
            </a:pPr>
            <a:r>
              <a:rPr sz="1800" spc="795" dirty="0">
                <a:latin typeface="Arial"/>
                <a:cs typeface="Arial"/>
              </a:rPr>
              <a:t>2</a:t>
            </a:r>
            <a:r>
              <a:rPr sz="1800" spc="-305" dirty="0">
                <a:latin typeface="Arial"/>
                <a:cs typeface="Arial"/>
              </a:rPr>
              <a:t> </a:t>
            </a:r>
            <a:r>
              <a:rPr sz="1800" dirty="0">
                <a:latin typeface="Arial"/>
                <a:cs typeface="Arial"/>
              </a:rPr>
              <a:t>.</a:t>
            </a:r>
            <a:r>
              <a:rPr sz="1800" spc="-5" dirty="0">
                <a:latin typeface="Arial"/>
                <a:cs typeface="Arial"/>
              </a:rPr>
              <a:t>..</a:t>
            </a:r>
            <a:endParaRPr sz="1800">
              <a:latin typeface="Arial"/>
              <a:cs typeface="Arial"/>
            </a:endParaRPr>
          </a:p>
          <a:p>
            <a:pPr marL="12700" marR="5080">
              <a:lnSpc>
                <a:spcPts val="2630"/>
              </a:lnSpc>
              <a:spcBef>
                <a:spcPts val="155"/>
              </a:spcBef>
            </a:pPr>
            <a:r>
              <a:rPr sz="1800" spc="100" dirty="0">
                <a:latin typeface="Arial"/>
                <a:cs typeface="Arial"/>
              </a:rPr>
              <a:t>3.1L'objetdelacommandeestunproduit. </a:t>
            </a:r>
            <a:r>
              <a:rPr sz="1800" spc="105" dirty="0">
                <a:latin typeface="Arial"/>
                <a:cs typeface="Arial"/>
              </a:rPr>
              <a:t> </a:t>
            </a:r>
            <a:r>
              <a:rPr sz="1800" spc="35" dirty="0">
                <a:solidFill>
                  <a:srgbClr val="569C1B"/>
                </a:solidFill>
                <a:latin typeface="Arial"/>
                <a:cs typeface="Arial"/>
              </a:rPr>
              <a:t>DéclenchementducasCommanderunproduit. </a:t>
            </a:r>
            <a:r>
              <a:rPr sz="1800" spc="-490" dirty="0">
                <a:solidFill>
                  <a:srgbClr val="569C1B"/>
                </a:solidFill>
                <a:latin typeface="Arial"/>
                <a:cs typeface="Arial"/>
              </a:rPr>
              <a:t> </a:t>
            </a:r>
            <a:r>
              <a:rPr sz="1800" spc="80" dirty="0">
                <a:latin typeface="Arial"/>
                <a:cs typeface="Arial"/>
              </a:rPr>
              <a:t>3.2L'objetdelacommandeestunservice.</a:t>
            </a:r>
            <a:endParaRPr sz="1800">
              <a:latin typeface="Arial"/>
              <a:cs typeface="Arial"/>
            </a:endParaRPr>
          </a:p>
          <a:p>
            <a:pPr marL="12700">
              <a:lnSpc>
                <a:spcPct val="100000"/>
              </a:lnSpc>
              <a:spcBef>
                <a:spcPts val="305"/>
              </a:spcBef>
            </a:pPr>
            <a:r>
              <a:rPr sz="1800" spc="20" dirty="0">
                <a:solidFill>
                  <a:srgbClr val="569C1B"/>
                </a:solidFill>
                <a:latin typeface="Arial"/>
                <a:cs typeface="Arial"/>
              </a:rPr>
              <a:t>DéclenchementducasCommanderunservice.</a:t>
            </a:r>
            <a:endParaRPr sz="1800">
              <a:latin typeface="Arial"/>
              <a:cs typeface="Arial"/>
            </a:endParaRPr>
          </a:p>
        </p:txBody>
      </p:sp>
      <p:sp>
        <p:nvSpPr>
          <p:cNvPr id="20" name="object 20"/>
          <p:cNvSpPr txBox="1"/>
          <p:nvPr/>
        </p:nvSpPr>
        <p:spPr>
          <a:xfrm>
            <a:off x="5297170" y="5243830"/>
            <a:ext cx="4610735" cy="693420"/>
          </a:xfrm>
          <a:prstGeom prst="rect">
            <a:avLst/>
          </a:prstGeom>
        </p:spPr>
        <p:txBody>
          <a:bodyPr vert="horz" wrap="square" lIns="0" tIns="12700" rIns="0" bIns="0" rtlCol="0">
            <a:spAutoFit/>
          </a:bodyPr>
          <a:lstStyle/>
          <a:p>
            <a:pPr marL="12700" marR="5080">
              <a:lnSpc>
                <a:spcPct val="121800"/>
              </a:lnSpc>
              <a:spcBef>
                <a:spcPts val="100"/>
              </a:spcBef>
            </a:pPr>
            <a:r>
              <a:rPr sz="1800" spc="45" dirty="0">
                <a:latin typeface="Arial"/>
                <a:cs typeface="Arial"/>
              </a:rPr>
              <a:t>Scénarioalternatif </a:t>
            </a:r>
            <a:r>
              <a:rPr sz="1800" spc="50" dirty="0">
                <a:latin typeface="Arial"/>
                <a:cs typeface="Arial"/>
              </a:rPr>
              <a:t> </a:t>
            </a:r>
            <a:r>
              <a:rPr sz="1800" spc="75" dirty="0">
                <a:latin typeface="Arial"/>
                <a:cs typeface="Arial"/>
              </a:rPr>
              <a:t>2a.</a:t>
            </a:r>
            <a:r>
              <a:rPr sz="1800" spc="75" dirty="0">
                <a:solidFill>
                  <a:srgbClr val="569C1B"/>
                </a:solidFill>
                <a:latin typeface="Arial"/>
                <a:cs typeface="Arial"/>
              </a:rPr>
              <a:t>Leclientchoisitdeprendreuneasurance.</a:t>
            </a:r>
            <a:endParaRPr sz="1800">
              <a:latin typeface="Arial"/>
              <a:cs typeface="Arial"/>
            </a:endParaRPr>
          </a:p>
        </p:txBody>
      </p:sp>
      <p:grpSp>
        <p:nvGrpSpPr>
          <p:cNvPr id="21" name="object 21"/>
          <p:cNvGrpSpPr/>
          <p:nvPr/>
        </p:nvGrpSpPr>
        <p:grpSpPr>
          <a:xfrm>
            <a:off x="863600" y="2015489"/>
            <a:ext cx="4392930" cy="3456940"/>
            <a:chOff x="863600" y="2015489"/>
            <a:chExt cx="4392930" cy="3456940"/>
          </a:xfrm>
        </p:grpSpPr>
        <p:sp>
          <p:nvSpPr>
            <p:cNvPr id="22" name="object 22"/>
            <p:cNvSpPr/>
            <p:nvPr/>
          </p:nvSpPr>
          <p:spPr>
            <a:xfrm>
              <a:off x="3239770" y="3239769"/>
              <a:ext cx="1583690" cy="720090"/>
            </a:xfrm>
            <a:custGeom>
              <a:avLst/>
              <a:gdLst/>
              <a:ahLst/>
              <a:cxnLst/>
              <a:rect l="l" t="t" r="r" b="b"/>
              <a:pathLst>
                <a:path w="1583689" h="720089">
                  <a:moveTo>
                    <a:pt x="792480" y="0"/>
                  </a:moveTo>
                  <a:lnTo>
                    <a:pt x="858906" y="1158"/>
                  </a:lnTo>
                  <a:lnTo>
                    <a:pt x="923573" y="4578"/>
                  </a:lnTo>
                  <a:lnTo>
                    <a:pt x="986302" y="10179"/>
                  </a:lnTo>
                  <a:lnTo>
                    <a:pt x="1046916" y="17881"/>
                  </a:lnTo>
                  <a:lnTo>
                    <a:pt x="1105237" y="27602"/>
                  </a:lnTo>
                  <a:lnTo>
                    <a:pt x="1161086" y="39262"/>
                  </a:lnTo>
                  <a:lnTo>
                    <a:pt x="1214284" y="52778"/>
                  </a:lnTo>
                  <a:lnTo>
                    <a:pt x="1264655" y="68071"/>
                  </a:lnTo>
                  <a:lnTo>
                    <a:pt x="1312020" y="85060"/>
                  </a:lnTo>
                  <a:lnTo>
                    <a:pt x="1356201" y="103663"/>
                  </a:lnTo>
                  <a:lnTo>
                    <a:pt x="1397019" y="123800"/>
                  </a:lnTo>
                  <a:lnTo>
                    <a:pt x="1434297" y="145389"/>
                  </a:lnTo>
                  <a:lnTo>
                    <a:pt x="1467856" y="168350"/>
                  </a:lnTo>
                  <a:lnTo>
                    <a:pt x="1497519" y="192601"/>
                  </a:lnTo>
                  <a:lnTo>
                    <a:pt x="1544441" y="244652"/>
                  </a:lnTo>
                  <a:lnTo>
                    <a:pt x="1573640" y="300894"/>
                  </a:lnTo>
                  <a:lnTo>
                    <a:pt x="1583690" y="360679"/>
                  </a:lnTo>
                  <a:lnTo>
                    <a:pt x="1581147" y="390793"/>
                  </a:lnTo>
                  <a:lnTo>
                    <a:pt x="1561345" y="448579"/>
                  </a:lnTo>
                  <a:lnTo>
                    <a:pt x="1523107" y="502562"/>
                  </a:lnTo>
                  <a:lnTo>
                    <a:pt x="1467856" y="552088"/>
                  </a:lnTo>
                  <a:lnTo>
                    <a:pt x="1434297" y="574974"/>
                  </a:lnTo>
                  <a:lnTo>
                    <a:pt x="1397019" y="596500"/>
                  </a:lnTo>
                  <a:lnTo>
                    <a:pt x="1356201" y="616584"/>
                  </a:lnTo>
                  <a:lnTo>
                    <a:pt x="1312020" y="635145"/>
                  </a:lnTo>
                  <a:lnTo>
                    <a:pt x="1264655" y="652099"/>
                  </a:lnTo>
                  <a:lnTo>
                    <a:pt x="1214284" y="667365"/>
                  </a:lnTo>
                  <a:lnTo>
                    <a:pt x="1161086" y="680862"/>
                  </a:lnTo>
                  <a:lnTo>
                    <a:pt x="1105237" y="692507"/>
                  </a:lnTo>
                  <a:lnTo>
                    <a:pt x="1046916" y="702218"/>
                  </a:lnTo>
                  <a:lnTo>
                    <a:pt x="986302" y="709914"/>
                  </a:lnTo>
                  <a:lnTo>
                    <a:pt x="923573" y="715512"/>
                  </a:lnTo>
                  <a:lnTo>
                    <a:pt x="858906" y="718932"/>
                  </a:lnTo>
                  <a:lnTo>
                    <a:pt x="792480" y="720089"/>
                  </a:lnTo>
                  <a:lnTo>
                    <a:pt x="725872" y="718932"/>
                  </a:lnTo>
                  <a:lnTo>
                    <a:pt x="661042" y="715512"/>
                  </a:lnTo>
                  <a:lnTo>
                    <a:pt x="598167" y="709914"/>
                  </a:lnTo>
                  <a:lnTo>
                    <a:pt x="537423" y="702218"/>
                  </a:lnTo>
                  <a:lnTo>
                    <a:pt x="478988" y="692507"/>
                  </a:lnTo>
                  <a:lnTo>
                    <a:pt x="423039" y="680862"/>
                  </a:lnTo>
                  <a:lnTo>
                    <a:pt x="369753" y="667365"/>
                  </a:lnTo>
                  <a:lnTo>
                    <a:pt x="319308" y="652099"/>
                  </a:lnTo>
                  <a:lnTo>
                    <a:pt x="271880" y="635145"/>
                  </a:lnTo>
                  <a:lnTo>
                    <a:pt x="227647" y="616584"/>
                  </a:lnTo>
                  <a:lnTo>
                    <a:pt x="186786" y="596500"/>
                  </a:lnTo>
                  <a:lnTo>
                    <a:pt x="149473" y="574974"/>
                  </a:lnTo>
                  <a:lnTo>
                    <a:pt x="115887" y="552088"/>
                  </a:lnTo>
                  <a:lnTo>
                    <a:pt x="86205" y="527923"/>
                  </a:lnTo>
                  <a:lnTo>
                    <a:pt x="39258" y="476087"/>
                  </a:lnTo>
                  <a:lnTo>
                    <a:pt x="10050" y="420121"/>
                  </a:lnTo>
                  <a:lnTo>
                    <a:pt x="0" y="360679"/>
                  </a:lnTo>
                  <a:lnTo>
                    <a:pt x="2542" y="330384"/>
                  </a:lnTo>
                  <a:lnTo>
                    <a:pt x="22348" y="272290"/>
                  </a:lnTo>
                  <a:lnTo>
                    <a:pt x="60602" y="218062"/>
                  </a:lnTo>
                  <a:lnTo>
                    <a:pt x="115887" y="168350"/>
                  </a:lnTo>
                  <a:lnTo>
                    <a:pt x="149473" y="145389"/>
                  </a:lnTo>
                  <a:lnTo>
                    <a:pt x="186786" y="123800"/>
                  </a:lnTo>
                  <a:lnTo>
                    <a:pt x="227647" y="103663"/>
                  </a:lnTo>
                  <a:lnTo>
                    <a:pt x="271880" y="85060"/>
                  </a:lnTo>
                  <a:lnTo>
                    <a:pt x="319308" y="68071"/>
                  </a:lnTo>
                  <a:lnTo>
                    <a:pt x="369753" y="52778"/>
                  </a:lnTo>
                  <a:lnTo>
                    <a:pt x="423039" y="39262"/>
                  </a:lnTo>
                  <a:lnTo>
                    <a:pt x="478988" y="27602"/>
                  </a:lnTo>
                  <a:lnTo>
                    <a:pt x="537423" y="17881"/>
                  </a:lnTo>
                  <a:lnTo>
                    <a:pt x="598167" y="10179"/>
                  </a:lnTo>
                  <a:lnTo>
                    <a:pt x="661042" y="4578"/>
                  </a:lnTo>
                  <a:lnTo>
                    <a:pt x="725872" y="1158"/>
                  </a:lnTo>
                  <a:lnTo>
                    <a:pt x="792480" y="0"/>
                  </a:lnTo>
                  <a:close/>
                </a:path>
              </a:pathLst>
            </a:custGeom>
            <a:ln w="3175">
              <a:solidFill>
                <a:srgbClr val="000000"/>
              </a:solidFill>
            </a:ln>
          </p:spPr>
          <p:txBody>
            <a:bodyPr wrap="square" lIns="0" tIns="0" rIns="0" bIns="0" rtlCol="0"/>
            <a:lstStyle/>
            <a:p>
              <a:endParaRPr/>
            </a:p>
          </p:txBody>
        </p:sp>
        <p:sp>
          <p:nvSpPr>
            <p:cNvPr id="23" name="object 23"/>
            <p:cNvSpPr/>
            <p:nvPr/>
          </p:nvSpPr>
          <p:spPr>
            <a:xfrm>
              <a:off x="3239770" y="4536439"/>
              <a:ext cx="1583690" cy="720090"/>
            </a:xfrm>
            <a:custGeom>
              <a:avLst/>
              <a:gdLst/>
              <a:ahLst/>
              <a:cxnLst/>
              <a:rect l="l" t="t" r="r" b="b"/>
              <a:pathLst>
                <a:path w="1583689" h="720089">
                  <a:moveTo>
                    <a:pt x="792480" y="0"/>
                  </a:moveTo>
                  <a:lnTo>
                    <a:pt x="858906" y="1148"/>
                  </a:lnTo>
                  <a:lnTo>
                    <a:pt x="923573" y="4542"/>
                  </a:lnTo>
                  <a:lnTo>
                    <a:pt x="986302" y="10102"/>
                  </a:lnTo>
                  <a:lnTo>
                    <a:pt x="1046916" y="17749"/>
                  </a:lnTo>
                  <a:lnTo>
                    <a:pt x="1105237" y="27404"/>
                  </a:lnTo>
                  <a:lnTo>
                    <a:pt x="1161086" y="38987"/>
                  </a:lnTo>
                  <a:lnTo>
                    <a:pt x="1214284" y="52420"/>
                  </a:lnTo>
                  <a:lnTo>
                    <a:pt x="1264655" y="67624"/>
                  </a:lnTo>
                  <a:lnTo>
                    <a:pt x="1312020" y="84520"/>
                  </a:lnTo>
                  <a:lnTo>
                    <a:pt x="1356201" y="103028"/>
                  </a:lnTo>
                  <a:lnTo>
                    <a:pt x="1397019" y="123070"/>
                  </a:lnTo>
                  <a:lnTo>
                    <a:pt x="1434297" y="144566"/>
                  </a:lnTo>
                  <a:lnTo>
                    <a:pt x="1467856" y="167438"/>
                  </a:lnTo>
                  <a:lnTo>
                    <a:pt x="1497519" y="191606"/>
                  </a:lnTo>
                  <a:lnTo>
                    <a:pt x="1544441" y="243514"/>
                  </a:lnTo>
                  <a:lnTo>
                    <a:pt x="1573640" y="299660"/>
                  </a:lnTo>
                  <a:lnTo>
                    <a:pt x="1583690" y="359410"/>
                  </a:lnTo>
                  <a:lnTo>
                    <a:pt x="1581147" y="389705"/>
                  </a:lnTo>
                  <a:lnTo>
                    <a:pt x="1561345" y="447799"/>
                  </a:lnTo>
                  <a:lnTo>
                    <a:pt x="1523107" y="502027"/>
                  </a:lnTo>
                  <a:lnTo>
                    <a:pt x="1467856" y="551739"/>
                  </a:lnTo>
                  <a:lnTo>
                    <a:pt x="1434297" y="574700"/>
                  </a:lnTo>
                  <a:lnTo>
                    <a:pt x="1397019" y="596289"/>
                  </a:lnTo>
                  <a:lnTo>
                    <a:pt x="1356201" y="616426"/>
                  </a:lnTo>
                  <a:lnTo>
                    <a:pt x="1312020" y="635029"/>
                  </a:lnTo>
                  <a:lnTo>
                    <a:pt x="1264655" y="652017"/>
                  </a:lnTo>
                  <a:lnTo>
                    <a:pt x="1214284" y="667311"/>
                  </a:lnTo>
                  <a:lnTo>
                    <a:pt x="1161086" y="680827"/>
                  </a:lnTo>
                  <a:lnTo>
                    <a:pt x="1105237" y="692487"/>
                  </a:lnTo>
                  <a:lnTo>
                    <a:pt x="1046916" y="702208"/>
                  </a:lnTo>
                  <a:lnTo>
                    <a:pt x="986302" y="709910"/>
                  </a:lnTo>
                  <a:lnTo>
                    <a:pt x="923573" y="715511"/>
                  </a:lnTo>
                  <a:lnTo>
                    <a:pt x="858906" y="718931"/>
                  </a:lnTo>
                  <a:lnTo>
                    <a:pt x="792480" y="720090"/>
                  </a:lnTo>
                  <a:lnTo>
                    <a:pt x="725872" y="718931"/>
                  </a:lnTo>
                  <a:lnTo>
                    <a:pt x="661042" y="715511"/>
                  </a:lnTo>
                  <a:lnTo>
                    <a:pt x="598167" y="709910"/>
                  </a:lnTo>
                  <a:lnTo>
                    <a:pt x="537423" y="702208"/>
                  </a:lnTo>
                  <a:lnTo>
                    <a:pt x="478988" y="692487"/>
                  </a:lnTo>
                  <a:lnTo>
                    <a:pt x="423039" y="680827"/>
                  </a:lnTo>
                  <a:lnTo>
                    <a:pt x="369753" y="667311"/>
                  </a:lnTo>
                  <a:lnTo>
                    <a:pt x="319308" y="652018"/>
                  </a:lnTo>
                  <a:lnTo>
                    <a:pt x="271880" y="635029"/>
                  </a:lnTo>
                  <a:lnTo>
                    <a:pt x="227647" y="616426"/>
                  </a:lnTo>
                  <a:lnTo>
                    <a:pt x="186786" y="596289"/>
                  </a:lnTo>
                  <a:lnTo>
                    <a:pt x="149473" y="574700"/>
                  </a:lnTo>
                  <a:lnTo>
                    <a:pt x="115887" y="551739"/>
                  </a:lnTo>
                  <a:lnTo>
                    <a:pt x="86205" y="527488"/>
                  </a:lnTo>
                  <a:lnTo>
                    <a:pt x="39258" y="475437"/>
                  </a:lnTo>
                  <a:lnTo>
                    <a:pt x="10050" y="419195"/>
                  </a:lnTo>
                  <a:lnTo>
                    <a:pt x="0" y="359410"/>
                  </a:lnTo>
                  <a:lnTo>
                    <a:pt x="2542" y="329124"/>
                  </a:lnTo>
                  <a:lnTo>
                    <a:pt x="22348" y="271097"/>
                  </a:lnTo>
                  <a:lnTo>
                    <a:pt x="60602" y="216991"/>
                  </a:lnTo>
                  <a:lnTo>
                    <a:pt x="115887" y="167438"/>
                  </a:lnTo>
                  <a:lnTo>
                    <a:pt x="149473" y="144566"/>
                  </a:lnTo>
                  <a:lnTo>
                    <a:pt x="186786" y="123070"/>
                  </a:lnTo>
                  <a:lnTo>
                    <a:pt x="227647" y="103028"/>
                  </a:lnTo>
                  <a:lnTo>
                    <a:pt x="271880" y="84520"/>
                  </a:lnTo>
                  <a:lnTo>
                    <a:pt x="319308" y="67624"/>
                  </a:lnTo>
                  <a:lnTo>
                    <a:pt x="369753" y="52420"/>
                  </a:lnTo>
                  <a:lnTo>
                    <a:pt x="423039" y="38987"/>
                  </a:lnTo>
                  <a:lnTo>
                    <a:pt x="478988" y="27404"/>
                  </a:lnTo>
                  <a:lnTo>
                    <a:pt x="537423" y="17749"/>
                  </a:lnTo>
                  <a:lnTo>
                    <a:pt x="598167" y="10102"/>
                  </a:lnTo>
                  <a:lnTo>
                    <a:pt x="661042" y="4542"/>
                  </a:lnTo>
                  <a:lnTo>
                    <a:pt x="725872" y="1148"/>
                  </a:lnTo>
                  <a:lnTo>
                    <a:pt x="792480" y="0"/>
                  </a:lnTo>
                  <a:close/>
                </a:path>
              </a:pathLst>
            </a:custGeom>
            <a:ln w="3175">
              <a:solidFill>
                <a:srgbClr val="000000"/>
              </a:solidFill>
            </a:ln>
          </p:spPr>
          <p:txBody>
            <a:bodyPr wrap="square" lIns="0" tIns="0" rIns="0" bIns="0" rtlCol="0"/>
            <a:lstStyle/>
            <a:p>
              <a:endParaRPr/>
            </a:p>
          </p:txBody>
        </p:sp>
        <p:sp>
          <p:nvSpPr>
            <p:cNvPr id="24" name="object 24"/>
            <p:cNvSpPr/>
            <p:nvPr/>
          </p:nvSpPr>
          <p:spPr>
            <a:xfrm>
              <a:off x="863600" y="2015489"/>
              <a:ext cx="4177029" cy="3456940"/>
            </a:xfrm>
            <a:custGeom>
              <a:avLst/>
              <a:gdLst/>
              <a:ahLst/>
              <a:cxnLst/>
              <a:rect l="l" t="t" r="r" b="b"/>
              <a:pathLst>
                <a:path w="4177029" h="3456940">
                  <a:moveTo>
                    <a:pt x="2087880" y="3456940"/>
                  </a:moveTo>
                  <a:lnTo>
                    <a:pt x="0" y="3456940"/>
                  </a:lnTo>
                  <a:lnTo>
                    <a:pt x="0" y="0"/>
                  </a:lnTo>
                  <a:lnTo>
                    <a:pt x="4177029" y="0"/>
                  </a:lnTo>
                  <a:lnTo>
                    <a:pt x="4177029" y="3456940"/>
                  </a:lnTo>
                  <a:lnTo>
                    <a:pt x="2087880" y="3456940"/>
                  </a:lnTo>
                  <a:close/>
                </a:path>
              </a:pathLst>
            </a:custGeom>
            <a:ln w="3175">
              <a:solidFill>
                <a:srgbClr val="000000"/>
              </a:solidFill>
            </a:ln>
          </p:spPr>
          <p:txBody>
            <a:bodyPr wrap="square" lIns="0" tIns="0" rIns="0" bIns="0" rtlCol="0"/>
            <a:lstStyle/>
            <a:p>
              <a:endParaRPr/>
            </a:p>
          </p:txBody>
        </p:sp>
        <p:sp>
          <p:nvSpPr>
            <p:cNvPr id="25" name="object 25"/>
            <p:cNvSpPr/>
            <p:nvPr/>
          </p:nvSpPr>
          <p:spPr>
            <a:xfrm>
              <a:off x="2519679" y="3528059"/>
              <a:ext cx="720090" cy="1367790"/>
            </a:xfrm>
            <a:custGeom>
              <a:avLst/>
              <a:gdLst/>
              <a:ahLst/>
              <a:cxnLst/>
              <a:rect l="l" t="t" r="r" b="b"/>
              <a:pathLst>
                <a:path w="720089" h="1367789">
                  <a:moveTo>
                    <a:pt x="720089" y="72389"/>
                  </a:moveTo>
                  <a:lnTo>
                    <a:pt x="144780" y="72389"/>
                  </a:lnTo>
                  <a:lnTo>
                    <a:pt x="144780" y="0"/>
                  </a:lnTo>
                  <a:lnTo>
                    <a:pt x="0" y="72389"/>
                  </a:lnTo>
                  <a:lnTo>
                    <a:pt x="144780" y="143510"/>
                  </a:lnTo>
                  <a:lnTo>
                    <a:pt x="144780" y="72389"/>
                  </a:lnTo>
                </a:path>
                <a:path w="720089" h="1367789">
                  <a:moveTo>
                    <a:pt x="504189" y="72389"/>
                  </a:moveTo>
                  <a:lnTo>
                    <a:pt x="504189" y="1367789"/>
                  </a:lnTo>
                  <a:lnTo>
                    <a:pt x="720089" y="1367789"/>
                  </a:lnTo>
                </a:path>
              </a:pathLst>
            </a:custGeom>
            <a:ln w="17970">
              <a:solidFill>
                <a:srgbClr val="569C1B"/>
              </a:solidFill>
            </a:ln>
          </p:spPr>
          <p:txBody>
            <a:bodyPr wrap="square" lIns="0" tIns="0" rIns="0" bIns="0" rtlCol="0"/>
            <a:lstStyle/>
            <a:p>
              <a:endParaRPr/>
            </a:p>
          </p:txBody>
        </p:sp>
        <p:sp>
          <p:nvSpPr>
            <p:cNvPr id="26" name="object 26"/>
            <p:cNvSpPr/>
            <p:nvPr/>
          </p:nvSpPr>
          <p:spPr>
            <a:xfrm>
              <a:off x="3959860" y="2048837"/>
              <a:ext cx="1169670" cy="320040"/>
            </a:xfrm>
            <a:custGeom>
              <a:avLst/>
              <a:gdLst/>
              <a:ahLst/>
              <a:cxnLst/>
              <a:rect l="l" t="t" r="r" b="b"/>
              <a:pathLst>
                <a:path w="1169670" h="320039">
                  <a:moveTo>
                    <a:pt x="0" y="39042"/>
                  </a:moveTo>
                  <a:lnTo>
                    <a:pt x="65575" y="24366"/>
                  </a:lnTo>
                  <a:lnTo>
                    <a:pt x="129264" y="13323"/>
                  </a:lnTo>
                  <a:lnTo>
                    <a:pt x="191096" y="5714"/>
                  </a:lnTo>
                  <a:lnTo>
                    <a:pt x="251102" y="1339"/>
                  </a:lnTo>
                  <a:lnTo>
                    <a:pt x="309312" y="0"/>
                  </a:lnTo>
                  <a:lnTo>
                    <a:pt x="365754" y="1495"/>
                  </a:lnTo>
                  <a:lnTo>
                    <a:pt x="420460" y="5626"/>
                  </a:lnTo>
                  <a:lnTo>
                    <a:pt x="473459" y="12194"/>
                  </a:lnTo>
                  <a:lnTo>
                    <a:pt x="524781" y="20999"/>
                  </a:lnTo>
                  <a:lnTo>
                    <a:pt x="574456" y="31842"/>
                  </a:lnTo>
                  <a:lnTo>
                    <a:pt x="622514" y="44523"/>
                  </a:lnTo>
                  <a:lnTo>
                    <a:pt x="668985" y="58843"/>
                  </a:lnTo>
                  <a:lnTo>
                    <a:pt x="713898" y="74602"/>
                  </a:lnTo>
                  <a:lnTo>
                    <a:pt x="757284" y="91601"/>
                  </a:lnTo>
                  <a:lnTo>
                    <a:pt x="799173" y="109640"/>
                  </a:lnTo>
                  <a:lnTo>
                    <a:pt x="839594" y="128521"/>
                  </a:lnTo>
                  <a:lnTo>
                    <a:pt x="878577" y="148043"/>
                  </a:lnTo>
                  <a:lnTo>
                    <a:pt x="916153" y="168008"/>
                  </a:lnTo>
                  <a:lnTo>
                    <a:pt x="952351" y="188215"/>
                  </a:lnTo>
                  <a:lnTo>
                    <a:pt x="987201" y="208466"/>
                  </a:lnTo>
                  <a:lnTo>
                    <a:pt x="1020732" y="228560"/>
                  </a:lnTo>
                  <a:lnTo>
                    <a:pt x="1083962" y="267483"/>
                  </a:lnTo>
                  <a:lnTo>
                    <a:pt x="1113720" y="285913"/>
                  </a:lnTo>
                  <a:lnTo>
                    <a:pt x="1142279" y="303389"/>
                  </a:lnTo>
                  <a:lnTo>
                    <a:pt x="1169669" y="319712"/>
                  </a:lnTo>
                </a:path>
              </a:pathLst>
            </a:custGeom>
            <a:ln w="3175">
              <a:solidFill>
                <a:srgbClr val="0083D0"/>
              </a:solidFill>
            </a:ln>
          </p:spPr>
          <p:txBody>
            <a:bodyPr wrap="square" lIns="0" tIns="0" rIns="0" bIns="0" rtlCol="0"/>
            <a:lstStyle/>
            <a:p>
              <a:endParaRPr/>
            </a:p>
          </p:txBody>
        </p:sp>
        <p:sp>
          <p:nvSpPr>
            <p:cNvPr id="27" name="object 27"/>
            <p:cNvSpPr/>
            <p:nvPr/>
          </p:nvSpPr>
          <p:spPr>
            <a:xfrm>
              <a:off x="5090159" y="2316479"/>
              <a:ext cx="166370" cy="132080"/>
            </a:xfrm>
            <a:custGeom>
              <a:avLst/>
              <a:gdLst/>
              <a:ahLst/>
              <a:cxnLst/>
              <a:rect l="l" t="t" r="r" b="b"/>
              <a:pathLst>
                <a:path w="166370" h="132080">
                  <a:moveTo>
                    <a:pt x="57150" y="0"/>
                  </a:moveTo>
                  <a:lnTo>
                    <a:pt x="0" y="91440"/>
                  </a:lnTo>
                  <a:lnTo>
                    <a:pt x="166369" y="132080"/>
                  </a:lnTo>
                  <a:lnTo>
                    <a:pt x="57150" y="0"/>
                  </a:lnTo>
                  <a:close/>
                </a:path>
              </a:pathLst>
            </a:custGeom>
            <a:solidFill>
              <a:srgbClr val="0083D0"/>
            </a:solidFill>
          </p:spPr>
          <p:txBody>
            <a:bodyPr wrap="square" lIns="0" tIns="0" rIns="0" bIns="0" rtlCol="0"/>
            <a:lstStyle/>
            <a:p>
              <a:endParaRPr/>
            </a:p>
          </p:txBody>
        </p:sp>
        <p:sp>
          <p:nvSpPr>
            <p:cNvPr id="28" name="object 28"/>
            <p:cNvSpPr/>
            <p:nvPr/>
          </p:nvSpPr>
          <p:spPr>
            <a:xfrm>
              <a:off x="4536440" y="3543063"/>
              <a:ext cx="608330" cy="169545"/>
            </a:xfrm>
            <a:custGeom>
              <a:avLst/>
              <a:gdLst/>
              <a:ahLst/>
              <a:cxnLst/>
              <a:rect l="l" t="t" r="r" b="b"/>
              <a:pathLst>
                <a:path w="608329" h="169545">
                  <a:moveTo>
                    <a:pt x="0" y="57386"/>
                  </a:moveTo>
                  <a:lnTo>
                    <a:pt x="81462" y="32417"/>
                  </a:lnTo>
                  <a:lnTo>
                    <a:pt x="153656" y="14975"/>
                  </a:lnTo>
                  <a:lnTo>
                    <a:pt x="217373" y="4392"/>
                  </a:lnTo>
                  <a:lnTo>
                    <a:pt x="273401" y="0"/>
                  </a:lnTo>
                  <a:lnTo>
                    <a:pt x="322532" y="1130"/>
                  </a:lnTo>
                  <a:lnTo>
                    <a:pt x="365556" y="7115"/>
                  </a:lnTo>
                  <a:lnTo>
                    <a:pt x="403263" y="17285"/>
                  </a:lnTo>
                  <a:lnTo>
                    <a:pt x="465886" y="47511"/>
                  </a:lnTo>
                  <a:lnTo>
                    <a:pt x="516724" y="86460"/>
                  </a:lnTo>
                  <a:lnTo>
                    <a:pt x="562098" y="128788"/>
                  </a:lnTo>
                  <a:lnTo>
                    <a:pt x="584711" y="149547"/>
                  </a:lnTo>
                  <a:lnTo>
                    <a:pt x="608330" y="169146"/>
                  </a:lnTo>
                </a:path>
              </a:pathLst>
            </a:custGeom>
            <a:ln w="3175">
              <a:solidFill>
                <a:srgbClr val="0083D0"/>
              </a:solidFill>
            </a:ln>
          </p:spPr>
          <p:txBody>
            <a:bodyPr wrap="square" lIns="0" tIns="0" rIns="0" bIns="0" rtlCol="0"/>
            <a:lstStyle/>
            <a:p>
              <a:endParaRPr/>
            </a:p>
          </p:txBody>
        </p:sp>
        <p:sp>
          <p:nvSpPr>
            <p:cNvPr id="29" name="object 29"/>
            <p:cNvSpPr/>
            <p:nvPr/>
          </p:nvSpPr>
          <p:spPr>
            <a:xfrm>
              <a:off x="5100320" y="3666489"/>
              <a:ext cx="156210" cy="149860"/>
            </a:xfrm>
            <a:custGeom>
              <a:avLst/>
              <a:gdLst/>
              <a:ahLst/>
              <a:cxnLst/>
              <a:rect l="l" t="t" r="r" b="b"/>
              <a:pathLst>
                <a:path w="156210" h="149860">
                  <a:moveTo>
                    <a:pt x="73659" y="0"/>
                  </a:moveTo>
                  <a:lnTo>
                    <a:pt x="0" y="78739"/>
                  </a:lnTo>
                  <a:lnTo>
                    <a:pt x="156209" y="149860"/>
                  </a:lnTo>
                  <a:lnTo>
                    <a:pt x="73659" y="0"/>
                  </a:lnTo>
                  <a:close/>
                </a:path>
              </a:pathLst>
            </a:custGeom>
            <a:solidFill>
              <a:srgbClr val="0083D0"/>
            </a:solidFill>
          </p:spPr>
          <p:txBody>
            <a:bodyPr wrap="square" lIns="0" tIns="0" rIns="0" bIns="0" rtlCol="0"/>
            <a:lstStyle/>
            <a:p>
              <a:endParaRPr/>
            </a:p>
          </p:txBody>
        </p:sp>
        <p:sp>
          <p:nvSpPr>
            <p:cNvPr id="30" name="object 30"/>
            <p:cNvSpPr/>
            <p:nvPr/>
          </p:nvSpPr>
          <p:spPr>
            <a:xfrm>
              <a:off x="4679950" y="4484369"/>
              <a:ext cx="425450" cy="411480"/>
            </a:xfrm>
            <a:custGeom>
              <a:avLst/>
              <a:gdLst/>
              <a:ahLst/>
              <a:cxnLst/>
              <a:rect l="l" t="t" r="r" b="b"/>
              <a:pathLst>
                <a:path w="425450" h="411479">
                  <a:moveTo>
                    <a:pt x="0" y="411479"/>
                  </a:moveTo>
                  <a:lnTo>
                    <a:pt x="15005" y="336091"/>
                  </a:lnTo>
                  <a:lnTo>
                    <a:pt x="32709" y="271283"/>
                  </a:lnTo>
                  <a:lnTo>
                    <a:pt x="52866" y="216210"/>
                  </a:lnTo>
                  <a:lnTo>
                    <a:pt x="75227" y="170021"/>
                  </a:lnTo>
                  <a:lnTo>
                    <a:pt x="99545" y="131869"/>
                  </a:lnTo>
                  <a:lnTo>
                    <a:pt x="125573" y="100905"/>
                  </a:lnTo>
                  <a:lnTo>
                    <a:pt x="181768" y="57149"/>
                  </a:lnTo>
                  <a:lnTo>
                    <a:pt x="241833" y="31968"/>
                  </a:lnTo>
                  <a:lnTo>
                    <a:pt x="303787" y="18573"/>
                  </a:lnTo>
                  <a:lnTo>
                    <a:pt x="365653" y="10179"/>
                  </a:lnTo>
                  <a:lnTo>
                    <a:pt x="395933" y="5737"/>
                  </a:lnTo>
                  <a:lnTo>
                    <a:pt x="425450" y="0"/>
                  </a:lnTo>
                </a:path>
              </a:pathLst>
            </a:custGeom>
            <a:ln w="3175">
              <a:solidFill>
                <a:srgbClr val="0083D0"/>
              </a:solidFill>
            </a:ln>
          </p:spPr>
          <p:txBody>
            <a:bodyPr wrap="square" lIns="0" tIns="0" rIns="0" bIns="0" rtlCol="0"/>
            <a:lstStyle/>
            <a:p>
              <a:endParaRPr/>
            </a:p>
          </p:txBody>
        </p:sp>
        <p:sp>
          <p:nvSpPr>
            <p:cNvPr id="31" name="object 31"/>
            <p:cNvSpPr/>
            <p:nvPr/>
          </p:nvSpPr>
          <p:spPr>
            <a:xfrm>
              <a:off x="5087620" y="4432300"/>
              <a:ext cx="168910" cy="106680"/>
            </a:xfrm>
            <a:custGeom>
              <a:avLst/>
              <a:gdLst/>
              <a:ahLst/>
              <a:cxnLst/>
              <a:rect l="l" t="t" r="r" b="b"/>
              <a:pathLst>
                <a:path w="168910" h="106679">
                  <a:moveTo>
                    <a:pt x="0" y="0"/>
                  </a:moveTo>
                  <a:lnTo>
                    <a:pt x="15239" y="106680"/>
                  </a:lnTo>
                  <a:lnTo>
                    <a:pt x="168909" y="31750"/>
                  </a:lnTo>
                  <a:lnTo>
                    <a:pt x="0" y="0"/>
                  </a:lnTo>
                  <a:close/>
                </a:path>
              </a:pathLst>
            </a:custGeom>
            <a:solidFill>
              <a:srgbClr val="0083D0"/>
            </a:solidFill>
          </p:spPr>
          <p:txBody>
            <a:bodyPr wrap="square" lIns="0" tIns="0" rIns="0" bIns="0" rtlCol="0"/>
            <a:lstStyle/>
            <a:p>
              <a:endParaRPr/>
            </a:p>
          </p:txBody>
        </p:sp>
      </p:grpSp>
      <p:sp>
        <p:nvSpPr>
          <p:cNvPr id="32" name="object 32"/>
          <p:cNvSpPr txBox="1"/>
          <p:nvPr/>
        </p:nvSpPr>
        <p:spPr>
          <a:xfrm>
            <a:off x="3444240" y="3228339"/>
            <a:ext cx="1607820" cy="1990089"/>
          </a:xfrm>
          <a:prstGeom prst="rect">
            <a:avLst/>
          </a:prstGeom>
        </p:spPr>
        <p:txBody>
          <a:bodyPr vert="horz" wrap="square" lIns="0" tIns="12700" rIns="0" bIns="0" rtlCol="0">
            <a:spAutoFit/>
          </a:bodyPr>
          <a:lstStyle/>
          <a:p>
            <a:pPr marL="87630" marR="285750" indent="-74930">
              <a:lnSpc>
                <a:spcPct val="121800"/>
              </a:lnSpc>
              <a:spcBef>
                <a:spcPts val="100"/>
              </a:spcBef>
            </a:pPr>
            <a:r>
              <a:rPr lang="fr-FR" sz="1800" spc="-150" dirty="0" smtClean="0">
                <a:latin typeface="Arial"/>
                <a:cs typeface="Arial"/>
              </a:rPr>
              <a:t>Livrer</a:t>
            </a:r>
            <a:r>
              <a:rPr sz="1800" spc="1065" smtClean="0">
                <a:latin typeface="Arial"/>
                <a:cs typeface="Arial"/>
              </a:rPr>
              <a:t>  </a:t>
            </a:r>
            <a:r>
              <a:rPr sz="1800" spc="165" dirty="0">
                <a:latin typeface="Arial"/>
                <a:cs typeface="Arial"/>
              </a:rPr>
              <a:t>unproduit</a:t>
            </a:r>
            <a:endParaRPr sz="1800">
              <a:latin typeface="Arial"/>
              <a:cs typeface="Arial"/>
            </a:endParaRPr>
          </a:p>
          <a:p>
            <a:pPr marL="44450">
              <a:lnSpc>
                <a:spcPct val="100000"/>
              </a:lnSpc>
              <a:spcBef>
                <a:spcPts val="1600"/>
              </a:spcBef>
            </a:pPr>
            <a:r>
              <a:rPr sz="1800" i="1" spc="-105" dirty="0">
                <a:solidFill>
                  <a:srgbClr val="0083D0"/>
                </a:solidFill>
                <a:latin typeface="Arial"/>
                <a:cs typeface="Arial"/>
              </a:rPr>
              <a:t>c</a:t>
            </a:r>
            <a:r>
              <a:rPr sz="1800" i="1" spc="-145" dirty="0">
                <a:solidFill>
                  <a:srgbClr val="0083D0"/>
                </a:solidFill>
                <a:latin typeface="Arial"/>
                <a:cs typeface="Arial"/>
              </a:rPr>
              <a:t>a</a:t>
            </a:r>
            <a:r>
              <a:rPr sz="1800" i="1" spc="385" dirty="0">
                <a:solidFill>
                  <a:srgbClr val="0083D0"/>
                </a:solidFill>
                <a:latin typeface="Arial"/>
                <a:cs typeface="Arial"/>
              </a:rPr>
              <a:t>s</a:t>
            </a:r>
            <a:r>
              <a:rPr sz="1800" i="1" spc="-70" dirty="0">
                <a:solidFill>
                  <a:srgbClr val="0083D0"/>
                </a:solidFill>
                <a:latin typeface="Arial"/>
                <a:cs typeface="Arial"/>
              </a:rPr>
              <a:t>p</a:t>
            </a:r>
            <a:r>
              <a:rPr sz="1800" i="1" spc="-195" dirty="0">
                <a:solidFill>
                  <a:srgbClr val="0083D0"/>
                </a:solidFill>
                <a:latin typeface="Arial"/>
                <a:cs typeface="Arial"/>
              </a:rPr>
              <a:t>a</a:t>
            </a:r>
            <a:r>
              <a:rPr sz="1800" i="1" spc="10" dirty="0">
                <a:solidFill>
                  <a:srgbClr val="0083D0"/>
                </a:solidFill>
                <a:latin typeface="Arial"/>
                <a:cs typeface="Arial"/>
              </a:rPr>
              <a:t>r</a:t>
            </a:r>
            <a:r>
              <a:rPr sz="1800" i="1" spc="140" dirty="0">
                <a:solidFill>
                  <a:srgbClr val="0083D0"/>
                </a:solidFill>
                <a:latin typeface="Arial"/>
                <a:cs typeface="Arial"/>
              </a:rPr>
              <a:t>t</a:t>
            </a:r>
            <a:r>
              <a:rPr sz="1800" i="1" spc="30" dirty="0">
                <a:solidFill>
                  <a:srgbClr val="0083D0"/>
                </a:solidFill>
                <a:latin typeface="Arial"/>
                <a:cs typeface="Arial"/>
              </a:rPr>
              <a:t>i</a:t>
            </a:r>
            <a:r>
              <a:rPr sz="1800" i="1" spc="-95" dirty="0">
                <a:solidFill>
                  <a:srgbClr val="0083D0"/>
                </a:solidFill>
                <a:latin typeface="Arial"/>
                <a:cs typeface="Arial"/>
              </a:rPr>
              <a:t>c</a:t>
            </a:r>
            <a:r>
              <a:rPr sz="1800" i="1" spc="-75" dirty="0">
                <a:solidFill>
                  <a:srgbClr val="0083D0"/>
                </a:solidFill>
                <a:latin typeface="Arial"/>
                <a:cs typeface="Arial"/>
              </a:rPr>
              <a:t>u</a:t>
            </a:r>
            <a:r>
              <a:rPr sz="1800" i="1" spc="35" dirty="0">
                <a:solidFill>
                  <a:srgbClr val="0083D0"/>
                </a:solidFill>
                <a:latin typeface="Arial"/>
                <a:cs typeface="Arial"/>
              </a:rPr>
              <a:t>l</a:t>
            </a:r>
            <a:r>
              <a:rPr sz="1800" i="1" spc="30" dirty="0">
                <a:solidFill>
                  <a:srgbClr val="0083D0"/>
                </a:solidFill>
                <a:latin typeface="Arial"/>
                <a:cs typeface="Arial"/>
              </a:rPr>
              <a:t>i</a:t>
            </a:r>
            <a:r>
              <a:rPr sz="1800" i="1" spc="-210" dirty="0">
                <a:solidFill>
                  <a:srgbClr val="0083D0"/>
                </a:solidFill>
                <a:latin typeface="Arial"/>
                <a:cs typeface="Arial"/>
              </a:rPr>
              <a:t>e</a:t>
            </a:r>
            <a:r>
              <a:rPr sz="1800" i="1" spc="15" dirty="0">
                <a:solidFill>
                  <a:srgbClr val="0083D0"/>
                </a:solidFill>
                <a:latin typeface="Arial"/>
                <a:cs typeface="Arial"/>
              </a:rPr>
              <a:t>r</a:t>
            </a:r>
            <a:r>
              <a:rPr sz="1800" i="1" spc="900" dirty="0">
                <a:solidFill>
                  <a:srgbClr val="0083D0"/>
                </a:solidFill>
                <a:latin typeface="Arial"/>
                <a:cs typeface="Arial"/>
              </a:rPr>
              <a:t>s</a:t>
            </a:r>
            <a:endParaRPr sz="1800">
              <a:latin typeface="Arial"/>
              <a:cs typeface="Arial"/>
            </a:endParaRPr>
          </a:p>
          <a:p>
            <a:pPr marL="115570" marR="285750" indent="-102870">
              <a:lnSpc>
                <a:spcPct val="121800"/>
              </a:lnSpc>
              <a:spcBef>
                <a:spcPts val="1185"/>
              </a:spcBef>
            </a:pPr>
            <a:r>
              <a:rPr lang="fr-FR" sz="1800" spc="-150" dirty="0" smtClean="0">
                <a:latin typeface="Arial"/>
                <a:cs typeface="Arial"/>
              </a:rPr>
              <a:t>Donner</a:t>
            </a:r>
            <a:r>
              <a:rPr sz="1800" spc="1065" smtClean="0">
                <a:latin typeface="Arial"/>
                <a:cs typeface="Arial"/>
              </a:rPr>
              <a:t>  </a:t>
            </a:r>
            <a:r>
              <a:rPr sz="1800" spc="-35" dirty="0">
                <a:latin typeface="Arial"/>
                <a:cs typeface="Arial"/>
              </a:rPr>
              <a:t>unservice</a:t>
            </a:r>
            <a:endParaRPr sz="1800">
              <a:latin typeface="Arial"/>
              <a:cs typeface="Arial"/>
            </a:endParaRPr>
          </a:p>
        </p:txBody>
      </p:sp>
      <p:sp>
        <p:nvSpPr>
          <p:cNvPr id="33" name="object 33"/>
          <p:cNvSpPr txBox="1"/>
          <p:nvPr/>
        </p:nvSpPr>
        <p:spPr>
          <a:xfrm>
            <a:off x="2832101" y="1658620"/>
            <a:ext cx="1847214" cy="289823"/>
          </a:xfrm>
          <a:prstGeom prst="rect">
            <a:avLst/>
          </a:prstGeom>
        </p:spPr>
        <p:txBody>
          <a:bodyPr vert="horz" wrap="square" lIns="0" tIns="12700" rIns="0" bIns="0" rtlCol="0">
            <a:spAutoFit/>
          </a:bodyPr>
          <a:lstStyle/>
          <a:p>
            <a:pPr marL="12700">
              <a:lnSpc>
                <a:spcPct val="100000"/>
              </a:lnSpc>
              <a:spcBef>
                <a:spcPts val="100"/>
              </a:spcBef>
            </a:pPr>
            <a:r>
              <a:rPr lang="fr-FR" sz="1800" i="1" spc="-15" dirty="0" smtClean="0">
                <a:solidFill>
                  <a:srgbClr val="0083D0"/>
                </a:solidFill>
                <a:latin typeface="Arial"/>
                <a:cs typeface="Arial"/>
              </a:rPr>
              <a:t>C</a:t>
            </a:r>
            <a:r>
              <a:rPr sz="1800" i="1" spc="-15" smtClean="0">
                <a:solidFill>
                  <a:srgbClr val="0083D0"/>
                </a:solidFill>
                <a:latin typeface="Arial"/>
                <a:cs typeface="Arial"/>
              </a:rPr>
              <a:t>as</a:t>
            </a:r>
            <a:r>
              <a:rPr lang="fr-FR" sz="1800" i="1" spc="-15" dirty="0" smtClean="0">
                <a:solidFill>
                  <a:srgbClr val="0083D0"/>
                </a:solidFill>
                <a:latin typeface="Arial"/>
                <a:cs typeface="Arial"/>
              </a:rPr>
              <a:t> </a:t>
            </a:r>
            <a:r>
              <a:rPr sz="1800" i="1" spc="-15" smtClean="0">
                <a:solidFill>
                  <a:srgbClr val="0083D0"/>
                </a:solidFill>
                <a:latin typeface="Arial"/>
                <a:cs typeface="Arial"/>
              </a:rPr>
              <a:t>nécessaire</a:t>
            </a:r>
            <a:endParaRPr sz="1800">
              <a:latin typeface="Arial"/>
              <a:cs typeface="Arial"/>
            </a:endParaRPr>
          </a:p>
        </p:txBody>
      </p:sp>
      <p:grpSp>
        <p:nvGrpSpPr>
          <p:cNvPr id="34" name="object 34"/>
          <p:cNvGrpSpPr/>
          <p:nvPr/>
        </p:nvGrpSpPr>
        <p:grpSpPr>
          <a:xfrm>
            <a:off x="1871345" y="5399404"/>
            <a:ext cx="3385185" cy="278765"/>
            <a:chOff x="1871345" y="5399404"/>
            <a:chExt cx="3385185" cy="278765"/>
          </a:xfrm>
        </p:grpSpPr>
        <p:sp>
          <p:nvSpPr>
            <p:cNvPr id="35" name="object 35"/>
            <p:cNvSpPr/>
            <p:nvPr/>
          </p:nvSpPr>
          <p:spPr>
            <a:xfrm>
              <a:off x="1871980" y="5400039"/>
              <a:ext cx="3243580" cy="259715"/>
            </a:xfrm>
            <a:custGeom>
              <a:avLst/>
              <a:gdLst/>
              <a:ahLst/>
              <a:cxnLst/>
              <a:rect l="l" t="t" r="r" b="b"/>
              <a:pathLst>
                <a:path w="3243579" h="259714">
                  <a:moveTo>
                    <a:pt x="0" y="0"/>
                  </a:moveTo>
                  <a:lnTo>
                    <a:pt x="47032" y="16312"/>
                  </a:lnTo>
                  <a:lnTo>
                    <a:pt x="95020" y="31964"/>
                  </a:lnTo>
                  <a:lnTo>
                    <a:pt x="143924" y="46968"/>
                  </a:lnTo>
                  <a:lnTo>
                    <a:pt x="193701" y="61336"/>
                  </a:lnTo>
                  <a:lnTo>
                    <a:pt x="244310" y="75080"/>
                  </a:lnTo>
                  <a:lnTo>
                    <a:pt x="295710" y="88214"/>
                  </a:lnTo>
                  <a:lnTo>
                    <a:pt x="347861" y="100748"/>
                  </a:lnTo>
                  <a:lnTo>
                    <a:pt x="400719" y="112695"/>
                  </a:lnTo>
                  <a:lnTo>
                    <a:pt x="454245" y="124069"/>
                  </a:lnTo>
                  <a:lnTo>
                    <a:pt x="508397" y="134880"/>
                  </a:lnTo>
                  <a:lnTo>
                    <a:pt x="563134" y="145141"/>
                  </a:lnTo>
                  <a:lnTo>
                    <a:pt x="618414" y="154865"/>
                  </a:lnTo>
                  <a:lnTo>
                    <a:pt x="674197" y="164063"/>
                  </a:lnTo>
                  <a:lnTo>
                    <a:pt x="730440" y="172749"/>
                  </a:lnTo>
                  <a:lnTo>
                    <a:pt x="787104" y="180934"/>
                  </a:lnTo>
                  <a:lnTo>
                    <a:pt x="844145" y="188630"/>
                  </a:lnTo>
                  <a:lnTo>
                    <a:pt x="901524" y="195851"/>
                  </a:lnTo>
                  <a:lnTo>
                    <a:pt x="959199" y="202608"/>
                  </a:lnTo>
                  <a:lnTo>
                    <a:pt x="1017129" y="208913"/>
                  </a:lnTo>
                  <a:lnTo>
                    <a:pt x="1075272" y="214779"/>
                  </a:lnTo>
                  <a:lnTo>
                    <a:pt x="1133587" y="220218"/>
                  </a:lnTo>
                  <a:lnTo>
                    <a:pt x="1192033" y="225243"/>
                  </a:lnTo>
                  <a:lnTo>
                    <a:pt x="1250568" y="229866"/>
                  </a:lnTo>
                  <a:lnTo>
                    <a:pt x="1309153" y="234098"/>
                  </a:lnTo>
                  <a:lnTo>
                    <a:pt x="1367744" y="237953"/>
                  </a:lnTo>
                  <a:lnTo>
                    <a:pt x="1426301" y="241442"/>
                  </a:lnTo>
                  <a:lnTo>
                    <a:pt x="1484783" y="244578"/>
                  </a:lnTo>
                  <a:lnTo>
                    <a:pt x="1543148" y="247373"/>
                  </a:lnTo>
                  <a:lnTo>
                    <a:pt x="1601355" y="249840"/>
                  </a:lnTo>
                  <a:lnTo>
                    <a:pt x="1659363" y="251990"/>
                  </a:lnTo>
                  <a:lnTo>
                    <a:pt x="1717130" y="253837"/>
                  </a:lnTo>
                  <a:lnTo>
                    <a:pt x="1774616" y="255391"/>
                  </a:lnTo>
                  <a:lnTo>
                    <a:pt x="1831779" y="256667"/>
                  </a:lnTo>
                  <a:lnTo>
                    <a:pt x="1888578" y="257675"/>
                  </a:lnTo>
                  <a:lnTo>
                    <a:pt x="1944971" y="258429"/>
                  </a:lnTo>
                  <a:lnTo>
                    <a:pt x="2000918" y="258940"/>
                  </a:lnTo>
                  <a:lnTo>
                    <a:pt x="2056376" y="259220"/>
                  </a:lnTo>
                  <a:lnTo>
                    <a:pt x="2111306" y="259283"/>
                  </a:lnTo>
                  <a:lnTo>
                    <a:pt x="2165664" y="259140"/>
                  </a:lnTo>
                  <a:lnTo>
                    <a:pt x="2219411" y="258804"/>
                  </a:lnTo>
                  <a:lnTo>
                    <a:pt x="2272506" y="258287"/>
                  </a:lnTo>
                  <a:lnTo>
                    <a:pt x="2324905" y="257601"/>
                  </a:lnTo>
                  <a:lnTo>
                    <a:pt x="2376569" y="256759"/>
                  </a:lnTo>
                  <a:lnTo>
                    <a:pt x="2427457" y="255772"/>
                  </a:lnTo>
                  <a:lnTo>
                    <a:pt x="2477526" y="254654"/>
                  </a:lnTo>
                  <a:lnTo>
                    <a:pt x="2526736" y="253416"/>
                  </a:lnTo>
                  <a:lnTo>
                    <a:pt x="2575046" y="252071"/>
                  </a:lnTo>
                  <a:lnTo>
                    <a:pt x="2622413" y="250630"/>
                  </a:lnTo>
                  <a:lnTo>
                    <a:pt x="2668798" y="249107"/>
                  </a:lnTo>
                  <a:lnTo>
                    <a:pt x="2714158" y="247514"/>
                  </a:lnTo>
                  <a:lnTo>
                    <a:pt x="2758452" y="245862"/>
                  </a:lnTo>
                  <a:lnTo>
                    <a:pt x="2801640" y="244165"/>
                  </a:lnTo>
                  <a:lnTo>
                    <a:pt x="2843679" y="242434"/>
                  </a:lnTo>
                  <a:lnTo>
                    <a:pt x="2884529" y="240681"/>
                  </a:lnTo>
                  <a:lnTo>
                    <a:pt x="2924149" y="238920"/>
                  </a:lnTo>
                  <a:lnTo>
                    <a:pt x="2962496" y="237162"/>
                  </a:lnTo>
                  <a:lnTo>
                    <a:pt x="3035210" y="233706"/>
                  </a:lnTo>
                  <a:lnTo>
                    <a:pt x="3102342" y="230410"/>
                  </a:lnTo>
                  <a:lnTo>
                    <a:pt x="3133711" y="228853"/>
                  </a:lnTo>
                  <a:lnTo>
                    <a:pt x="3163560" y="227373"/>
                  </a:lnTo>
                  <a:lnTo>
                    <a:pt x="3191849" y="225983"/>
                  </a:lnTo>
                  <a:lnTo>
                    <a:pt x="3218536" y="224694"/>
                  </a:lnTo>
                  <a:lnTo>
                    <a:pt x="3243580" y="223520"/>
                  </a:lnTo>
                </a:path>
              </a:pathLst>
            </a:custGeom>
            <a:ln w="3175">
              <a:solidFill>
                <a:srgbClr val="0083D0"/>
              </a:solidFill>
            </a:ln>
          </p:spPr>
          <p:txBody>
            <a:bodyPr wrap="square" lIns="0" tIns="0" rIns="0" bIns="0" rtlCol="0"/>
            <a:lstStyle/>
            <a:p>
              <a:endParaRPr/>
            </a:p>
          </p:txBody>
        </p:sp>
        <p:sp>
          <p:nvSpPr>
            <p:cNvPr id="36" name="object 36"/>
            <p:cNvSpPr/>
            <p:nvPr/>
          </p:nvSpPr>
          <p:spPr>
            <a:xfrm>
              <a:off x="5091430" y="5570219"/>
              <a:ext cx="165100" cy="107950"/>
            </a:xfrm>
            <a:custGeom>
              <a:avLst/>
              <a:gdLst/>
              <a:ahLst/>
              <a:cxnLst/>
              <a:rect l="l" t="t" r="r" b="b"/>
              <a:pathLst>
                <a:path w="165100" h="107950">
                  <a:moveTo>
                    <a:pt x="0" y="0"/>
                  </a:moveTo>
                  <a:lnTo>
                    <a:pt x="5080" y="107949"/>
                  </a:lnTo>
                  <a:lnTo>
                    <a:pt x="165100" y="45719"/>
                  </a:lnTo>
                  <a:lnTo>
                    <a:pt x="0" y="0"/>
                  </a:lnTo>
                  <a:close/>
                </a:path>
              </a:pathLst>
            </a:custGeom>
            <a:solidFill>
              <a:srgbClr val="0083D0"/>
            </a:solidFill>
          </p:spPr>
          <p:txBody>
            <a:bodyPr wrap="square" lIns="0" tIns="0" rIns="0" bIns="0" rtlCol="0"/>
            <a:lstStyle/>
            <a:p>
              <a:endParaRPr/>
            </a:p>
          </p:txBody>
        </p:sp>
      </p:grpSp>
      <p:sp>
        <p:nvSpPr>
          <p:cNvPr id="37" name="object 37"/>
          <p:cNvSpPr txBox="1"/>
          <p:nvPr/>
        </p:nvSpPr>
        <p:spPr>
          <a:xfrm>
            <a:off x="2035810" y="5647690"/>
            <a:ext cx="1452245" cy="299720"/>
          </a:xfrm>
          <a:prstGeom prst="rect">
            <a:avLst/>
          </a:prstGeom>
        </p:spPr>
        <p:txBody>
          <a:bodyPr vert="horz" wrap="square" lIns="0" tIns="12700" rIns="0" bIns="0" rtlCol="0">
            <a:spAutoFit/>
          </a:bodyPr>
          <a:lstStyle/>
          <a:p>
            <a:pPr marL="12700">
              <a:lnSpc>
                <a:spcPct val="100000"/>
              </a:lnSpc>
              <a:spcBef>
                <a:spcPts val="100"/>
              </a:spcBef>
            </a:pPr>
            <a:r>
              <a:rPr sz="1800" i="1" spc="90" dirty="0">
                <a:solidFill>
                  <a:srgbClr val="0083D0"/>
                </a:solidFill>
                <a:latin typeface="Arial"/>
                <a:cs typeface="Arial"/>
              </a:rPr>
              <a:t>casoptionnel</a:t>
            </a:r>
            <a:endParaRPr sz="1800">
              <a:latin typeface="Arial"/>
              <a:cs typeface="Arial"/>
            </a:endParaRPr>
          </a:p>
        </p:txBody>
      </p:sp>
      <p:sp>
        <p:nvSpPr>
          <p:cNvPr id="39" name="object 39"/>
          <p:cNvSpPr txBox="1"/>
          <p:nvPr/>
        </p:nvSpPr>
        <p:spPr>
          <a:xfrm>
            <a:off x="9386569" y="7116368"/>
            <a:ext cx="291465" cy="285750"/>
          </a:xfrm>
          <a:prstGeom prst="rect">
            <a:avLst/>
          </a:prstGeom>
        </p:spPr>
        <p:txBody>
          <a:bodyPr vert="horz" wrap="square" lIns="0" tIns="40005" rIns="0" bIns="0" rtlCol="0">
            <a:spAutoFit/>
          </a:bodyPr>
          <a:lstStyle/>
          <a:p>
            <a:pPr marL="12700">
              <a:lnSpc>
                <a:spcPct val="100000"/>
              </a:lnSpc>
              <a:spcBef>
                <a:spcPts val="315"/>
              </a:spcBef>
            </a:pPr>
            <a:r>
              <a:rPr sz="1400" spc="-90" dirty="0">
                <a:solidFill>
                  <a:srgbClr val="7F7F7F"/>
                </a:solidFill>
                <a:latin typeface="Arial"/>
                <a:cs typeface="Arial"/>
              </a:rPr>
              <a:t>2</a:t>
            </a:r>
            <a:r>
              <a:rPr sz="1400" spc="620" dirty="0">
                <a:solidFill>
                  <a:srgbClr val="7F7F7F"/>
                </a:solidFill>
                <a:latin typeface="Arial"/>
                <a:cs typeface="Arial"/>
              </a:rPr>
              <a:t>3</a:t>
            </a:r>
            <a:endParaRPr sz="1400">
              <a:latin typeface="Arial"/>
              <a:cs typeface="Aria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14879" y="384809"/>
            <a:ext cx="2979421" cy="635000"/>
          </a:xfrm>
        </p:spPr>
        <p:txBody>
          <a:bodyPr/>
          <a:lstStyle/>
          <a:p>
            <a:r>
              <a:rPr lang="fr-FR" dirty="0" smtClean="0"/>
              <a:t>Exemple</a:t>
            </a:r>
            <a:endParaRPr lang="fr-FR" dirty="0"/>
          </a:p>
        </p:txBody>
      </p:sp>
      <p:pic>
        <p:nvPicPr>
          <p:cNvPr id="1026" name="Picture 2"/>
          <p:cNvPicPr>
            <a:picLocks noChangeAspect="1" noChangeArrowheads="1"/>
          </p:cNvPicPr>
          <p:nvPr/>
        </p:nvPicPr>
        <p:blipFill>
          <a:blip r:embed="rId2"/>
          <a:srcRect/>
          <a:stretch>
            <a:fillRect/>
          </a:stretch>
        </p:blipFill>
        <p:spPr bwMode="auto">
          <a:xfrm>
            <a:off x="2322513" y="1573213"/>
            <a:ext cx="5438775" cy="4410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2"/>
          <p:cNvSpPr txBox="1">
            <a:spLocks noGrp="1"/>
          </p:cNvSpPr>
          <p:nvPr>
            <p:ph type="sldNum" sz="quarter" idx="7"/>
          </p:nvPr>
        </p:nvSpPr>
        <p:spPr>
          <a:prstGeom prst="rect">
            <a:avLst/>
          </a:prstGeom>
        </p:spPr>
        <p:txBody>
          <a:bodyPr vert="horz" wrap="square" lIns="0" tIns="40005" rIns="0" bIns="0" rtlCol="0">
            <a:spAutoFit/>
          </a:bodyPr>
          <a:lstStyle/>
          <a:p>
            <a:pPr marL="38100">
              <a:lnSpc>
                <a:spcPct val="100000"/>
              </a:lnSpc>
              <a:spcBef>
                <a:spcPts val="315"/>
              </a:spcBef>
            </a:pPr>
            <a:fld id="{81D60167-4931-47E6-BA6A-407CBD079E47}" type="slidenum">
              <a:rPr spc="620" dirty="0"/>
              <a:pPr marL="38100">
                <a:lnSpc>
                  <a:spcPct val="100000"/>
                </a:lnSpc>
                <a:spcBef>
                  <a:spcPts val="315"/>
                </a:spcBef>
              </a:pPr>
              <a:t>2</a:t>
            </a:fld>
            <a:endParaRPr spc="620" dirty="0"/>
          </a:p>
        </p:txBody>
      </p:sp>
      <p:sp>
        <p:nvSpPr>
          <p:cNvPr id="2" name="object 2"/>
          <p:cNvSpPr txBox="1">
            <a:spLocks noGrp="1"/>
          </p:cNvSpPr>
          <p:nvPr>
            <p:ph type="title"/>
          </p:nvPr>
        </p:nvSpPr>
        <p:spPr>
          <a:xfrm>
            <a:off x="165100" y="0"/>
            <a:ext cx="9918700" cy="1243930"/>
          </a:xfrm>
          <a:prstGeom prst="rect">
            <a:avLst/>
          </a:prstGeom>
        </p:spPr>
        <p:txBody>
          <a:bodyPr vert="horz" wrap="square" lIns="0" tIns="12700" rIns="0" bIns="0" rtlCol="0">
            <a:spAutoFit/>
          </a:bodyPr>
          <a:lstStyle/>
          <a:p>
            <a:pPr marL="12700" algn="ctr">
              <a:lnSpc>
                <a:spcPct val="100000"/>
              </a:lnSpc>
              <a:spcBef>
                <a:spcPts val="100"/>
              </a:spcBef>
            </a:pPr>
            <a:r>
              <a:rPr lang="fr-FR" spc="75" dirty="0" smtClean="0"/>
              <a:t>Contexte des diagrammes de c</a:t>
            </a:r>
            <a:r>
              <a:rPr spc="75" smtClean="0"/>
              <a:t>as</a:t>
            </a:r>
            <a:r>
              <a:rPr lang="fr-FR" spc="75" dirty="0" smtClean="0"/>
              <a:t> </a:t>
            </a:r>
            <a:r>
              <a:rPr spc="75" smtClean="0"/>
              <a:t>d'utilisation</a:t>
            </a:r>
            <a:endParaRPr spc="75" dirty="0"/>
          </a:p>
        </p:txBody>
      </p:sp>
      <p:sp>
        <p:nvSpPr>
          <p:cNvPr id="3" name="object 3"/>
          <p:cNvSpPr txBox="1"/>
          <p:nvPr/>
        </p:nvSpPr>
        <p:spPr>
          <a:xfrm>
            <a:off x="165100" y="1177290"/>
            <a:ext cx="9753600" cy="913968"/>
          </a:xfrm>
          <a:prstGeom prst="rect">
            <a:avLst/>
          </a:prstGeom>
        </p:spPr>
        <p:txBody>
          <a:bodyPr vert="horz" wrap="square" lIns="0" tIns="12700" rIns="0" bIns="0" rtlCol="0">
            <a:spAutoFit/>
          </a:bodyPr>
          <a:lstStyle/>
          <a:p>
            <a:pPr marL="12700" marR="5080">
              <a:lnSpc>
                <a:spcPct val="122200"/>
              </a:lnSpc>
              <a:spcBef>
                <a:spcPts val="100"/>
              </a:spcBef>
            </a:pPr>
            <a:r>
              <a:rPr lang="fr-FR" sz="2400" spc="70" dirty="0" smtClean="0">
                <a:solidFill>
                  <a:srgbClr val="FF940D"/>
                </a:solidFill>
                <a:latin typeface="Arial"/>
                <a:cs typeface="Arial"/>
              </a:rPr>
              <a:t>Etape :  </a:t>
            </a:r>
            <a:r>
              <a:rPr lang="fr-FR" sz="2400" spc="70" dirty="0" smtClean="0">
                <a:latin typeface="Arial"/>
                <a:cs typeface="Arial"/>
              </a:rPr>
              <a:t>Analyse des </a:t>
            </a:r>
            <a:r>
              <a:rPr sz="2400" spc="70" smtClean="0">
                <a:solidFill>
                  <a:srgbClr val="569C1B"/>
                </a:solidFill>
                <a:latin typeface="Arial"/>
                <a:cs typeface="Arial"/>
              </a:rPr>
              <a:t>besoins</a:t>
            </a:r>
            <a:r>
              <a:rPr lang="fr-FR" sz="2400" spc="70" dirty="0" smtClean="0">
                <a:solidFill>
                  <a:srgbClr val="569C1B"/>
                </a:solidFill>
                <a:latin typeface="Arial"/>
                <a:cs typeface="Arial"/>
              </a:rPr>
              <a:t> des </a:t>
            </a:r>
            <a:r>
              <a:rPr sz="2400" spc="70" smtClean="0">
                <a:solidFill>
                  <a:srgbClr val="569C1B"/>
                </a:solidFill>
                <a:latin typeface="Arial"/>
                <a:cs typeface="Arial"/>
              </a:rPr>
              <a:t>client</a:t>
            </a:r>
            <a:r>
              <a:rPr lang="fr-FR" sz="2400" spc="70" dirty="0" smtClean="0">
                <a:solidFill>
                  <a:srgbClr val="569C1B"/>
                </a:solidFill>
                <a:latin typeface="Arial"/>
                <a:cs typeface="Arial"/>
              </a:rPr>
              <a:t>s afin de </a:t>
            </a:r>
            <a:r>
              <a:rPr sz="2400" spc="70" smtClean="0">
                <a:latin typeface="Arial"/>
                <a:cs typeface="Arial"/>
              </a:rPr>
              <a:t>rédiger</a:t>
            </a:r>
            <a:r>
              <a:rPr lang="fr-FR" sz="2400" spc="70" dirty="0" smtClean="0">
                <a:latin typeface="Arial"/>
                <a:cs typeface="Arial"/>
              </a:rPr>
              <a:t> </a:t>
            </a:r>
            <a:r>
              <a:rPr sz="2400" spc="70" smtClean="0">
                <a:latin typeface="Arial"/>
                <a:cs typeface="Arial"/>
              </a:rPr>
              <a:t>le</a:t>
            </a:r>
            <a:r>
              <a:rPr lang="fr-FR" sz="2400" spc="70" dirty="0" smtClean="0">
                <a:latin typeface="Arial"/>
                <a:cs typeface="Arial"/>
              </a:rPr>
              <a:t> </a:t>
            </a:r>
            <a:r>
              <a:rPr sz="2400" spc="70" smtClean="0">
                <a:solidFill>
                  <a:srgbClr val="569C1B"/>
                </a:solidFill>
                <a:latin typeface="Arial"/>
                <a:cs typeface="Arial"/>
              </a:rPr>
              <a:t>cahier</a:t>
            </a:r>
            <a:r>
              <a:rPr lang="fr-FR" sz="2400" spc="70" dirty="0" smtClean="0">
                <a:solidFill>
                  <a:srgbClr val="569C1B"/>
                </a:solidFill>
                <a:latin typeface="Arial"/>
                <a:cs typeface="Arial"/>
              </a:rPr>
              <a:t> </a:t>
            </a:r>
            <a:r>
              <a:rPr sz="2400" spc="70" smtClean="0">
                <a:solidFill>
                  <a:srgbClr val="569C1B"/>
                </a:solidFill>
                <a:latin typeface="Arial"/>
                <a:cs typeface="Arial"/>
              </a:rPr>
              <a:t>des </a:t>
            </a:r>
            <a:r>
              <a:rPr sz="2400" spc="-655" smtClean="0">
                <a:solidFill>
                  <a:srgbClr val="569C1B"/>
                </a:solidFill>
                <a:latin typeface="Arial"/>
                <a:cs typeface="Arial"/>
              </a:rPr>
              <a:t> </a:t>
            </a:r>
            <a:r>
              <a:rPr sz="2400" spc="45" smtClean="0">
                <a:solidFill>
                  <a:srgbClr val="569C1B"/>
                </a:solidFill>
                <a:latin typeface="Arial"/>
                <a:cs typeface="Arial"/>
              </a:rPr>
              <a:t>charges</a:t>
            </a:r>
            <a:endParaRPr sz="2400">
              <a:latin typeface="Arial"/>
              <a:cs typeface="Arial"/>
            </a:endParaRPr>
          </a:p>
        </p:txBody>
      </p:sp>
      <p:sp>
        <p:nvSpPr>
          <p:cNvPr id="4" name="object 4"/>
          <p:cNvSpPr txBox="1"/>
          <p:nvPr/>
        </p:nvSpPr>
        <p:spPr>
          <a:xfrm>
            <a:off x="1139189" y="3346450"/>
            <a:ext cx="134620" cy="190500"/>
          </a:xfrm>
          <a:prstGeom prst="rect">
            <a:avLst/>
          </a:prstGeom>
        </p:spPr>
        <p:txBody>
          <a:bodyPr vert="horz" wrap="square" lIns="0" tIns="16510" rIns="0" bIns="0" rtlCol="0">
            <a:spAutoFit/>
          </a:bodyPr>
          <a:lstStyle/>
          <a:p>
            <a:pPr marL="12700">
              <a:lnSpc>
                <a:spcPct val="100000"/>
              </a:lnSpc>
              <a:spcBef>
                <a:spcPts val="130"/>
              </a:spcBef>
            </a:pPr>
            <a:r>
              <a:rPr sz="1050" spc="220" dirty="0">
                <a:latin typeface="Calibri"/>
                <a:cs typeface="Calibri"/>
              </a:rPr>
              <a:t>●</a:t>
            </a:r>
            <a:endParaRPr sz="1050">
              <a:latin typeface="Calibri"/>
              <a:cs typeface="Calibri"/>
            </a:endParaRPr>
          </a:p>
        </p:txBody>
      </p:sp>
      <p:sp>
        <p:nvSpPr>
          <p:cNvPr id="6" name="object 6"/>
          <p:cNvSpPr txBox="1"/>
          <p:nvPr/>
        </p:nvSpPr>
        <p:spPr>
          <a:xfrm>
            <a:off x="393700" y="2406650"/>
            <a:ext cx="9296400" cy="1737655"/>
          </a:xfrm>
          <a:prstGeom prst="rect">
            <a:avLst/>
          </a:prstGeom>
        </p:spPr>
        <p:txBody>
          <a:bodyPr vert="horz" wrap="square" lIns="0" tIns="92710" rIns="0" bIns="0" rtlCol="0">
            <a:spAutoFit/>
          </a:bodyPr>
          <a:lstStyle/>
          <a:p>
            <a:pPr marL="12700">
              <a:lnSpc>
                <a:spcPct val="100000"/>
              </a:lnSpc>
              <a:spcBef>
                <a:spcPts val="730"/>
              </a:spcBef>
            </a:pPr>
            <a:r>
              <a:rPr lang="fr-FR" sz="1575" spc="330" baseline="37037" dirty="0">
                <a:latin typeface="Calibri"/>
                <a:cs typeface="Calibri"/>
              </a:rPr>
              <a:t> </a:t>
            </a:r>
            <a:r>
              <a:rPr lang="fr-FR" sz="2400" spc="80" dirty="0" smtClean="0">
                <a:solidFill>
                  <a:srgbClr val="FF0000"/>
                </a:solidFill>
                <a:latin typeface="Arial"/>
                <a:cs typeface="Arial"/>
              </a:rPr>
              <a:t>Comment ? </a:t>
            </a:r>
          </a:p>
          <a:p>
            <a:pPr marL="12700">
              <a:lnSpc>
                <a:spcPct val="100000"/>
              </a:lnSpc>
              <a:spcBef>
                <a:spcPts val="730"/>
              </a:spcBef>
            </a:pPr>
            <a:r>
              <a:rPr lang="fr-FR" sz="2400" spc="80" dirty="0" smtClean="0">
                <a:latin typeface="Arial"/>
                <a:cs typeface="Arial"/>
              </a:rPr>
              <a:t>  -D</a:t>
            </a:r>
            <a:r>
              <a:rPr sz="2400" spc="80" smtClean="0">
                <a:latin typeface="Arial"/>
                <a:cs typeface="Arial"/>
              </a:rPr>
              <a:t>éfinir</a:t>
            </a:r>
            <a:r>
              <a:rPr lang="fr-FR" sz="2400" spc="80" dirty="0" smtClean="0">
                <a:latin typeface="Arial"/>
                <a:cs typeface="Arial"/>
              </a:rPr>
              <a:t> </a:t>
            </a:r>
            <a:r>
              <a:rPr sz="2400" spc="80" smtClean="0">
                <a:latin typeface="Arial"/>
                <a:cs typeface="Arial"/>
              </a:rPr>
              <a:t>les</a:t>
            </a:r>
            <a:r>
              <a:rPr lang="fr-FR" sz="2400" spc="80" dirty="0" smtClean="0">
                <a:latin typeface="Arial"/>
                <a:cs typeface="Arial"/>
              </a:rPr>
              <a:t> </a:t>
            </a:r>
            <a:r>
              <a:rPr sz="2400" spc="80" smtClean="0">
                <a:solidFill>
                  <a:srgbClr val="569C1B"/>
                </a:solidFill>
                <a:latin typeface="Arial"/>
                <a:cs typeface="Arial"/>
              </a:rPr>
              <a:t>limites</a:t>
            </a:r>
            <a:r>
              <a:rPr lang="fr-FR" sz="2400" spc="80" dirty="0" smtClean="0">
                <a:solidFill>
                  <a:srgbClr val="569C1B"/>
                </a:solidFill>
                <a:latin typeface="Arial"/>
                <a:cs typeface="Arial"/>
              </a:rPr>
              <a:t> </a:t>
            </a:r>
            <a:r>
              <a:rPr sz="2400" spc="80" smtClean="0">
                <a:latin typeface="Arial"/>
                <a:cs typeface="Arial"/>
              </a:rPr>
              <a:t>du</a:t>
            </a:r>
            <a:r>
              <a:rPr lang="fr-FR" sz="2400" spc="80" dirty="0" smtClean="0">
                <a:latin typeface="Arial"/>
                <a:cs typeface="Arial"/>
              </a:rPr>
              <a:t> </a:t>
            </a:r>
            <a:r>
              <a:rPr sz="2400" spc="80" smtClean="0">
                <a:latin typeface="Arial"/>
                <a:cs typeface="Arial"/>
              </a:rPr>
              <a:t>système</a:t>
            </a:r>
            <a:r>
              <a:rPr lang="fr-FR" sz="2400" spc="80" dirty="0" smtClean="0">
                <a:latin typeface="Arial"/>
                <a:cs typeface="Arial"/>
              </a:rPr>
              <a:t> sujet de l’étude</a:t>
            </a:r>
            <a:endParaRPr sz="2400">
              <a:latin typeface="Arial"/>
              <a:cs typeface="Arial"/>
            </a:endParaRPr>
          </a:p>
          <a:p>
            <a:pPr marL="228600">
              <a:lnSpc>
                <a:spcPct val="100000"/>
              </a:lnSpc>
              <a:spcBef>
                <a:spcPts val="630"/>
              </a:spcBef>
              <a:buFontTx/>
              <a:buChar char="-"/>
            </a:pPr>
            <a:r>
              <a:rPr sz="2400" spc="70" smtClean="0">
                <a:latin typeface="Arial"/>
                <a:cs typeface="Arial"/>
              </a:rPr>
              <a:t>Définir</a:t>
            </a:r>
            <a:r>
              <a:rPr lang="fr-FR" sz="2400" spc="70" dirty="0" smtClean="0">
                <a:latin typeface="Arial"/>
                <a:cs typeface="Arial"/>
              </a:rPr>
              <a:t> le </a:t>
            </a:r>
            <a:r>
              <a:rPr sz="2400" spc="70" smtClean="0">
                <a:latin typeface="Arial"/>
                <a:cs typeface="Arial"/>
              </a:rPr>
              <a:t>système</a:t>
            </a:r>
            <a:r>
              <a:rPr lang="fr-FR" sz="2400" spc="70" dirty="0" smtClean="0">
                <a:latin typeface="Arial"/>
                <a:cs typeface="Arial"/>
              </a:rPr>
              <a:t> et </a:t>
            </a:r>
            <a:r>
              <a:rPr sz="2400" spc="70" smtClean="0">
                <a:latin typeface="Arial"/>
                <a:cs typeface="Arial"/>
              </a:rPr>
              <a:t>les</a:t>
            </a:r>
            <a:r>
              <a:rPr lang="fr-FR" sz="2400" spc="70" dirty="0" smtClean="0">
                <a:latin typeface="Arial"/>
                <a:cs typeface="Arial"/>
              </a:rPr>
              <a:t> </a:t>
            </a:r>
            <a:r>
              <a:rPr sz="2400" spc="70" smtClean="0">
                <a:latin typeface="Arial"/>
                <a:cs typeface="Arial"/>
              </a:rPr>
              <a:t>utilisateurs</a:t>
            </a:r>
            <a:r>
              <a:rPr lang="fr-FR" sz="2400" spc="70" dirty="0" smtClean="0">
                <a:latin typeface="Arial"/>
                <a:cs typeface="Arial"/>
              </a:rPr>
              <a:t> qui inter</a:t>
            </a:r>
            <a:r>
              <a:rPr sz="2400" spc="60" smtClean="0">
                <a:latin typeface="Arial"/>
                <a:cs typeface="Arial"/>
              </a:rPr>
              <a:t>agissent</a:t>
            </a:r>
            <a:r>
              <a:rPr lang="fr-FR" sz="2400" spc="60" dirty="0" smtClean="0">
                <a:latin typeface="Arial"/>
                <a:cs typeface="Arial"/>
              </a:rPr>
              <a:t> </a:t>
            </a:r>
            <a:r>
              <a:rPr sz="2400" spc="60" smtClean="0">
                <a:latin typeface="Arial"/>
                <a:cs typeface="Arial"/>
              </a:rPr>
              <a:t>avec</a:t>
            </a:r>
            <a:r>
              <a:rPr lang="fr-FR" sz="2400" spc="60" dirty="0" smtClean="0">
                <a:latin typeface="Arial"/>
                <a:cs typeface="Arial"/>
              </a:rPr>
              <a:t> </a:t>
            </a:r>
            <a:r>
              <a:rPr sz="2400" spc="60" smtClean="0">
                <a:latin typeface="Arial"/>
                <a:cs typeface="Arial"/>
              </a:rPr>
              <a:t>le</a:t>
            </a:r>
            <a:r>
              <a:rPr lang="fr-FR" sz="2400" spc="60" dirty="0" smtClean="0">
                <a:latin typeface="Arial"/>
                <a:cs typeface="Arial"/>
              </a:rPr>
              <a:t> </a:t>
            </a:r>
            <a:r>
              <a:rPr sz="2400" spc="60" smtClean="0">
                <a:latin typeface="Arial"/>
                <a:cs typeface="Arial"/>
              </a:rPr>
              <a:t>système </a:t>
            </a:r>
            <a:r>
              <a:rPr sz="2400" spc="65" smtClean="0">
                <a:latin typeface="Arial"/>
                <a:cs typeface="Arial"/>
              </a:rPr>
              <a:t> </a:t>
            </a:r>
            <a:endParaRPr lang="fr-FR" sz="2400" spc="65" dirty="0" smtClean="0">
              <a:latin typeface="Arial"/>
              <a:cs typeface="Arial"/>
            </a:endParaRPr>
          </a:p>
        </p:txBody>
      </p:sp>
      <p:sp>
        <p:nvSpPr>
          <p:cNvPr id="7" name="object 7"/>
          <p:cNvSpPr txBox="1"/>
          <p:nvPr/>
        </p:nvSpPr>
        <p:spPr>
          <a:xfrm>
            <a:off x="491490" y="4828540"/>
            <a:ext cx="3712210" cy="382156"/>
          </a:xfrm>
          <a:prstGeom prst="rect">
            <a:avLst/>
          </a:prstGeom>
        </p:spPr>
        <p:txBody>
          <a:bodyPr vert="horz" wrap="square" lIns="0" tIns="12700" rIns="0" bIns="0" rtlCol="0">
            <a:spAutoFit/>
          </a:bodyPr>
          <a:lstStyle/>
          <a:p>
            <a:pPr marL="12700">
              <a:lnSpc>
                <a:spcPct val="100000"/>
              </a:lnSpc>
              <a:spcBef>
                <a:spcPts val="100"/>
              </a:spcBef>
            </a:pPr>
            <a:r>
              <a:rPr sz="2400" spc="95" smtClean="0">
                <a:solidFill>
                  <a:srgbClr val="FF940D"/>
                </a:solidFill>
                <a:latin typeface="Arial"/>
                <a:cs typeface="Arial"/>
              </a:rPr>
              <a:t>Éléments</a:t>
            </a:r>
            <a:r>
              <a:rPr lang="fr-FR" sz="2400" spc="95" dirty="0" smtClean="0">
                <a:solidFill>
                  <a:srgbClr val="FF940D"/>
                </a:solidFill>
                <a:latin typeface="Arial"/>
                <a:cs typeface="Arial"/>
              </a:rPr>
              <a:t> A fournir </a:t>
            </a:r>
            <a:r>
              <a:rPr sz="2400" spc="95" smtClean="0">
                <a:latin typeface="Arial"/>
                <a:cs typeface="Arial"/>
              </a:rPr>
              <a:t>:</a:t>
            </a:r>
            <a:endParaRPr sz="2400">
              <a:latin typeface="Arial"/>
              <a:cs typeface="Arial"/>
            </a:endParaRPr>
          </a:p>
        </p:txBody>
      </p:sp>
      <p:sp>
        <p:nvSpPr>
          <p:cNvPr id="8" name="object 8"/>
          <p:cNvSpPr txBox="1"/>
          <p:nvPr/>
        </p:nvSpPr>
        <p:spPr>
          <a:xfrm>
            <a:off x="1139189" y="5801359"/>
            <a:ext cx="134620" cy="190500"/>
          </a:xfrm>
          <a:prstGeom prst="rect">
            <a:avLst/>
          </a:prstGeom>
        </p:spPr>
        <p:txBody>
          <a:bodyPr vert="horz" wrap="square" lIns="0" tIns="16510" rIns="0" bIns="0" rtlCol="0">
            <a:spAutoFit/>
          </a:bodyPr>
          <a:lstStyle/>
          <a:p>
            <a:pPr marL="12700">
              <a:lnSpc>
                <a:spcPct val="100000"/>
              </a:lnSpc>
              <a:spcBef>
                <a:spcPts val="130"/>
              </a:spcBef>
            </a:pPr>
            <a:r>
              <a:rPr sz="1050" spc="220" dirty="0">
                <a:latin typeface="Calibri"/>
                <a:cs typeface="Calibri"/>
              </a:rPr>
              <a:t>●</a:t>
            </a:r>
            <a:endParaRPr sz="1050">
              <a:latin typeface="Calibri"/>
              <a:cs typeface="Calibri"/>
            </a:endParaRPr>
          </a:p>
        </p:txBody>
      </p:sp>
      <p:sp>
        <p:nvSpPr>
          <p:cNvPr id="10" name="object 10"/>
          <p:cNvSpPr txBox="1"/>
          <p:nvPr/>
        </p:nvSpPr>
        <p:spPr>
          <a:xfrm>
            <a:off x="1139188" y="5193029"/>
            <a:ext cx="8322311" cy="914802"/>
          </a:xfrm>
          <a:prstGeom prst="rect">
            <a:avLst/>
          </a:prstGeom>
        </p:spPr>
        <p:txBody>
          <a:bodyPr vert="horz" wrap="square" lIns="0" tIns="93980" rIns="0" bIns="0" rtlCol="0">
            <a:spAutoFit/>
          </a:bodyPr>
          <a:lstStyle/>
          <a:p>
            <a:pPr marL="12700">
              <a:lnSpc>
                <a:spcPct val="100000"/>
              </a:lnSpc>
              <a:spcBef>
                <a:spcPts val="740"/>
              </a:spcBef>
            </a:pPr>
            <a:r>
              <a:rPr sz="1575" spc="330" baseline="37037">
                <a:latin typeface="Calibri"/>
                <a:cs typeface="Calibri"/>
              </a:rPr>
              <a:t>●</a:t>
            </a:r>
            <a:r>
              <a:rPr sz="1575" spc="914" baseline="37037">
                <a:latin typeface="Calibri"/>
                <a:cs typeface="Calibri"/>
              </a:rPr>
              <a:t> </a:t>
            </a:r>
            <a:r>
              <a:rPr sz="2400" spc="30" smtClean="0">
                <a:solidFill>
                  <a:srgbClr val="569C1B"/>
                </a:solidFill>
                <a:latin typeface="Arial"/>
                <a:cs typeface="Arial"/>
              </a:rPr>
              <a:t>Diagrammes</a:t>
            </a:r>
            <a:r>
              <a:rPr lang="fr-FR" sz="2400" spc="30" dirty="0" smtClean="0">
                <a:solidFill>
                  <a:srgbClr val="569C1B"/>
                </a:solidFill>
                <a:latin typeface="Arial"/>
                <a:cs typeface="Arial"/>
              </a:rPr>
              <a:t> </a:t>
            </a:r>
            <a:r>
              <a:rPr sz="2400" spc="30" smtClean="0">
                <a:latin typeface="Arial"/>
                <a:cs typeface="Arial"/>
              </a:rPr>
              <a:t>des</a:t>
            </a:r>
            <a:r>
              <a:rPr lang="fr-FR" sz="2400" spc="30" dirty="0" smtClean="0">
                <a:latin typeface="Arial"/>
                <a:cs typeface="Arial"/>
              </a:rPr>
              <a:t> </a:t>
            </a:r>
            <a:r>
              <a:rPr sz="2400" spc="30" smtClean="0">
                <a:latin typeface="Arial"/>
                <a:cs typeface="Arial"/>
              </a:rPr>
              <a:t>cas</a:t>
            </a:r>
            <a:r>
              <a:rPr lang="fr-FR" sz="2400" spc="30" dirty="0" smtClean="0">
                <a:latin typeface="Arial"/>
                <a:cs typeface="Arial"/>
              </a:rPr>
              <a:t> </a:t>
            </a:r>
            <a:r>
              <a:rPr sz="2400" spc="30" smtClean="0">
                <a:latin typeface="Arial"/>
                <a:cs typeface="Arial"/>
              </a:rPr>
              <a:t>d'utilisation</a:t>
            </a:r>
            <a:endParaRPr sz="2400">
              <a:latin typeface="Arial"/>
              <a:cs typeface="Arial"/>
            </a:endParaRPr>
          </a:p>
          <a:p>
            <a:pPr marL="228600" marR="5080">
              <a:lnSpc>
                <a:spcPct val="121900"/>
              </a:lnSpc>
              <a:spcBef>
                <a:spcPts val="10"/>
              </a:spcBef>
            </a:pPr>
            <a:r>
              <a:rPr sz="2400" spc="55" smtClean="0">
                <a:solidFill>
                  <a:srgbClr val="569C1B"/>
                </a:solidFill>
                <a:latin typeface="Arial"/>
                <a:cs typeface="Arial"/>
              </a:rPr>
              <a:t>Description</a:t>
            </a:r>
            <a:r>
              <a:rPr lang="fr-FR" sz="2400" spc="55" dirty="0" smtClean="0">
                <a:solidFill>
                  <a:srgbClr val="569C1B"/>
                </a:solidFill>
                <a:latin typeface="Arial"/>
                <a:cs typeface="Arial"/>
              </a:rPr>
              <a:t> </a:t>
            </a:r>
            <a:r>
              <a:rPr sz="2400" spc="55" smtClean="0">
                <a:solidFill>
                  <a:srgbClr val="569C1B"/>
                </a:solidFill>
                <a:latin typeface="Arial"/>
                <a:cs typeface="Arial"/>
              </a:rPr>
              <a:t>textuel</a:t>
            </a:r>
            <a:r>
              <a:rPr lang="fr-FR" sz="2400" spc="55" dirty="0" smtClean="0">
                <a:solidFill>
                  <a:srgbClr val="569C1B"/>
                </a:solidFill>
                <a:latin typeface="Arial"/>
                <a:cs typeface="Arial"/>
              </a:rPr>
              <a:t> </a:t>
            </a:r>
            <a:r>
              <a:rPr sz="2400" spc="55" smtClean="0">
                <a:latin typeface="Arial"/>
                <a:cs typeface="Arial"/>
              </a:rPr>
              <a:t>des</a:t>
            </a:r>
            <a:r>
              <a:rPr lang="fr-FR" sz="2400" spc="55" dirty="0" smtClean="0">
                <a:latin typeface="Arial"/>
                <a:cs typeface="Arial"/>
              </a:rPr>
              <a:t> </a:t>
            </a:r>
            <a:r>
              <a:rPr sz="2400" spc="55" smtClean="0">
                <a:latin typeface="Arial"/>
                <a:cs typeface="Arial"/>
              </a:rPr>
              <a:t>cas</a:t>
            </a:r>
            <a:r>
              <a:rPr lang="fr-FR" sz="2400" spc="55" dirty="0" smtClean="0">
                <a:latin typeface="Arial"/>
                <a:cs typeface="Arial"/>
              </a:rPr>
              <a:t> </a:t>
            </a:r>
            <a:r>
              <a:rPr sz="2400" spc="55" smtClean="0">
                <a:latin typeface="Arial"/>
                <a:cs typeface="Arial"/>
              </a:rPr>
              <a:t>d'utilisation </a:t>
            </a:r>
            <a:r>
              <a:rPr sz="2400" spc="60" smtClean="0">
                <a:latin typeface="Arial"/>
                <a:cs typeface="Arial"/>
              </a:rPr>
              <a:t> </a:t>
            </a:r>
            <a:endParaRPr lang="fr-FR" sz="2400" spc="60" dirty="0" smtClean="0">
              <a:latin typeface="Arial"/>
              <a:cs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079500" y="273050"/>
            <a:ext cx="8001000" cy="628377"/>
          </a:xfrm>
          <a:prstGeom prst="rect">
            <a:avLst/>
          </a:prstGeom>
        </p:spPr>
        <p:txBody>
          <a:bodyPr vert="horz" wrap="square" lIns="0" tIns="12700" rIns="0" bIns="0" rtlCol="0">
            <a:spAutoFit/>
          </a:bodyPr>
          <a:lstStyle/>
          <a:p>
            <a:pPr marL="12700">
              <a:lnSpc>
                <a:spcPct val="100000"/>
              </a:lnSpc>
              <a:spcBef>
                <a:spcPts val="100"/>
              </a:spcBef>
            </a:pPr>
            <a:r>
              <a:rPr lang="fr-FR" spc="30" dirty="0" smtClean="0"/>
              <a:t>Exemple de </a:t>
            </a:r>
            <a:r>
              <a:rPr spc="30" smtClean="0"/>
              <a:t>Scénario</a:t>
            </a:r>
            <a:r>
              <a:rPr lang="fr-FR" spc="30" dirty="0" smtClean="0"/>
              <a:t> </a:t>
            </a:r>
            <a:r>
              <a:rPr spc="30" smtClean="0"/>
              <a:t>d'utilisation</a:t>
            </a:r>
            <a:endParaRPr spc="30" dirty="0"/>
          </a:p>
        </p:txBody>
      </p:sp>
      <p:sp>
        <p:nvSpPr>
          <p:cNvPr id="13" name="object 13"/>
          <p:cNvSpPr txBox="1">
            <a:spLocks noGrp="1"/>
          </p:cNvSpPr>
          <p:nvPr>
            <p:ph type="sldNum" sz="quarter" idx="7"/>
          </p:nvPr>
        </p:nvSpPr>
        <p:spPr>
          <a:prstGeom prst="rect">
            <a:avLst/>
          </a:prstGeom>
        </p:spPr>
        <p:txBody>
          <a:bodyPr vert="horz" wrap="square" lIns="0" tIns="40005" rIns="0" bIns="0" rtlCol="0">
            <a:spAutoFit/>
          </a:bodyPr>
          <a:lstStyle/>
          <a:p>
            <a:pPr marL="38100">
              <a:lnSpc>
                <a:spcPct val="100000"/>
              </a:lnSpc>
              <a:spcBef>
                <a:spcPts val="315"/>
              </a:spcBef>
            </a:pPr>
            <a:fld id="{81D60167-4931-47E6-BA6A-407CBD079E47}" type="slidenum">
              <a:rPr spc="620" dirty="0"/>
              <a:pPr marL="38100">
                <a:lnSpc>
                  <a:spcPct val="100000"/>
                </a:lnSpc>
                <a:spcBef>
                  <a:spcPts val="315"/>
                </a:spcBef>
              </a:pPr>
              <a:t>3</a:t>
            </a:fld>
            <a:endParaRPr spc="620" dirty="0"/>
          </a:p>
        </p:txBody>
      </p:sp>
      <p:sp>
        <p:nvSpPr>
          <p:cNvPr id="11" name="object 11"/>
          <p:cNvSpPr txBox="1"/>
          <p:nvPr/>
        </p:nvSpPr>
        <p:spPr>
          <a:xfrm>
            <a:off x="317500" y="1187450"/>
            <a:ext cx="9601200" cy="6097310"/>
          </a:xfrm>
          <a:prstGeom prst="rect">
            <a:avLst/>
          </a:prstGeom>
        </p:spPr>
        <p:txBody>
          <a:bodyPr vert="horz" wrap="square" lIns="0" tIns="12700" rIns="0" bIns="0" rtlCol="0">
            <a:spAutoFit/>
          </a:bodyPr>
          <a:lstStyle/>
          <a:p>
            <a:pPr marL="12700" marR="4287520">
              <a:lnSpc>
                <a:spcPct val="157600"/>
              </a:lnSpc>
              <a:spcBef>
                <a:spcPts val="100"/>
              </a:spcBef>
            </a:pPr>
            <a:r>
              <a:rPr sz="2400" b="1" spc="150" smtClean="0">
                <a:solidFill>
                  <a:srgbClr val="4A1E6E"/>
                </a:solidFill>
                <a:latin typeface="Arial"/>
                <a:cs typeface="Arial"/>
              </a:rPr>
              <a:t>Système</a:t>
            </a:r>
            <a:r>
              <a:rPr lang="fr-FR" sz="2400" b="1" spc="150" dirty="0" smtClean="0">
                <a:solidFill>
                  <a:srgbClr val="4A1E6E"/>
                </a:solidFill>
                <a:latin typeface="Arial"/>
                <a:cs typeface="Arial"/>
              </a:rPr>
              <a:t> </a:t>
            </a:r>
            <a:r>
              <a:rPr sz="2400" spc="150" smtClean="0">
                <a:latin typeface="Arial"/>
                <a:cs typeface="Arial"/>
              </a:rPr>
              <a:t>:</a:t>
            </a:r>
            <a:r>
              <a:rPr lang="fr-FR" sz="2400" spc="150" dirty="0" smtClean="0">
                <a:latin typeface="Arial"/>
                <a:cs typeface="Arial"/>
              </a:rPr>
              <a:t> </a:t>
            </a:r>
          </a:p>
          <a:p>
            <a:pPr marL="12700" marR="4287520">
              <a:lnSpc>
                <a:spcPct val="157600"/>
              </a:lnSpc>
              <a:spcBef>
                <a:spcPts val="100"/>
              </a:spcBef>
            </a:pPr>
            <a:r>
              <a:rPr lang="fr-FR" sz="2400" spc="150" dirty="0">
                <a:latin typeface="Arial"/>
                <a:cs typeface="Arial"/>
              </a:rPr>
              <a:t> </a:t>
            </a:r>
            <a:r>
              <a:rPr lang="fr-FR" sz="2000" spc="150" dirty="0" smtClean="0">
                <a:latin typeface="Arial"/>
                <a:cs typeface="Arial"/>
              </a:rPr>
              <a:t>Guichet automatique de Banque (GAB)</a:t>
            </a:r>
          </a:p>
          <a:p>
            <a:pPr marL="12700" marR="4287520">
              <a:lnSpc>
                <a:spcPct val="157600"/>
              </a:lnSpc>
              <a:spcBef>
                <a:spcPts val="100"/>
              </a:spcBef>
            </a:pPr>
            <a:r>
              <a:rPr sz="2400" b="1" spc="15" smtClean="0">
                <a:solidFill>
                  <a:srgbClr val="4A1E6E"/>
                </a:solidFill>
                <a:latin typeface="Arial"/>
                <a:cs typeface="Arial"/>
              </a:rPr>
              <a:t>Scénario</a:t>
            </a:r>
            <a:r>
              <a:rPr sz="2400" b="1" spc="-415" smtClean="0">
                <a:solidFill>
                  <a:srgbClr val="4A1E6E"/>
                </a:solidFill>
                <a:latin typeface="Arial"/>
                <a:cs typeface="Arial"/>
              </a:rPr>
              <a:t> </a:t>
            </a:r>
            <a:r>
              <a:rPr sz="2400" spc="105" smtClean="0">
                <a:latin typeface="Arial"/>
                <a:cs typeface="Arial"/>
              </a:rPr>
              <a:t>:</a:t>
            </a:r>
            <a:r>
              <a:rPr lang="fr-FR" sz="2400" spc="105" dirty="0" smtClean="0">
                <a:latin typeface="Arial"/>
                <a:cs typeface="Arial"/>
              </a:rPr>
              <a:t> Retirer Argent</a:t>
            </a:r>
            <a:endParaRPr sz="2400">
              <a:latin typeface="Arial"/>
              <a:cs typeface="Arial"/>
            </a:endParaRPr>
          </a:p>
          <a:p>
            <a:pPr marL="12700" marR="5080">
              <a:lnSpc>
                <a:spcPct val="108300"/>
              </a:lnSpc>
              <a:spcBef>
                <a:spcPts val="1410"/>
              </a:spcBef>
            </a:pPr>
            <a:r>
              <a:rPr sz="2400" spc="65" smtClean="0">
                <a:latin typeface="Arial"/>
                <a:cs typeface="Arial"/>
              </a:rPr>
              <a:t>Le</a:t>
            </a:r>
            <a:r>
              <a:rPr lang="fr-FR" sz="2400" spc="65" dirty="0" smtClean="0">
                <a:latin typeface="Arial"/>
                <a:cs typeface="Arial"/>
              </a:rPr>
              <a:t> </a:t>
            </a:r>
            <a:r>
              <a:rPr sz="2400" spc="65" smtClean="0">
                <a:latin typeface="Arial"/>
                <a:cs typeface="Arial"/>
              </a:rPr>
              <a:t>client</a:t>
            </a:r>
            <a:r>
              <a:rPr lang="fr-FR" sz="2400" spc="65" dirty="0" smtClean="0">
                <a:latin typeface="Arial"/>
                <a:cs typeface="Arial"/>
              </a:rPr>
              <a:t> </a:t>
            </a:r>
            <a:r>
              <a:rPr sz="2400" spc="65" smtClean="0">
                <a:latin typeface="Arial"/>
                <a:cs typeface="Arial"/>
              </a:rPr>
              <a:t>s'authentifie</a:t>
            </a:r>
            <a:r>
              <a:rPr lang="fr-FR" sz="2400" spc="65" dirty="0" smtClean="0">
                <a:latin typeface="Arial"/>
                <a:cs typeface="Arial"/>
              </a:rPr>
              <a:t> </a:t>
            </a:r>
            <a:r>
              <a:rPr sz="2400" spc="65" smtClean="0">
                <a:latin typeface="Arial"/>
                <a:cs typeface="Arial"/>
              </a:rPr>
              <a:t>dans</a:t>
            </a:r>
            <a:r>
              <a:rPr lang="fr-FR" sz="2400" spc="65" dirty="0" smtClean="0">
                <a:latin typeface="Arial"/>
                <a:cs typeface="Arial"/>
              </a:rPr>
              <a:t> </a:t>
            </a:r>
            <a:r>
              <a:rPr sz="2400" spc="65" smtClean="0">
                <a:latin typeface="Arial"/>
                <a:cs typeface="Arial"/>
              </a:rPr>
              <a:t>le</a:t>
            </a:r>
            <a:r>
              <a:rPr lang="fr-FR" sz="2400" spc="65" dirty="0" smtClean="0">
                <a:latin typeface="Arial"/>
                <a:cs typeface="Arial"/>
              </a:rPr>
              <a:t> </a:t>
            </a:r>
            <a:r>
              <a:rPr sz="2400" spc="65" smtClean="0">
                <a:latin typeface="Arial"/>
                <a:cs typeface="Arial"/>
              </a:rPr>
              <a:t>système</a:t>
            </a:r>
            <a:r>
              <a:rPr lang="fr-FR" sz="2400" spc="65" dirty="0" smtClean="0">
                <a:latin typeface="Arial"/>
                <a:cs typeface="Arial"/>
              </a:rPr>
              <a:t> en introduisant sa carte </a:t>
            </a:r>
            <a:r>
              <a:rPr sz="2400" spc="65" smtClean="0">
                <a:latin typeface="Arial"/>
                <a:cs typeface="Arial"/>
              </a:rPr>
              <a:t>puis</a:t>
            </a:r>
            <a:r>
              <a:rPr lang="fr-FR" sz="2400" spc="65" dirty="0" smtClean="0">
                <a:latin typeface="Arial"/>
                <a:cs typeface="Arial"/>
              </a:rPr>
              <a:t> saisie le montant A retirer. </a:t>
            </a:r>
            <a:r>
              <a:rPr sz="2400" spc="85" smtClean="0">
                <a:latin typeface="Arial"/>
                <a:cs typeface="Arial"/>
              </a:rPr>
              <a:t>Le</a:t>
            </a:r>
            <a:r>
              <a:rPr lang="fr-FR" sz="2400" spc="85" dirty="0" smtClean="0">
                <a:latin typeface="Arial"/>
                <a:cs typeface="Arial"/>
              </a:rPr>
              <a:t> </a:t>
            </a:r>
            <a:r>
              <a:rPr sz="2400" spc="85" smtClean="0">
                <a:latin typeface="Arial"/>
                <a:cs typeface="Arial"/>
              </a:rPr>
              <a:t>système</a:t>
            </a:r>
            <a:r>
              <a:rPr lang="fr-FR" sz="2400" spc="85" dirty="0">
                <a:latin typeface="Arial"/>
                <a:cs typeface="Arial"/>
              </a:rPr>
              <a:t> </a:t>
            </a:r>
            <a:r>
              <a:rPr lang="fr-FR" sz="2400" spc="85" dirty="0" smtClean="0">
                <a:latin typeface="Arial"/>
                <a:cs typeface="Arial"/>
              </a:rPr>
              <a:t>vérifie le solde de son client </a:t>
            </a:r>
            <a:r>
              <a:rPr lang="fr-FR" sz="2400" spc="55" dirty="0" smtClean="0">
                <a:solidFill>
                  <a:srgbClr val="569C1B"/>
                </a:solidFill>
                <a:latin typeface="Arial"/>
                <a:cs typeface="Arial"/>
              </a:rPr>
              <a:t>[La </a:t>
            </a:r>
            <a:r>
              <a:rPr lang="fr-FR" sz="2400" spc="-655" dirty="0" smtClean="0">
                <a:solidFill>
                  <a:srgbClr val="569C1B"/>
                </a:solidFill>
                <a:latin typeface="Arial"/>
                <a:cs typeface="Arial"/>
              </a:rPr>
              <a:t> </a:t>
            </a:r>
            <a:r>
              <a:rPr lang="fr-FR" sz="2400" spc="65" dirty="0" smtClean="0">
                <a:solidFill>
                  <a:srgbClr val="569C1B"/>
                </a:solidFill>
                <a:latin typeface="Arial"/>
                <a:cs typeface="Arial"/>
              </a:rPr>
              <a:t>transaction n'est pas autorisée, le système invite le client à changer de </a:t>
            </a:r>
            <a:r>
              <a:rPr lang="fr-FR" sz="2400" spc="-655" dirty="0" smtClean="0">
                <a:solidFill>
                  <a:srgbClr val="569C1B"/>
                </a:solidFill>
                <a:latin typeface="Arial"/>
                <a:cs typeface="Arial"/>
              </a:rPr>
              <a:t> </a:t>
            </a:r>
            <a:r>
              <a:rPr lang="fr-FR" sz="2400" spc="55" dirty="0" smtClean="0">
                <a:solidFill>
                  <a:srgbClr val="569C1B"/>
                </a:solidFill>
                <a:latin typeface="Arial"/>
                <a:cs typeface="Arial"/>
              </a:rPr>
              <a:t>montant de paiement. Le client modifie ses informations.]</a:t>
            </a:r>
            <a:r>
              <a:rPr lang="fr-FR" sz="2400" spc="85" dirty="0" smtClean="0">
                <a:latin typeface="Arial"/>
                <a:cs typeface="Arial"/>
              </a:rPr>
              <a:t> et donne l’argent au client</a:t>
            </a:r>
            <a:r>
              <a:rPr sz="2400" spc="55" smtClean="0">
                <a:latin typeface="Arial"/>
                <a:cs typeface="Arial"/>
              </a:rPr>
              <a:t>.</a:t>
            </a:r>
            <a:r>
              <a:rPr lang="fr-FR" sz="2400" spc="55" dirty="0" smtClean="0">
                <a:latin typeface="Arial"/>
                <a:cs typeface="Arial"/>
              </a:rPr>
              <a:t> </a:t>
            </a:r>
            <a:r>
              <a:rPr sz="2400" spc="55" smtClean="0">
                <a:latin typeface="Arial"/>
                <a:cs typeface="Arial"/>
              </a:rPr>
              <a:t>La</a:t>
            </a:r>
            <a:r>
              <a:rPr lang="fr-FR" sz="2400" spc="55" dirty="0" smtClean="0">
                <a:latin typeface="Arial"/>
                <a:cs typeface="Arial"/>
              </a:rPr>
              <a:t> </a:t>
            </a:r>
            <a:r>
              <a:rPr sz="2400" spc="90" smtClean="0">
                <a:latin typeface="Arial"/>
                <a:cs typeface="Arial"/>
              </a:rPr>
              <a:t>transaction</a:t>
            </a:r>
            <a:r>
              <a:rPr lang="fr-FR" sz="2400" spc="90" dirty="0" smtClean="0">
                <a:latin typeface="Arial"/>
                <a:cs typeface="Arial"/>
              </a:rPr>
              <a:t> </a:t>
            </a:r>
            <a:r>
              <a:rPr sz="2400" spc="90" smtClean="0">
                <a:latin typeface="Arial"/>
                <a:cs typeface="Arial"/>
              </a:rPr>
              <a:t>est</a:t>
            </a:r>
            <a:r>
              <a:rPr lang="fr-FR" sz="2400" spc="90" dirty="0" smtClean="0">
                <a:latin typeface="Arial"/>
                <a:cs typeface="Arial"/>
              </a:rPr>
              <a:t> </a:t>
            </a:r>
            <a:r>
              <a:rPr sz="2400" spc="90" smtClean="0">
                <a:latin typeface="Arial"/>
                <a:cs typeface="Arial"/>
              </a:rPr>
              <a:t>ef</a:t>
            </a:r>
            <a:r>
              <a:rPr lang="fr-FR" sz="2400" spc="90" dirty="0" smtClean="0">
                <a:latin typeface="Arial"/>
                <a:cs typeface="Arial"/>
              </a:rPr>
              <a:t>f</a:t>
            </a:r>
            <a:r>
              <a:rPr sz="2400" spc="90" smtClean="0">
                <a:latin typeface="Arial"/>
                <a:cs typeface="Arial"/>
              </a:rPr>
              <a:t>ectuée</a:t>
            </a:r>
            <a:r>
              <a:rPr lang="fr-FR" sz="2400" spc="90" dirty="0" smtClean="0">
                <a:latin typeface="Arial"/>
                <a:cs typeface="Arial"/>
              </a:rPr>
              <a:t> </a:t>
            </a:r>
            <a:r>
              <a:rPr sz="2400" spc="90" smtClean="0">
                <a:latin typeface="Arial"/>
                <a:cs typeface="Arial"/>
              </a:rPr>
              <a:t>et</a:t>
            </a:r>
            <a:r>
              <a:rPr lang="fr-FR" sz="2400" spc="90" dirty="0" smtClean="0">
                <a:latin typeface="Arial"/>
                <a:cs typeface="Arial"/>
              </a:rPr>
              <a:t> </a:t>
            </a:r>
            <a:r>
              <a:rPr sz="2400" spc="90" smtClean="0">
                <a:latin typeface="Arial"/>
                <a:cs typeface="Arial"/>
              </a:rPr>
              <a:t>le</a:t>
            </a:r>
            <a:r>
              <a:rPr lang="fr-FR" sz="2400" spc="90" dirty="0" smtClean="0">
                <a:latin typeface="Arial"/>
                <a:cs typeface="Arial"/>
              </a:rPr>
              <a:t> </a:t>
            </a:r>
            <a:r>
              <a:rPr sz="2400" spc="90" smtClean="0">
                <a:latin typeface="Arial"/>
                <a:cs typeface="Arial"/>
              </a:rPr>
              <a:t>système</a:t>
            </a:r>
            <a:r>
              <a:rPr lang="fr-FR" sz="2400" spc="90" dirty="0" smtClean="0">
                <a:latin typeface="Arial"/>
                <a:cs typeface="Arial"/>
              </a:rPr>
              <a:t> </a:t>
            </a:r>
            <a:r>
              <a:rPr sz="2400" spc="90" smtClean="0">
                <a:latin typeface="Arial"/>
                <a:cs typeface="Arial"/>
              </a:rPr>
              <a:t>en</a:t>
            </a:r>
            <a:r>
              <a:rPr lang="fr-FR" sz="2400" spc="90" dirty="0" smtClean="0">
                <a:latin typeface="Arial"/>
                <a:cs typeface="Arial"/>
              </a:rPr>
              <a:t> </a:t>
            </a:r>
            <a:r>
              <a:rPr sz="2400" spc="90" smtClean="0">
                <a:latin typeface="Arial"/>
                <a:cs typeface="Arial"/>
              </a:rPr>
              <a:t>informe</a:t>
            </a:r>
            <a:r>
              <a:rPr lang="fr-FR" sz="2400" spc="90" dirty="0" smtClean="0">
                <a:latin typeface="Arial"/>
                <a:cs typeface="Arial"/>
              </a:rPr>
              <a:t> </a:t>
            </a:r>
            <a:r>
              <a:rPr sz="2400" spc="90" smtClean="0">
                <a:latin typeface="Arial"/>
                <a:cs typeface="Arial"/>
              </a:rPr>
              <a:t>le</a:t>
            </a:r>
            <a:r>
              <a:rPr lang="fr-FR" sz="2400" spc="90" dirty="0" smtClean="0">
                <a:latin typeface="Arial"/>
                <a:cs typeface="Arial"/>
              </a:rPr>
              <a:t> </a:t>
            </a:r>
            <a:r>
              <a:rPr sz="2400" spc="90" smtClean="0">
                <a:latin typeface="Arial"/>
                <a:cs typeface="Arial"/>
              </a:rPr>
              <a:t>client.</a:t>
            </a:r>
            <a:endParaRPr lang="fr-FR" sz="2400" spc="90" dirty="0">
              <a:latin typeface="Arial"/>
              <a:cs typeface="Arial"/>
            </a:endParaRPr>
          </a:p>
          <a:p>
            <a:pPr marL="12700" marR="5080">
              <a:lnSpc>
                <a:spcPct val="108300"/>
              </a:lnSpc>
              <a:spcBef>
                <a:spcPts val="1410"/>
              </a:spcBef>
            </a:pPr>
            <a:endParaRPr lang="fr-FR" sz="2400" spc="90" dirty="0" smtClean="0">
              <a:latin typeface="Arial"/>
              <a:cs typeface="Arial"/>
            </a:endParaRPr>
          </a:p>
          <a:p>
            <a:pPr marL="12700" marR="5080">
              <a:lnSpc>
                <a:spcPct val="108300"/>
              </a:lnSpc>
              <a:spcBef>
                <a:spcPts val="1410"/>
              </a:spcBef>
            </a:pPr>
            <a:endParaRPr lang="fr-FR" sz="2400" spc="90" dirty="0">
              <a:latin typeface="Arial"/>
              <a:cs typeface="Arial"/>
            </a:endParaRPr>
          </a:p>
          <a:p>
            <a:pPr marL="12700" marR="5080">
              <a:lnSpc>
                <a:spcPct val="108300"/>
              </a:lnSpc>
              <a:spcBef>
                <a:spcPts val="1410"/>
              </a:spcBef>
            </a:pPr>
            <a:endParaRPr sz="2400">
              <a:latin typeface="Arial"/>
              <a:cs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603500" y="0"/>
            <a:ext cx="5715000" cy="628377"/>
          </a:xfrm>
          <a:prstGeom prst="rect">
            <a:avLst/>
          </a:prstGeom>
        </p:spPr>
        <p:txBody>
          <a:bodyPr vert="horz" wrap="square" lIns="0" tIns="12700" rIns="0" bIns="0" rtlCol="0">
            <a:spAutoFit/>
          </a:bodyPr>
          <a:lstStyle/>
          <a:p>
            <a:pPr marL="12700">
              <a:lnSpc>
                <a:spcPct val="100000"/>
              </a:lnSpc>
              <a:spcBef>
                <a:spcPts val="100"/>
              </a:spcBef>
            </a:pPr>
            <a:r>
              <a:rPr spc="30" smtClean="0"/>
              <a:t>Scénarios</a:t>
            </a:r>
            <a:r>
              <a:rPr lang="fr-FR" spc="30" dirty="0" smtClean="0"/>
              <a:t> </a:t>
            </a:r>
            <a:r>
              <a:rPr spc="30" smtClean="0"/>
              <a:t>d'utilisation</a:t>
            </a:r>
            <a:endParaRPr spc="30" dirty="0"/>
          </a:p>
        </p:txBody>
      </p:sp>
      <p:sp>
        <p:nvSpPr>
          <p:cNvPr id="13" name="object 13"/>
          <p:cNvSpPr txBox="1">
            <a:spLocks noGrp="1"/>
          </p:cNvSpPr>
          <p:nvPr>
            <p:ph type="sldNum" sz="quarter" idx="7"/>
          </p:nvPr>
        </p:nvSpPr>
        <p:spPr>
          <a:prstGeom prst="rect">
            <a:avLst/>
          </a:prstGeom>
        </p:spPr>
        <p:txBody>
          <a:bodyPr vert="horz" wrap="square" lIns="0" tIns="40005" rIns="0" bIns="0" rtlCol="0">
            <a:spAutoFit/>
          </a:bodyPr>
          <a:lstStyle/>
          <a:p>
            <a:pPr marL="38100">
              <a:lnSpc>
                <a:spcPct val="100000"/>
              </a:lnSpc>
              <a:spcBef>
                <a:spcPts val="315"/>
              </a:spcBef>
            </a:pPr>
            <a:fld id="{81D60167-4931-47E6-BA6A-407CBD079E47}" type="slidenum">
              <a:rPr spc="620" dirty="0"/>
              <a:pPr marL="38100">
                <a:lnSpc>
                  <a:spcPct val="100000"/>
                </a:lnSpc>
                <a:spcBef>
                  <a:spcPts val="315"/>
                </a:spcBef>
              </a:pPr>
              <a:t>4</a:t>
            </a:fld>
            <a:endParaRPr spc="620" dirty="0"/>
          </a:p>
        </p:txBody>
      </p:sp>
      <p:sp>
        <p:nvSpPr>
          <p:cNvPr id="11" name="object 11"/>
          <p:cNvSpPr txBox="1"/>
          <p:nvPr/>
        </p:nvSpPr>
        <p:spPr>
          <a:xfrm>
            <a:off x="165100" y="654050"/>
            <a:ext cx="9918700" cy="6815455"/>
          </a:xfrm>
          <a:prstGeom prst="rect">
            <a:avLst/>
          </a:prstGeom>
        </p:spPr>
        <p:txBody>
          <a:bodyPr vert="horz" wrap="square" lIns="0" tIns="12700" rIns="0" bIns="0" rtlCol="0">
            <a:spAutoFit/>
          </a:bodyPr>
          <a:lstStyle/>
          <a:p>
            <a:pPr marL="12700" marR="4287520">
              <a:lnSpc>
                <a:spcPct val="157600"/>
              </a:lnSpc>
              <a:spcBef>
                <a:spcPts val="100"/>
              </a:spcBef>
            </a:pPr>
            <a:r>
              <a:rPr sz="2400" b="1" spc="150" smtClean="0">
                <a:solidFill>
                  <a:srgbClr val="4A1E6E"/>
                </a:solidFill>
                <a:latin typeface="Arial"/>
                <a:cs typeface="Arial"/>
              </a:rPr>
              <a:t>Système</a:t>
            </a:r>
            <a:r>
              <a:rPr lang="fr-FR" sz="2400" b="1" spc="150" dirty="0" smtClean="0">
                <a:solidFill>
                  <a:srgbClr val="4A1E6E"/>
                </a:solidFill>
                <a:latin typeface="Arial"/>
                <a:cs typeface="Arial"/>
              </a:rPr>
              <a:t> </a:t>
            </a:r>
            <a:r>
              <a:rPr sz="2400" spc="150" smtClean="0">
                <a:latin typeface="Arial"/>
                <a:cs typeface="Arial"/>
              </a:rPr>
              <a:t>:</a:t>
            </a:r>
            <a:r>
              <a:rPr lang="fr-FR" sz="2400" spc="150" dirty="0" smtClean="0">
                <a:latin typeface="Arial"/>
                <a:cs typeface="Arial"/>
              </a:rPr>
              <a:t> </a:t>
            </a:r>
          </a:p>
          <a:p>
            <a:pPr marL="12700" marR="4287520">
              <a:lnSpc>
                <a:spcPct val="157600"/>
              </a:lnSpc>
              <a:spcBef>
                <a:spcPts val="100"/>
              </a:spcBef>
            </a:pPr>
            <a:r>
              <a:rPr lang="fr-FR" sz="2400" spc="150" dirty="0">
                <a:latin typeface="Arial"/>
                <a:cs typeface="Arial"/>
              </a:rPr>
              <a:t> </a:t>
            </a:r>
            <a:r>
              <a:rPr lang="fr-FR" sz="2400" spc="150" dirty="0" smtClean="0">
                <a:latin typeface="Arial"/>
                <a:cs typeface="Arial"/>
              </a:rPr>
              <a:t>    </a:t>
            </a:r>
            <a:r>
              <a:rPr lang="fr-FR" sz="2000" spc="150" dirty="0" smtClean="0">
                <a:latin typeface="Arial"/>
                <a:cs typeface="Arial"/>
              </a:rPr>
              <a:t>Guichet automatique de Banque (GAB)</a:t>
            </a:r>
          </a:p>
          <a:p>
            <a:pPr marL="12700" marR="4287520">
              <a:lnSpc>
                <a:spcPct val="157600"/>
              </a:lnSpc>
              <a:spcBef>
                <a:spcPts val="100"/>
              </a:spcBef>
            </a:pPr>
            <a:r>
              <a:rPr sz="2400" b="1" spc="15" smtClean="0">
                <a:solidFill>
                  <a:srgbClr val="4A1E6E"/>
                </a:solidFill>
                <a:latin typeface="Arial"/>
                <a:cs typeface="Arial"/>
              </a:rPr>
              <a:t>Scénario</a:t>
            </a:r>
            <a:r>
              <a:rPr sz="2400" b="1" spc="-415" smtClean="0">
                <a:solidFill>
                  <a:srgbClr val="4A1E6E"/>
                </a:solidFill>
                <a:latin typeface="Arial"/>
                <a:cs typeface="Arial"/>
              </a:rPr>
              <a:t> </a:t>
            </a:r>
            <a:r>
              <a:rPr sz="2400" spc="105" smtClean="0">
                <a:latin typeface="Arial"/>
                <a:cs typeface="Arial"/>
              </a:rPr>
              <a:t>:</a:t>
            </a:r>
            <a:r>
              <a:rPr lang="fr-FR" sz="2400" spc="105" dirty="0" smtClean="0">
                <a:latin typeface="Arial"/>
                <a:cs typeface="Arial"/>
              </a:rPr>
              <a:t> Retirer Argent</a:t>
            </a:r>
            <a:endParaRPr sz="2400">
              <a:latin typeface="Arial"/>
              <a:cs typeface="Arial"/>
            </a:endParaRPr>
          </a:p>
          <a:p>
            <a:pPr marL="12700" marR="5080">
              <a:lnSpc>
                <a:spcPct val="108300"/>
              </a:lnSpc>
              <a:spcBef>
                <a:spcPts val="1410"/>
              </a:spcBef>
            </a:pPr>
            <a:r>
              <a:rPr sz="2400" spc="65" smtClean="0">
                <a:latin typeface="Arial"/>
                <a:cs typeface="Arial"/>
              </a:rPr>
              <a:t>Le</a:t>
            </a:r>
            <a:r>
              <a:rPr lang="fr-FR" sz="2400" spc="65" dirty="0" smtClean="0">
                <a:latin typeface="Arial"/>
                <a:cs typeface="Arial"/>
              </a:rPr>
              <a:t> </a:t>
            </a:r>
            <a:r>
              <a:rPr sz="2400" spc="65" smtClean="0">
                <a:latin typeface="Arial"/>
                <a:cs typeface="Arial"/>
              </a:rPr>
              <a:t>client</a:t>
            </a:r>
            <a:r>
              <a:rPr lang="fr-FR" sz="2400" spc="65" dirty="0" smtClean="0">
                <a:latin typeface="Arial"/>
                <a:cs typeface="Arial"/>
              </a:rPr>
              <a:t> introduit sa carte </a:t>
            </a:r>
          </a:p>
          <a:p>
            <a:pPr marL="12700" marR="5080">
              <a:lnSpc>
                <a:spcPct val="108300"/>
              </a:lnSpc>
              <a:spcBef>
                <a:spcPts val="1410"/>
              </a:spcBef>
            </a:pPr>
            <a:r>
              <a:rPr lang="fr-FR" sz="2400" spc="65" dirty="0" smtClean="0">
                <a:latin typeface="Arial"/>
                <a:cs typeface="Arial"/>
              </a:rPr>
              <a:t>le système authentifie  le client</a:t>
            </a:r>
          </a:p>
          <a:p>
            <a:pPr marL="12700" marR="5080">
              <a:lnSpc>
                <a:spcPct val="108300"/>
              </a:lnSpc>
              <a:spcBef>
                <a:spcPts val="1410"/>
              </a:spcBef>
            </a:pPr>
            <a:r>
              <a:rPr lang="fr-FR" sz="2400" spc="65" dirty="0" smtClean="0">
                <a:latin typeface="Arial"/>
                <a:cs typeface="Arial"/>
              </a:rPr>
              <a:t>Le client saisie le montant A retirer. </a:t>
            </a:r>
          </a:p>
          <a:p>
            <a:pPr marL="12700" marR="5080">
              <a:lnSpc>
                <a:spcPct val="108300"/>
              </a:lnSpc>
              <a:spcBef>
                <a:spcPts val="1410"/>
              </a:spcBef>
            </a:pPr>
            <a:r>
              <a:rPr sz="2400" spc="85" smtClean="0">
                <a:latin typeface="Arial"/>
                <a:cs typeface="Arial"/>
              </a:rPr>
              <a:t>Le</a:t>
            </a:r>
            <a:r>
              <a:rPr lang="fr-FR" sz="2400" spc="85" dirty="0" smtClean="0">
                <a:latin typeface="Arial"/>
                <a:cs typeface="Arial"/>
              </a:rPr>
              <a:t> </a:t>
            </a:r>
            <a:r>
              <a:rPr sz="2400" spc="85" smtClean="0">
                <a:latin typeface="Arial"/>
                <a:cs typeface="Arial"/>
              </a:rPr>
              <a:t>système</a:t>
            </a:r>
            <a:r>
              <a:rPr lang="fr-FR" sz="2400" spc="85" dirty="0">
                <a:latin typeface="Arial"/>
                <a:cs typeface="Arial"/>
              </a:rPr>
              <a:t> </a:t>
            </a:r>
            <a:r>
              <a:rPr lang="fr-FR" sz="2400" spc="85" dirty="0" smtClean="0">
                <a:latin typeface="Arial"/>
                <a:cs typeface="Arial"/>
              </a:rPr>
              <a:t>vérifie le solde de son client </a:t>
            </a:r>
          </a:p>
          <a:p>
            <a:pPr marL="12700" marR="5080">
              <a:lnSpc>
                <a:spcPct val="108300"/>
              </a:lnSpc>
              <a:spcBef>
                <a:spcPts val="1410"/>
              </a:spcBef>
            </a:pPr>
            <a:r>
              <a:rPr lang="fr-FR" sz="2400" spc="85" dirty="0" smtClean="0">
                <a:latin typeface="Arial"/>
                <a:cs typeface="Arial"/>
              </a:rPr>
              <a:t>Le système donne l’argent au client</a:t>
            </a:r>
            <a:r>
              <a:rPr sz="2400" spc="55" smtClean="0">
                <a:latin typeface="Arial"/>
                <a:cs typeface="Arial"/>
              </a:rPr>
              <a:t>.</a:t>
            </a:r>
            <a:r>
              <a:rPr lang="fr-FR" sz="2400" spc="55" dirty="0" smtClean="0">
                <a:latin typeface="Arial"/>
                <a:cs typeface="Arial"/>
              </a:rPr>
              <a:t> </a:t>
            </a:r>
          </a:p>
          <a:p>
            <a:pPr marL="12700" marR="5080">
              <a:lnSpc>
                <a:spcPct val="108300"/>
              </a:lnSpc>
              <a:spcBef>
                <a:spcPts val="1410"/>
              </a:spcBef>
            </a:pPr>
            <a:r>
              <a:rPr sz="2400" spc="55" smtClean="0">
                <a:latin typeface="Arial"/>
                <a:cs typeface="Arial"/>
              </a:rPr>
              <a:t>La</a:t>
            </a:r>
            <a:r>
              <a:rPr lang="fr-FR" sz="2400" spc="55" dirty="0" smtClean="0">
                <a:latin typeface="Arial"/>
                <a:cs typeface="Arial"/>
              </a:rPr>
              <a:t> </a:t>
            </a:r>
            <a:r>
              <a:rPr sz="2400" spc="90" smtClean="0">
                <a:latin typeface="Arial"/>
                <a:cs typeface="Arial"/>
              </a:rPr>
              <a:t>transaction</a:t>
            </a:r>
            <a:r>
              <a:rPr lang="fr-FR" sz="2400" spc="90" dirty="0" smtClean="0">
                <a:latin typeface="Arial"/>
                <a:cs typeface="Arial"/>
              </a:rPr>
              <a:t> </a:t>
            </a:r>
            <a:r>
              <a:rPr sz="2400" spc="90" smtClean="0">
                <a:latin typeface="Arial"/>
                <a:cs typeface="Arial"/>
              </a:rPr>
              <a:t>est</a:t>
            </a:r>
            <a:r>
              <a:rPr lang="fr-FR" sz="2400" spc="90" dirty="0" smtClean="0">
                <a:latin typeface="Arial"/>
                <a:cs typeface="Arial"/>
              </a:rPr>
              <a:t> </a:t>
            </a:r>
            <a:r>
              <a:rPr sz="2400" spc="90" smtClean="0">
                <a:latin typeface="Arial"/>
                <a:cs typeface="Arial"/>
              </a:rPr>
              <a:t>ef</a:t>
            </a:r>
            <a:r>
              <a:rPr lang="fr-FR" sz="2400" spc="90" dirty="0" smtClean="0">
                <a:latin typeface="Arial"/>
                <a:cs typeface="Arial"/>
              </a:rPr>
              <a:t>f</a:t>
            </a:r>
            <a:r>
              <a:rPr sz="2400" spc="90" smtClean="0">
                <a:latin typeface="Arial"/>
                <a:cs typeface="Arial"/>
              </a:rPr>
              <a:t>ectuée</a:t>
            </a:r>
            <a:r>
              <a:rPr lang="fr-FR" sz="2400" spc="90" dirty="0" smtClean="0">
                <a:latin typeface="Arial"/>
                <a:cs typeface="Arial"/>
              </a:rPr>
              <a:t> </a:t>
            </a:r>
          </a:p>
          <a:p>
            <a:pPr marL="12700" marR="5080">
              <a:lnSpc>
                <a:spcPct val="108300"/>
              </a:lnSpc>
              <a:spcBef>
                <a:spcPts val="1410"/>
              </a:spcBef>
            </a:pPr>
            <a:r>
              <a:rPr lang="fr-FR" sz="2400" spc="90" dirty="0" smtClean="0">
                <a:latin typeface="Arial"/>
                <a:cs typeface="Arial"/>
              </a:rPr>
              <a:t>L</a:t>
            </a:r>
            <a:r>
              <a:rPr sz="2400" spc="90" smtClean="0">
                <a:latin typeface="Arial"/>
                <a:cs typeface="Arial"/>
              </a:rPr>
              <a:t>e</a:t>
            </a:r>
            <a:r>
              <a:rPr lang="fr-FR" sz="2400" spc="90" dirty="0" smtClean="0">
                <a:latin typeface="Arial"/>
                <a:cs typeface="Arial"/>
              </a:rPr>
              <a:t> </a:t>
            </a:r>
            <a:r>
              <a:rPr sz="2400" spc="90" smtClean="0">
                <a:latin typeface="Arial"/>
                <a:cs typeface="Arial"/>
              </a:rPr>
              <a:t>système</a:t>
            </a:r>
            <a:r>
              <a:rPr lang="fr-FR" sz="2400" spc="90" dirty="0" smtClean="0">
                <a:latin typeface="Arial"/>
                <a:cs typeface="Arial"/>
              </a:rPr>
              <a:t> </a:t>
            </a:r>
            <a:r>
              <a:rPr sz="2400" spc="90" smtClean="0">
                <a:latin typeface="Arial"/>
                <a:cs typeface="Arial"/>
              </a:rPr>
              <a:t>en</a:t>
            </a:r>
            <a:r>
              <a:rPr lang="fr-FR" sz="2400" spc="90" dirty="0" smtClean="0">
                <a:latin typeface="Arial"/>
                <a:cs typeface="Arial"/>
              </a:rPr>
              <a:t> </a:t>
            </a:r>
            <a:r>
              <a:rPr sz="2400" spc="90" smtClean="0">
                <a:latin typeface="Arial"/>
                <a:cs typeface="Arial"/>
              </a:rPr>
              <a:t>informe</a:t>
            </a:r>
            <a:r>
              <a:rPr lang="fr-FR" sz="2400" spc="90" dirty="0" smtClean="0">
                <a:latin typeface="Arial"/>
                <a:cs typeface="Arial"/>
              </a:rPr>
              <a:t> </a:t>
            </a:r>
            <a:r>
              <a:rPr sz="2400" spc="90" smtClean="0">
                <a:latin typeface="Arial"/>
                <a:cs typeface="Arial"/>
              </a:rPr>
              <a:t>le</a:t>
            </a:r>
            <a:r>
              <a:rPr lang="fr-FR" sz="2400" spc="90" dirty="0" smtClean="0">
                <a:latin typeface="Arial"/>
                <a:cs typeface="Arial"/>
              </a:rPr>
              <a:t> </a:t>
            </a:r>
            <a:r>
              <a:rPr sz="2400" spc="90" smtClean="0">
                <a:latin typeface="Arial"/>
                <a:cs typeface="Arial"/>
              </a:rPr>
              <a:t>client.</a:t>
            </a:r>
            <a:endParaRPr lang="fr-FR" sz="2400" spc="90" dirty="0" smtClean="0">
              <a:latin typeface="Arial"/>
              <a:cs typeface="Arial"/>
            </a:endParaRPr>
          </a:p>
          <a:p>
            <a:pPr marL="12700" marR="5080">
              <a:lnSpc>
                <a:spcPct val="108300"/>
              </a:lnSpc>
              <a:spcBef>
                <a:spcPts val="1410"/>
              </a:spcBef>
            </a:pPr>
            <a:r>
              <a:rPr lang="fr-FR" sz="2400" spc="55" dirty="0" smtClean="0">
                <a:solidFill>
                  <a:srgbClr val="569C1B"/>
                </a:solidFill>
                <a:latin typeface="Arial"/>
                <a:cs typeface="Arial"/>
              </a:rPr>
              <a:t>[si la </a:t>
            </a:r>
            <a:r>
              <a:rPr lang="fr-FR" sz="2400" spc="-655" dirty="0" smtClean="0">
                <a:solidFill>
                  <a:srgbClr val="569C1B"/>
                </a:solidFill>
                <a:latin typeface="Arial"/>
                <a:cs typeface="Arial"/>
              </a:rPr>
              <a:t> </a:t>
            </a:r>
            <a:r>
              <a:rPr lang="fr-FR" sz="2400" spc="65" dirty="0" smtClean="0">
                <a:solidFill>
                  <a:srgbClr val="569C1B"/>
                </a:solidFill>
                <a:latin typeface="Arial"/>
                <a:cs typeface="Arial"/>
              </a:rPr>
              <a:t>transaction n'est pas autorisée, le système invite le client à changer de </a:t>
            </a:r>
            <a:r>
              <a:rPr lang="fr-FR" sz="2400" spc="-655" dirty="0" smtClean="0">
                <a:solidFill>
                  <a:srgbClr val="569C1B"/>
                </a:solidFill>
                <a:latin typeface="Arial"/>
                <a:cs typeface="Arial"/>
              </a:rPr>
              <a:t> </a:t>
            </a:r>
            <a:r>
              <a:rPr lang="fr-FR" sz="2400" spc="55" dirty="0" smtClean="0">
                <a:solidFill>
                  <a:srgbClr val="569C1B"/>
                </a:solidFill>
                <a:latin typeface="Arial"/>
                <a:cs typeface="Arial"/>
              </a:rPr>
              <a:t>montant de paiement. Le client modifie ses informations.]</a:t>
            </a:r>
            <a:endParaRPr sz="2400">
              <a:latin typeface="Arial"/>
              <a:cs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0100" y="384809"/>
            <a:ext cx="6477000" cy="628377"/>
          </a:xfrm>
          <a:prstGeom prst="rect">
            <a:avLst/>
          </a:prstGeom>
        </p:spPr>
        <p:txBody>
          <a:bodyPr vert="horz" wrap="square" lIns="0" tIns="12700" rIns="0" bIns="0" rtlCol="0">
            <a:spAutoFit/>
          </a:bodyPr>
          <a:lstStyle/>
          <a:p>
            <a:pPr marL="12700">
              <a:lnSpc>
                <a:spcPct val="100000"/>
              </a:lnSpc>
              <a:spcBef>
                <a:spcPts val="100"/>
              </a:spcBef>
            </a:pPr>
            <a:r>
              <a:rPr lang="fr-FR" spc="-335" dirty="0" smtClean="0">
                <a:latin typeface="Times New Roman" pitchFamily="18" charset="0"/>
                <a:cs typeface="Times New Roman" pitchFamily="18" charset="0"/>
              </a:rPr>
              <a:t>Définition : Cas d'utilisation, Acteur</a:t>
            </a:r>
            <a:endParaRPr lang="fr-FR" spc="-335" dirty="0">
              <a:latin typeface="Times New Roman" pitchFamily="18" charset="0"/>
              <a:cs typeface="Times New Roman" pitchFamily="18" charset="0"/>
            </a:endParaRPr>
          </a:p>
        </p:txBody>
      </p:sp>
      <p:sp>
        <p:nvSpPr>
          <p:cNvPr id="3" name="object 3"/>
          <p:cNvSpPr txBox="1"/>
          <p:nvPr/>
        </p:nvSpPr>
        <p:spPr>
          <a:xfrm>
            <a:off x="415290" y="1258570"/>
            <a:ext cx="9046210" cy="5368136"/>
          </a:xfrm>
          <a:prstGeom prst="rect">
            <a:avLst/>
          </a:prstGeom>
        </p:spPr>
        <p:txBody>
          <a:bodyPr vert="horz" wrap="square" lIns="0" tIns="12700" rIns="0" bIns="0" rtlCol="0">
            <a:spAutoFit/>
          </a:bodyPr>
          <a:lstStyle/>
          <a:p>
            <a:pPr>
              <a:lnSpc>
                <a:spcPct val="100000"/>
              </a:lnSpc>
              <a:spcBef>
                <a:spcPts val="10"/>
              </a:spcBef>
            </a:pPr>
            <a:endParaRPr sz="3600">
              <a:latin typeface="Arial"/>
              <a:cs typeface="Arial"/>
            </a:endParaRPr>
          </a:p>
          <a:p>
            <a:pPr marL="88900">
              <a:lnSpc>
                <a:spcPct val="100000"/>
              </a:lnSpc>
            </a:pPr>
            <a:r>
              <a:rPr sz="2400" spc="130" smtClean="0">
                <a:solidFill>
                  <a:srgbClr val="FF940D"/>
                </a:solidFill>
                <a:latin typeface="Arial"/>
                <a:cs typeface="Arial"/>
              </a:rPr>
              <a:t>Acteur</a:t>
            </a:r>
            <a:r>
              <a:rPr lang="fr-FR" sz="2400" spc="130" dirty="0" smtClean="0">
                <a:solidFill>
                  <a:srgbClr val="FF940D"/>
                </a:solidFill>
                <a:latin typeface="Arial"/>
                <a:cs typeface="Arial"/>
              </a:rPr>
              <a:t> </a:t>
            </a:r>
            <a:r>
              <a:rPr sz="2400" spc="130" smtClean="0">
                <a:latin typeface="Arial"/>
                <a:cs typeface="Arial"/>
              </a:rPr>
              <a:t>:</a:t>
            </a:r>
            <a:r>
              <a:rPr lang="fr-FR" sz="2400" spc="130" dirty="0" smtClean="0">
                <a:latin typeface="Arial"/>
                <a:cs typeface="Arial"/>
              </a:rPr>
              <a:t> </a:t>
            </a:r>
            <a:r>
              <a:rPr sz="2400" spc="130" smtClean="0">
                <a:latin typeface="Arial"/>
                <a:cs typeface="Arial"/>
              </a:rPr>
              <a:t>Entité</a:t>
            </a:r>
            <a:r>
              <a:rPr lang="fr-FR" sz="2400" spc="130" dirty="0" smtClean="0">
                <a:latin typeface="Arial"/>
                <a:cs typeface="Arial"/>
              </a:rPr>
              <a:t> humaine ou autre identifié par un rôle </a:t>
            </a:r>
            <a:r>
              <a:rPr sz="2400" spc="130" smtClean="0">
                <a:latin typeface="Arial"/>
                <a:cs typeface="Arial"/>
              </a:rPr>
              <a:t>qu</a:t>
            </a:r>
            <a:r>
              <a:rPr sz="2400" spc="130" smtClean="0">
                <a:solidFill>
                  <a:srgbClr val="569C1B"/>
                </a:solidFill>
                <a:latin typeface="Arial"/>
                <a:cs typeface="Arial"/>
              </a:rPr>
              <a:t>i</a:t>
            </a:r>
            <a:r>
              <a:rPr lang="fr-FR" sz="2400" spc="130" dirty="0" smtClean="0">
                <a:solidFill>
                  <a:srgbClr val="569C1B"/>
                </a:solidFill>
                <a:latin typeface="Arial"/>
                <a:cs typeface="Arial"/>
              </a:rPr>
              <a:t> i</a:t>
            </a:r>
            <a:r>
              <a:rPr sz="2400" spc="130" smtClean="0">
                <a:solidFill>
                  <a:srgbClr val="569C1B"/>
                </a:solidFill>
                <a:latin typeface="Arial"/>
                <a:cs typeface="Arial"/>
              </a:rPr>
              <a:t>nteragit</a:t>
            </a:r>
            <a:r>
              <a:rPr lang="fr-FR" sz="2400" spc="130" dirty="0" smtClean="0">
                <a:solidFill>
                  <a:srgbClr val="569C1B"/>
                </a:solidFill>
                <a:latin typeface="Arial"/>
                <a:cs typeface="Arial"/>
              </a:rPr>
              <a:t> </a:t>
            </a:r>
            <a:r>
              <a:rPr sz="2400" spc="130" smtClean="0">
                <a:latin typeface="Arial"/>
                <a:cs typeface="Arial"/>
              </a:rPr>
              <a:t>avec</a:t>
            </a:r>
            <a:r>
              <a:rPr lang="fr-FR" sz="2400" spc="130" dirty="0" smtClean="0">
                <a:latin typeface="Arial"/>
                <a:cs typeface="Arial"/>
              </a:rPr>
              <a:t> </a:t>
            </a:r>
            <a:r>
              <a:rPr sz="2400" spc="130" smtClean="0">
                <a:latin typeface="Arial"/>
                <a:cs typeface="Arial"/>
              </a:rPr>
              <a:t>le</a:t>
            </a:r>
            <a:r>
              <a:rPr lang="fr-FR" sz="2400" spc="130" dirty="0" smtClean="0">
                <a:latin typeface="Arial"/>
                <a:cs typeface="Arial"/>
              </a:rPr>
              <a:t> </a:t>
            </a:r>
            <a:r>
              <a:rPr sz="2400" spc="130" smtClean="0">
                <a:latin typeface="Arial"/>
                <a:cs typeface="Arial"/>
              </a:rPr>
              <a:t>système</a:t>
            </a:r>
            <a:r>
              <a:rPr lang="fr-FR" sz="2400" spc="130" dirty="0" smtClean="0">
                <a:latin typeface="Arial"/>
                <a:cs typeface="Arial"/>
              </a:rPr>
              <a:t>.</a:t>
            </a:r>
          </a:p>
          <a:p>
            <a:pPr marL="88900">
              <a:lnSpc>
                <a:spcPct val="100000"/>
              </a:lnSpc>
            </a:pPr>
            <a:endParaRPr sz="2400">
              <a:latin typeface="Arial"/>
              <a:cs typeface="Arial"/>
            </a:endParaRPr>
          </a:p>
          <a:p>
            <a:pPr>
              <a:lnSpc>
                <a:spcPct val="100000"/>
              </a:lnSpc>
              <a:spcBef>
                <a:spcPts val="10"/>
              </a:spcBef>
            </a:pPr>
            <a:r>
              <a:rPr lang="fr-FR" sz="2400" dirty="0" smtClean="0">
                <a:latin typeface="Arial"/>
                <a:cs typeface="Arial"/>
              </a:rPr>
              <a:t>Notation de l’acteur :</a:t>
            </a:r>
          </a:p>
          <a:p>
            <a:pPr>
              <a:lnSpc>
                <a:spcPct val="100000"/>
              </a:lnSpc>
              <a:spcBef>
                <a:spcPts val="10"/>
              </a:spcBef>
            </a:pPr>
            <a:endParaRPr sz="2400">
              <a:latin typeface="Arial"/>
              <a:cs typeface="Arial"/>
            </a:endParaRPr>
          </a:p>
          <a:p>
            <a:pPr marL="88900">
              <a:lnSpc>
                <a:spcPct val="100000"/>
              </a:lnSpc>
            </a:pPr>
            <a:endParaRPr lang="fr-FR" sz="2400" spc="95" dirty="0" smtClean="0">
              <a:solidFill>
                <a:srgbClr val="FF940D"/>
              </a:solidFill>
              <a:latin typeface="Arial"/>
              <a:cs typeface="Arial"/>
            </a:endParaRPr>
          </a:p>
          <a:p>
            <a:pPr marL="88900">
              <a:lnSpc>
                <a:spcPct val="100000"/>
              </a:lnSpc>
            </a:pPr>
            <a:endParaRPr lang="fr-FR" sz="2400" spc="95" dirty="0">
              <a:solidFill>
                <a:srgbClr val="FF940D"/>
              </a:solidFill>
              <a:latin typeface="Arial"/>
              <a:cs typeface="Arial"/>
            </a:endParaRPr>
          </a:p>
          <a:p>
            <a:pPr marL="88900">
              <a:lnSpc>
                <a:spcPct val="100000"/>
              </a:lnSpc>
            </a:pPr>
            <a:r>
              <a:rPr lang="fr-FR" sz="2400" spc="95" dirty="0" smtClean="0">
                <a:solidFill>
                  <a:srgbClr val="FF940D"/>
                </a:solidFill>
                <a:latin typeface="Arial"/>
                <a:cs typeface="Arial"/>
              </a:rPr>
              <a:t>                </a:t>
            </a:r>
            <a:r>
              <a:rPr lang="fr-FR" sz="2000" spc="95" dirty="0" smtClean="0">
                <a:solidFill>
                  <a:srgbClr val="FF940D"/>
                </a:solidFill>
                <a:latin typeface="Arial"/>
                <a:cs typeface="Arial"/>
              </a:rPr>
              <a:t>Acteur      </a:t>
            </a:r>
            <a:r>
              <a:rPr lang="fr-FR" sz="2000" spc="95" dirty="0" err="1" smtClean="0">
                <a:solidFill>
                  <a:srgbClr val="FF940D"/>
                </a:solidFill>
                <a:latin typeface="Arial"/>
                <a:cs typeface="Arial"/>
              </a:rPr>
              <a:t>Acteur</a:t>
            </a:r>
            <a:endParaRPr lang="fr-FR" sz="2400" spc="95" dirty="0" smtClean="0">
              <a:solidFill>
                <a:srgbClr val="FF940D"/>
              </a:solidFill>
              <a:latin typeface="Arial"/>
              <a:cs typeface="Arial"/>
            </a:endParaRPr>
          </a:p>
          <a:p>
            <a:pPr marL="88900">
              <a:lnSpc>
                <a:spcPct val="100000"/>
              </a:lnSpc>
            </a:pPr>
            <a:endParaRPr lang="fr-FR" sz="2400" spc="95" dirty="0" smtClean="0">
              <a:solidFill>
                <a:srgbClr val="FF940D"/>
              </a:solidFill>
              <a:latin typeface="Arial"/>
              <a:cs typeface="Arial"/>
            </a:endParaRPr>
          </a:p>
          <a:p>
            <a:pPr marL="88900">
              <a:lnSpc>
                <a:spcPct val="100000"/>
              </a:lnSpc>
            </a:pPr>
            <a:r>
              <a:rPr sz="2400" spc="95" smtClean="0">
                <a:solidFill>
                  <a:srgbClr val="FF940D"/>
                </a:solidFill>
                <a:latin typeface="Arial"/>
                <a:cs typeface="Arial"/>
              </a:rPr>
              <a:t>Cas</a:t>
            </a:r>
            <a:r>
              <a:rPr lang="fr-FR" sz="2400" spc="95" dirty="0" smtClean="0">
                <a:solidFill>
                  <a:srgbClr val="FF940D"/>
                </a:solidFill>
                <a:latin typeface="Arial"/>
                <a:cs typeface="Arial"/>
              </a:rPr>
              <a:t> </a:t>
            </a:r>
            <a:r>
              <a:rPr sz="2400" spc="95" smtClean="0">
                <a:solidFill>
                  <a:srgbClr val="FF940D"/>
                </a:solidFill>
                <a:latin typeface="Arial"/>
                <a:cs typeface="Arial"/>
              </a:rPr>
              <a:t>d'utilisation</a:t>
            </a:r>
            <a:r>
              <a:rPr lang="fr-FR" sz="2400" spc="95" dirty="0" smtClean="0">
                <a:solidFill>
                  <a:srgbClr val="FF940D"/>
                </a:solidFill>
                <a:latin typeface="Arial"/>
                <a:cs typeface="Arial"/>
              </a:rPr>
              <a:t> </a:t>
            </a:r>
            <a:r>
              <a:rPr sz="2400" spc="95" smtClean="0">
                <a:latin typeface="Arial"/>
                <a:cs typeface="Arial"/>
              </a:rPr>
              <a:t>:</a:t>
            </a:r>
            <a:r>
              <a:rPr lang="fr-FR" sz="2400" spc="95" dirty="0" smtClean="0">
                <a:latin typeface="Arial"/>
                <a:cs typeface="Arial"/>
              </a:rPr>
              <a:t> </a:t>
            </a:r>
            <a:r>
              <a:rPr sz="2400" spc="95" smtClean="0">
                <a:solidFill>
                  <a:srgbClr val="569C1B"/>
                </a:solidFill>
                <a:latin typeface="Arial"/>
                <a:cs typeface="Arial"/>
              </a:rPr>
              <a:t>Fonction</a:t>
            </a:r>
            <a:r>
              <a:rPr lang="fr-FR" sz="2400" spc="95" dirty="0" smtClean="0">
                <a:solidFill>
                  <a:srgbClr val="569C1B"/>
                </a:solidFill>
                <a:latin typeface="Arial"/>
                <a:cs typeface="Arial"/>
              </a:rPr>
              <a:t>n</a:t>
            </a:r>
            <a:r>
              <a:rPr sz="2400" spc="95" smtClean="0">
                <a:solidFill>
                  <a:srgbClr val="569C1B"/>
                </a:solidFill>
                <a:latin typeface="Arial"/>
                <a:cs typeface="Arial"/>
              </a:rPr>
              <a:t>alité</a:t>
            </a:r>
            <a:r>
              <a:rPr lang="fr-FR" sz="2400" spc="95" dirty="0" smtClean="0">
                <a:solidFill>
                  <a:srgbClr val="569C1B"/>
                </a:solidFill>
                <a:latin typeface="Arial"/>
                <a:cs typeface="Arial"/>
              </a:rPr>
              <a:t> </a:t>
            </a:r>
            <a:r>
              <a:rPr sz="2400" spc="95" smtClean="0">
                <a:latin typeface="Arial"/>
                <a:cs typeface="Arial"/>
              </a:rPr>
              <a:t>visible</a:t>
            </a:r>
            <a:r>
              <a:rPr lang="fr-FR" sz="2400" spc="95" dirty="0" smtClean="0">
                <a:latin typeface="Arial"/>
                <a:cs typeface="Arial"/>
              </a:rPr>
              <a:t> </a:t>
            </a:r>
            <a:r>
              <a:rPr sz="2400" spc="95" smtClean="0">
                <a:latin typeface="Arial"/>
                <a:cs typeface="Arial"/>
              </a:rPr>
              <a:t>de</a:t>
            </a:r>
            <a:r>
              <a:rPr lang="fr-FR" sz="2400" spc="95" dirty="0" smtClean="0">
                <a:latin typeface="Arial"/>
                <a:cs typeface="Arial"/>
              </a:rPr>
              <a:t> </a:t>
            </a:r>
            <a:r>
              <a:rPr sz="2400" spc="95" smtClean="0">
                <a:latin typeface="Arial"/>
                <a:cs typeface="Arial"/>
              </a:rPr>
              <a:t>l'extérieur</a:t>
            </a:r>
            <a:r>
              <a:rPr lang="fr-FR" sz="2400" spc="95" dirty="0">
                <a:latin typeface="Arial"/>
                <a:cs typeface="Arial"/>
              </a:rPr>
              <a:t> </a:t>
            </a:r>
            <a:r>
              <a:rPr lang="fr-FR" sz="2400" spc="95" dirty="0" smtClean="0">
                <a:latin typeface="Arial"/>
                <a:cs typeface="Arial"/>
              </a:rPr>
              <a:t>sur comment utiliser un système.</a:t>
            </a:r>
          </a:p>
          <a:p>
            <a:pPr marL="88900">
              <a:lnSpc>
                <a:spcPct val="100000"/>
              </a:lnSpc>
            </a:pPr>
            <a:endParaRPr lang="fr-FR" sz="2400" spc="95" dirty="0">
              <a:latin typeface="Arial"/>
              <a:cs typeface="Arial"/>
            </a:endParaRPr>
          </a:p>
          <a:p>
            <a:pPr marL="88900">
              <a:lnSpc>
                <a:spcPct val="100000"/>
              </a:lnSpc>
            </a:pPr>
            <a:r>
              <a:rPr lang="fr-FR" sz="2400" spc="95" dirty="0" smtClean="0">
                <a:latin typeface="Arial"/>
                <a:cs typeface="Arial"/>
              </a:rPr>
              <a:t>Notation :</a:t>
            </a:r>
            <a:endParaRPr sz="2400">
              <a:latin typeface="Arial"/>
              <a:cs typeface="Arial"/>
            </a:endParaRPr>
          </a:p>
        </p:txBody>
      </p:sp>
      <p:sp>
        <p:nvSpPr>
          <p:cNvPr id="9" name="object 9"/>
          <p:cNvSpPr txBox="1">
            <a:spLocks noGrp="1"/>
          </p:cNvSpPr>
          <p:nvPr>
            <p:ph type="sldNum" sz="quarter" idx="7"/>
          </p:nvPr>
        </p:nvSpPr>
        <p:spPr>
          <a:prstGeom prst="rect">
            <a:avLst/>
          </a:prstGeom>
        </p:spPr>
        <p:txBody>
          <a:bodyPr vert="horz" wrap="square" lIns="0" tIns="40005" rIns="0" bIns="0" rtlCol="0">
            <a:spAutoFit/>
          </a:bodyPr>
          <a:lstStyle/>
          <a:p>
            <a:pPr marL="38100">
              <a:lnSpc>
                <a:spcPct val="100000"/>
              </a:lnSpc>
              <a:spcBef>
                <a:spcPts val="315"/>
              </a:spcBef>
            </a:pPr>
            <a:fld id="{81D60167-4931-47E6-BA6A-407CBD079E47}" type="slidenum">
              <a:rPr spc="620" dirty="0"/>
              <a:pPr marL="38100">
                <a:lnSpc>
                  <a:spcPct val="100000"/>
                </a:lnSpc>
                <a:spcBef>
                  <a:spcPts val="315"/>
                </a:spcBef>
              </a:pPr>
              <a:t>5</a:t>
            </a:fld>
            <a:endParaRPr spc="620" dirty="0"/>
          </a:p>
        </p:txBody>
      </p:sp>
      <p:sp>
        <p:nvSpPr>
          <p:cNvPr id="11" name="object 33"/>
          <p:cNvSpPr/>
          <p:nvPr/>
        </p:nvSpPr>
        <p:spPr>
          <a:xfrm>
            <a:off x="1917700" y="3549650"/>
            <a:ext cx="1033780" cy="720090"/>
          </a:xfrm>
          <a:custGeom>
            <a:avLst/>
            <a:gdLst/>
            <a:ahLst/>
            <a:cxnLst/>
            <a:rect l="l" t="t" r="r" b="b"/>
            <a:pathLst>
              <a:path w="576580" h="720089">
                <a:moveTo>
                  <a:pt x="0" y="648008"/>
                </a:moveTo>
                <a:lnTo>
                  <a:pt x="0" y="71999"/>
                </a:lnTo>
                <a:lnTo>
                  <a:pt x="4526" y="43973"/>
                </a:lnTo>
                <a:lnTo>
                  <a:pt x="16870" y="21087"/>
                </a:lnTo>
                <a:lnTo>
                  <a:pt x="35179" y="5658"/>
                </a:lnTo>
                <a:lnTo>
                  <a:pt x="57599" y="0"/>
                </a:lnTo>
                <a:lnTo>
                  <a:pt x="518407" y="0"/>
                </a:lnTo>
                <a:lnTo>
                  <a:pt x="540827" y="5658"/>
                </a:lnTo>
                <a:lnTo>
                  <a:pt x="559136" y="21087"/>
                </a:lnTo>
                <a:lnTo>
                  <a:pt x="571480" y="43973"/>
                </a:lnTo>
                <a:lnTo>
                  <a:pt x="576007" y="71999"/>
                </a:lnTo>
                <a:lnTo>
                  <a:pt x="576007" y="648008"/>
                </a:lnTo>
                <a:lnTo>
                  <a:pt x="571480" y="676034"/>
                </a:lnTo>
                <a:lnTo>
                  <a:pt x="559136" y="698920"/>
                </a:lnTo>
                <a:lnTo>
                  <a:pt x="540827" y="714350"/>
                </a:lnTo>
                <a:lnTo>
                  <a:pt x="518407" y="720008"/>
                </a:lnTo>
                <a:lnTo>
                  <a:pt x="57599" y="720008"/>
                </a:lnTo>
                <a:lnTo>
                  <a:pt x="35179" y="714350"/>
                </a:lnTo>
                <a:lnTo>
                  <a:pt x="16870" y="698920"/>
                </a:lnTo>
                <a:lnTo>
                  <a:pt x="4526" y="676034"/>
                </a:lnTo>
                <a:lnTo>
                  <a:pt x="0" y="648008"/>
                </a:lnTo>
                <a:close/>
              </a:path>
            </a:pathLst>
          </a:custGeom>
          <a:ln w="8887">
            <a:solidFill>
              <a:srgbClr val="000000"/>
            </a:solidFill>
          </a:ln>
        </p:spPr>
        <p:txBody>
          <a:bodyPr wrap="square" lIns="0" tIns="0" rIns="0" bIns="0" rtlCol="0"/>
          <a:lstStyle/>
          <a:p>
            <a:endParaRPr/>
          </a:p>
        </p:txBody>
      </p:sp>
      <p:grpSp>
        <p:nvGrpSpPr>
          <p:cNvPr id="12" name="object 34"/>
          <p:cNvGrpSpPr/>
          <p:nvPr/>
        </p:nvGrpSpPr>
        <p:grpSpPr>
          <a:xfrm>
            <a:off x="3594100" y="3549650"/>
            <a:ext cx="182245" cy="621665"/>
            <a:chOff x="3105299" y="861133"/>
            <a:chExt cx="182245" cy="621665"/>
          </a:xfrm>
        </p:grpSpPr>
        <p:pic>
          <p:nvPicPr>
            <p:cNvPr id="13" name="object 35"/>
            <p:cNvPicPr/>
            <p:nvPr/>
          </p:nvPicPr>
          <p:blipFill>
            <a:blip r:embed="rId2" cstate="print"/>
            <a:stretch>
              <a:fillRect/>
            </a:stretch>
          </p:blipFill>
          <p:spPr>
            <a:xfrm>
              <a:off x="3134101" y="861133"/>
              <a:ext cx="124309" cy="153109"/>
            </a:xfrm>
            <a:prstGeom prst="rect">
              <a:avLst/>
            </a:prstGeom>
          </p:spPr>
        </p:pic>
        <p:sp>
          <p:nvSpPr>
            <p:cNvPr id="14" name="object 36"/>
            <p:cNvSpPr/>
            <p:nvPr/>
          </p:nvSpPr>
          <p:spPr>
            <a:xfrm>
              <a:off x="3109854" y="1009687"/>
              <a:ext cx="173355" cy="468630"/>
            </a:xfrm>
            <a:custGeom>
              <a:avLst/>
              <a:gdLst/>
              <a:ahLst/>
              <a:cxnLst/>
              <a:rect l="l" t="t" r="r" b="b"/>
              <a:pathLst>
                <a:path w="173354" h="468630">
                  <a:moveTo>
                    <a:pt x="86401" y="360004"/>
                  </a:moveTo>
                  <a:lnTo>
                    <a:pt x="86401" y="0"/>
                  </a:lnTo>
                </a:path>
                <a:path w="173354" h="468630">
                  <a:moveTo>
                    <a:pt x="86401" y="360004"/>
                  </a:moveTo>
                  <a:lnTo>
                    <a:pt x="172803" y="468007"/>
                  </a:lnTo>
                </a:path>
                <a:path w="173354" h="468630">
                  <a:moveTo>
                    <a:pt x="86401" y="360004"/>
                  </a:moveTo>
                  <a:lnTo>
                    <a:pt x="0" y="468007"/>
                  </a:lnTo>
                </a:path>
                <a:path w="173354" h="468630">
                  <a:moveTo>
                    <a:pt x="86401" y="71999"/>
                  </a:moveTo>
                  <a:lnTo>
                    <a:pt x="172803" y="180002"/>
                  </a:lnTo>
                </a:path>
                <a:path w="173354" h="468630">
                  <a:moveTo>
                    <a:pt x="86401" y="71999"/>
                  </a:moveTo>
                  <a:lnTo>
                    <a:pt x="0" y="180002"/>
                  </a:lnTo>
                </a:path>
              </a:pathLst>
            </a:custGeom>
            <a:ln w="9109">
              <a:solidFill>
                <a:srgbClr val="000000"/>
              </a:solidFill>
            </a:ln>
          </p:spPr>
          <p:txBody>
            <a:bodyPr wrap="square" lIns="0" tIns="0" rIns="0" bIns="0" rtlCol="0"/>
            <a:lstStyle/>
            <a:p>
              <a:endParaRPr/>
            </a:p>
          </p:txBody>
        </p:sp>
      </p:grpSp>
      <p:sp>
        <p:nvSpPr>
          <p:cNvPr id="15" name="ZoneTexte 14"/>
          <p:cNvSpPr txBox="1"/>
          <p:nvPr/>
        </p:nvSpPr>
        <p:spPr>
          <a:xfrm>
            <a:off x="2451100" y="3778250"/>
            <a:ext cx="184731" cy="369332"/>
          </a:xfrm>
          <a:prstGeom prst="rect">
            <a:avLst/>
          </a:prstGeom>
          <a:noFill/>
        </p:spPr>
        <p:txBody>
          <a:bodyPr wrap="none" rtlCol="0">
            <a:spAutoFit/>
          </a:bodyPr>
          <a:lstStyle/>
          <a:p>
            <a:endParaRPr lang="fr-FR" dirty="0"/>
          </a:p>
        </p:txBody>
      </p:sp>
      <p:sp>
        <p:nvSpPr>
          <p:cNvPr id="16" name="Ellipse 15"/>
          <p:cNvSpPr/>
          <p:nvPr/>
        </p:nvSpPr>
        <p:spPr>
          <a:xfrm>
            <a:off x="3060700" y="6064250"/>
            <a:ext cx="23622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e 30"/>
          <p:cNvGrpSpPr/>
          <p:nvPr/>
        </p:nvGrpSpPr>
        <p:grpSpPr>
          <a:xfrm>
            <a:off x="2146300" y="806450"/>
            <a:ext cx="6400800" cy="6324600"/>
            <a:chOff x="781050" y="769675"/>
            <a:chExt cx="2885265" cy="2397760"/>
          </a:xfrm>
        </p:grpSpPr>
        <p:grpSp>
          <p:nvGrpSpPr>
            <p:cNvPr id="32" name="object 26"/>
            <p:cNvGrpSpPr/>
            <p:nvPr/>
          </p:nvGrpSpPr>
          <p:grpSpPr>
            <a:xfrm>
              <a:off x="862058" y="1654175"/>
              <a:ext cx="216535" cy="556048"/>
              <a:chOff x="1038038" y="2384886"/>
              <a:chExt cx="216535" cy="556048"/>
            </a:xfrm>
          </p:grpSpPr>
          <p:pic>
            <p:nvPicPr>
              <p:cNvPr id="43" name="object 27"/>
              <p:cNvPicPr/>
              <p:nvPr/>
            </p:nvPicPr>
            <p:blipFill>
              <a:blip r:embed="rId2" cstate="print"/>
              <a:stretch>
                <a:fillRect/>
              </a:stretch>
            </p:blipFill>
            <p:spPr>
              <a:xfrm>
                <a:off x="1069232" y="2384886"/>
                <a:ext cx="153615" cy="139215"/>
              </a:xfrm>
              <a:prstGeom prst="rect">
                <a:avLst/>
              </a:prstGeom>
            </p:spPr>
          </p:pic>
          <p:sp>
            <p:nvSpPr>
              <p:cNvPr id="44" name="object 28"/>
              <p:cNvSpPr/>
              <p:nvPr/>
            </p:nvSpPr>
            <p:spPr>
              <a:xfrm>
                <a:off x="1038038" y="2519294"/>
                <a:ext cx="216535" cy="421640"/>
              </a:xfrm>
              <a:custGeom>
                <a:avLst/>
                <a:gdLst/>
                <a:ahLst/>
                <a:cxnLst/>
                <a:rect l="l" t="t" r="r" b="b"/>
                <a:pathLst>
                  <a:path w="216534" h="421639">
                    <a:moveTo>
                      <a:pt x="108002" y="324004"/>
                    </a:moveTo>
                    <a:lnTo>
                      <a:pt x="108002" y="0"/>
                    </a:lnTo>
                  </a:path>
                  <a:path w="216534" h="421639">
                    <a:moveTo>
                      <a:pt x="108002" y="324004"/>
                    </a:moveTo>
                    <a:lnTo>
                      <a:pt x="216004" y="421206"/>
                    </a:lnTo>
                  </a:path>
                  <a:path w="216534" h="421639">
                    <a:moveTo>
                      <a:pt x="108002" y="324004"/>
                    </a:moveTo>
                    <a:lnTo>
                      <a:pt x="0" y="421206"/>
                    </a:lnTo>
                  </a:path>
                  <a:path w="216534" h="421639">
                    <a:moveTo>
                      <a:pt x="108002" y="64800"/>
                    </a:moveTo>
                    <a:lnTo>
                      <a:pt x="216004" y="162002"/>
                    </a:lnTo>
                  </a:path>
                  <a:path w="216534" h="421639">
                    <a:moveTo>
                      <a:pt x="108002" y="64800"/>
                    </a:moveTo>
                    <a:lnTo>
                      <a:pt x="0" y="162002"/>
                    </a:lnTo>
                  </a:path>
                </a:pathLst>
              </a:custGeom>
              <a:ln w="9615">
                <a:solidFill>
                  <a:srgbClr val="000000"/>
                </a:solidFill>
              </a:ln>
            </p:spPr>
            <p:txBody>
              <a:bodyPr wrap="square" lIns="0" tIns="0" rIns="0" bIns="0" rtlCol="0"/>
              <a:lstStyle/>
              <a:p>
                <a:endParaRPr/>
              </a:p>
            </p:txBody>
          </p:sp>
        </p:grpSp>
        <p:sp>
          <p:nvSpPr>
            <p:cNvPr id="33" name="object 29"/>
            <p:cNvSpPr/>
            <p:nvPr/>
          </p:nvSpPr>
          <p:spPr>
            <a:xfrm>
              <a:off x="1506045" y="769675"/>
              <a:ext cx="2160270" cy="2397760"/>
            </a:xfrm>
            <a:custGeom>
              <a:avLst/>
              <a:gdLst/>
              <a:ahLst/>
              <a:cxnLst/>
              <a:rect l="l" t="t" r="r" b="b"/>
              <a:pathLst>
                <a:path w="2160270" h="2397760">
                  <a:moveTo>
                    <a:pt x="0" y="2332827"/>
                  </a:moveTo>
                  <a:lnTo>
                    <a:pt x="0" y="64799"/>
                  </a:lnTo>
                  <a:lnTo>
                    <a:pt x="5658" y="39576"/>
                  </a:lnTo>
                  <a:lnTo>
                    <a:pt x="21088" y="18979"/>
                  </a:lnTo>
                  <a:lnTo>
                    <a:pt x="43973" y="5092"/>
                  </a:lnTo>
                  <a:lnTo>
                    <a:pt x="71999" y="0"/>
                  </a:lnTo>
                  <a:lnTo>
                    <a:pt x="2088026" y="0"/>
                  </a:lnTo>
                  <a:lnTo>
                    <a:pt x="2116052" y="5092"/>
                  </a:lnTo>
                  <a:lnTo>
                    <a:pt x="2138938" y="18979"/>
                  </a:lnTo>
                  <a:lnTo>
                    <a:pt x="2154368" y="39576"/>
                  </a:lnTo>
                  <a:lnTo>
                    <a:pt x="2160026" y="64799"/>
                  </a:lnTo>
                  <a:lnTo>
                    <a:pt x="2160026" y="2332827"/>
                  </a:lnTo>
                  <a:lnTo>
                    <a:pt x="2154368" y="2358051"/>
                  </a:lnTo>
                  <a:lnTo>
                    <a:pt x="2138938" y="2378648"/>
                  </a:lnTo>
                  <a:lnTo>
                    <a:pt x="2116052" y="2392535"/>
                  </a:lnTo>
                  <a:lnTo>
                    <a:pt x="2088026" y="2397627"/>
                  </a:lnTo>
                  <a:lnTo>
                    <a:pt x="71999" y="2397627"/>
                  </a:lnTo>
                  <a:lnTo>
                    <a:pt x="43973" y="2392535"/>
                  </a:lnTo>
                  <a:lnTo>
                    <a:pt x="21088" y="2378648"/>
                  </a:lnTo>
                  <a:lnTo>
                    <a:pt x="5658" y="2358051"/>
                  </a:lnTo>
                  <a:lnTo>
                    <a:pt x="0" y="2332827"/>
                  </a:lnTo>
                  <a:close/>
                </a:path>
              </a:pathLst>
            </a:custGeom>
            <a:ln w="9668">
              <a:solidFill>
                <a:srgbClr val="000000"/>
              </a:solidFill>
            </a:ln>
          </p:spPr>
          <p:txBody>
            <a:bodyPr wrap="square" lIns="0" tIns="0" rIns="0" bIns="0" rtlCol="0"/>
            <a:lstStyle/>
            <a:p>
              <a:endParaRPr/>
            </a:p>
          </p:txBody>
        </p:sp>
        <p:grpSp>
          <p:nvGrpSpPr>
            <p:cNvPr id="34" name="object 31"/>
            <p:cNvGrpSpPr/>
            <p:nvPr/>
          </p:nvGrpSpPr>
          <p:grpSpPr>
            <a:xfrm>
              <a:off x="1193231" y="818515"/>
              <a:ext cx="1922388" cy="1474808"/>
              <a:chOff x="1275943" y="1385280"/>
              <a:chExt cx="1922388" cy="1474808"/>
            </a:xfrm>
          </p:grpSpPr>
          <p:sp>
            <p:nvSpPr>
              <p:cNvPr id="41" name="object 32"/>
              <p:cNvSpPr/>
              <p:nvPr/>
            </p:nvSpPr>
            <p:spPr>
              <a:xfrm>
                <a:off x="1275943" y="1596438"/>
                <a:ext cx="705566" cy="1263650"/>
              </a:xfrm>
              <a:custGeom>
                <a:avLst/>
                <a:gdLst/>
                <a:ahLst/>
                <a:cxnLst/>
                <a:rect l="l" t="t" r="r" b="b"/>
                <a:pathLst>
                  <a:path w="648335" h="1263650">
                    <a:moveTo>
                      <a:pt x="0" y="1101611"/>
                    </a:moveTo>
                    <a:lnTo>
                      <a:pt x="648009" y="0"/>
                    </a:lnTo>
                  </a:path>
                  <a:path w="648335" h="1263650">
                    <a:moveTo>
                      <a:pt x="0" y="1101611"/>
                    </a:moveTo>
                    <a:lnTo>
                      <a:pt x="648009" y="648008"/>
                    </a:lnTo>
                  </a:path>
                  <a:path w="648335" h="1263650">
                    <a:moveTo>
                      <a:pt x="0" y="1101611"/>
                    </a:moveTo>
                    <a:lnTo>
                      <a:pt x="648009" y="1263613"/>
                    </a:lnTo>
                  </a:path>
                </a:pathLst>
              </a:custGeom>
              <a:ln w="9615">
                <a:solidFill>
                  <a:srgbClr val="000000"/>
                </a:solidFill>
              </a:ln>
            </p:spPr>
            <p:txBody>
              <a:bodyPr wrap="square" lIns="0" tIns="0" rIns="0" bIns="0" rtlCol="0"/>
              <a:lstStyle/>
              <a:p>
                <a:endParaRPr/>
              </a:p>
            </p:txBody>
          </p:sp>
          <p:sp>
            <p:nvSpPr>
              <p:cNvPr id="42" name="object 33"/>
              <p:cNvSpPr/>
              <p:nvPr/>
            </p:nvSpPr>
            <p:spPr>
              <a:xfrm>
                <a:off x="1974051" y="1385280"/>
                <a:ext cx="1224280" cy="389255"/>
              </a:xfrm>
              <a:custGeom>
                <a:avLst/>
                <a:gdLst/>
                <a:ahLst/>
                <a:cxnLst/>
                <a:rect l="l" t="t" r="r" b="b"/>
                <a:pathLst>
                  <a:path w="1224280" h="389255">
                    <a:moveTo>
                      <a:pt x="1224013" y="194404"/>
                    </a:moveTo>
                    <a:lnTo>
                      <a:pt x="1207849" y="149828"/>
                    </a:lnTo>
                    <a:lnTo>
                      <a:pt x="1161809" y="108909"/>
                    </a:lnTo>
                    <a:lnTo>
                      <a:pt x="1089563" y="72813"/>
                    </a:lnTo>
                    <a:lnTo>
                      <a:pt x="1044762" y="56939"/>
                    </a:lnTo>
                    <a:lnTo>
                      <a:pt x="994787" y="42708"/>
                    </a:lnTo>
                    <a:lnTo>
                      <a:pt x="940098" y="30266"/>
                    </a:lnTo>
                    <a:lnTo>
                      <a:pt x="881153" y="19759"/>
                    </a:lnTo>
                    <a:lnTo>
                      <a:pt x="818413" y="11333"/>
                    </a:lnTo>
                    <a:lnTo>
                      <a:pt x="752335" y="5134"/>
                    </a:lnTo>
                    <a:lnTo>
                      <a:pt x="683380" y="1307"/>
                    </a:lnTo>
                    <a:lnTo>
                      <a:pt x="612006" y="0"/>
                    </a:lnTo>
                    <a:lnTo>
                      <a:pt x="540632" y="1307"/>
                    </a:lnTo>
                    <a:lnTo>
                      <a:pt x="471677" y="5134"/>
                    </a:lnTo>
                    <a:lnTo>
                      <a:pt x="405600" y="11333"/>
                    </a:lnTo>
                    <a:lnTo>
                      <a:pt x="342859" y="19759"/>
                    </a:lnTo>
                    <a:lnTo>
                      <a:pt x="283915" y="30266"/>
                    </a:lnTo>
                    <a:lnTo>
                      <a:pt x="229225" y="42708"/>
                    </a:lnTo>
                    <a:lnTo>
                      <a:pt x="179250" y="56939"/>
                    </a:lnTo>
                    <a:lnTo>
                      <a:pt x="134449" y="72813"/>
                    </a:lnTo>
                    <a:lnTo>
                      <a:pt x="95280" y="90185"/>
                    </a:lnTo>
                    <a:lnTo>
                      <a:pt x="35678" y="128839"/>
                    </a:lnTo>
                    <a:lnTo>
                      <a:pt x="4117" y="171732"/>
                    </a:lnTo>
                    <a:lnTo>
                      <a:pt x="0" y="194404"/>
                    </a:lnTo>
                    <a:lnTo>
                      <a:pt x="4117" y="217076"/>
                    </a:lnTo>
                    <a:lnTo>
                      <a:pt x="35678" y="259969"/>
                    </a:lnTo>
                    <a:lnTo>
                      <a:pt x="95280" y="298622"/>
                    </a:lnTo>
                    <a:lnTo>
                      <a:pt x="134449" y="315995"/>
                    </a:lnTo>
                    <a:lnTo>
                      <a:pt x="179250" y="331869"/>
                    </a:lnTo>
                    <a:lnTo>
                      <a:pt x="229225" y="346100"/>
                    </a:lnTo>
                    <a:lnTo>
                      <a:pt x="283915" y="358542"/>
                    </a:lnTo>
                    <a:lnTo>
                      <a:pt x="342859" y="369049"/>
                    </a:lnTo>
                    <a:lnTo>
                      <a:pt x="405600" y="377475"/>
                    </a:lnTo>
                    <a:lnTo>
                      <a:pt x="471677" y="383674"/>
                    </a:lnTo>
                    <a:lnTo>
                      <a:pt x="540632" y="387501"/>
                    </a:lnTo>
                    <a:lnTo>
                      <a:pt x="612006" y="388808"/>
                    </a:lnTo>
                    <a:lnTo>
                      <a:pt x="683380" y="387501"/>
                    </a:lnTo>
                    <a:lnTo>
                      <a:pt x="752335" y="383674"/>
                    </a:lnTo>
                    <a:lnTo>
                      <a:pt x="818413" y="377475"/>
                    </a:lnTo>
                    <a:lnTo>
                      <a:pt x="881153" y="369049"/>
                    </a:lnTo>
                    <a:lnTo>
                      <a:pt x="940098" y="358542"/>
                    </a:lnTo>
                    <a:lnTo>
                      <a:pt x="994787" y="346100"/>
                    </a:lnTo>
                    <a:lnTo>
                      <a:pt x="1044762" y="331869"/>
                    </a:lnTo>
                    <a:lnTo>
                      <a:pt x="1089563" y="315995"/>
                    </a:lnTo>
                    <a:lnTo>
                      <a:pt x="1128732" y="298622"/>
                    </a:lnTo>
                    <a:lnTo>
                      <a:pt x="1188334" y="259969"/>
                    </a:lnTo>
                    <a:lnTo>
                      <a:pt x="1219895" y="217076"/>
                    </a:lnTo>
                    <a:lnTo>
                      <a:pt x="1224013" y="194404"/>
                    </a:lnTo>
                    <a:close/>
                  </a:path>
                </a:pathLst>
              </a:custGeom>
              <a:ln w="4601">
                <a:solidFill>
                  <a:srgbClr val="000000"/>
                </a:solidFill>
              </a:ln>
            </p:spPr>
            <p:txBody>
              <a:bodyPr wrap="square" lIns="0" tIns="0" rIns="0" bIns="0" rtlCol="0"/>
              <a:lstStyle/>
              <a:p>
                <a:endParaRPr/>
              </a:p>
            </p:txBody>
          </p:sp>
        </p:grpSp>
        <p:sp>
          <p:nvSpPr>
            <p:cNvPr id="35" name="object 34"/>
            <p:cNvSpPr txBox="1"/>
            <p:nvPr/>
          </p:nvSpPr>
          <p:spPr>
            <a:xfrm>
              <a:off x="2017592" y="943007"/>
              <a:ext cx="1009650" cy="86297"/>
            </a:xfrm>
            <a:prstGeom prst="rect">
              <a:avLst/>
            </a:prstGeom>
          </p:spPr>
          <p:txBody>
            <a:bodyPr vert="horz" wrap="square" lIns="0" tIns="12065" rIns="0" bIns="0" rtlCol="0">
              <a:spAutoFit/>
            </a:bodyPr>
            <a:lstStyle/>
            <a:p>
              <a:pPr marL="12700">
                <a:lnSpc>
                  <a:spcPct val="100000"/>
                </a:lnSpc>
                <a:spcBef>
                  <a:spcPts val="95"/>
                </a:spcBef>
              </a:pPr>
              <a:r>
                <a:rPr sz="1400" b="1" spc="100" dirty="0">
                  <a:latin typeface="Times New Roman" pitchFamily="18" charset="0"/>
                  <a:cs typeface="Times New Roman" pitchFamily="18" charset="0"/>
                </a:rPr>
                <a:t>Passer</a:t>
              </a:r>
              <a:r>
                <a:rPr sz="1400" b="1" spc="30" dirty="0">
                  <a:latin typeface="Times New Roman" pitchFamily="18" charset="0"/>
                  <a:cs typeface="Times New Roman" pitchFamily="18" charset="0"/>
                </a:rPr>
                <a:t> </a:t>
              </a:r>
              <a:r>
                <a:rPr sz="1400" b="1" spc="114" dirty="0">
                  <a:latin typeface="Times New Roman" pitchFamily="18" charset="0"/>
                  <a:cs typeface="Times New Roman" pitchFamily="18" charset="0"/>
                </a:rPr>
                <a:t>commande</a:t>
              </a:r>
              <a:endParaRPr sz="1400" b="1">
                <a:latin typeface="Times New Roman" pitchFamily="18" charset="0"/>
                <a:cs typeface="Times New Roman" pitchFamily="18" charset="0"/>
              </a:endParaRPr>
            </a:p>
          </p:txBody>
        </p:sp>
        <p:sp>
          <p:nvSpPr>
            <p:cNvPr id="36" name="object 35"/>
            <p:cNvSpPr/>
            <p:nvPr/>
          </p:nvSpPr>
          <p:spPr>
            <a:xfrm>
              <a:off x="1918970" y="1425575"/>
              <a:ext cx="1224280" cy="389255"/>
            </a:xfrm>
            <a:custGeom>
              <a:avLst/>
              <a:gdLst/>
              <a:ahLst/>
              <a:cxnLst/>
              <a:rect l="l" t="t" r="r" b="b"/>
              <a:pathLst>
                <a:path w="1224280" h="389255">
                  <a:moveTo>
                    <a:pt x="1224013" y="194404"/>
                  </a:moveTo>
                  <a:lnTo>
                    <a:pt x="1207849" y="149828"/>
                  </a:lnTo>
                  <a:lnTo>
                    <a:pt x="1161809" y="108909"/>
                  </a:lnTo>
                  <a:lnTo>
                    <a:pt x="1089563" y="72813"/>
                  </a:lnTo>
                  <a:lnTo>
                    <a:pt x="1044762" y="56939"/>
                  </a:lnTo>
                  <a:lnTo>
                    <a:pt x="994787" y="42708"/>
                  </a:lnTo>
                  <a:lnTo>
                    <a:pt x="940098" y="30266"/>
                  </a:lnTo>
                  <a:lnTo>
                    <a:pt x="881153" y="19759"/>
                  </a:lnTo>
                  <a:lnTo>
                    <a:pt x="818413" y="11333"/>
                  </a:lnTo>
                  <a:lnTo>
                    <a:pt x="752335" y="5134"/>
                  </a:lnTo>
                  <a:lnTo>
                    <a:pt x="683380" y="1307"/>
                  </a:lnTo>
                  <a:lnTo>
                    <a:pt x="612006" y="0"/>
                  </a:lnTo>
                  <a:lnTo>
                    <a:pt x="540632" y="1307"/>
                  </a:lnTo>
                  <a:lnTo>
                    <a:pt x="471677" y="5134"/>
                  </a:lnTo>
                  <a:lnTo>
                    <a:pt x="405600" y="11333"/>
                  </a:lnTo>
                  <a:lnTo>
                    <a:pt x="342859" y="19759"/>
                  </a:lnTo>
                  <a:lnTo>
                    <a:pt x="283915" y="30266"/>
                  </a:lnTo>
                  <a:lnTo>
                    <a:pt x="229225" y="42708"/>
                  </a:lnTo>
                  <a:lnTo>
                    <a:pt x="179250" y="56939"/>
                  </a:lnTo>
                  <a:lnTo>
                    <a:pt x="134449" y="72813"/>
                  </a:lnTo>
                  <a:lnTo>
                    <a:pt x="95280" y="90185"/>
                  </a:lnTo>
                  <a:lnTo>
                    <a:pt x="35678" y="128839"/>
                  </a:lnTo>
                  <a:lnTo>
                    <a:pt x="4117" y="171732"/>
                  </a:lnTo>
                  <a:lnTo>
                    <a:pt x="0" y="194404"/>
                  </a:lnTo>
                  <a:lnTo>
                    <a:pt x="4117" y="217076"/>
                  </a:lnTo>
                  <a:lnTo>
                    <a:pt x="35678" y="259969"/>
                  </a:lnTo>
                  <a:lnTo>
                    <a:pt x="95280" y="298622"/>
                  </a:lnTo>
                  <a:lnTo>
                    <a:pt x="134449" y="315995"/>
                  </a:lnTo>
                  <a:lnTo>
                    <a:pt x="179250" y="331869"/>
                  </a:lnTo>
                  <a:lnTo>
                    <a:pt x="229225" y="346100"/>
                  </a:lnTo>
                  <a:lnTo>
                    <a:pt x="283915" y="358542"/>
                  </a:lnTo>
                  <a:lnTo>
                    <a:pt x="342859" y="369049"/>
                  </a:lnTo>
                  <a:lnTo>
                    <a:pt x="405600" y="377475"/>
                  </a:lnTo>
                  <a:lnTo>
                    <a:pt x="471677" y="383674"/>
                  </a:lnTo>
                  <a:lnTo>
                    <a:pt x="540632" y="387500"/>
                  </a:lnTo>
                  <a:lnTo>
                    <a:pt x="612006" y="388808"/>
                  </a:lnTo>
                  <a:lnTo>
                    <a:pt x="683380" y="387500"/>
                  </a:lnTo>
                  <a:lnTo>
                    <a:pt x="752335" y="383674"/>
                  </a:lnTo>
                  <a:lnTo>
                    <a:pt x="818413" y="377475"/>
                  </a:lnTo>
                  <a:lnTo>
                    <a:pt x="881153" y="369049"/>
                  </a:lnTo>
                  <a:lnTo>
                    <a:pt x="940098" y="358542"/>
                  </a:lnTo>
                  <a:lnTo>
                    <a:pt x="994787" y="346100"/>
                  </a:lnTo>
                  <a:lnTo>
                    <a:pt x="1044762" y="331869"/>
                  </a:lnTo>
                  <a:lnTo>
                    <a:pt x="1089563" y="315995"/>
                  </a:lnTo>
                  <a:lnTo>
                    <a:pt x="1128732" y="298622"/>
                  </a:lnTo>
                  <a:lnTo>
                    <a:pt x="1188334" y="259969"/>
                  </a:lnTo>
                  <a:lnTo>
                    <a:pt x="1219895" y="217076"/>
                  </a:lnTo>
                  <a:lnTo>
                    <a:pt x="1224013" y="194404"/>
                  </a:lnTo>
                  <a:close/>
                </a:path>
              </a:pathLst>
            </a:custGeom>
            <a:ln w="4601">
              <a:solidFill>
                <a:srgbClr val="000000"/>
              </a:solidFill>
            </a:ln>
          </p:spPr>
          <p:txBody>
            <a:bodyPr wrap="square" lIns="0" tIns="0" rIns="0" bIns="0" rtlCol="0"/>
            <a:lstStyle/>
            <a:p>
              <a:endParaRPr/>
            </a:p>
          </p:txBody>
        </p:sp>
        <p:sp>
          <p:nvSpPr>
            <p:cNvPr id="37" name="object 36"/>
            <p:cNvSpPr txBox="1"/>
            <p:nvPr/>
          </p:nvSpPr>
          <p:spPr>
            <a:xfrm>
              <a:off x="2152650" y="1501775"/>
              <a:ext cx="723265" cy="86297"/>
            </a:xfrm>
            <a:prstGeom prst="rect">
              <a:avLst/>
            </a:prstGeom>
          </p:spPr>
          <p:txBody>
            <a:bodyPr vert="horz" wrap="square" lIns="0" tIns="12065" rIns="0" bIns="0" rtlCol="0">
              <a:spAutoFit/>
            </a:bodyPr>
            <a:lstStyle/>
            <a:p>
              <a:pPr marL="12700">
                <a:lnSpc>
                  <a:spcPct val="100000"/>
                </a:lnSpc>
                <a:spcBef>
                  <a:spcPts val="95"/>
                </a:spcBef>
              </a:pPr>
              <a:r>
                <a:rPr sz="1400" b="1" spc="35" smtClean="0">
                  <a:latin typeface="PMingLiU"/>
                  <a:cs typeface="PMingLiU"/>
                </a:rPr>
                <a:t>G</a:t>
              </a:r>
              <a:r>
                <a:rPr lang="fr-FR" sz="1400" b="1" spc="35" dirty="0" smtClean="0">
                  <a:latin typeface="PMingLiU"/>
                  <a:cs typeface="PMingLiU"/>
                </a:rPr>
                <a:t>é</a:t>
              </a:r>
              <a:r>
                <a:rPr sz="1400" b="1" spc="35" smtClean="0">
                  <a:latin typeface="PMingLiU"/>
                  <a:cs typeface="PMingLiU"/>
                </a:rPr>
                <a:t>rer</a:t>
              </a:r>
              <a:r>
                <a:rPr sz="1400" b="1" spc="60" smtClean="0">
                  <a:latin typeface="PMingLiU"/>
                  <a:cs typeface="PMingLiU"/>
                </a:rPr>
                <a:t> </a:t>
              </a:r>
              <a:r>
                <a:rPr sz="1400" b="1" spc="95" smtClean="0">
                  <a:latin typeface="PMingLiU"/>
                  <a:cs typeface="PMingLiU"/>
                </a:rPr>
                <a:t>panier</a:t>
              </a:r>
              <a:endParaRPr sz="1400" b="1">
                <a:latin typeface="PMingLiU"/>
                <a:cs typeface="PMingLiU"/>
              </a:endParaRPr>
            </a:p>
          </p:txBody>
        </p:sp>
        <p:sp>
          <p:nvSpPr>
            <p:cNvPr id="38" name="object 37"/>
            <p:cNvSpPr/>
            <p:nvPr/>
          </p:nvSpPr>
          <p:spPr>
            <a:xfrm>
              <a:off x="1924050" y="2111375"/>
              <a:ext cx="1224280" cy="389255"/>
            </a:xfrm>
            <a:custGeom>
              <a:avLst/>
              <a:gdLst/>
              <a:ahLst/>
              <a:cxnLst/>
              <a:rect l="l" t="t" r="r" b="b"/>
              <a:pathLst>
                <a:path w="1224280" h="389255">
                  <a:moveTo>
                    <a:pt x="1224013" y="194404"/>
                  </a:moveTo>
                  <a:lnTo>
                    <a:pt x="1207849" y="149828"/>
                  </a:lnTo>
                  <a:lnTo>
                    <a:pt x="1161809" y="108909"/>
                  </a:lnTo>
                  <a:lnTo>
                    <a:pt x="1089563" y="72813"/>
                  </a:lnTo>
                  <a:lnTo>
                    <a:pt x="1044762" y="56939"/>
                  </a:lnTo>
                  <a:lnTo>
                    <a:pt x="994787" y="42708"/>
                  </a:lnTo>
                  <a:lnTo>
                    <a:pt x="940098" y="30266"/>
                  </a:lnTo>
                  <a:lnTo>
                    <a:pt x="881153" y="19759"/>
                  </a:lnTo>
                  <a:lnTo>
                    <a:pt x="818413" y="11333"/>
                  </a:lnTo>
                  <a:lnTo>
                    <a:pt x="752335" y="5134"/>
                  </a:lnTo>
                  <a:lnTo>
                    <a:pt x="683380" y="1307"/>
                  </a:lnTo>
                  <a:lnTo>
                    <a:pt x="612006" y="0"/>
                  </a:lnTo>
                  <a:lnTo>
                    <a:pt x="540632" y="1307"/>
                  </a:lnTo>
                  <a:lnTo>
                    <a:pt x="471677" y="5134"/>
                  </a:lnTo>
                  <a:lnTo>
                    <a:pt x="405600" y="11333"/>
                  </a:lnTo>
                  <a:lnTo>
                    <a:pt x="342859" y="19759"/>
                  </a:lnTo>
                  <a:lnTo>
                    <a:pt x="283915" y="30266"/>
                  </a:lnTo>
                  <a:lnTo>
                    <a:pt x="229225" y="42708"/>
                  </a:lnTo>
                  <a:lnTo>
                    <a:pt x="179250" y="56939"/>
                  </a:lnTo>
                  <a:lnTo>
                    <a:pt x="134449" y="72813"/>
                  </a:lnTo>
                  <a:lnTo>
                    <a:pt x="95280" y="90185"/>
                  </a:lnTo>
                  <a:lnTo>
                    <a:pt x="35678" y="128839"/>
                  </a:lnTo>
                  <a:lnTo>
                    <a:pt x="4117" y="171732"/>
                  </a:lnTo>
                  <a:lnTo>
                    <a:pt x="0" y="194404"/>
                  </a:lnTo>
                  <a:lnTo>
                    <a:pt x="4117" y="217076"/>
                  </a:lnTo>
                  <a:lnTo>
                    <a:pt x="35678" y="259969"/>
                  </a:lnTo>
                  <a:lnTo>
                    <a:pt x="95280" y="298622"/>
                  </a:lnTo>
                  <a:lnTo>
                    <a:pt x="134449" y="315995"/>
                  </a:lnTo>
                  <a:lnTo>
                    <a:pt x="179250" y="331869"/>
                  </a:lnTo>
                  <a:lnTo>
                    <a:pt x="229225" y="346100"/>
                  </a:lnTo>
                  <a:lnTo>
                    <a:pt x="283915" y="358542"/>
                  </a:lnTo>
                  <a:lnTo>
                    <a:pt x="342859" y="369049"/>
                  </a:lnTo>
                  <a:lnTo>
                    <a:pt x="405600" y="377475"/>
                  </a:lnTo>
                  <a:lnTo>
                    <a:pt x="471677" y="383674"/>
                  </a:lnTo>
                  <a:lnTo>
                    <a:pt x="540632" y="387500"/>
                  </a:lnTo>
                  <a:lnTo>
                    <a:pt x="612006" y="388808"/>
                  </a:lnTo>
                  <a:lnTo>
                    <a:pt x="683380" y="387500"/>
                  </a:lnTo>
                  <a:lnTo>
                    <a:pt x="752335" y="383674"/>
                  </a:lnTo>
                  <a:lnTo>
                    <a:pt x="818413" y="377475"/>
                  </a:lnTo>
                  <a:lnTo>
                    <a:pt x="881153" y="369049"/>
                  </a:lnTo>
                  <a:lnTo>
                    <a:pt x="940098" y="358542"/>
                  </a:lnTo>
                  <a:lnTo>
                    <a:pt x="994787" y="346100"/>
                  </a:lnTo>
                  <a:lnTo>
                    <a:pt x="1044762" y="331869"/>
                  </a:lnTo>
                  <a:lnTo>
                    <a:pt x="1089563" y="315995"/>
                  </a:lnTo>
                  <a:lnTo>
                    <a:pt x="1128732" y="298622"/>
                  </a:lnTo>
                  <a:lnTo>
                    <a:pt x="1188334" y="259969"/>
                  </a:lnTo>
                  <a:lnTo>
                    <a:pt x="1219895" y="217076"/>
                  </a:lnTo>
                  <a:lnTo>
                    <a:pt x="1224013" y="194404"/>
                  </a:lnTo>
                  <a:close/>
                </a:path>
              </a:pathLst>
            </a:custGeom>
            <a:ln w="4601">
              <a:solidFill>
                <a:srgbClr val="000000"/>
              </a:solidFill>
            </a:ln>
          </p:spPr>
          <p:txBody>
            <a:bodyPr wrap="square" lIns="0" tIns="0" rIns="0" bIns="0" rtlCol="0"/>
            <a:lstStyle/>
            <a:p>
              <a:endParaRPr/>
            </a:p>
          </p:txBody>
        </p:sp>
        <p:sp>
          <p:nvSpPr>
            <p:cNvPr id="39" name="object 38"/>
            <p:cNvSpPr txBox="1"/>
            <p:nvPr/>
          </p:nvSpPr>
          <p:spPr>
            <a:xfrm>
              <a:off x="2000250" y="2263775"/>
              <a:ext cx="1136015" cy="86297"/>
            </a:xfrm>
            <a:prstGeom prst="rect">
              <a:avLst/>
            </a:prstGeom>
          </p:spPr>
          <p:txBody>
            <a:bodyPr vert="horz" wrap="square" lIns="0" tIns="12065" rIns="0" bIns="0" rtlCol="0">
              <a:spAutoFit/>
            </a:bodyPr>
            <a:lstStyle/>
            <a:p>
              <a:pPr marL="12700">
                <a:lnSpc>
                  <a:spcPct val="100000"/>
                </a:lnSpc>
                <a:spcBef>
                  <a:spcPts val="95"/>
                </a:spcBef>
              </a:pPr>
              <a:r>
                <a:rPr sz="1400" b="1" spc="35" smtClean="0">
                  <a:latin typeface="PMingLiU"/>
                  <a:cs typeface="PMingLiU"/>
                </a:rPr>
                <a:t>G</a:t>
              </a:r>
              <a:r>
                <a:rPr lang="fr-FR" sz="1400" b="1" spc="35" dirty="0" smtClean="0">
                  <a:latin typeface="PMingLiU"/>
                  <a:cs typeface="PMingLiU"/>
                </a:rPr>
                <a:t>é</a:t>
              </a:r>
              <a:r>
                <a:rPr sz="1400" b="1" spc="35" smtClean="0">
                  <a:latin typeface="PMingLiU"/>
                  <a:cs typeface="PMingLiU"/>
                </a:rPr>
                <a:t>rer</a:t>
              </a:r>
              <a:r>
                <a:rPr sz="1400" b="1" spc="45" smtClean="0">
                  <a:latin typeface="PMingLiU"/>
                  <a:cs typeface="PMingLiU"/>
                </a:rPr>
                <a:t> </a:t>
              </a:r>
              <a:r>
                <a:rPr lang="fr-FR" sz="1400" b="1" spc="45" dirty="0" smtClean="0">
                  <a:latin typeface="PMingLiU"/>
                  <a:cs typeface="PMingLiU"/>
                </a:rPr>
                <a:t>paiement</a:t>
              </a:r>
              <a:endParaRPr sz="1400" b="1">
                <a:latin typeface="PMingLiU"/>
                <a:cs typeface="PMingLiU"/>
              </a:endParaRPr>
            </a:p>
          </p:txBody>
        </p:sp>
        <p:sp>
          <p:nvSpPr>
            <p:cNvPr id="40" name="object 39"/>
            <p:cNvSpPr txBox="1"/>
            <p:nvPr/>
          </p:nvSpPr>
          <p:spPr>
            <a:xfrm>
              <a:off x="781050" y="2416175"/>
              <a:ext cx="377832" cy="51414"/>
            </a:xfrm>
            <a:prstGeom prst="rect">
              <a:avLst/>
            </a:prstGeom>
          </p:spPr>
          <p:txBody>
            <a:bodyPr vert="horz" wrap="square" lIns="0" tIns="0" rIns="0" bIns="0" rtlCol="0">
              <a:spAutoFit/>
            </a:bodyPr>
            <a:lstStyle/>
            <a:p>
              <a:pPr marL="12700">
                <a:lnSpc>
                  <a:spcPts val="860"/>
                </a:lnSpc>
              </a:pPr>
              <a:r>
                <a:rPr sz="1600" b="1" spc="120" dirty="0">
                  <a:latin typeface="PMingLiU"/>
                  <a:cs typeface="PMingLiU"/>
                </a:rPr>
                <a:t>Clie</a:t>
              </a:r>
              <a:r>
                <a:rPr sz="1600" b="1" spc="114" dirty="0">
                  <a:latin typeface="PMingLiU"/>
                  <a:cs typeface="PMingLiU"/>
                </a:rPr>
                <a:t>n</a:t>
              </a:r>
              <a:r>
                <a:rPr sz="1600" b="1" spc="175" dirty="0">
                  <a:latin typeface="PMingLiU"/>
                  <a:cs typeface="PMingLiU"/>
                </a:rPr>
                <a:t>t</a:t>
              </a:r>
              <a:endParaRPr sz="1600" b="1">
                <a:latin typeface="PMingLiU"/>
                <a:cs typeface="PMingLiU"/>
              </a:endParaRPr>
            </a:p>
          </p:txBody>
        </p:sp>
      </p:grpSp>
      <p:sp>
        <p:nvSpPr>
          <p:cNvPr id="16" name="object 2"/>
          <p:cNvSpPr txBox="1">
            <a:spLocks noGrp="1"/>
          </p:cNvSpPr>
          <p:nvPr>
            <p:ph type="title"/>
          </p:nvPr>
        </p:nvSpPr>
        <p:spPr>
          <a:xfrm>
            <a:off x="0" y="0"/>
            <a:ext cx="7708900" cy="628377"/>
          </a:xfrm>
          <a:prstGeom prst="rect">
            <a:avLst/>
          </a:prstGeom>
        </p:spPr>
        <p:txBody>
          <a:bodyPr vert="horz" wrap="square" lIns="0" tIns="12700" rIns="0" bIns="0" rtlCol="0">
            <a:spAutoFit/>
          </a:bodyPr>
          <a:lstStyle/>
          <a:p>
            <a:pPr marL="12700">
              <a:lnSpc>
                <a:spcPct val="100000"/>
              </a:lnSpc>
              <a:spcBef>
                <a:spcPts val="100"/>
              </a:spcBef>
            </a:pPr>
            <a:r>
              <a:rPr lang="fr-FR" spc="-335" dirty="0" smtClean="0">
                <a:latin typeface="Times New Roman" pitchFamily="18" charset="0"/>
                <a:cs typeface="Times New Roman" pitchFamily="18" charset="0"/>
              </a:rPr>
              <a:t> Exemple d’un diagramme de cas d’utilisation</a:t>
            </a:r>
            <a:endParaRPr lang="fr-FR" spc="-335"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98500" y="384809"/>
            <a:ext cx="8991600" cy="1231106"/>
          </a:xfrm>
        </p:spPr>
        <p:txBody>
          <a:bodyPr/>
          <a:lstStyle/>
          <a:p>
            <a:r>
              <a:rPr lang="fr-FR" dirty="0" smtClean="0"/>
              <a:t>Comment recenser les cas d’utilisation</a:t>
            </a:r>
            <a:endParaRPr lang="fr-FR" dirty="0"/>
          </a:p>
        </p:txBody>
      </p:sp>
      <p:sp>
        <p:nvSpPr>
          <p:cNvPr id="3" name="Espace réservé du texte 2"/>
          <p:cNvSpPr>
            <a:spLocks noGrp="1"/>
          </p:cNvSpPr>
          <p:nvPr>
            <p:ph type="body" idx="1"/>
          </p:nvPr>
        </p:nvSpPr>
        <p:spPr>
          <a:xfrm>
            <a:off x="241300" y="1263650"/>
            <a:ext cx="9601200" cy="5816977"/>
          </a:xfrm>
        </p:spPr>
        <p:txBody>
          <a:bodyPr/>
          <a:lstStyle/>
          <a:p>
            <a:pPr algn="l"/>
            <a:r>
              <a:rPr lang="fr-FR" u="none" dirty="0" smtClean="0"/>
              <a:t>Les cas d’utilisation ou use cases sont utilisés pour d’exprimer le comportement du système en termes d’actions et de réactions. Les cas d’utilisation sont utiles pour délimiter le système et ses fonctions ainsi que ses relations avec son environnement. </a:t>
            </a:r>
            <a:r>
              <a:rPr lang="fr-FR" dirty="0" smtClean="0"/>
              <a:t/>
            </a:r>
            <a:br>
              <a:rPr lang="fr-FR" dirty="0" smtClean="0"/>
            </a:br>
            <a:endParaRPr lang="fr-FR" dirty="0" smtClean="0"/>
          </a:p>
          <a:p>
            <a:r>
              <a:rPr lang="fr-FR" b="1" u="none" dirty="0" smtClean="0"/>
              <a:t>            Comment recenser les cas d'utilisation ?</a:t>
            </a:r>
          </a:p>
          <a:p>
            <a:r>
              <a:rPr lang="fr-FR" b="1" u="none" dirty="0" smtClean="0"/>
              <a:t/>
            </a:r>
            <a:br>
              <a:rPr lang="fr-FR" b="1" u="none" dirty="0" smtClean="0"/>
            </a:br>
            <a:r>
              <a:rPr lang="fr-FR" u="none" dirty="0" smtClean="0"/>
              <a:t>Chaque cas d'utilisation correspond à une fonction métier du système. Pour identifier les cas d'utilisation, il faut  :</a:t>
            </a:r>
          </a:p>
          <a:p>
            <a:pPr>
              <a:buFontTx/>
              <a:buChar char="-"/>
            </a:pPr>
            <a:endParaRPr lang="fr-FR" u="none" dirty="0" smtClean="0"/>
          </a:p>
          <a:p>
            <a:pPr>
              <a:buFontTx/>
              <a:buChar char="-"/>
            </a:pPr>
            <a:r>
              <a:rPr lang="fr-FR" u="none" dirty="0" smtClean="0"/>
              <a:t>comprendre comment chaque acteur détermine le système et pourquoi il se sert de ce système. </a:t>
            </a:r>
          </a:p>
          <a:p>
            <a:endParaRPr lang="fr-FR" u="none" dirty="0" smtClean="0"/>
          </a:p>
          <a:p>
            <a:pPr>
              <a:buFontTx/>
              <a:buChar char="-"/>
            </a:pPr>
            <a:r>
              <a:rPr lang="fr-FR" u="none" dirty="0" smtClean="0"/>
              <a:t>Nommez les cas d'utilisation avec un verbe à l'infinitif suivi d'un complément en vous plaçant du point de vue de l'acteur et non pas de celui du système.</a:t>
            </a:r>
          </a:p>
          <a:p>
            <a:endParaRPr lang="fr-FR" u="none" dirty="0" smtClean="0"/>
          </a:p>
          <a:p>
            <a:pPr>
              <a:buFontTx/>
              <a:buChar char="-"/>
            </a:pPr>
            <a:r>
              <a:rPr lang="fr-FR" u="none" dirty="0" smtClean="0"/>
              <a:t>Le diagramme de cas d'utilisation décrit les fonctions d'un système mais ne permet pas la description détaillée du dialogue entre les acteurs et les cas d'utilisation. Donc, Il </a:t>
            </a:r>
            <a:br>
              <a:rPr lang="fr-FR" u="none" dirty="0" smtClean="0"/>
            </a:br>
            <a:r>
              <a:rPr lang="fr-FR" u="none" dirty="0" smtClean="0"/>
              <a:t>est recommandé de rédiger une description textuelle.</a:t>
            </a:r>
            <a:r>
              <a:rPr lang="fr-FR" dirty="0" smtClean="0"/>
              <a:t/>
            </a:r>
            <a:br>
              <a:rPr lang="fr-FR" dirty="0" smtClean="0"/>
            </a:br>
            <a:endParaRPr lang="fr-FR" u="none" dirty="0" smtClean="0"/>
          </a:p>
          <a:p>
            <a:r>
              <a:rPr lang="fr-FR" u="none" dirty="0" smtClean="0"/>
              <a:t> </a:t>
            </a:r>
            <a:r>
              <a:rPr lang="fr-FR" dirty="0" smtClean="0"/>
              <a:t/>
            </a:r>
            <a:br>
              <a:rPr lang="fr-FR" dirty="0" smtClean="0"/>
            </a:br>
            <a:endParaRPr lang="fr-F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3839" y="384809"/>
            <a:ext cx="7795261" cy="628377"/>
          </a:xfrm>
          <a:prstGeom prst="rect">
            <a:avLst/>
          </a:prstGeom>
        </p:spPr>
        <p:txBody>
          <a:bodyPr vert="horz" wrap="square" lIns="0" tIns="12700" rIns="0" bIns="0" rtlCol="0">
            <a:spAutoFit/>
          </a:bodyPr>
          <a:lstStyle/>
          <a:p>
            <a:pPr marL="12700">
              <a:lnSpc>
                <a:spcPct val="100000"/>
              </a:lnSpc>
              <a:spcBef>
                <a:spcPts val="100"/>
              </a:spcBef>
            </a:pPr>
            <a:r>
              <a:rPr lang="fr-FR" spc="65" dirty="0" smtClean="0"/>
              <a:t>Description des cas d’utilisation</a:t>
            </a:r>
            <a:endParaRPr spc="65" dirty="0"/>
          </a:p>
        </p:txBody>
      </p:sp>
      <p:sp>
        <p:nvSpPr>
          <p:cNvPr id="3" name="object 3"/>
          <p:cNvSpPr/>
          <p:nvPr/>
        </p:nvSpPr>
        <p:spPr>
          <a:xfrm>
            <a:off x="2087879" y="1799589"/>
            <a:ext cx="2592070" cy="2880360"/>
          </a:xfrm>
          <a:custGeom>
            <a:avLst/>
            <a:gdLst/>
            <a:ahLst/>
            <a:cxnLst/>
            <a:rect l="l" t="t" r="r" b="b"/>
            <a:pathLst>
              <a:path w="2592070" h="2880360">
                <a:moveTo>
                  <a:pt x="1296670" y="2880360"/>
                </a:moveTo>
                <a:lnTo>
                  <a:pt x="0" y="2880360"/>
                </a:lnTo>
                <a:lnTo>
                  <a:pt x="0" y="0"/>
                </a:lnTo>
                <a:lnTo>
                  <a:pt x="2592070" y="0"/>
                </a:lnTo>
                <a:lnTo>
                  <a:pt x="2592070" y="2880360"/>
                </a:lnTo>
                <a:lnTo>
                  <a:pt x="1296670" y="2880360"/>
                </a:lnTo>
                <a:close/>
              </a:path>
              <a:path w="2592070" h="2880360">
                <a:moveTo>
                  <a:pt x="971550" y="504189"/>
                </a:moveTo>
                <a:lnTo>
                  <a:pt x="1037771" y="507029"/>
                </a:lnTo>
                <a:lnTo>
                  <a:pt x="1099529" y="515241"/>
                </a:lnTo>
                <a:lnTo>
                  <a:pt x="1155935" y="528367"/>
                </a:lnTo>
                <a:lnTo>
                  <a:pt x="1206101" y="545944"/>
                </a:lnTo>
                <a:lnTo>
                  <a:pt x="1249138" y="567515"/>
                </a:lnTo>
                <a:lnTo>
                  <a:pt x="1284158" y="592619"/>
                </a:lnTo>
                <a:lnTo>
                  <a:pt x="1310272" y="620796"/>
                </a:lnTo>
                <a:lnTo>
                  <a:pt x="1332230" y="684530"/>
                </a:lnTo>
                <a:lnTo>
                  <a:pt x="1326592" y="717473"/>
                </a:lnTo>
                <a:lnTo>
                  <a:pt x="1284158" y="776440"/>
                </a:lnTo>
                <a:lnTo>
                  <a:pt x="1249138" y="801544"/>
                </a:lnTo>
                <a:lnTo>
                  <a:pt x="1206101" y="823115"/>
                </a:lnTo>
                <a:lnTo>
                  <a:pt x="1155935" y="840692"/>
                </a:lnTo>
                <a:lnTo>
                  <a:pt x="1099529" y="853818"/>
                </a:lnTo>
                <a:lnTo>
                  <a:pt x="1037771" y="862030"/>
                </a:lnTo>
                <a:lnTo>
                  <a:pt x="971550" y="864870"/>
                </a:lnTo>
                <a:lnTo>
                  <a:pt x="905706" y="862030"/>
                </a:lnTo>
                <a:lnTo>
                  <a:pt x="844243" y="853818"/>
                </a:lnTo>
                <a:lnTo>
                  <a:pt x="788058" y="840692"/>
                </a:lnTo>
                <a:lnTo>
                  <a:pt x="738051" y="823115"/>
                </a:lnTo>
                <a:lnTo>
                  <a:pt x="695120" y="801544"/>
                </a:lnTo>
                <a:lnTo>
                  <a:pt x="660164" y="776440"/>
                </a:lnTo>
                <a:lnTo>
                  <a:pt x="634083" y="748263"/>
                </a:lnTo>
                <a:lnTo>
                  <a:pt x="612139" y="684530"/>
                </a:lnTo>
                <a:lnTo>
                  <a:pt x="617775" y="651586"/>
                </a:lnTo>
                <a:lnTo>
                  <a:pt x="660164" y="592619"/>
                </a:lnTo>
                <a:lnTo>
                  <a:pt x="695120" y="567515"/>
                </a:lnTo>
                <a:lnTo>
                  <a:pt x="738051" y="545944"/>
                </a:lnTo>
                <a:lnTo>
                  <a:pt x="788058" y="528367"/>
                </a:lnTo>
                <a:lnTo>
                  <a:pt x="844243" y="515241"/>
                </a:lnTo>
                <a:lnTo>
                  <a:pt x="905706" y="507029"/>
                </a:lnTo>
                <a:lnTo>
                  <a:pt x="971550" y="504189"/>
                </a:lnTo>
                <a:close/>
              </a:path>
            </a:pathLst>
          </a:custGeom>
          <a:ln w="3175">
            <a:solidFill>
              <a:srgbClr val="000000"/>
            </a:solidFill>
          </a:ln>
        </p:spPr>
        <p:txBody>
          <a:bodyPr wrap="square" lIns="0" tIns="0" rIns="0" bIns="0" rtlCol="0"/>
          <a:lstStyle/>
          <a:p>
            <a:endParaRPr/>
          </a:p>
        </p:txBody>
      </p:sp>
      <p:grpSp>
        <p:nvGrpSpPr>
          <p:cNvPr id="4" name="object 4"/>
          <p:cNvGrpSpPr/>
          <p:nvPr/>
        </p:nvGrpSpPr>
        <p:grpSpPr>
          <a:xfrm>
            <a:off x="1332230" y="2231389"/>
            <a:ext cx="233679" cy="468630"/>
            <a:chOff x="1332230" y="2231389"/>
            <a:chExt cx="233679" cy="468630"/>
          </a:xfrm>
        </p:grpSpPr>
        <p:pic>
          <p:nvPicPr>
            <p:cNvPr id="5" name="object 5"/>
            <p:cNvPicPr/>
            <p:nvPr/>
          </p:nvPicPr>
          <p:blipFill>
            <a:blip r:embed="rId2" cstate="print"/>
            <a:stretch>
              <a:fillRect/>
            </a:stretch>
          </p:blipFill>
          <p:spPr>
            <a:xfrm>
              <a:off x="1390650" y="2231389"/>
              <a:ext cx="116840" cy="118110"/>
            </a:xfrm>
            <a:prstGeom prst="rect">
              <a:avLst/>
            </a:prstGeom>
          </p:spPr>
        </p:pic>
        <p:sp>
          <p:nvSpPr>
            <p:cNvPr id="6" name="object 6"/>
            <p:cNvSpPr/>
            <p:nvPr/>
          </p:nvSpPr>
          <p:spPr>
            <a:xfrm>
              <a:off x="1332230" y="2349499"/>
              <a:ext cx="233679" cy="350520"/>
            </a:xfrm>
            <a:custGeom>
              <a:avLst/>
              <a:gdLst/>
              <a:ahLst/>
              <a:cxnLst/>
              <a:rect l="l" t="t" r="r" b="b"/>
              <a:pathLst>
                <a:path w="233680" h="350519">
                  <a:moveTo>
                    <a:pt x="116839" y="0"/>
                  </a:moveTo>
                  <a:lnTo>
                    <a:pt x="116839" y="175260"/>
                  </a:lnTo>
                  <a:lnTo>
                    <a:pt x="58419" y="350520"/>
                  </a:lnTo>
                </a:path>
                <a:path w="233680" h="350519">
                  <a:moveTo>
                    <a:pt x="116839" y="175260"/>
                  </a:moveTo>
                  <a:lnTo>
                    <a:pt x="175259" y="350520"/>
                  </a:lnTo>
                </a:path>
                <a:path w="233680" h="350519">
                  <a:moveTo>
                    <a:pt x="0" y="58420"/>
                  </a:moveTo>
                  <a:lnTo>
                    <a:pt x="233679" y="58420"/>
                  </a:lnTo>
                </a:path>
              </a:pathLst>
            </a:custGeom>
            <a:ln w="3175">
              <a:solidFill>
                <a:srgbClr val="000000"/>
              </a:solidFill>
            </a:ln>
          </p:spPr>
          <p:txBody>
            <a:bodyPr wrap="square" lIns="0" tIns="0" rIns="0" bIns="0" rtlCol="0"/>
            <a:lstStyle/>
            <a:p>
              <a:endParaRPr/>
            </a:p>
          </p:txBody>
        </p:sp>
      </p:grpSp>
      <p:sp>
        <p:nvSpPr>
          <p:cNvPr id="7" name="object 7"/>
          <p:cNvSpPr/>
          <p:nvPr/>
        </p:nvSpPr>
        <p:spPr>
          <a:xfrm>
            <a:off x="1367789" y="3059429"/>
            <a:ext cx="144780" cy="720090"/>
          </a:xfrm>
          <a:custGeom>
            <a:avLst/>
            <a:gdLst/>
            <a:ahLst/>
            <a:cxnLst/>
            <a:rect l="l" t="t" r="r" b="b"/>
            <a:pathLst>
              <a:path w="144780" h="720089">
                <a:moveTo>
                  <a:pt x="72390" y="720090"/>
                </a:moveTo>
                <a:lnTo>
                  <a:pt x="72390" y="144780"/>
                </a:lnTo>
                <a:lnTo>
                  <a:pt x="0" y="144780"/>
                </a:lnTo>
                <a:lnTo>
                  <a:pt x="72390" y="0"/>
                </a:lnTo>
                <a:lnTo>
                  <a:pt x="144779" y="144780"/>
                </a:lnTo>
                <a:lnTo>
                  <a:pt x="72390" y="144780"/>
                </a:lnTo>
              </a:path>
            </a:pathLst>
          </a:custGeom>
          <a:ln w="3175">
            <a:solidFill>
              <a:srgbClr val="000000"/>
            </a:solidFill>
          </a:ln>
        </p:spPr>
        <p:txBody>
          <a:bodyPr wrap="square" lIns="0" tIns="0" rIns="0" bIns="0" rtlCol="0"/>
          <a:lstStyle/>
          <a:p>
            <a:endParaRPr/>
          </a:p>
        </p:txBody>
      </p:sp>
      <p:sp>
        <p:nvSpPr>
          <p:cNvPr id="8" name="object 8"/>
          <p:cNvSpPr txBox="1"/>
          <p:nvPr/>
        </p:nvSpPr>
        <p:spPr>
          <a:xfrm>
            <a:off x="2839720" y="2368550"/>
            <a:ext cx="530860" cy="238760"/>
          </a:xfrm>
          <a:prstGeom prst="rect">
            <a:avLst/>
          </a:prstGeom>
        </p:spPr>
        <p:txBody>
          <a:bodyPr vert="horz" wrap="square" lIns="0" tIns="12700" rIns="0" bIns="0" rtlCol="0">
            <a:spAutoFit/>
          </a:bodyPr>
          <a:lstStyle/>
          <a:p>
            <a:pPr marL="12700">
              <a:lnSpc>
                <a:spcPct val="100000"/>
              </a:lnSpc>
              <a:spcBef>
                <a:spcPts val="100"/>
              </a:spcBef>
            </a:pPr>
            <a:r>
              <a:rPr sz="1400" spc="-120" dirty="0">
                <a:latin typeface="Arial"/>
                <a:cs typeface="Arial"/>
              </a:rPr>
              <a:t>C</a:t>
            </a:r>
            <a:r>
              <a:rPr sz="1400" spc="-110" dirty="0">
                <a:latin typeface="Arial"/>
                <a:cs typeface="Arial"/>
              </a:rPr>
              <a:t>a</a:t>
            </a:r>
            <a:r>
              <a:rPr sz="1400" spc="305" dirty="0">
                <a:latin typeface="Arial"/>
                <a:cs typeface="Arial"/>
              </a:rPr>
              <a:t>s</a:t>
            </a:r>
            <a:r>
              <a:rPr sz="1400" spc="620" dirty="0">
                <a:latin typeface="Arial"/>
                <a:cs typeface="Arial"/>
              </a:rPr>
              <a:t>1</a:t>
            </a:r>
            <a:endParaRPr sz="1400">
              <a:latin typeface="Arial"/>
              <a:cs typeface="Arial"/>
            </a:endParaRPr>
          </a:p>
        </p:txBody>
      </p:sp>
      <p:sp>
        <p:nvSpPr>
          <p:cNvPr id="9" name="object 9"/>
          <p:cNvSpPr txBox="1"/>
          <p:nvPr/>
        </p:nvSpPr>
        <p:spPr>
          <a:xfrm>
            <a:off x="1189989" y="2729229"/>
            <a:ext cx="589280" cy="238760"/>
          </a:xfrm>
          <a:prstGeom prst="rect">
            <a:avLst/>
          </a:prstGeom>
        </p:spPr>
        <p:txBody>
          <a:bodyPr vert="horz" wrap="square" lIns="0" tIns="12700" rIns="0" bIns="0" rtlCol="0">
            <a:spAutoFit/>
          </a:bodyPr>
          <a:lstStyle/>
          <a:p>
            <a:pPr marL="12700">
              <a:lnSpc>
                <a:spcPct val="100000"/>
              </a:lnSpc>
              <a:spcBef>
                <a:spcPts val="100"/>
              </a:spcBef>
            </a:pPr>
            <a:r>
              <a:rPr sz="1400" spc="-100" dirty="0">
                <a:latin typeface="Arial"/>
                <a:cs typeface="Arial"/>
              </a:rPr>
              <a:t>R</a:t>
            </a:r>
            <a:r>
              <a:rPr sz="1400" spc="-90" dirty="0">
                <a:latin typeface="Arial"/>
                <a:cs typeface="Arial"/>
              </a:rPr>
              <a:t>ô</a:t>
            </a:r>
            <a:r>
              <a:rPr sz="1400" spc="20" dirty="0">
                <a:latin typeface="Arial"/>
                <a:cs typeface="Arial"/>
              </a:rPr>
              <a:t>l</a:t>
            </a:r>
            <a:r>
              <a:rPr sz="1400" spc="305" dirty="0">
                <a:latin typeface="Arial"/>
                <a:cs typeface="Arial"/>
              </a:rPr>
              <a:t>e</a:t>
            </a:r>
            <a:r>
              <a:rPr sz="1400" spc="620" dirty="0">
                <a:latin typeface="Arial"/>
                <a:cs typeface="Arial"/>
              </a:rPr>
              <a:t>1</a:t>
            </a:r>
            <a:endParaRPr sz="1400">
              <a:latin typeface="Arial"/>
              <a:cs typeface="Arial"/>
            </a:endParaRPr>
          </a:p>
        </p:txBody>
      </p:sp>
      <p:sp>
        <p:nvSpPr>
          <p:cNvPr id="10" name="object 10"/>
          <p:cNvSpPr txBox="1"/>
          <p:nvPr/>
        </p:nvSpPr>
        <p:spPr>
          <a:xfrm>
            <a:off x="1189989" y="4385309"/>
            <a:ext cx="589280" cy="238760"/>
          </a:xfrm>
          <a:prstGeom prst="rect">
            <a:avLst/>
          </a:prstGeom>
        </p:spPr>
        <p:txBody>
          <a:bodyPr vert="horz" wrap="square" lIns="0" tIns="12700" rIns="0" bIns="0" rtlCol="0">
            <a:spAutoFit/>
          </a:bodyPr>
          <a:lstStyle/>
          <a:p>
            <a:pPr marL="12700">
              <a:lnSpc>
                <a:spcPct val="100000"/>
              </a:lnSpc>
              <a:spcBef>
                <a:spcPts val="100"/>
              </a:spcBef>
            </a:pPr>
            <a:r>
              <a:rPr sz="1400" spc="-100" dirty="0">
                <a:latin typeface="Arial"/>
                <a:cs typeface="Arial"/>
              </a:rPr>
              <a:t>R</a:t>
            </a:r>
            <a:r>
              <a:rPr sz="1400" spc="-90" dirty="0">
                <a:latin typeface="Arial"/>
                <a:cs typeface="Arial"/>
              </a:rPr>
              <a:t>ô</a:t>
            </a:r>
            <a:r>
              <a:rPr sz="1400" spc="20" dirty="0">
                <a:latin typeface="Arial"/>
                <a:cs typeface="Arial"/>
              </a:rPr>
              <a:t>l</a:t>
            </a:r>
            <a:r>
              <a:rPr sz="1400" spc="305" dirty="0">
                <a:latin typeface="Arial"/>
                <a:cs typeface="Arial"/>
              </a:rPr>
              <a:t>e</a:t>
            </a:r>
            <a:r>
              <a:rPr sz="1400" spc="620" dirty="0">
                <a:latin typeface="Arial"/>
                <a:cs typeface="Arial"/>
              </a:rPr>
              <a:t>2</a:t>
            </a:r>
            <a:endParaRPr sz="1400">
              <a:latin typeface="Arial"/>
              <a:cs typeface="Arial"/>
            </a:endParaRPr>
          </a:p>
        </p:txBody>
      </p:sp>
      <p:grpSp>
        <p:nvGrpSpPr>
          <p:cNvPr id="11" name="object 11"/>
          <p:cNvGrpSpPr/>
          <p:nvPr/>
        </p:nvGrpSpPr>
        <p:grpSpPr>
          <a:xfrm>
            <a:off x="1656079" y="2484120"/>
            <a:ext cx="2304415" cy="575945"/>
            <a:chOff x="1656079" y="2484120"/>
            <a:chExt cx="2304415" cy="575945"/>
          </a:xfrm>
        </p:grpSpPr>
        <p:sp>
          <p:nvSpPr>
            <p:cNvPr id="12" name="object 12"/>
            <p:cNvSpPr/>
            <p:nvPr/>
          </p:nvSpPr>
          <p:spPr>
            <a:xfrm>
              <a:off x="1656079" y="2484120"/>
              <a:ext cx="1043940" cy="0"/>
            </a:xfrm>
            <a:custGeom>
              <a:avLst/>
              <a:gdLst/>
              <a:ahLst/>
              <a:cxnLst/>
              <a:rect l="l" t="t" r="r" b="b"/>
              <a:pathLst>
                <a:path w="1043939">
                  <a:moveTo>
                    <a:pt x="0" y="0"/>
                  </a:moveTo>
                  <a:lnTo>
                    <a:pt x="1043939" y="0"/>
                  </a:lnTo>
                </a:path>
              </a:pathLst>
            </a:custGeom>
            <a:ln w="3175">
              <a:solidFill>
                <a:srgbClr val="000000"/>
              </a:solidFill>
            </a:ln>
          </p:spPr>
          <p:txBody>
            <a:bodyPr wrap="square" lIns="0" tIns="0" rIns="0" bIns="0" rtlCol="0"/>
            <a:lstStyle/>
            <a:p>
              <a:endParaRPr/>
            </a:p>
          </p:txBody>
        </p:sp>
        <p:sp>
          <p:nvSpPr>
            <p:cNvPr id="13" name="object 13"/>
            <p:cNvSpPr/>
            <p:nvPr/>
          </p:nvSpPr>
          <p:spPr>
            <a:xfrm>
              <a:off x="3492500" y="2593340"/>
              <a:ext cx="467359" cy="466090"/>
            </a:xfrm>
            <a:custGeom>
              <a:avLst/>
              <a:gdLst/>
              <a:ahLst/>
              <a:cxnLst/>
              <a:rect l="l" t="t" r="r" b="b"/>
              <a:pathLst>
                <a:path w="467360" h="466089">
                  <a:moveTo>
                    <a:pt x="0" y="0"/>
                  </a:moveTo>
                  <a:lnTo>
                    <a:pt x="34289" y="34289"/>
                  </a:lnTo>
                </a:path>
                <a:path w="467360" h="466089">
                  <a:moveTo>
                    <a:pt x="55879" y="54610"/>
                  </a:moveTo>
                  <a:lnTo>
                    <a:pt x="88900" y="88900"/>
                  </a:lnTo>
                </a:path>
                <a:path w="467360" h="466089">
                  <a:moveTo>
                    <a:pt x="110489" y="109220"/>
                  </a:moveTo>
                  <a:lnTo>
                    <a:pt x="144779" y="143510"/>
                  </a:lnTo>
                </a:path>
                <a:path w="467360" h="466089">
                  <a:moveTo>
                    <a:pt x="165100" y="163830"/>
                  </a:moveTo>
                  <a:lnTo>
                    <a:pt x="199389" y="198120"/>
                  </a:lnTo>
                </a:path>
                <a:path w="467360" h="466089">
                  <a:moveTo>
                    <a:pt x="219710" y="219710"/>
                  </a:moveTo>
                  <a:lnTo>
                    <a:pt x="254000" y="254000"/>
                  </a:lnTo>
                </a:path>
                <a:path w="467360" h="466089">
                  <a:moveTo>
                    <a:pt x="274320" y="274320"/>
                  </a:moveTo>
                  <a:lnTo>
                    <a:pt x="308610" y="308610"/>
                  </a:lnTo>
                </a:path>
                <a:path w="467360" h="466089">
                  <a:moveTo>
                    <a:pt x="330200" y="328930"/>
                  </a:moveTo>
                  <a:lnTo>
                    <a:pt x="364489" y="363220"/>
                  </a:lnTo>
                </a:path>
                <a:path w="467360" h="466089">
                  <a:moveTo>
                    <a:pt x="384810" y="383539"/>
                  </a:moveTo>
                  <a:lnTo>
                    <a:pt x="419100" y="417830"/>
                  </a:lnTo>
                </a:path>
                <a:path w="467360" h="466089">
                  <a:moveTo>
                    <a:pt x="439420" y="438150"/>
                  </a:moveTo>
                  <a:lnTo>
                    <a:pt x="467360" y="466089"/>
                  </a:lnTo>
                </a:path>
              </a:pathLst>
            </a:custGeom>
            <a:ln w="3175">
              <a:solidFill>
                <a:srgbClr val="000000"/>
              </a:solidFill>
            </a:ln>
          </p:spPr>
          <p:txBody>
            <a:bodyPr wrap="square" lIns="0" tIns="0" rIns="0" bIns="0" rtlCol="0"/>
            <a:lstStyle/>
            <a:p>
              <a:endParaRPr/>
            </a:p>
          </p:txBody>
        </p:sp>
        <p:sp>
          <p:nvSpPr>
            <p:cNvPr id="14" name="object 14"/>
            <p:cNvSpPr/>
            <p:nvPr/>
          </p:nvSpPr>
          <p:spPr>
            <a:xfrm>
              <a:off x="3420109" y="2519680"/>
              <a:ext cx="101600" cy="101600"/>
            </a:xfrm>
            <a:custGeom>
              <a:avLst/>
              <a:gdLst/>
              <a:ahLst/>
              <a:cxnLst/>
              <a:rect l="l" t="t" r="r" b="b"/>
              <a:pathLst>
                <a:path w="101600" h="101600">
                  <a:moveTo>
                    <a:pt x="0" y="0"/>
                  </a:moveTo>
                  <a:lnTo>
                    <a:pt x="50800" y="101600"/>
                  </a:lnTo>
                  <a:lnTo>
                    <a:pt x="101600" y="50800"/>
                  </a:lnTo>
                  <a:lnTo>
                    <a:pt x="0" y="0"/>
                  </a:lnTo>
                  <a:close/>
                </a:path>
              </a:pathLst>
            </a:custGeom>
            <a:solidFill>
              <a:srgbClr val="000000"/>
            </a:solidFill>
          </p:spPr>
          <p:txBody>
            <a:bodyPr wrap="square" lIns="0" tIns="0" rIns="0" bIns="0" rtlCol="0"/>
            <a:lstStyle/>
            <a:p>
              <a:endParaRPr/>
            </a:p>
          </p:txBody>
        </p:sp>
      </p:grpSp>
      <p:sp>
        <p:nvSpPr>
          <p:cNvPr id="15" name="object 15"/>
          <p:cNvSpPr txBox="1"/>
          <p:nvPr/>
        </p:nvSpPr>
        <p:spPr>
          <a:xfrm>
            <a:off x="3790950" y="2688590"/>
            <a:ext cx="967740" cy="238760"/>
          </a:xfrm>
          <a:prstGeom prst="rect">
            <a:avLst/>
          </a:prstGeom>
        </p:spPr>
        <p:txBody>
          <a:bodyPr vert="horz" wrap="square" lIns="0" tIns="12700" rIns="0" bIns="0" rtlCol="0">
            <a:spAutoFit/>
          </a:bodyPr>
          <a:lstStyle/>
          <a:p>
            <a:pPr marL="12700">
              <a:lnSpc>
                <a:spcPct val="100000"/>
              </a:lnSpc>
              <a:spcBef>
                <a:spcPts val="100"/>
              </a:spcBef>
            </a:pPr>
            <a:r>
              <a:rPr sz="1400" spc="100" dirty="0">
                <a:latin typeface="Arial"/>
                <a:cs typeface="Arial"/>
              </a:rPr>
              <a:t>«extends»</a:t>
            </a:r>
            <a:endParaRPr sz="1400">
              <a:latin typeface="Arial"/>
              <a:cs typeface="Arial"/>
            </a:endParaRPr>
          </a:p>
        </p:txBody>
      </p:sp>
      <p:grpSp>
        <p:nvGrpSpPr>
          <p:cNvPr id="16" name="object 16"/>
          <p:cNvGrpSpPr/>
          <p:nvPr/>
        </p:nvGrpSpPr>
        <p:grpSpPr>
          <a:xfrm>
            <a:off x="3023870" y="2647314"/>
            <a:ext cx="72390" cy="772795"/>
            <a:chOff x="3023870" y="2647314"/>
            <a:chExt cx="72390" cy="772795"/>
          </a:xfrm>
        </p:grpSpPr>
        <p:sp>
          <p:nvSpPr>
            <p:cNvPr id="17" name="object 17"/>
            <p:cNvSpPr/>
            <p:nvPr/>
          </p:nvSpPr>
          <p:spPr>
            <a:xfrm>
              <a:off x="3059430" y="2647949"/>
              <a:ext cx="0" cy="669290"/>
            </a:xfrm>
            <a:custGeom>
              <a:avLst/>
              <a:gdLst/>
              <a:ahLst/>
              <a:cxnLst/>
              <a:rect l="l" t="t" r="r" b="b"/>
              <a:pathLst>
                <a:path h="669289">
                  <a:moveTo>
                    <a:pt x="0" y="669289"/>
                  </a:moveTo>
                  <a:lnTo>
                    <a:pt x="0" y="621029"/>
                  </a:lnTo>
                </a:path>
                <a:path h="669289">
                  <a:moveTo>
                    <a:pt x="0" y="591820"/>
                  </a:moveTo>
                  <a:lnTo>
                    <a:pt x="0" y="542289"/>
                  </a:lnTo>
                </a:path>
                <a:path h="669289">
                  <a:moveTo>
                    <a:pt x="0" y="513079"/>
                  </a:moveTo>
                  <a:lnTo>
                    <a:pt x="0" y="464820"/>
                  </a:lnTo>
                </a:path>
                <a:path h="669289">
                  <a:moveTo>
                    <a:pt x="0" y="435610"/>
                  </a:moveTo>
                  <a:lnTo>
                    <a:pt x="0" y="387350"/>
                  </a:lnTo>
                </a:path>
                <a:path h="669289">
                  <a:moveTo>
                    <a:pt x="0" y="358139"/>
                  </a:moveTo>
                  <a:lnTo>
                    <a:pt x="0" y="309879"/>
                  </a:lnTo>
                </a:path>
                <a:path h="669289">
                  <a:moveTo>
                    <a:pt x="0" y="280670"/>
                  </a:moveTo>
                  <a:lnTo>
                    <a:pt x="0" y="232410"/>
                  </a:lnTo>
                </a:path>
                <a:path h="669289">
                  <a:moveTo>
                    <a:pt x="0" y="203200"/>
                  </a:moveTo>
                  <a:lnTo>
                    <a:pt x="0" y="154939"/>
                  </a:lnTo>
                </a:path>
                <a:path h="669289">
                  <a:moveTo>
                    <a:pt x="0" y="125729"/>
                  </a:moveTo>
                  <a:lnTo>
                    <a:pt x="0" y="77470"/>
                  </a:lnTo>
                </a:path>
                <a:path h="669289">
                  <a:moveTo>
                    <a:pt x="0" y="48260"/>
                  </a:moveTo>
                  <a:lnTo>
                    <a:pt x="0" y="0"/>
                  </a:lnTo>
                </a:path>
              </a:pathLst>
            </a:custGeom>
            <a:ln w="3175">
              <a:solidFill>
                <a:srgbClr val="000000"/>
              </a:solidFill>
            </a:ln>
          </p:spPr>
          <p:txBody>
            <a:bodyPr wrap="square" lIns="0" tIns="0" rIns="0" bIns="0" rtlCol="0"/>
            <a:lstStyle/>
            <a:p>
              <a:endParaRPr/>
            </a:p>
          </p:txBody>
        </p:sp>
        <p:sp>
          <p:nvSpPr>
            <p:cNvPr id="18" name="object 18"/>
            <p:cNvSpPr/>
            <p:nvPr/>
          </p:nvSpPr>
          <p:spPr>
            <a:xfrm>
              <a:off x="3023870" y="3312159"/>
              <a:ext cx="72390" cy="107950"/>
            </a:xfrm>
            <a:custGeom>
              <a:avLst/>
              <a:gdLst/>
              <a:ahLst/>
              <a:cxnLst/>
              <a:rect l="l" t="t" r="r" b="b"/>
              <a:pathLst>
                <a:path w="72389" h="107950">
                  <a:moveTo>
                    <a:pt x="72390" y="0"/>
                  </a:moveTo>
                  <a:lnTo>
                    <a:pt x="0" y="0"/>
                  </a:lnTo>
                  <a:lnTo>
                    <a:pt x="35560" y="107950"/>
                  </a:lnTo>
                  <a:lnTo>
                    <a:pt x="72390" y="0"/>
                  </a:lnTo>
                  <a:close/>
                </a:path>
              </a:pathLst>
            </a:custGeom>
            <a:solidFill>
              <a:srgbClr val="000000"/>
            </a:solidFill>
          </p:spPr>
          <p:txBody>
            <a:bodyPr wrap="square" lIns="0" tIns="0" rIns="0" bIns="0" rtlCol="0"/>
            <a:lstStyle/>
            <a:p>
              <a:endParaRPr/>
            </a:p>
          </p:txBody>
        </p:sp>
      </p:grpSp>
      <p:sp>
        <p:nvSpPr>
          <p:cNvPr id="19" name="object 19"/>
          <p:cNvSpPr txBox="1"/>
          <p:nvPr/>
        </p:nvSpPr>
        <p:spPr>
          <a:xfrm>
            <a:off x="2138679" y="2868929"/>
            <a:ext cx="996950" cy="238760"/>
          </a:xfrm>
          <a:prstGeom prst="rect">
            <a:avLst/>
          </a:prstGeom>
        </p:spPr>
        <p:txBody>
          <a:bodyPr vert="horz" wrap="square" lIns="0" tIns="12700" rIns="0" bIns="0" rtlCol="0">
            <a:spAutoFit/>
          </a:bodyPr>
          <a:lstStyle/>
          <a:p>
            <a:pPr marL="12700">
              <a:lnSpc>
                <a:spcPct val="100000"/>
              </a:lnSpc>
              <a:spcBef>
                <a:spcPts val="100"/>
              </a:spcBef>
            </a:pPr>
            <a:r>
              <a:rPr sz="1400" spc="90" dirty="0">
                <a:latin typeface="Arial"/>
                <a:cs typeface="Arial"/>
              </a:rPr>
              <a:t>«includes»</a:t>
            </a:r>
            <a:endParaRPr sz="1400">
              <a:latin typeface="Arial"/>
              <a:cs typeface="Arial"/>
            </a:endParaRPr>
          </a:p>
        </p:txBody>
      </p:sp>
      <p:grpSp>
        <p:nvGrpSpPr>
          <p:cNvPr id="20" name="object 20"/>
          <p:cNvGrpSpPr/>
          <p:nvPr/>
        </p:nvGrpSpPr>
        <p:grpSpPr>
          <a:xfrm>
            <a:off x="6479540" y="1799589"/>
            <a:ext cx="2520950" cy="3204210"/>
            <a:chOff x="6479540" y="1799589"/>
            <a:chExt cx="2520950" cy="3204210"/>
          </a:xfrm>
        </p:grpSpPr>
        <p:sp>
          <p:nvSpPr>
            <p:cNvPr id="21" name="object 21"/>
            <p:cNvSpPr/>
            <p:nvPr/>
          </p:nvSpPr>
          <p:spPr>
            <a:xfrm>
              <a:off x="6551930" y="1871979"/>
              <a:ext cx="2448560" cy="3131820"/>
            </a:xfrm>
            <a:custGeom>
              <a:avLst/>
              <a:gdLst/>
              <a:ahLst/>
              <a:cxnLst/>
              <a:rect l="l" t="t" r="r" b="b"/>
              <a:pathLst>
                <a:path w="2448559" h="3131820">
                  <a:moveTo>
                    <a:pt x="0" y="0"/>
                  </a:moveTo>
                  <a:lnTo>
                    <a:pt x="2448560" y="0"/>
                  </a:lnTo>
                  <a:lnTo>
                    <a:pt x="2448560" y="2517140"/>
                  </a:lnTo>
                  <a:lnTo>
                    <a:pt x="2388050" y="2516560"/>
                  </a:lnTo>
                  <a:lnTo>
                    <a:pt x="2330152" y="2517378"/>
                  </a:lnTo>
                  <a:lnTo>
                    <a:pt x="2274755" y="2519542"/>
                  </a:lnTo>
                  <a:lnTo>
                    <a:pt x="2221749" y="2522997"/>
                  </a:lnTo>
                  <a:lnTo>
                    <a:pt x="2171022" y="2527690"/>
                  </a:lnTo>
                  <a:lnTo>
                    <a:pt x="2122466" y="2533566"/>
                  </a:lnTo>
                  <a:lnTo>
                    <a:pt x="2075968" y="2540573"/>
                  </a:lnTo>
                  <a:lnTo>
                    <a:pt x="2031420" y="2548657"/>
                  </a:lnTo>
                  <a:lnTo>
                    <a:pt x="1988710" y="2557764"/>
                  </a:lnTo>
                  <a:lnTo>
                    <a:pt x="1947729" y="2567840"/>
                  </a:lnTo>
                  <a:lnTo>
                    <a:pt x="1908365" y="2578832"/>
                  </a:lnTo>
                  <a:lnTo>
                    <a:pt x="1870509" y="2590686"/>
                  </a:lnTo>
                  <a:lnTo>
                    <a:pt x="1834050" y="2603348"/>
                  </a:lnTo>
                  <a:lnTo>
                    <a:pt x="1764881" y="2630884"/>
                  </a:lnTo>
                  <a:lnTo>
                    <a:pt x="1699976" y="2661009"/>
                  </a:lnTo>
                  <a:lnTo>
                    <a:pt x="1638451" y="2693295"/>
                  </a:lnTo>
                  <a:lnTo>
                    <a:pt x="1579424" y="2727313"/>
                  </a:lnTo>
                  <a:lnTo>
                    <a:pt x="1522011" y="2762633"/>
                  </a:lnTo>
                  <a:lnTo>
                    <a:pt x="1465330" y="2798826"/>
                  </a:lnTo>
                  <a:lnTo>
                    <a:pt x="1436988" y="2817115"/>
                  </a:lnTo>
                  <a:lnTo>
                    <a:pt x="1408497" y="2835463"/>
                  </a:lnTo>
                  <a:lnTo>
                    <a:pt x="1350629" y="2872114"/>
                  </a:lnTo>
                  <a:lnTo>
                    <a:pt x="1290843" y="2908351"/>
                  </a:lnTo>
                  <a:lnTo>
                    <a:pt x="1228256" y="2943744"/>
                  </a:lnTo>
                  <a:lnTo>
                    <a:pt x="1161985" y="2977865"/>
                  </a:lnTo>
                  <a:lnTo>
                    <a:pt x="1127191" y="2994314"/>
                  </a:lnTo>
                  <a:lnTo>
                    <a:pt x="1091146" y="3010283"/>
                  </a:lnTo>
                  <a:lnTo>
                    <a:pt x="1053738" y="3025720"/>
                  </a:lnTo>
                  <a:lnTo>
                    <a:pt x="1014858" y="3040570"/>
                  </a:lnTo>
                  <a:lnTo>
                    <a:pt x="974394" y="3054780"/>
                  </a:lnTo>
                  <a:lnTo>
                    <a:pt x="932236" y="3068296"/>
                  </a:lnTo>
                  <a:lnTo>
                    <a:pt x="888274" y="3081065"/>
                  </a:lnTo>
                  <a:lnTo>
                    <a:pt x="842398" y="3093033"/>
                  </a:lnTo>
                  <a:lnTo>
                    <a:pt x="794496" y="3104146"/>
                  </a:lnTo>
                  <a:lnTo>
                    <a:pt x="744460" y="3114350"/>
                  </a:lnTo>
                  <a:lnTo>
                    <a:pt x="692178" y="3123593"/>
                  </a:lnTo>
                  <a:lnTo>
                    <a:pt x="637540" y="3131820"/>
                  </a:lnTo>
                  <a:lnTo>
                    <a:pt x="568555" y="3115365"/>
                  </a:lnTo>
                  <a:lnTo>
                    <a:pt x="505844" y="3099334"/>
                  </a:lnTo>
                  <a:lnTo>
                    <a:pt x="448604" y="3083607"/>
                  </a:lnTo>
                  <a:lnTo>
                    <a:pt x="396028" y="3068069"/>
                  </a:lnTo>
                  <a:lnTo>
                    <a:pt x="347312" y="3052599"/>
                  </a:lnTo>
                  <a:lnTo>
                    <a:pt x="301653" y="3037081"/>
                  </a:lnTo>
                  <a:lnTo>
                    <a:pt x="258244" y="3021397"/>
                  </a:lnTo>
                  <a:lnTo>
                    <a:pt x="216281" y="3005428"/>
                  </a:lnTo>
                  <a:lnTo>
                    <a:pt x="174960" y="2989056"/>
                  </a:lnTo>
                  <a:lnTo>
                    <a:pt x="133476" y="2972165"/>
                  </a:lnTo>
                  <a:lnTo>
                    <a:pt x="91024" y="2954635"/>
                  </a:lnTo>
                  <a:lnTo>
                    <a:pt x="46800" y="2936349"/>
                  </a:lnTo>
                  <a:lnTo>
                    <a:pt x="0" y="2917190"/>
                  </a:lnTo>
                  <a:lnTo>
                    <a:pt x="0" y="0"/>
                  </a:lnTo>
                  <a:close/>
                </a:path>
              </a:pathLst>
            </a:custGeom>
            <a:ln w="3175">
              <a:solidFill>
                <a:srgbClr val="000000"/>
              </a:solidFill>
            </a:ln>
          </p:spPr>
          <p:txBody>
            <a:bodyPr wrap="square" lIns="0" tIns="0" rIns="0" bIns="0" rtlCol="0"/>
            <a:lstStyle/>
            <a:p>
              <a:endParaRPr/>
            </a:p>
          </p:txBody>
        </p:sp>
        <p:sp>
          <p:nvSpPr>
            <p:cNvPr id="22" name="object 22"/>
            <p:cNvSpPr/>
            <p:nvPr/>
          </p:nvSpPr>
          <p:spPr>
            <a:xfrm>
              <a:off x="6516370" y="1836419"/>
              <a:ext cx="2411730" cy="3131820"/>
            </a:xfrm>
            <a:custGeom>
              <a:avLst/>
              <a:gdLst/>
              <a:ahLst/>
              <a:cxnLst/>
              <a:rect l="l" t="t" r="r" b="b"/>
              <a:pathLst>
                <a:path w="2411729" h="3131820">
                  <a:moveTo>
                    <a:pt x="2411729" y="0"/>
                  </a:moveTo>
                  <a:lnTo>
                    <a:pt x="0" y="0"/>
                  </a:lnTo>
                  <a:lnTo>
                    <a:pt x="0" y="2917190"/>
                  </a:lnTo>
                  <a:lnTo>
                    <a:pt x="171980" y="2988494"/>
                  </a:lnTo>
                  <a:lnTo>
                    <a:pt x="212651" y="3004873"/>
                  </a:lnTo>
                  <a:lnTo>
                    <a:pt x="253967" y="3020887"/>
                  </a:lnTo>
                  <a:lnTo>
                    <a:pt x="296716" y="3036644"/>
                  </a:lnTo>
                  <a:lnTo>
                    <a:pt x="341684" y="3052252"/>
                  </a:lnTo>
                  <a:lnTo>
                    <a:pt x="389660" y="3067819"/>
                  </a:lnTo>
                  <a:lnTo>
                    <a:pt x="441430" y="3083451"/>
                  </a:lnTo>
                  <a:lnTo>
                    <a:pt x="497782" y="3099257"/>
                  </a:lnTo>
                  <a:lnTo>
                    <a:pt x="559502" y="3115344"/>
                  </a:lnTo>
                  <a:lnTo>
                    <a:pt x="627379" y="3131819"/>
                  </a:lnTo>
                  <a:lnTo>
                    <a:pt x="682368" y="3123402"/>
                  </a:lnTo>
                  <a:lnTo>
                    <a:pt x="734935" y="3113926"/>
                  </a:lnTo>
                  <a:lnTo>
                    <a:pt x="785194" y="3103448"/>
                  </a:lnTo>
                  <a:lnTo>
                    <a:pt x="833263" y="3092025"/>
                  </a:lnTo>
                  <a:lnTo>
                    <a:pt x="879258" y="3079715"/>
                  </a:lnTo>
                  <a:lnTo>
                    <a:pt x="923294" y="3066574"/>
                  </a:lnTo>
                  <a:lnTo>
                    <a:pt x="965488" y="3052661"/>
                  </a:lnTo>
                  <a:lnTo>
                    <a:pt x="1005956" y="3038032"/>
                  </a:lnTo>
                  <a:lnTo>
                    <a:pt x="1044814" y="3022744"/>
                  </a:lnTo>
                  <a:lnTo>
                    <a:pt x="1082178" y="3006855"/>
                  </a:lnTo>
                  <a:lnTo>
                    <a:pt x="1118164" y="2990422"/>
                  </a:lnTo>
                  <a:lnTo>
                    <a:pt x="1152889" y="2973502"/>
                  </a:lnTo>
                  <a:lnTo>
                    <a:pt x="1219017" y="2938430"/>
                  </a:lnTo>
                  <a:lnTo>
                    <a:pt x="1281492" y="2902098"/>
                  </a:lnTo>
                  <a:lnTo>
                    <a:pt x="1341241" y="2864962"/>
                  </a:lnTo>
                  <a:lnTo>
                    <a:pt x="1484788" y="2771616"/>
                  </a:lnTo>
                  <a:lnTo>
                    <a:pt x="1513428" y="2753317"/>
                  </a:lnTo>
                  <a:lnTo>
                    <a:pt x="1571565" y="2717548"/>
                  </a:lnTo>
                  <a:lnTo>
                    <a:pt x="1631621" y="2683266"/>
                  </a:lnTo>
                  <a:lnTo>
                    <a:pt x="1694526" y="2650927"/>
                  </a:lnTo>
                  <a:lnTo>
                    <a:pt x="1761206" y="2620990"/>
                  </a:lnTo>
                  <a:lnTo>
                    <a:pt x="1832592" y="2593913"/>
                  </a:lnTo>
                  <a:lnTo>
                    <a:pt x="1870340" y="2581590"/>
                  </a:lnTo>
                  <a:lnTo>
                    <a:pt x="1909612" y="2570153"/>
                  </a:lnTo>
                  <a:lnTo>
                    <a:pt x="1950525" y="2559661"/>
                  </a:lnTo>
                  <a:lnTo>
                    <a:pt x="1993195" y="2550169"/>
                  </a:lnTo>
                  <a:lnTo>
                    <a:pt x="2037737" y="2541735"/>
                  </a:lnTo>
                  <a:lnTo>
                    <a:pt x="2084269" y="2534417"/>
                  </a:lnTo>
                  <a:lnTo>
                    <a:pt x="2132906" y="2528272"/>
                  </a:lnTo>
                  <a:lnTo>
                    <a:pt x="2183764" y="2523357"/>
                  </a:lnTo>
                  <a:lnTo>
                    <a:pt x="2236959" y="2519729"/>
                  </a:lnTo>
                  <a:lnTo>
                    <a:pt x="2292608" y="2517445"/>
                  </a:lnTo>
                  <a:lnTo>
                    <a:pt x="2350826" y="2516563"/>
                  </a:lnTo>
                  <a:lnTo>
                    <a:pt x="2411729" y="2516563"/>
                  </a:lnTo>
                  <a:lnTo>
                    <a:pt x="2411729" y="0"/>
                  </a:lnTo>
                  <a:close/>
                </a:path>
                <a:path w="2411729" h="3131820">
                  <a:moveTo>
                    <a:pt x="2411729" y="2516563"/>
                  </a:moveTo>
                  <a:lnTo>
                    <a:pt x="2350826" y="2516563"/>
                  </a:lnTo>
                  <a:lnTo>
                    <a:pt x="2411729" y="2517140"/>
                  </a:lnTo>
                  <a:lnTo>
                    <a:pt x="2411729" y="2516563"/>
                  </a:lnTo>
                  <a:close/>
                </a:path>
              </a:pathLst>
            </a:custGeom>
            <a:solidFill>
              <a:srgbClr val="FFFFFF"/>
            </a:solidFill>
          </p:spPr>
          <p:txBody>
            <a:bodyPr wrap="square" lIns="0" tIns="0" rIns="0" bIns="0" rtlCol="0"/>
            <a:lstStyle/>
            <a:p>
              <a:endParaRPr/>
            </a:p>
          </p:txBody>
        </p:sp>
        <p:sp>
          <p:nvSpPr>
            <p:cNvPr id="23" name="object 23"/>
            <p:cNvSpPr/>
            <p:nvPr/>
          </p:nvSpPr>
          <p:spPr>
            <a:xfrm>
              <a:off x="6516370" y="1836419"/>
              <a:ext cx="2411730" cy="3131820"/>
            </a:xfrm>
            <a:custGeom>
              <a:avLst/>
              <a:gdLst/>
              <a:ahLst/>
              <a:cxnLst/>
              <a:rect l="l" t="t" r="r" b="b"/>
              <a:pathLst>
                <a:path w="2411729" h="3131820">
                  <a:moveTo>
                    <a:pt x="0" y="0"/>
                  </a:moveTo>
                  <a:lnTo>
                    <a:pt x="2411729" y="0"/>
                  </a:lnTo>
                  <a:lnTo>
                    <a:pt x="2411729" y="2517140"/>
                  </a:lnTo>
                  <a:lnTo>
                    <a:pt x="2350826" y="2516563"/>
                  </a:lnTo>
                  <a:lnTo>
                    <a:pt x="2292608" y="2517445"/>
                  </a:lnTo>
                  <a:lnTo>
                    <a:pt x="2236959" y="2519729"/>
                  </a:lnTo>
                  <a:lnTo>
                    <a:pt x="2183764" y="2523357"/>
                  </a:lnTo>
                  <a:lnTo>
                    <a:pt x="2132906" y="2528272"/>
                  </a:lnTo>
                  <a:lnTo>
                    <a:pt x="2084269" y="2534417"/>
                  </a:lnTo>
                  <a:lnTo>
                    <a:pt x="2037737" y="2541735"/>
                  </a:lnTo>
                  <a:lnTo>
                    <a:pt x="1993195" y="2550169"/>
                  </a:lnTo>
                  <a:lnTo>
                    <a:pt x="1950525" y="2559661"/>
                  </a:lnTo>
                  <a:lnTo>
                    <a:pt x="1909612" y="2570153"/>
                  </a:lnTo>
                  <a:lnTo>
                    <a:pt x="1870340" y="2581590"/>
                  </a:lnTo>
                  <a:lnTo>
                    <a:pt x="1832592" y="2593913"/>
                  </a:lnTo>
                  <a:lnTo>
                    <a:pt x="1796253" y="2607066"/>
                  </a:lnTo>
                  <a:lnTo>
                    <a:pt x="1727336" y="2635630"/>
                  </a:lnTo>
                  <a:lnTo>
                    <a:pt x="1662659" y="2666825"/>
                  </a:lnTo>
                  <a:lnTo>
                    <a:pt x="1601295" y="2700193"/>
                  </a:lnTo>
                  <a:lnTo>
                    <a:pt x="1542315" y="2735276"/>
                  </a:lnTo>
                  <a:lnTo>
                    <a:pt x="1484788" y="2771616"/>
                  </a:lnTo>
                  <a:lnTo>
                    <a:pt x="1427788" y="2808755"/>
                  </a:lnTo>
                  <a:lnTo>
                    <a:pt x="1399194" y="2827482"/>
                  </a:lnTo>
                  <a:lnTo>
                    <a:pt x="1370384" y="2846237"/>
                  </a:lnTo>
                  <a:lnTo>
                    <a:pt x="1311649" y="2883602"/>
                  </a:lnTo>
                  <a:lnTo>
                    <a:pt x="1250653" y="2920393"/>
                  </a:lnTo>
                  <a:lnTo>
                    <a:pt x="1186468" y="2956152"/>
                  </a:lnTo>
                  <a:lnTo>
                    <a:pt x="1118164" y="2990422"/>
                  </a:lnTo>
                  <a:lnTo>
                    <a:pt x="1082178" y="3006855"/>
                  </a:lnTo>
                  <a:lnTo>
                    <a:pt x="1044814" y="3022744"/>
                  </a:lnTo>
                  <a:lnTo>
                    <a:pt x="1005956" y="3038032"/>
                  </a:lnTo>
                  <a:lnTo>
                    <a:pt x="965488" y="3052661"/>
                  </a:lnTo>
                  <a:lnTo>
                    <a:pt x="923294" y="3066574"/>
                  </a:lnTo>
                  <a:lnTo>
                    <a:pt x="879258" y="3079715"/>
                  </a:lnTo>
                  <a:lnTo>
                    <a:pt x="833263" y="3092025"/>
                  </a:lnTo>
                  <a:lnTo>
                    <a:pt x="785194" y="3103448"/>
                  </a:lnTo>
                  <a:lnTo>
                    <a:pt x="734935" y="3113926"/>
                  </a:lnTo>
                  <a:lnTo>
                    <a:pt x="682368" y="3123402"/>
                  </a:lnTo>
                  <a:lnTo>
                    <a:pt x="627379" y="3131819"/>
                  </a:lnTo>
                  <a:lnTo>
                    <a:pt x="559502" y="3115344"/>
                  </a:lnTo>
                  <a:lnTo>
                    <a:pt x="497782" y="3099257"/>
                  </a:lnTo>
                  <a:lnTo>
                    <a:pt x="441430" y="3083451"/>
                  </a:lnTo>
                  <a:lnTo>
                    <a:pt x="389660" y="3067819"/>
                  </a:lnTo>
                  <a:lnTo>
                    <a:pt x="341684" y="3052252"/>
                  </a:lnTo>
                  <a:lnTo>
                    <a:pt x="296716" y="3036644"/>
                  </a:lnTo>
                  <a:lnTo>
                    <a:pt x="253967" y="3020887"/>
                  </a:lnTo>
                  <a:lnTo>
                    <a:pt x="212651" y="3004873"/>
                  </a:lnTo>
                  <a:lnTo>
                    <a:pt x="171980" y="2988494"/>
                  </a:lnTo>
                  <a:lnTo>
                    <a:pt x="131166" y="2971645"/>
                  </a:lnTo>
                  <a:lnTo>
                    <a:pt x="89423" y="2954215"/>
                  </a:lnTo>
                  <a:lnTo>
                    <a:pt x="45963" y="2936100"/>
                  </a:lnTo>
                  <a:lnTo>
                    <a:pt x="0" y="2917190"/>
                  </a:lnTo>
                  <a:lnTo>
                    <a:pt x="0" y="0"/>
                  </a:lnTo>
                  <a:close/>
                </a:path>
              </a:pathLst>
            </a:custGeom>
            <a:ln w="3175">
              <a:solidFill>
                <a:srgbClr val="000000"/>
              </a:solidFill>
            </a:ln>
          </p:spPr>
          <p:txBody>
            <a:bodyPr wrap="square" lIns="0" tIns="0" rIns="0" bIns="0" rtlCol="0"/>
            <a:lstStyle/>
            <a:p>
              <a:endParaRPr/>
            </a:p>
          </p:txBody>
        </p:sp>
        <p:sp>
          <p:nvSpPr>
            <p:cNvPr id="24" name="object 24"/>
            <p:cNvSpPr/>
            <p:nvPr/>
          </p:nvSpPr>
          <p:spPr>
            <a:xfrm>
              <a:off x="6479540" y="1799589"/>
              <a:ext cx="2377440" cy="3133090"/>
            </a:xfrm>
            <a:custGeom>
              <a:avLst/>
              <a:gdLst/>
              <a:ahLst/>
              <a:cxnLst/>
              <a:rect l="l" t="t" r="r" b="b"/>
              <a:pathLst>
                <a:path w="2377440" h="3133090">
                  <a:moveTo>
                    <a:pt x="2377440" y="0"/>
                  </a:moveTo>
                  <a:lnTo>
                    <a:pt x="0" y="0"/>
                  </a:lnTo>
                  <a:lnTo>
                    <a:pt x="0" y="2918460"/>
                  </a:lnTo>
                  <a:lnTo>
                    <a:pt x="210550" y="3005796"/>
                  </a:lnTo>
                  <a:lnTo>
                    <a:pt x="251272" y="3021720"/>
                  </a:lnTo>
                  <a:lnTo>
                    <a:pt x="293361" y="3037404"/>
                  </a:lnTo>
                  <a:lnTo>
                    <a:pt x="337601" y="3052967"/>
                  </a:lnTo>
                  <a:lnTo>
                    <a:pt x="384775" y="3068527"/>
                  </a:lnTo>
                  <a:lnTo>
                    <a:pt x="435667" y="3084201"/>
                  </a:lnTo>
                  <a:lnTo>
                    <a:pt x="491061" y="3100108"/>
                  </a:lnTo>
                  <a:lnTo>
                    <a:pt x="551740" y="3116364"/>
                  </a:lnTo>
                  <a:lnTo>
                    <a:pt x="618489" y="3133090"/>
                  </a:lnTo>
                  <a:lnTo>
                    <a:pt x="672670" y="3124671"/>
                  </a:lnTo>
                  <a:lnTo>
                    <a:pt x="724465" y="3115189"/>
                  </a:lnTo>
                  <a:lnTo>
                    <a:pt x="773989" y="3104703"/>
                  </a:lnTo>
                  <a:lnTo>
                    <a:pt x="821358" y="3093269"/>
                  </a:lnTo>
                  <a:lnTo>
                    <a:pt x="866684" y="3080945"/>
                  </a:lnTo>
                  <a:lnTo>
                    <a:pt x="910083" y="3067788"/>
                  </a:lnTo>
                  <a:lnTo>
                    <a:pt x="951668" y="3053856"/>
                  </a:lnTo>
                  <a:lnTo>
                    <a:pt x="991554" y="3039207"/>
                  </a:lnTo>
                  <a:lnTo>
                    <a:pt x="1029855" y="3023897"/>
                  </a:lnTo>
                  <a:lnTo>
                    <a:pt x="1066686" y="3007984"/>
                  </a:lnTo>
                  <a:lnTo>
                    <a:pt x="1102161" y="2991526"/>
                  </a:lnTo>
                  <a:lnTo>
                    <a:pt x="1136393" y="2974580"/>
                  </a:lnTo>
                  <a:lnTo>
                    <a:pt x="1201590" y="2939455"/>
                  </a:lnTo>
                  <a:lnTo>
                    <a:pt x="1263191" y="2903067"/>
                  </a:lnTo>
                  <a:lnTo>
                    <a:pt x="1322109" y="2865877"/>
                  </a:lnTo>
                  <a:lnTo>
                    <a:pt x="1463674" y="2772410"/>
                  </a:lnTo>
                  <a:lnTo>
                    <a:pt x="1491919" y="2754091"/>
                  </a:lnTo>
                  <a:lnTo>
                    <a:pt x="1549255" y="2718289"/>
                  </a:lnTo>
                  <a:lnTo>
                    <a:pt x="1608481" y="2683983"/>
                  </a:lnTo>
                  <a:lnTo>
                    <a:pt x="1670511" y="2651634"/>
                  </a:lnTo>
                  <a:lnTo>
                    <a:pt x="1736260" y="2621699"/>
                  </a:lnTo>
                  <a:lnTo>
                    <a:pt x="1806642" y="2594640"/>
                  </a:lnTo>
                  <a:lnTo>
                    <a:pt x="1843857" y="2582333"/>
                  </a:lnTo>
                  <a:lnTo>
                    <a:pt x="1882572" y="2570916"/>
                  </a:lnTo>
                  <a:lnTo>
                    <a:pt x="1922903" y="2560448"/>
                  </a:lnTo>
                  <a:lnTo>
                    <a:pt x="1964964" y="2550987"/>
                  </a:lnTo>
                  <a:lnTo>
                    <a:pt x="2008869" y="2542589"/>
                  </a:lnTo>
                  <a:lnTo>
                    <a:pt x="2054732" y="2535312"/>
                  </a:lnTo>
                  <a:lnTo>
                    <a:pt x="2102669" y="2529213"/>
                  </a:lnTo>
                  <a:lnTo>
                    <a:pt x="2152792" y="2524351"/>
                  </a:lnTo>
                  <a:lnTo>
                    <a:pt x="2205216" y="2520782"/>
                  </a:lnTo>
                  <a:lnTo>
                    <a:pt x="2260056" y="2518563"/>
                  </a:lnTo>
                  <a:lnTo>
                    <a:pt x="2317426" y="2517754"/>
                  </a:lnTo>
                  <a:lnTo>
                    <a:pt x="2377440" y="2517754"/>
                  </a:lnTo>
                  <a:lnTo>
                    <a:pt x="2377440" y="0"/>
                  </a:lnTo>
                  <a:close/>
                </a:path>
                <a:path w="2377440" h="3133090">
                  <a:moveTo>
                    <a:pt x="2377440" y="2517754"/>
                  </a:moveTo>
                  <a:lnTo>
                    <a:pt x="2317426" y="2517754"/>
                  </a:lnTo>
                  <a:lnTo>
                    <a:pt x="2377440" y="2518410"/>
                  </a:lnTo>
                  <a:lnTo>
                    <a:pt x="2377440" y="2517754"/>
                  </a:lnTo>
                  <a:close/>
                </a:path>
              </a:pathLst>
            </a:custGeom>
            <a:solidFill>
              <a:srgbClr val="FFFFFF"/>
            </a:solidFill>
          </p:spPr>
          <p:txBody>
            <a:bodyPr wrap="square" lIns="0" tIns="0" rIns="0" bIns="0" rtlCol="0"/>
            <a:lstStyle/>
            <a:p>
              <a:endParaRPr/>
            </a:p>
          </p:txBody>
        </p:sp>
        <p:sp>
          <p:nvSpPr>
            <p:cNvPr id="25" name="object 25"/>
            <p:cNvSpPr/>
            <p:nvPr/>
          </p:nvSpPr>
          <p:spPr>
            <a:xfrm>
              <a:off x="6479540" y="1799589"/>
              <a:ext cx="2377440" cy="3133090"/>
            </a:xfrm>
            <a:custGeom>
              <a:avLst/>
              <a:gdLst/>
              <a:ahLst/>
              <a:cxnLst/>
              <a:rect l="l" t="t" r="r" b="b"/>
              <a:pathLst>
                <a:path w="2377440" h="3133090">
                  <a:moveTo>
                    <a:pt x="0" y="0"/>
                  </a:moveTo>
                  <a:lnTo>
                    <a:pt x="2377440" y="0"/>
                  </a:lnTo>
                  <a:lnTo>
                    <a:pt x="2377440" y="2518410"/>
                  </a:lnTo>
                  <a:lnTo>
                    <a:pt x="2317426" y="2517754"/>
                  </a:lnTo>
                  <a:lnTo>
                    <a:pt x="2260056" y="2518563"/>
                  </a:lnTo>
                  <a:lnTo>
                    <a:pt x="2205216" y="2520782"/>
                  </a:lnTo>
                  <a:lnTo>
                    <a:pt x="2152792" y="2524351"/>
                  </a:lnTo>
                  <a:lnTo>
                    <a:pt x="2102669" y="2529213"/>
                  </a:lnTo>
                  <a:lnTo>
                    <a:pt x="2054732" y="2535312"/>
                  </a:lnTo>
                  <a:lnTo>
                    <a:pt x="2008869" y="2542589"/>
                  </a:lnTo>
                  <a:lnTo>
                    <a:pt x="1964964" y="2550987"/>
                  </a:lnTo>
                  <a:lnTo>
                    <a:pt x="1922903" y="2560448"/>
                  </a:lnTo>
                  <a:lnTo>
                    <a:pt x="1882572" y="2570916"/>
                  </a:lnTo>
                  <a:lnTo>
                    <a:pt x="1843857" y="2582333"/>
                  </a:lnTo>
                  <a:lnTo>
                    <a:pt x="1806642" y="2594640"/>
                  </a:lnTo>
                  <a:lnTo>
                    <a:pt x="1770815" y="2607782"/>
                  </a:lnTo>
                  <a:lnTo>
                    <a:pt x="1702863" y="2636336"/>
                  </a:lnTo>
                  <a:lnTo>
                    <a:pt x="1639088" y="2667535"/>
                  </a:lnTo>
                  <a:lnTo>
                    <a:pt x="1578574" y="2700921"/>
                  </a:lnTo>
                  <a:lnTo>
                    <a:pt x="1520408" y="2736032"/>
                  </a:lnTo>
                  <a:lnTo>
                    <a:pt x="1463674" y="2772410"/>
                  </a:lnTo>
                  <a:lnTo>
                    <a:pt x="1407460" y="2809594"/>
                  </a:lnTo>
                  <a:lnTo>
                    <a:pt x="1379261" y="2828345"/>
                  </a:lnTo>
                  <a:lnTo>
                    <a:pt x="1350849" y="2847125"/>
                  </a:lnTo>
                  <a:lnTo>
                    <a:pt x="1292928" y="2884544"/>
                  </a:lnTo>
                  <a:lnTo>
                    <a:pt x="1232783" y="2921390"/>
                  </a:lnTo>
                  <a:lnTo>
                    <a:pt x="1169498" y="2957204"/>
                  </a:lnTo>
                  <a:lnTo>
                    <a:pt x="1102161" y="2991526"/>
                  </a:lnTo>
                  <a:lnTo>
                    <a:pt x="1066686" y="3007984"/>
                  </a:lnTo>
                  <a:lnTo>
                    <a:pt x="1029855" y="3023897"/>
                  </a:lnTo>
                  <a:lnTo>
                    <a:pt x="991554" y="3039207"/>
                  </a:lnTo>
                  <a:lnTo>
                    <a:pt x="951668" y="3053856"/>
                  </a:lnTo>
                  <a:lnTo>
                    <a:pt x="910083" y="3067788"/>
                  </a:lnTo>
                  <a:lnTo>
                    <a:pt x="866684" y="3080945"/>
                  </a:lnTo>
                  <a:lnTo>
                    <a:pt x="821358" y="3093269"/>
                  </a:lnTo>
                  <a:lnTo>
                    <a:pt x="773989" y="3104703"/>
                  </a:lnTo>
                  <a:lnTo>
                    <a:pt x="724465" y="3115189"/>
                  </a:lnTo>
                  <a:lnTo>
                    <a:pt x="672670" y="3124671"/>
                  </a:lnTo>
                  <a:lnTo>
                    <a:pt x="618489" y="3133090"/>
                  </a:lnTo>
                  <a:lnTo>
                    <a:pt x="551740" y="3116364"/>
                  </a:lnTo>
                  <a:lnTo>
                    <a:pt x="491061" y="3100108"/>
                  </a:lnTo>
                  <a:lnTo>
                    <a:pt x="435667" y="3084201"/>
                  </a:lnTo>
                  <a:lnTo>
                    <a:pt x="384775" y="3068527"/>
                  </a:lnTo>
                  <a:lnTo>
                    <a:pt x="337601" y="3052967"/>
                  </a:lnTo>
                  <a:lnTo>
                    <a:pt x="293361" y="3037404"/>
                  </a:lnTo>
                  <a:lnTo>
                    <a:pt x="251272" y="3021720"/>
                  </a:lnTo>
                  <a:lnTo>
                    <a:pt x="210550" y="3005796"/>
                  </a:lnTo>
                  <a:lnTo>
                    <a:pt x="170410" y="2989515"/>
                  </a:lnTo>
                  <a:lnTo>
                    <a:pt x="130068" y="2972759"/>
                  </a:lnTo>
                  <a:lnTo>
                    <a:pt x="88742" y="2955409"/>
                  </a:lnTo>
                  <a:lnTo>
                    <a:pt x="45647" y="2937349"/>
                  </a:lnTo>
                  <a:lnTo>
                    <a:pt x="0" y="2918460"/>
                  </a:lnTo>
                  <a:lnTo>
                    <a:pt x="0" y="0"/>
                  </a:lnTo>
                  <a:close/>
                </a:path>
              </a:pathLst>
            </a:custGeom>
            <a:ln w="3175">
              <a:solidFill>
                <a:srgbClr val="000000"/>
              </a:solidFill>
            </a:ln>
          </p:spPr>
          <p:txBody>
            <a:bodyPr wrap="square" lIns="0" tIns="0" rIns="0" bIns="0" rtlCol="0"/>
            <a:lstStyle/>
            <a:p>
              <a:endParaRPr/>
            </a:p>
          </p:txBody>
        </p:sp>
      </p:grpSp>
      <p:sp>
        <p:nvSpPr>
          <p:cNvPr id="26" name="object 26"/>
          <p:cNvSpPr/>
          <p:nvPr/>
        </p:nvSpPr>
        <p:spPr>
          <a:xfrm>
            <a:off x="2700020" y="3420109"/>
            <a:ext cx="720090" cy="612140"/>
          </a:xfrm>
          <a:custGeom>
            <a:avLst/>
            <a:gdLst/>
            <a:ahLst/>
            <a:cxnLst/>
            <a:rect l="l" t="t" r="r" b="b"/>
            <a:pathLst>
              <a:path w="720089" h="612139">
                <a:moveTo>
                  <a:pt x="359410" y="612139"/>
                </a:moveTo>
                <a:lnTo>
                  <a:pt x="359410" y="504189"/>
                </a:lnTo>
                <a:lnTo>
                  <a:pt x="288290" y="504189"/>
                </a:lnTo>
                <a:lnTo>
                  <a:pt x="359410" y="359410"/>
                </a:lnTo>
                <a:lnTo>
                  <a:pt x="431800" y="504189"/>
                </a:lnTo>
                <a:lnTo>
                  <a:pt x="359410" y="504189"/>
                </a:lnTo>
              </a:path>
              <a:path w="720089" h="612139">
                <a:moveTo>
                  <a:pt x="359410" y="0"/>
                </a:moveTo>
                <a:lnTo>
                  <a:pt x="425631" y="2797"/>
                </a:lnTo>
                <a:lnTo>
                  <a:pt x="487389" y="10905"/>
                </a:lnTo>
                <a:lnTo>
                  <a:pt x="543795" y="23894"/>
                </a:lnTo>
                <a:lnTo>
                  <a:pt x="593961" y="41336"/>
                </a:lnTo>
                <a:lnTo>
                  <a:pt x="636998" y="62803"/>
                </a:lnTo>
                <a:lnTo>
                  <a:pt x="672018" y="87865"/>
                </a:lnTo>
                <a:lnTo>
                  <a:pt x="698132" y="116094"/>
                </a:lnTo>
                <a:lnTo>
                  <a:pt x="720090" y="180339"/>
                </a:lnTo>
                <a:lnTo>
                  <a:pt x="714452" y="213239"/>
                </a:lnTo>
                <a:lnTo>
                  <a:pt x="672018" y="271921"/>
                </a:lnTo>
                <a:lnTo>
                  <a:pt x="636998" y="296824"/>
                </a:lnTo>
                <a:lnTo>
                  <a:pt x="593961" y="318184"/>
                </a:lnTo>
                <a:lnTo>
                  <a:pt x="543795" y="335562"/>
                </a:lnTo>
                <a:lnTo>
                  <a:pt x="487389" y="348518"/>
                </a:lnTo>
                <a:lnTo>
                  <a:pt x="425631" y="356613"/>
                </a:lnTo>
                <a:lnTo>
                  <a:pt x="359410" y="359410"/>
                </a:lnTo>
                <a:lnTo>
                  <a:pt x="293566" y="356613"/>
                </a:lnTo>
                <a:lnTo>
                  <a:pt x="232103" y="348518"/>
                </a:lnTo>
                <a:lnTo>
                  <a:pt x="175918" y="335562"/>
                </a:lnTo>
                <a:lnTo>
                  <a:pt x="125911" y="318184"/>
                </a:lnTo>
                <a:lnTo>
                  <a:pt x="82980" y="296824"/>
                </a:lnTo>
                <a:lnTo>
                  <a:pt x="48024" y="271921"/>
                </a:lnTo>
                <a:lnTo>
                  <a:pt x="21943" y="243913"/>
                </a:lnTo>
                <a:lnTo>
                  <a:pt x="0" y="180339"/>
                </a:lnTo>
                <a:lnTo>
                  <a:pt x="5635" y="147062"/>
                </a:lnTo>
                <a:lnTo>
                  <a:pt x="48024" y="87865"/>
                </a:lnTo>
                <a:lnTo>
                  <a:pt x="82980" y="62803"/>
                </a:lnTo>
                <a:lnTo>
                  <a:pt x="125911" y="41336"/>
                </a:lnTo>
                <a:lnTo>
                  <a:pt x="175918" y="23894"/>
                </a:lnTo>
                <a:lnTo>
                  <a:pt x="232103" y="10905"/>
                </a:lnTo>
                <a:lnTo>
                  <a:pt x="293566" y="2797"/>
                </a:lnTo>
                <a:lnTo>
                  <a:pt x="359410" y="0"/>
                </a:lnTo>
                <a:close/>
              </a:path>
            </a:pathLst>
          </a:custGeom>
          <a:ln w="3175">
            <a:solidFill>
              <a:srgbClr val="000000"/>
            </a:solidFill>
          </a:ln>
        </p:spPr>
        <p:txBody>
          <a:bodyPr wrap="square" lIns="0" tIns="0" rIns="0" bIns="0" rtlCol="0"/>
          <a:lstStyle/>
          <a:p>
            <a:endParaRPr/>
          </a:p>
        </p:txBody>
      </p:sp>
      <p:sp>
        <p:nvSpPr>
          <p:cNvPr id="27" name="object 27"/>
          <p:cNvSpPr txBox="1"/>
          <p:nvPr/>
        </p:nvSpPr>
        <p:spPr>
          <a:xfrm>
            <a:off x="6521450" y="1816100"/>
            <a:ext cx="485140" cy="208279"/>
          </a:xfrm>
          <a:prstGeom prst="rect">
            <a:avLst/>
          </a:prstGeom>
        </p:spPr>
        <p:txBody>
          <a:bodyPr vert="horz" wrap="square" lIns="0" tIns="12700" rIns="0" bIns="0" rtlCol="0">
            <a:spAutoFit/>
          </a:bodyPr>
          <a:lstStyle/>
          <a:p>
            <a:pPr marL="12700">
              <a:lnSpc>
                <a:spcPct val="100000"/>
              </a:lnSpc>
              <a:spcBef>
                <a:spcPts val="100"/>
              </a:spcBef>
            </a:pPr>
            <a:r>
              <a:rPr sz="1200" b="1" spc="-30" dirty="0">
                <a:latin typeface="Arial"/>
                <a:cs typeface="Arial"/>
              </a:rPr>
              <a:t>C</a:t>
            </a:r>
            <a:r>
              <a:rPr sz="1200" b="1" spc="-35" dirty="0">
                <a:latin typeface="Arial"/>
                <a:cs typeface="Arial"/>
              </a:rPr>
              <a:t>a</a:t>
            </a:r>
            <a:r>
              <a:rPr sz="1200" b="1" spc="270" dirty="0">
                <a:latin typeface="Arial"/>
                <a:cs typeface="Arial"/>
              </a:rPr>
              <a:t>s</a:t>
            </a:r>
            <a:r>
              <a:rPr sz="1200" b="1" spc="530" dirty="0">
                <a:latin typeface="Arial"/>
                <a:cs typeface="Arial"/>
              </a:rPr>
              <a:t>1</a:t>
            </a:r>
            <a:endParaRPr sz="1200">
              <a:latin typeface="Arial"/>
              <a:cs typeface="Arial"/>
            </a:endParaRPr>
          </a:p>
        </p:txBody>
      </p:sp>
      <p:sp>
        <p:nvSpPr>
          <p:cNvPr id="28" name="object 28"/>
          <p:cNvSpPr txBox="1"/>
          <p:nvPr/>
        </p:nvSpPr>
        <p:spPr>
          <a:xfrm>
            <a:off x="6521450" y="1997709"/>
            <a:ext cx="1371600" cy="2472690"/>
          </a:xfrm>
          <a:prstGeom prst="rect">
            <a:avLst/>
          </a:prstGeom>
        </p:spPr>
        <p:txBody>
          <a:bodyPr vert="horz" wrap="square" lIns="0" tIns="12065" rIns="0" bIns="0" rtlCol="0">
            <a:spAutoFit/>
          </a:bodyPr>
          <a:lstStyle/>
          <a:p>
            <a:pPr marL="12700" marR="5080">
              <a:lnSpc>
                <a:spcPct val="121700"/>
              </a:lnSpc>
              <a:spcBef>
                <a:spcPts val="95"/>
              </a:spcBef>
            </a:pPr>
            <a:r>
              <a:rPr sz="1200" spc="100" dirty="0">
                <a:latin typeface="Arial"/>
                <a:cs typeface="Arial"/>
              </a:rPr>
              <a:t>Acteur:ActeurA </a:t>
            </a:r>
            <a:r>
              <a:rPr sz="1200" spc="105" dirty="0">
                <a:latin typeface="Arial"/>
                <a:cs typeface="Arial"/>
              </a:rPr>
              <a:t> </a:t>
            </a:r>
            <a:r>
              <a:rPr sz="1200" spc="120" dirty="0">
                <a:latin typeface="Arial"/>
                <a:cs typeface="Arial"/>
              </a:rPr>
              <a:t>Contexte: </a:t>
            </a:r>
            <a:r>
              <a:rPr sz="1200" spc="125" dirty="0">
                <a:latin typeface="Arial"/>
                <a:cs typeface="Arial"/>
              </a:rPr>
              <a:t> Entrées: </a:t>
            </a:r>
            <a:r>
              <a:rPr sz="1200" spc="130" dirty="0">
                <a:latin typeface="Arial"/>
                <a:cs typeface="Arial"/>
              </a:rPr>
              <a:t> Sorties: </a:t>
            </a:r>
            <a:r>
              <a:rPr sz="1200" spc="135" dirty="0">
                <a:latin typeface="Arial"/>
                <a:cs typeface="Arial"/>
              </a:rPr>
              <a:t> </a:t>
            </a:r>
            <a:r>
              <a:rPr sz="1200" spc="-140" dirty="0">
                <a:latin typeface="Arial"/>
                <a:cs typeface="Arial"/>
              </a:rPr>
              <a:t>S</a:t>
            </a:r>
            <a:r>
              <a:rPr sz="1200" spc="-70" dirty="0">
                <a:latin typeface="Arial"/>
                <a:cs typeface="Arial"/>
              </a:rPr>
              <a:t>c</a:t>
            </a:r>
            <a:r>
              <a:rPr sz="1200" spc="-140" dirty="0">
                <a:latin typeface="Arial"/>
                <a:cs typeface="Arial"/>
              </a:rPr>
              <a:t>é</a:t>
            </a:r>
            <a:r>
              <a:rPr sz="1200" spc="-50" dirty="0">
                <a:latin typeface="Arial"/>
                <a:cs typeface="Arial"/>
              </a:rPr>
              <a:t>n</a:t>
            </a:r>
            <a:r>
              <a:rPr sz="1200" spc="-130" dirty="0">
                <a:latin typeface="Arial"/>
                <a:cs typeface="Arial"/>
              </a:rPr>
              <a:t>a</a:t>
            </a:r>
            <a:r>
              <a:rPr sz="1200" spc="10" dirty="0">
                <a:latin typeface="Arial"/>
                <a:cs typeface="Arial"/>
              </a:rPr>
              <a:t>r</a:t>
            </a:r>
            <a:r>
              <a:rPr sz="1200" spc="15" dirty="0">
                <a:latin typeface="Arial"/>
                <a:cs typeface="Arial"/>
              </a:rPr>
              <a:t>i</a:t>
            </a:r>
            <a:r>
              <a:rPr sz="1200" spc="320" dirty="0">
                <a:latin typeface="Arial"/>
                <a:cs typeface="Arial"/>
              </a:rPr>
              <a:t>o</a:t>
            </a:r>
            <a:r>
              <a:rPr sz="1200" spc="-80" dirty="0">
                <a:latin typeface="Arial"/>
                <a:cs typeface="Arial"/>
              </a:rPr>
              <a:t>p</a:t>
            </a:r>
            <a:r>
              <a:rPr sz="1200" spc="10" dirty="0">
                <a:latin typeface="Arial"/>
                <a:cs typeface="Arial"/>
              </a:rPr>
              <a:t>r</a:t>
            </a:r>
            <a:r>
              <a:rPr sz="1200" spc="15" dirty="0">
                <a:latin typeface="Arial"/>
                <a:cs typeface="Arial"/>
              </a:rPr>
              <a:t>i</a:t>
            </a:r>
            <a:r>
              <a:rPr sz="1200" spc="-50" dirty="0">
                <a:latin typeface="Arial"/>
                <a:cs typeface="Arial"/>
              </a:rPr>
              <a:t>n</a:t>
            </a:r>
            <a:r>
              <a:rPr sz="1200" spc="-70" dirty="0">
                <a:latin typeface="Arial"/>
                <a:cs typeface="Arial"/>
              </a:rPr>
              <a:t>c</a:t>
            </a:r>
            <a:r>
              <a:rPr sz="1200" spc="15" dirty="0">
                <a:latin typeface="Arial"/>
                <a:cs typeface="Arial"/>
              </a:rPr>
              <a:t>i</a:t>
            </a:r>
            <a:r>
              <a:rPr sz="1200" spc="-50" dirty="0">
                <a:latin typeface="Arial"/>
                <a:cs typeface="Arial"/>
              </a:rPr>
              <a:t>p</a:t>
            </a:r>
            <a:r>
              <a:rPr sz="1200" spc="-95" dirty="0">
                <a:latin typeface="Arial"/>
                <a:cs typeface="Arial"/>
              </a:rPr>
              <a:t>a</a:t>
            </a:r>
            <a:r>
              <a:rPr sz="1200" spc="615" dirty="0">
                <a:latin typeface="Arial"/>
                <a:cs typeface="Arial"/>
              </a:rPr>
              <a:t>l</a:t>
            </a:r>
            <a:r>
              <a:rPr sz="1200" spc="865" dirty="0">
                <a:latin typeface="Arial"/>
                <a:cs typeface="Arial"/>
              </a:rPr>
              <a:t>:  </a:t>
            </a:r>
            <a:r>
              <a:rPr sz="1200" spc="395" dirty="0">
                <a:latin typeface="Arial"/>
                <a:cs typeface="Arial"/>
              </a:rPr>
              <a:t>1.</a:t>
            </a:r>
            <a:endParaRPr sz="1200">
              <a:latin typeface="Arial"/>
              <a:cs typeface="Arial"/>
            </a:endParaRPr>
          </a:p>
          <a:p>
            <a:pPr marL="63500">
              <a:lnSpc>
                <a:spcPct val="100000"/>
              </a:lnSpc>
              <a:spcBef>
                <a:spcPts val="310"/>
              </a:spcBef>
            </a:pPr>
            <a:r>
              <a:rPr sz="1200" spc="395" dirty="0">
                <a:latin typeface="Arial"/>
                <a:cs typeface="Arial"/>
              </a:rPr>
              <a:t>2.</a:t>
            </a:r>
            <a:endParaRPr sz="1200">
              <a:latin typeface="Arial"/>
              <a:cs typeface="Arial"/>
            </a:endParaRPr>
          </a:p>
          <a:p>
            <a:pPr marL="63500">
              <a:lnSpc>
                <a:spcPct val="100000"/>
              </a:lnSpc>
              <a:spcBef>
                <a:spcPts val="310"/>
              </a:spcBef>
            </a:pPr>
            <a:r>
              <a:rPr sz="1200" spc="395" dirty="0">
                <a:latin typeface="Arial"/>
                <a:cs typeface="Arial"/>
              </a:rPr>
              <a:t>3.</a:t>
            </a:r>
            <a:endParaRPr sz="1200">
              <a:latin typeface="Arial"/>
              <a:cs typeface="Arial"/>
            </a:endParaRPr>
          </a:p>
          <a:p>
            <a:pPr marL="63500" marR="535305" indent="-50800">
              <a:lnSpc>
                <a:spcPts val="1760"/>
              </a:lnSpc>
              <a:spcBef>
                <a:spcPts val="105"/>
              </a:spcBef>
            </a:pPr>
            <a:r>
              <a:rPr sz="1200" spc="-35" dirty="0">
                <a:latin typeface="Arial"/>
                <a:cs typeface="Arial"/>
              </a:rPr>
              <a:t>V</a:t>
            </a:r>
            <a:r>
              <a:rPr sz="1200" spc="-130" dirty="0">
                <a:latin typeface="Arial"/>
                <a:cs typeface="Arial"/>
              </a:rPr>
              <a:t>a</a:t>
            </a:r>
            <a:r>
              <a:rPr sz="1200" spc="-5" dirty="0">
                <a:latin typeface="Arial"/>
                <a:cs typeface="Arial"/>
              </a:rPr>
              <a:t>r</a:t>
            </a:r>
            <a:r>
              <a:rPr sz="1200" spc="15" dirty="0">
                <a:latin typeface="Arial"/>
                <a:cs typeface="Arial"/>
              </a:rPr>
              <a:t>i</a:t>
            </a:r>
            <a:r>
              <a:rPr sz="1200" spc="-95" dirty="0">
                <a:latin typeface="Arial"/>
                <a:cs typeface="Arial"/>
              </a:rPr>
              <a:t>a</a:t>
            </a:r>
            <a:r>
              <a:rPr sz="1200" spc="-50" dirty="0">
                <a:latin typeface="Arial"/>
                <a:cs typeface="Arial"/>
              </a:rPr>
              <a:t>n</a:t>
            </a:r>
            <a:r>
              <a:rPr sz="1200" spc="100" dirty="0">
                <a:latin typeface="Arial"/>
                <a:cs typeface="Arial"/>
              </a:rPr>
              <a:t>t</a:t>
            </a:r>
            <a:r>
              <a:rPr sz="1200" spc="-155" dirty="0">
                <a:latin typeface="Arial"/>
                <a:cs typeface="Arial"/>
              </a:rPr>
              <a:t>e</a:t>
            </a:r>
            <a:r>
              <a:rPr sz="1200" spc="455" dirty="0">
                <a:latin typeface="Arial"/>
                <a:cs typeface="Arial"/>
              </a:rPr>
              <a:t>s</a:t>
            </a:r>
            <a:r>
              <a:rPr sz="1200" spc="865" dirty="0">
                <a:latin typeface="Arial"/>
                <a:cs typeface="Arial"/>
              </a:rPr>
              <a:t>:  </a:t>
            </a:r>
            <a:r>
              <a:rPr sz="1200" spc="229" dirty="0">
                <a:latin typeface="Arial"/>
                <a:cs typeface="Arial"/>
              </a:rPr>
              <a:t>1a.</a:t>
            </a:r>
            <a:endParaRPr sz="1200">
              <a:latin typeface="Arial"/>
              <a:cs typeface="Arial"/>
            </a:endParaRPr>
          </a:p>
          <a:p>
            <a:pPr marL="63500">
              <a:lnSpc>
                <a:spcPct val="100000"/>
              </a:lnSpc>
              <a:spcBef>
                <a:spcPts val="195"/>
              </a:spcBef>
            </a:pPr>
            <a:r>
              <a:rPr sz="1200" spc="250" dirty="0">
                <a:latin typeface="Arial"/>
                <a:cs typeface="Arial"/>
              </a:rPr>
              <a:t>1b.</a:t>
            </a:r>
            <a:endParaRPr sz="1200">
              <a:latin typeface="Arial"/>
              <a:cs typeface="Arial"/>
            </a:endParaRPr>
          </a:p>
        </p:txBody>
      </p:sp>
      <p:sp>
        <p:nvSpPr>
          <p:cNvPr id="29" name="object 29"/>
          <p:cNvSpPr txBox="1"/>
          <p:nvPr/>
        </p:nvSpPr>
        <p:spPr>
          <a:xfrm>
            <a:off x="6572250" y="4484370"/>
            <a:ext cx="326390" cy="208279"/>
          </a:xfrm>
          <a:prstGeom prst="rect">
            <a:avLst/>
          </a:prstGeom>
        </p:spPr>
        <p:txBody>
          <a:bodyPr vert="horz" wrap="square" lIns="0" tIns="12700" rIns="0" bIns="0" rtlCol="0">
            <a:spAutoFit/>
          </a:bodyPr>
          <a:lstStyle/>
          <a:p>
            <a:pPr marL="12700">
              <a:lnSpc>
                <a:spcPct val="100000"/>
              </a:lnSpc>
              <a:spcBef>
                <a:spcPts val="100"/>
              </a:spcBef>
            </a:pPr>
            <a:r>
              <a:rPr sz="1200" spc="-70" dirty="0">
                <a:latin typeface="Arial"/>
                <a:cs typeface="Arial"/>
              </a:rPr>
              <a:t>3</a:t>
            </a:r>
            <a:r>
              <a:rPr sz="1200" spc="-100" dirty="0">
                <a:latin typeface="Arial"/>
                <a:cs typeface="Arial"/>
              </a:rPr>
              <a:t>a</a:t>
            </a:r>
            <a:r>
              <a:rPr sz="1200" spc="865" dirty="0">
                <a:latin typeface="Arial"/>
                <a:cs typeface="Arial"/>
              </a:rPr>
              <a:t>.</a:t>
            </a:r>
            <a:endParaRPr sz="1200">
              <a:latin typeface="Arial"/>
              <a:cs typeface="Arial"/>
            </a:endParaRPr>
          </a:p>
        </p:txBody>
      </p:sp>
      <p:grpSp>
        <p:nvGrpSpPr>
          <p:cNvPr id="30" name="object 30"/>
          <p:cNvGrpSpPr/>
          <p:nvPr/>
        </p:nvGrpSpPr>
        <p:grpSpPr>
          <a:xfrm>
            <a:off x="1332230" y="3887470"/>
            <a:ext cx="233679" cy="468630"/>
            <a:chOff x="1332230" y="3887470"/>
            <a:chExt cx="233679" cy="468630"/>
          </a:xfrm>
        </p:grpSpPr>
        <p:pic>
          <p:nvPicPr>
            <p:cNvPr id="31" name="object 31"/>
            <p:cNvPicPr/>
            <p:nvPr/>
          </p:nvPicPr>
          <p:blipFill>
            <a:blip r:embed="rId3" cstate="print"/>
            <a:stretch>
              <a:fillRect/>
            </a:stretch>
          </p:blipFill>
          <p:spPr>
            <a:xfrm>
              <a:off x="1390650" y="3887470"/>
              <a:ext cx="116840" cy="118109"/>
            </a:xfrm>
            <a:prstGeom prst="rect">
              <a:avLst/>
            </a:prstGeom>
          </p:spPr>
        </p:pic>
        <p:sp>
          <p:nvSpPr>
            <p:cNvPr id="32" name="object 32"/>
            <p:cNvSpPr/>
            <p:nvPr/>
          </p:nvSpPr>
          <p:spPr>
            <a:xfrm>
              <a:off x="1332230" y="4005580"/>
              <a:ext cx="233679" cy="350520"/>
            </a:xfrm>
            <a:custGeom>
              <a:avLst/>
              <a:gdLst/>
              <a:ahLst/>
              <a:cxnLst/>
              <a:rect l="l" t="t" r="r" b="b"/>
              <a:pathLst>
                <a:path w="233680" h="350520">
                  <a:moveTo>
                    <a:pt x="116839" y="0"/>
                  </a:moveTo>
                  <a:lnTo>
                    <a:pt x="116839" y="175260"/>
                  </a:lnTo>
                  <a:lnTo>
                    <a:pt x="58419" y="350520"/>
                  </a:lnTo>
                </a:path>
                <a:path w="233680" h="350520">
                  <a:moveTo>
                    <a:pt x="116839" y="175260"/>
                  </a:moveTo>
                  <a:lnTo>
                    <a:pt x="175259" y="350520"/>
                  </a:lnTo>
                </a:path>
                <a:path w="233680" h="350520">
                  <a:moveTo>
                    <a:pt x="0" y="58420"/>
                  </a:moveTo>
                  <a:lnTo>
                    <a:pt x="233679" y="58420"/>
                  </a:lnTo>
                </a:path>
              </a:pathLst>
            </a:custGeom>
            <a:ln w="3175">
              <a:solidFill>
                <a:srgbClr val="000000"/>
              </a:solidFill>
            </a:ln>
          </p:spPr>
          <p:txBody>
            <a:bodyPr wrap="square" lIns="0" tIns="0" rIns="0" bIns="0" rtlCol="0"/>
            <a:lstStyle/>
            <a:p>
              <a:endParaRPr/>
            </a:p>
          </p:txBody>
        </p:sp>
      </p:grpSp>
      <p:sp>
        <p:nvSpPr>
          <p:cNvPr id="33" name="object 33"/>
          <p:cNvSpPr txBox="1"/>
          <p:nvPr/>
        </p:nvSpPr>
        <p:spPr>
          <a:xfrm>
            <a:off x="2839720" y="3484879"/>
            <a:ext cx="530860" cy="238760"/>
          </a:xfrm>
          <a:prstGeom prst="rect">
            <a:avLst/>
          </a:prstGeom>
        </p:spPr>
        <p:txBody>
          <a:bodyPr vert="horz" wrap="square" lIns="0" tIns="12700" rIns="0" bIns="0" rtlCol="0">
            <a:spAutoFit/>
          </a:bodyPr>
          <a:lstStyle/>
          <a:p>
            <a:pPr marL="12700">
              <a:lnSpc>
                <a:spcPct val="100000"/>
              </a:lnSpc>
              <a:spcBef>
                <a:spcPts val="100"/>
              </a:spcBef>
            </a:pPr>
            <a:r>
              <a:rPr sz="1400" spc="-120" dirty="0">
                <a:latin typeface="Arial"/>
                <a:cs typeface="Arial"/>
              </a:rPr>
              <a:t>C</a:t>
            </a:r>
            <a:r>
              <a:rPr sz="1400" spc="-110" dirty="0">
                <a:latin typeface="Arial"/>
                <a:cs typeface="Arial"/>
              </a:rPr>
              <a:t>a</a:t>
            </a:r>
            <a:r>
              <a:rPr sz="1400" spc="305" dirty="0">
                <a:latin typeface="Arial"/>
                <a:cs typeface="Arial"/>
              </a:rPr>
              <a:t>s</a:t>
            </a:r>
            <a:r>
              <a:rPr sz="1400" spc="620" dirty="0">
                <a:latin typeface="Arial"/>
                <a:cs typeface="Arial"/>
              </a:rPr>
              <a:t>3</a:t>
            </a:r>
            <a:endParaRPr sz="1400">
              <a:latin typeface="Arial"/>
              <a:cs typeface="Arial"/>
            </a:endParaRPr>
          </a:p>
        </p:txBody>
      </p:sp>
      <p:sp>
        <p:nvSpPr>
          <p:cNvPr id="34" name="object 34"/>
          <p:cNvSpPr/>
          <p:nvPr/>
        </p:nvSpPr>
        <p:spPr>
          <a:xfrm>
            <a:off x="3779520" y="3023870"/>
            <a:ext cx="720090" cy="360680"/>
          </a:xfrm>
          <a:custGeom>
            <a:avLst/>
            <a:gdLst/>
            <a:ahLst/>
            <a:cxnLst/>
            <a:rect l="l" t="t" r="r" b="b"/>
            <a:pathLst>
              <a:path w="720089" h="360679">
                <a:moveTo>
                  <a:pt x="360679" y="0"/>
                </a:moveTo>
                <a:lnTo>
                  <a:pt x="426857" y="2839"/>
                </a:lnTo>
                <a:lnTo>
                  <a:pt x="488498" y="11051"/>
                </a:lnTo>
                <a:lnTo>
                  <a:pt x="544735" y="24177"/>
                </a:lnTo>
                <a:lnTo>
                  <a:pt x="594701" y="41754"/>
                </a:lnTo>
                <a:lnTo>
                  <a:pt x="637527" y="63325"/>
                </a:lnTo>
                <a:lnTo>
                  <a:pt x="672347" y="88429"/>
                </a:lnTo>
                <a:lnTo>
                  <a:pt x="698292" y="116606"/>
                </a:lnTo>
                <a:lnTo>
                  <a:pt x="720089" y="180339"/>
                </a:lnTo>
                <a:lnTo>
                  <a:pt x="714496" y="213283"/>
                </a:lnTo>
                <a:lnTo>
                  <a:pt x="672347" y="272250"/>
                </a:lnTo>
                <a:lnTo>
                  <a:pt x="637527" y="297354"/>
                </a:lnTo>
                <a:lnTo>
                  <a:pt x="594701" y="318925"/>
                </a:lnTo>
                <a:lnTo>
                  <a:pt x="544735" y="336502"/>
                </a:lnTo>
                <a:lnTo>
                  <a:pt x="488498" y="349628"/>
                </a:lnTo>
                <a:lnTo>
                  <a:pt x="426857" y="357840"/>
                </a:lnTo>
                <a:lnTo>
                  <a:pt x="360679" y="360679"/>
                </a:lnTo>
                <a:lnTo>
                  <a:pt x="294458" y="357840"/>
                </a:lnTo>
                <a:lnTo>
                  <a:pt x="232700" y="349628"/>
                </a:lnTo>
                <a:lnTo>
                  <a:pt x="176294" y="336502"/>
                </a:lnTo>
                <a:lnTo>
                  <a:pt x="126128" y="318925"/>
                </a:lnTo>
                <a:lnTo>
                  <a:pt x="83091" y="297354"/>
                </a:lnTo>
                <a:lnTo>
                  <a:pt x="48071" y="272250"/>
                </a:lnTo>
                <a:lnTo>
                  <a:pt x="21957" y="244073"/>
                </a:lnTo>
                <a:lnTo>
                  <a:pt x="0" y="180339"/>
                </a:lnTo>
                <a:lnTo>
                  <a:pt x="5637" y="147396"/>
                </a:lnTo>
                <a:lnTo>
                  <a:pt x="48071" y="88429"/>
                </a:lnTo>
                <a:lnTo>
                  <a:pt x="83091" y="63325"/>
                </a:lnTo>
                <a:lnTo>
                  <a:pt x="126128" y="41754"/>
                </a:lnTo>
                <a:lnTo>
                  <a:pt x="176294" y="24177"/>
                </a:lnTo>
                <a:lnTo>
                  <a:pt x="232700" y="11051"/>
                </a:lnTo>
                <a:lnTo>
                  <a:pt x="294458" y="2839"/>
                </a:lnTo>
                <a:lnTo>
                  <a:pt x="360679" y="0"/>
                </a:lnTo>
                <a:close/>
              </a:path>
            </a:pathLst>
          </a:custGeom>
          <a:ln w="3175">
            <a:solidFill>
              <a:srgbClr val="000000"/>
            </a:solidFill>
          </a:ln>
        </p:spPr>
        <p:txBody>
          <a:bodyPr wrap="square" lIns="0" tIns="0" rIns="0" bIns="0" rtlCol="0"/>
          <a:lstStyle/>
          <a:p>
            <a:endParaRPr/>
          </a:p>
        </p:txBody>
      </p:sp>
      <p:sp>
        <p:nvSpPr>
          <p:cNvPr id="35" name="object 35"/>
          <p:cNvSpPr txBox="1"/>
          <p:nvPr/>
        </p:nvSpPr>
        <p:spPr>
          <a:xfrm>
            <a:off x="3919220" y="3088640"/>
            <a:ext cx="530860" cy="238760"/>
          </a:xfrm>
          <a:prstGeom prst="rect">
            <a:avLst/>
          </a:prstGeom>
        </p:spPr>
        <p:txBody>
          <a:bodyPr vert="horz" wrap="square" lIns="0" tIns="12700" rIns="0" bIns="0" rtlCol="0">
            <a:spAutoFit/>
          </a:bodyPr>
          <a:lstStyle/>
          <a:p>
            <a:pPr marL="12700">
              <a:lnSpc>
                <a:spcPct val="100000"/>
              </a:lnSpc>
              <a:spcBef>
                <a:spcPts val="100"/>
              </a:spcBef>
            </a:pPr>
            <a:r>
              <a:rPr sz="1400" spc="-120" dirty="0">
                <a:latin typeface="Arial"/>
                <a:cs typeface="Arial"/>
              </a:rPr>
              <a:t>C</a:t>
            </a:r>
            <a:r>
              <a:rPr sz="1400" spc="-110" dirty="0">
                <a:latin typeface="Arial"/>
                <a:cs typeface="Arial"/>
              </a:rPr>
              <a:t>a</a:t>
            </a:r>
            <a:r>
              <a:rPr sz="1400" spc="305" dirty="0">
                <a:latin typeface="Arial"/>
                <a:cs typeface="Arial"/>
              </a:rPr>
              <a:t>s</a:t>
            </a:r>
            <a:r>
              <a:rPr sz="1400" spc="620" dirty="0">
                <a:latin typeface="Arial"/>
                <a:cs typeface="Arial"/>
              </a:rPr>
              <a:t>2</a:t>
            </a:r>
            <a:endParaRPr sz="1400">
              <a:latin typeface="Arial"/>
              <a:cs typeface="Arial"/>
            </a:endParaRPr>
          </a:p>
        </p:txBody>
      </p:sp>
      <p:sp>
        <p:nvSpPr>
          <p:cNvPr id="36" name="object 36"/>
          <p:cNvSpPr/>
          <p:nvPr/>
        </p:nvSpPr>
        <p:spPr>
          <a:xfrm>
            <a:off x="2160270" y="4140200"/>
            <a:ext cx="720090" cy="359410"/>
          </a:xfrm>
          <a:custGeom>
            <a:avLst/>
            <a:gdLst/>
            <a:ahLst/>
            <a:cxnLst/>
            <a:rect l="l" t="t" r="r" b="b"/>
            <a:pathLst>
              <a:path w="720089" h="359410">
                <a:moveTo>
                  <a:pt x="359410" y="0"/>
                </a:moveTo>
                <a:lnTo>
                  <a:pt x="425631" y="2797"/>
                </a:lnTo>
                <a:lnTo>
                  <a:pt x="487389" y="10905"/>
                </a:lnTo>
                <a:lnTo>
                  <a:pt x="543795" y="23894"/>
                </a:lnTo>
                <a:lnTo>
                  <a:pt x="593961" y="41336"/>
                </a:lnTo>
                <a:lnTo>
                  <a:pt x="636998" y="62803"/>
                </a:lnTo>
                <a:lnTo>
                  <a:pt x="672018" y="87865"/>
                </a:lnTo>
                <a:lnTo>
                  <a:pt x="698132" y="116094"/>
                </a:lnTo>
                <a:lnTo>
                  <a:pt x="720090" y="180339"/>
                </a:lnTo>
                <a:lnTo>
                  <a:pt x="714452" y="213239"/>
                </a:lnTo>
                <a:lnTo>
                  <a:pt x="672018" y="271921"/>
                </a:lnTo>
                <a:lnTo>
                  <a:pt x="636998" y="296824"/>
                </a:lnTo>
                <a:lnTo>
                  <a:pt x="593961" y="318184"/>
                </a:lnTo>
                <a:lnTo>
                  <a:pt x="543795" y="335562"/>
                </a:lnTo>
                <a:lnTo>
                  <a:pt x="487389" y="348518"/>
                </a:lnTo>
                <a:lnTo>
                  <a:pt x="425631" y="356613"/>
                </a:lnTo>
                <a:lnTo>
                  <a:pt x="359410" y="359410"/>
                </a:lnTo>
                <a:lnTo>
                  <a:pt x="293566" y="356613"/>
                </a:lnTo>
                <a:lnTo>
                  <a:pt x="232103" y="348518"/>
                </a:lnTo>
                <a:lnTo>
                  <a:pt x="175918" y="335562"/>
                </a:lnTo>
                <a:lnTo>
                  <a:pt x="125911" y="318184"/>
                </a:lnTo>
                <a:lnTo>
                  <a:pt x="82980" y="296824"/>
                </a:lnTo>
                <a:lnTo>
                  <a:pt x="48024" y="271921"/>
                </a:lnTo>
                <a:lnTo>
                  <a:pt x="21943" y="243913"/>
                </a:lnTo>
                <a:lnTo>
                  <a:pt x="0" y="180339"/>
                </a:lnTo>
                <a:lnTo>
                  <a:pt x="5635" y="147062"/>
                </a:lnTo>
                <a:lnTo>
                  <a:pt x="48024" y="87865"/>
                </a:lnTo>
                <a:lnTo>
                  <a:pt x="82980" y="62803"/>
                </a:lnTo>
                <a:lnTo>
                  <a:pt x="125911" y="41336"/>
                </a:lnTo>
                <a:lnTo>
                  <a:pt x="175918" y="23894"/>
                </a:lnTo>
                <a:lnTo>
                  <a:pt x="232103" y="10905"/>
                </a:lnTo>
                <a:lnTo>
                  <a:pt x="293566" y="2797"/>
                </a:lnTo>
                <a:lnTo>
                  <a:pt x="359410" y="0"/>
                </a:lnTo>
                <a:close/>
              </a:path>
            </a:pathLst>
          </a:custGeom>
          <a:ln w="3175">
            <a:solidFill>
              <a:srgbClr val="000000"/>
            </a:solidFill>
          </a:ln>
        </p:spPr>
        <p:txBody>
          <a:bodyPr wrap="square" lIns="0" tIns="0" rIns="0" bIns="0" rtlCol="0"/>
          <a:lstStyle/>
          <a:p>
            <a:endParaRPr/>
          </a:p>
        </p:txBody>
      </p:sp>
      <p:sp>
        <p:nvSpPr>
          <p:cNvPr id="37" name="object 37"/>
          <p:cNvSpPr txBox="1"/>
          <p:nvPr/>
        </p:nvSpPr>
        <p:spPr>
          <a:xfrm>
            <a:off x="2298700" y="4204970"/>
            <a:ext cx="530860" cy="238760"/>
          </a:xfrm>
          <a:prstGeom prst="rect">
            <a:avLst/>
          </a:prstGeom>
        </p:spPr>
        <p:txBody>
          <a:bodyPr vert="horz" wrap="square" lIns="0" tIns="12700" rIns="0" bIns="0" rtlCol="0">
            <a:spAutoFit/>
          </a:bodyPr>
          <a:lstStyle/>
          <a:p>
            <a:pPr marL="12700">
              <a:lnSpc>
                <a:spcPct val="100000"/>
              </a:lnSpc>
              <a:spcBef>
                <a:spcPts val="100"/>
              </a:spcBef>
            </a:pPr>
            <a:r>
              <a:rPr sz="1400" spc="-110" dirty="0">
                <a:latin typeface="Arial"/>
                <a:cs typeface="Arial"/>
              </a:rPr>
              <a:t>Ca</a:t>
            </a:r>
            <a:r>
              <a:rPr sz="1400" spc="295" dirty="0">
                <a:latin typeface="Arial"/>
                <a:cs typeface="Arial"/>
              </a:rPr>
              <a:t>s</a:t>
            </a:r>
            <a:r>
              <a:rPr sz="1400" spc="620" dirty="0">
                <a:latin typeface="Arial"/>
                <a:cs typeface="Arial"/>
              </a:rPr>
              <a:t>4</a:t>
            </a:r>
            <a:endParaRPr sz="1400">
              <a:latin typeface="Arial"/>
              <a:cs typeface="Arial"/>
            </a:endParaRPr>
          </a:p>
        </p:txBody>
      </p:sp>
      <p:sp>
        <p:nvSpPr>
          <p:cNvPr id="38" name="object 38"/>
          <p:cNvSpPr/>
          <p:nvPr/>
        </p:nvSpPr>
        <p:spPr>
          <a:xfrm>
            <a:off x="3239770" y="4140200"/>
            <a:ext cx="720090" cy="359410"/>
          </a:xfrm>
          <a:custGeom>
            <a:avLst/>
            <a:gdLst/>
            <a:ahLst/>
            <a:cxnLst/>
            <a:rect l="l" t="t" r="r" b="b"/>
            <a:pathLst>
              <a:path w="720089" h="359410">
                <a:moveTo>
                  <a:pt x="360680" y="0"/>
                </a:moveTo>
                <a:lnTo>
                  <a:pt x="426523" y="2797"/>
                </a:lnTo>
                <a:lnTo>
                  <a:pt x="487986" y="10905"/>
                </a:lnTo>
                <a:lnTo>
                  <a:pt x="544171" y="23894"/>
                </a:lnTo>
                <a:lnTo>
                  <a:pt x="594178" y="41336"/>
                </a:lnTo>
                <a:lnTo>
                  <a:pt x="637109" y="62803"/>
                </a:lnTo>
                <a:lnTo>
                  <a:pt x="672065" y="87865"/>
                </a:lnTo>
                <a:lnTo>
                  <a:pt x="698146" y="116094"/>
                </a:lnTo>
                <a:lnTo>
                  <a:pt x="720090" y="180339"/>
                </a:lnTo>
                <a:lnTo>
                  <a:pt x="714454" y="213239"/>
                </a:lnTo>
                <a:lnTo>
                  <a:pt x="672065" y="271921"/>
                </a:lnTo>
                <a:lnTo>
                  <a:pt x="637109" y="296824"/>
                </a:lnTo>
                <a:lnTo>
                  <a:pt x="594178" y="318184"/>
                </a:lnTo>
                <a:lnTo>
                  <a:pt x="544171" y="335562"/>
                </a:lnTo>
                <a:lnTo>
                  <a:pt x="487986" y="348518"/>
                </a:lnTo>
                <a:lnTo>
                  <a:pt x="426523" y="356613"/>
                </a:lnTo>
                <a:lnTo>
                  <a:pt x="360680" y="359410"/>
                </a:lnTo>
                <a:lnTo>
                  <a:pt x="294458" y="356613"/>
                </a:lnTo>
                <a:lnTo>
                  <a:pt x="232700" y="348518"/>
                </a:lnTo>
                <a:lnTo>
                  <a:pt x="176294" y="335562"/>
                </a:lnTo>
                <a:lnTo>
                  <a:pt x="126128" y="318184"/>
                </a:lnTo>
                <a:lnTo>
                  <a:pt x="83091" y="296824"/>
                </a:lnTo>
                <a:lnTo>
                  <a:pt x="48071" y="271921"/>
                </a:lnTo>
                <a:lnTo>
                  <a:pt x="21957" y="243913"/>
                </a:lnTo>
                <a:lnTo>
                  <a:pt x="0" y="180339"/>
                </a:lnTo>
                <a:lnTo>
                  <a:pt x="5637" y="147062"/>
                </a:lnTo>
                <a:lnTo>
                  <a:pt x="48071" y="87865"/>
                </a:lnTo>
                <a:lnTo>
                  <a:pt x="83091" y="62803"/>
                </a:lnTo>
                <a:lnTo>
                  <a:pt x="126128" y="41336"/>
                </a:lnTo>
                <a:lnTo>
                  <a:pt x="176294" y="23894"/>
                </a:lnTo>
                <a:lnTo>
                  <a:pt x="232700" y="10905"/>
                </a:lnTo>
                <a:lnTo>
                  <a:pt x="294458" y="2797"/>
                </a:lnTo>
                <a:lnTo>
                  <a:pt x="360680" y="0"/>
                </a:lnTo>
                <a:close/>
              </a:path>
            </a:pathLst>
          </a:custGeom>
          <a:ln w="3175">
            <a:solidFill>
              <a:srgbClr val="000000"/>
            </a:solidFill>
          </a:ln>
        </p:spPr>
        <p:txBody>
          <a:bodyPr wrap="square" lIns="0" tIns="0" rIns="0" bIns="0" rtlCol="0"/>
          <a:lstStyle/>
          <a:p>
            <a:endParaRPr/>
          </a:p>
        </p:txBody>
      </p:sp>
      <p:sp>
        <p:nvSpPr>
          <p:cNvPr id="39" name="object 39"/>
          <p:cNvSpPr txBox="1"/>
          <p:nvPr/>
        </p:nvSpPr>
        <p:spPr>
          <a:xfrm>
            <a:off x="3379470" y="4204970"/>
            <a:ext cx="530860" cy="238760"/>
          </a:xfrm>
          <a:prstGeom prst="rect">
            <a:avLst/>
          </a:prstGeom>
        </p:spPr>
        <p:txBody>
          <a:bodyPr vert="horz" wrap="square" lIns="0" tIns="12700" rIns="0" bIns="0" rtlCol="0">
            <a:spAutoFit/>
          </a:bodyPr>
          <a:lstStyle/>
          <a:p>
            <a:pPr marL="12700">
              <a:lnSpc>
                <a:spcPct val="100000"/>
              </a:lnSpc>
              <a:spcBef>
                <a:spcPts val="100"/>
              </a:spcBef>
            </a:pPr>
            <a:r>
              <a:rPr sz="1400" spc="-120" dirty="0">
                <a:latin typeface="Arial"/>
                <a:cs typeface="Arial"/>
              </a:rPr>
              <a:t>C</a:t>
            </a:r>
            <a:r>
              <a:rPr sz="1400" spc="-110" dirty="0">
                <a:latin typeface="Arial"/>
                <a:cs typeface="Arial"/>
              </a:rPr>
              <a:t>a</a:t>
            </a:r>
            <a:r>
              <a:rPr sz="1400" spc="305" dirty="0">
                <a:latin typeface="Arial"/>
                <a:cs typeface="Arial"/>
              </a:rPr>
              <a:t>s</a:t>
            </a:r>
            <a:r>
              <a:rPr sz="1400" spc="620" dirty="0">
                <a:latin typeface="Arial"/>
                <a:cs typeface="Arial"/>
              </a:rPr>
              <a:t>5</a:t>
            </a:r>
            <a:endParaRPr sz="1400">
              <a:latin typeface="Arial"/>
              <a:cs typeface="Arial"/>
            </a:endParaRPr>
          </a:p>
        </p:txBody>
      </p:sp>
      <p:sp>
        <p:nvSpPr>
          <p:cNvPr id="40" name="object 40"/>
          <p:cNvSpPr/>
          <p:nvPr/>
        </p:nvSpPr>
        <p:spPr>
          <a:xfrm>
            <a:off x="2519679" y="4032250"/>
            <a:ext cx="1080770" cy="107950"/>
          </a:xfrm>
          <a:custGeom>
            <a:avLst/>
            <a:gdLst/>
            <a:ahLst/>
            <a:cxnLst/>
            <a:rect l="l" t="t" r="r" b="b"/>
            <a:pathLst>
              <a:path w="1080770" h="107950">
                <a:moveTo>
                  <a:pt x="0" y="107950"/>
                </a:moveTo>
                <a:lnTo>
                  <a:pt x="0" y="0"/>
                </a:lnTo>
                <a:lnTo>
                  <a:pt x="1080770" y="0"/>
                </a:lnTo>
                <a:lnTo>
                  <a:pt x="1080770" y="107950"/>
                </a:lnTo>
              </a:path>
            </a:pathLst>
          </a:custGeom>
          <a:ln w="3175">
            <a:solidFill>
              <a:srgbClr val="000000"/>
            </a:solidFill>
          </a:ln>
        </p:spPr>
        <p:txBody>
          <a:bodyPr wrap="square" lIns="0" tIns="0" rIns="0" bIns="0" rtlCol="0"/>
          <a:lstStyle/>
          <a:p>
            <a:endParaRPr/>
          </a:p>
        </p:txBody>
      </p:sp>
      <p:sp>
        <p:nvSpPr>
          <p:cNvPr id="41" name="object 41"/>
          <p:cNvSpPr txBox="1"/>
          <p:nvPr/>
        </p:nvSpPr>
        <p:spPr>
          <a:xfrm>
            <a:off x="393700" y="1035050"/>
            <a:ext cx="9448799" cy="382156"/>
          </a:xfrm>
          <a:prstGeom prst="rect">
            <a:avLst/>
          </a:prstGeom>
        </p:spPr>
        <p:txBody>
          <a:bodyPr vert="horz" wrap="square" lIns="0" tIns="12700" rIns="0" bIns="0" rtlCol="0">
            <a:spAutoFit/>
          </a:bodyPr>
          <a:lstStyle/>
          <a:p>
            <a:pPr marL="12700">
              <a:lnSpc>
                <a:spcPct val="100000"/>
              </a:lnSpc>
              <a:spcBef>
                <a:spcPts val="100"/>
              </a:spcBef>
              <a:tabLst>
                <a:tab pos="4716145" algn="l"/>
                <a:tab pos="5634355" algn="l"/>
              </a:tabLst>
            </a:pPr>
            <a:r>
              <a:rPr sz="2400" spc="30" smtClean="0">
                <a:solidFill>
                  <a:srgbClr val="569C1B"/>
                </a:solidFill>
                <a:latin typeface="Arial"/>
                <a:cs typeface="Arial"/>
              </a:rPr>
              <a:t>Diagrammes</a:t>
            </a:r>
            <a:r>
              <a:rPr lang="fr-FR" sz="2400" spc="30" dirty="0" smtClean="0">
                <a:solidFill>
                  <a:srgbClr val="569C1B"/>
                </a:solidFill>
                <a:latin typeface="Arial"/>
                <a:cs typeface="Arial"/>
              </a:rPr>
              <a:t> </a:t>
            </a:r>
            <a:r>
              <a:rPr sz="2400" spc="30" smtClean="0">
                <a:solidFill>
                  <a:srgbClr val="569C1B"/>
                </a:solidFill>
                <a:latin typeface="Arial"/>
                <a:cs typeface="Arial"/>
              </a:rPr>
              <a:t>des</a:t>
            </a:r>
            <a:r>
              <a:rPr lang="fr-FR" sz="2400" spc="30" dirty="0" smtClean="0">
                <a:solidFill>
                  <a:srgbClr val="569C1B"/>
                </a:solidFill>
                <a:latin typeface="Arial"/>
                <a:cs typeface="Arial"/>
              </a:rPr>
              <a:t> </a:t>
            </a:r>
            <a:r>
              <a:rPr sz="2400" spc="30" smtClean="0">
                <a:solidFill>
                  <a:srgbClr val="569C1B"/>
                </a:solidFill>
                <a:latin typeface="Arial"/>
                <a:cs typeface="Arial"/>
              </a:rPr>
              <a:t>cas</a:t>
            </a:r>
            <a:r>
              <a:rPr lang="fr-FR" sz="2400" spc="30" dirty="0" smtClean="0">
                <a:solidFill>
                  <a:srgbClr val="569C1B"/>
                </a:solidFill>
                <a:latin typeface="Arial"/>
                <a:cs typeface="Arial"/>
              </a:rPr>
              <a:t> </a:t>
            </a:r>
            <a:r>
              <a:rPr sz="2400" spc="30" smtClean="0">
                <a:solidFill>
                  <a:srgbClr val="569C1B"/>
                </a:solidFill>
                <a:latin typeface="Arial"/>
                <a:cs typeface="Arial"/>
              </a:rPr>
              <a:t>d'utilisation</a:t>
            </a:r>
            <a:r>
              <a:rPr lang="fr-FR" sz="2400" spc="30" dirty="0" smtClean="0">
                <a:solidFill>
                  <a:srgbClr val="569C1B"/>
                </a:solidFill>
                <a:latin typeface="Arial"/>
                <a:cs typeface="Arial"/>
              </a:rPr>
              <a:t>  </a:t>
            </a:r>
            <a:r>
              <a:rPr sz="2400" spc="30" dirty="0">
                <a:solidFill>
                  <a:srgbClr val="569C1B"/>
                </a:solidFill>
                <a:latin typeface="Arial"/>
                <a:cs typeface="Arial"/>
              </a:rPr>
              <a:t>	</a:t>
            </a:r>
            <a:r>
              <a:rPr sz="2400" b="1" spc="994" dirty="0">
                <a:solidFill>
                  <a:srgbClr val="569C1B"/>
                </a:solidFill>
                <a:latin typeface="Arial"/>
                <a:cs typeface="Arial"/>
              </a:rPr>
              <a:t>+</a:t>
            </a:r>
            <a:r>
              <a:rPr sz="2400" b="1" spc="994">
                <a:solidFill>
                  <a:srgbClr val="569C1B"/>
                </a:solidFill>
                <a:latin typeface="Arial"/>
                <a:cs typeface="Arial"/>
              </a:rPr>
              <a:t>	</a:t>
            </a:r>
            <a:r>
              <a:rPr sz="2400" spc="70" smtClean="0">
                <a:solidFill>
                  <a:srgbClr val="569C1B"/>
                </a:solidFill>
                <a:latin typeface="Arial"/>
                <a:cs typeface="Arial"/>
              </a:rPr>
              <a:t>Description</a:t>
            </a:r>
            <a:r>
              <a:rPr lang="fr-FR" sz="2400" spc="70" dirty="0" smtClean="0">
                <a:solidFill>
                  <a:srgbClr val="569C1B"/>
                </a:solidFill>
                <a:latin typeface="Arial"/>
                <a:cs typeface="Arial"/>
              </a:rPr>
              <a:t> </a:t>
            </a:r>
            <a:r>
              <a:rPr sz="2400" spc="70" smtClean="0">
                <a:solidFill>
                  <a:srgbClr val="569C1B"/>
                </a:solidFill>
                <a:latin typeface="Arial"/>
                <a:cs typeface="Arial"/>
              </a:rPr>
              <a:t>textuel</a:t>
            </a:r>
            <a:endParaRPr sz="1400">
              <a:latin typeface="Arial"/>
              <a:cs typeface="Arial"/>
            </a:endParaRPr>
          </a:p>
        </p:txBody>
      </p:sp>
      <p:grpSp>
        <p:nvGrpSpPr>
          <p:cNvPr id="42" name="object 42"/>
          <p:cNvGrpSpPr/>
          <p:nvPr/>
        </p:nvGrpSpPr>
        <p:grpSpPr>
          <a:xfrm>
            <a:off x="6120129" y="5543550"/>
            <a:ext cx="2880360" cy="1656080"/>
            <a:chOff x="6120129" y="5543550"/>
            <a:chExt cx="2880360" cy="1656080"/>
          </a:xfrm>
        </p:grpSpPr>
        <p:sp>
          <p:nvSpPr>
            <p:cNvPr id="43" name="object 43"/>
            <p:cNvSpPr/>
            <p:nvPr/>
          </p:nvSpPr>
          <p:spPr>
            <a:xfrm>
              <a:off x="6120129" y="5759450"/>
              <a:ext cx="0" cy="1440180"/>
            </a:xfrm>
            <a:custGeom>
              <a:avLst/>
              <a:gdLst/>
              <a:ahLst/>
              <a:cxnLst/>
              <a:rect l="l" t="t" r="r" b="b"/>
              <a:pathLst>
                <a:path h="1440179">
                  <a:moveTo>
                    <a:pt x="0" y="0"/>
                  </a:moveTo>
                  <a:lnTo>
                    <a:pt x="0" y="1440180"/>
                  </a:lnTo>
                </a:path>
              </a:pathLst>
            </a:custGeom>
            <a:ln w="3175">
              <a:solidFill>
                <a:srgbClr val="000000"/>
              </a:solidFill>
            </a:ln>
          </p:spPr>
          <p:txBody>
            <a:bodyPr wrap="square" lIns="0" tIns="0" rIns="0" bIns="0" rtlCol="0"/>
            <a:lstStyle/>
            <a:p>
              <a:endParaRPr/>
            </a:p>
          </p:txBody>
        </p:sp>
        <p:sp>
          <p:nvSpPr>
            <p:cNvPr id="44" name="object 44"/>
            <p:cNvSpPr/>
            <p:nvPr/>
          </p:nvSpPr>
          <p:spPr>
            <a:xfrm>
              <a:off x="6120129" y="5939790"/>
              <a:ext cx="1336040" cy="0"/>
            </a:xfrm>
            <a:custGeom>
              <a:avLst/>
              <a:gdLst/>
              <a:ahLst/>
              <a:cxnLst/>
              <a:rect l="l" t="t" r="r" b="b"/>
              <a:pathLst>
                <a:path w="1336040">
                  <a:moveTo>
                    <a:pt x="0" y="0"/>
                  </a:moveTo>
                  <a:lnTo>
                    <a:pt x="1336040" y="0"/>
                  </a:lnTo>
                </a:path>
              </a:pathLst>
            </a:custGeom>
            <a:ln w="3175">
              <a:solidFill>
                <a:srgbClr val="000000"/>
              </a:solidFill>
            </a:ln>
          </p:spPr>
          <p:txBody>
            <a:bodyPr wrap="square" lIns="0" tIns="0" rIns="0" bIns="0" rtlCol="0"/>
            <a:lstStyle/>
            <a:p>
              <a:endParaRPr/>
            </a:p>
          </p:txBody>
        </p:sp>
        <p:sp>
          <p:nvSpPr>
            <p:cNvPr id="45" name="object 45"/>
            <p:cNvSpPr/>
            <p:nvPr/>
          </p:nvSpPr>
          <p:spPr>
            <a:xfrm>
              <a:off x="7560309" y="5759450"/>
              <a:ext cx="0" cy="1440180"/>
            </a:xfrm>
            <a:custGeom>
              <a:avLst/>
              <a:gdLst/>
              <a:ahLst/>
              <a:cxnLst/>
              <a:rect l="l" t="t" r="r" b="b"/>
              <a:pathLst>
                <a:path h="1440179">
                  <a:moveTo>
                    <a:pt x="0" y="0"/>
                  </a:moveTo>
                  <a:lnTo>
                    <a:pt x="0" y="1440180"/>
                  </a:lnTo>
                </a:path>
              </a:pathLst>
            </a:custGeom>
            <a:ln w="3175">
              <a:solidFill>
                <a:srgbClr val="000000"/>
              </a:solidFill>
            </a:ln>
          </p:spPr>
          <p:txBody>
            <a:bodyPr wrap="square" lIns="0" tIns="0" rIns="0" bIns="0" rtlCol="0"/>
            <a:lstStyle/>
            <a:p>
              <a:endParaRPr/>
            </a:p>
          </p:txBody>
        </p:sp>
        <p:sp>
          <p:nvSpPr>
            <p:cNvPr id="46" name="object 46"/>
            <p:cNvSpPr/>
            <p:nvPr/>
          </p:nvSpPr>
          <p:spPr>
            <a:xfrm>
              <a:off x="7452359" y="5904229"/>
              <a:ext cx="107950" cy="72390"/>
            </a:xfrm>
            <a:custGeom>
              <a:avLst/>
              <a:gdLst/>
              <a:ahLst/>
              <a:cxnLst/>
              <a:rect l="l" t="t" r="r" b="b"/>
              <a:pathLst>
                <a:path w="107950" h="72389">
                  <a:moveTo>
                    <a:pt x="0" y="0"/>
                  </a:moveTo>
                  <a:lnTo>
                    <a:pt x="0" y="72390"/>
                  </a:lnTo>
                  <a:lnTo>
                    <a:pt x="107950" y="35560"/>
                  </a:lnTo>
                  <a:lnTo>
                    <a:pt x="0" y="0"/>
                  </a:lnTo>
                  <a:close/>
                </a:path>
              </a:pathLst>
            </a:custGeom>
            <a:solidFill>
              <a:srgbClr val="000000"/>
            </a:solidFill>
          </p:spPr>
          <p:txBody>
            <a:bodyPr wrap="square" lIns="0" tIns="0" rIns="0" bIns="0" rtlCol="0"/>
            <a:lstStyle/>
            <a:p>
              <a:endParaRPr/>
            </a:p>
          </p:txBody>
        </p:sp>
        <p:sp>
          <p:nvSpPr>
            <p:cNvPr id="47" name="object 47"/>
            <p:cNvSpPr/>
            <p:nvPr/>
          </p:nvSpPr>
          <p:spPr>
            <a:xfrm>
              <a:off x="6222999" y="6047740"/>
              <a:ext cx="1337310" cy="0"/>
            </a:xfrm>
            <a:custGeom>
              <a:avLst/>
              <a:gdLst/>
              <a:ahLst/>
              <a:cxnLst/>
              <a:rect l="l" t="t" r="r" b="b"/>
              <a:pathLst>
                <a:path w="1337309">
                  <a:moveTo>
                    <a:pt x="1337309" y="0"/>
                  </a:moveTo>
                  <a:lnTo>
                    <a:pt x="1229359" y="0"/>
                  </a:lnTo>
                </a:path>
                <a:path w="1337309">
                  <a:moveTo>
                    <a:pt x="1121409" y="0"/>
                  </a:moveTo>
                  <a:lnTo>
                    <a:pt x="1013459" y="0"/>
                  </a:lnTo>
                </a:path>
                <a:path w="1337309">
                  <a:moveTo>
                    <a:pt x="905509" y="0"/>
                  </a:moveTo>
                  <a:lnTo>
                    <a:pt x="797559" y="0"/>
                  </a:lnTo>
                </a:path>
                <a:path w="1337309">
                  <a:moveTo>
                    <a:pt x="689609" y="0"/>
                  </a:moveTo>
                  <a:lnTo>
                    <a:pt x="580390" y="0"/>
                  </a:lnTo>
                </a:path>
                <a:path w="1337309">
                  <a:moveTo>
                    <a:pt x="472440" y="0"/>
                  </a:moveTo>
                  <a:lnTo>
                    <a:pt x="364490" y="0"/>
                  </a:lnTo>
                </a:path>
                <a:path w="1337309">
                  <a:moveTo>
                    <a:pt x="256539" y="0"/>
                  </a:moveTo>
                  <a:lnTo>
                    <a:pt x="148589" y="0"/>
                  </a:lnTo>
                </a:path>
                <a:path w="1337309">
                  <a:moveTo>
                    <a:pt x="40639" y="0"/>
                  </a:moveTo>
                  <a:lnTo>
                    <a:pt x="0" y="0"/>
                  </a:lnTo>
                </a:path>
              </a:pathLst>
            </a:custGeom>
            <a:ln w="3175">
              <a:solidFill>
                <a:srgbClr val="000000"/>
              </a:solidFill>
            </a:ln>
          </p:spPr>
          <p:txBody>
            <a:bodyPr wrap="square" lIns="0" tIns="0" rIns="0" bIns="0" rtlCol="0"/>
            <a:lstStyle/>
            <a:p>
              <a:endParaRPr/>
            </a:p>
          </p:txBody>
        </p:sp>
        <p:sp>
          <p:nvSpPr>
            <p:cNvPr id="48" name="object 48"/>
            <p:cNvSpPr/>
            <p:nvPr/>
          </p:nvSpPr>
          <p:spPr>
            <a:xfrm>
              <a:off x="6120129" y="6012180"/>
              <a:ext cx="107950" cy="72390"/>
            </a:xfrm>
            <a:custGeom>
              <a:avLst/>
              <a:gdLst/>
              <a:ahLst/>
              <a:cxnLst/>
              <a:rect l="l" t="t" r="r" b="b"/>
              <a:pathLst>
                <a:path w="107950" h="72389">
                  <a:moveTo>
                    <a:pt x="107950" y="0"/>
                  </a:moveTo>
                  <a:lnTo>
                    <a:pt x="0" y="35560"/>
                  </a:lnTo>
                  <a:lnTo>
                    <a:pt x="107950" y="72390"/>
                  </a:lnTo>
                  <a:lnTo>
                    <a:pt x="107950" y="0"/>
                  </a:lnTo>
                  <a:close/>
                </a:path>
              </a:pathLst>
            </a:custGeom>
            <a:solidFill>
              <a:srgbClr val="000000"/>
            </a:solidFill>
          </p:spPr>
          <p:txBody>
            <a:bodyPr wrap="square" lIns="0" tIns="0" rIns="0" bIns="0" rtlCol="0"/>
            <a:lstStyle/>
            <a:p>
              <a:endParaRPr/>
            </a:p>
          </p:txBody>
        </p:sp>
        <p:sp>
          <p:nvSpPr>
            <p:cNvPr id="49" name="object 49"/>
            <p:cNvSpPr/>
            <p:nvPr/>
          </p:nvSpPr>
          <p:spPr>
            <a:xfrm>
              <a:off x="6120129" y="6371589"/>
              <a:ext cx="1336040" cy="0"/>
            </a:xfrm>
            <a:custGeom>
              <a:avLst/>
              <a:gdLst/>
              <a:ahLst/>
              <a:cxnLst/>
              <a:rect l="l" t="t" r="r" b="b"/>
              <a:pathLst>
                <a:path w="1336040">
                  <a:moveTo>
                    <a:pt x="0" y="0"/>
                  </a:moveTo>
                  <a:lnTo>
                    <a:pt x="1336040" y="0"/>
                  </a:lnTo>
                </a:path>
              </a:pathLst>
            </a:custGeom>
            <a:ln w="3175">
              <a:solidFill>
                <a:srgbClr val="000000"/>
              </a:solidFill>
            </a:ln>
          </p:spPr>
          <p:txBody>
            <a:bodyPr wrap="square" lIns="0" tIns="0" rIns="0" bIns="0" rtlCol="0"/>
            <a:lstStyle/>
            <a:p>
              <a:endParaRPr/>
            </a:p>
          </p:txBody>
        </p:sp>
        <p:sp>
          <p:nvSpPr>
            <p:cNvPr id="50" name="object 50"/>
            <p:cNvSpPr/>
            <p:nvPr/>
          </p:nvSpPr>
          <p:spPr>
            <a:xfrm>
              <a:off x="7452359" y="6336030"/>
              <a:ext cx="107950" cy="72390"/>
            </a:xfrm>
            <a:custGeom>
              <a:avLst/>
              <a:gdLst/>
              <a:ahLst/>
              <a:cxnLst/>
              <a:rect l="l" t="t" r="r" b="b"/>
              <a:pathLst>
                <a:path w="107950" h="72389">
                  <a:moveTo>
                    <a:pt x="0" y="0"/>
                  </a:moveTo>
                  <a:lnTo>
                    <a:pt x="0" y="72390"/>
                  </a:lnTo>
                  <a:lnTo>
                    <a:pt x="107950" y="35560"/>
                  </a:lnTo>
                  <a:lnTo>
                    <a:pt x="0" y="0"/>
                  </a:lnTo>
                  <a:close/>
                </a:path>
              </a:pathLst>
            </a:custGeom>
            <a:solidFill>
              <a:srgbClr val="000000"/>
            </a:solidFill>
          </p:spPr>
          <p:txBody>
            <a:bodyPr wrap="square" lIns="0" tIns="0" rIns="0" bIns="0" rtlCol="0"/>
            <a:lstStyle/>
            <a:p>
              <a:endParaRPr/>
            </a:p>
          </p:txBody>
        </p:sp>
        <p:sp>
          <p:nvSpPr>
            <p:cNvPr id="51" name="object 51"/>
            <p:cNvSpPr/>
            <p:nvPr/>
          </p:nvSpPr>
          <p:spPr>
            <a:xfrm>
              <a:off x="6222999" y="6479539"/>
              <a:ext cx="1337310" cy="0"/>
            </a:xfrm>
            <a:custGeom>
              <a:avLst/>
              <a:gdLst/>
              <a:ahLst/>
              <a:cxnLst/>
              <a:rect l="l" t="t" r="r" b="b"/>
              <a:pathLst>
                <a:path w="1337309">
                  <a:moveTo>
                    <a:pt x="1337309" y="0"/>
                  </a:moveTo>
                  <a:lnTo>
                    <a:pt x="1229359" y="0"/>
                  </a:lnTo>
                </a:path>
                <a:path w="1337309">
                  <a:moveTo>
                    <a:pt x="1121409" y="0"/>
                  </a:moveTo>
                  <a:lnTo>
                    <a:pt x="1013459" y="0"/>
                  </a:lnTo>
                </a:path>
                <a:path w="1337309">
                  <a:moveTo>
                    <a:pt x="905509" y="0"/>
                  </a:moveTo>
                  <a:lnTo>
                    <a:pt x="797559" y="0"/>
                  </a:lnTo>
                </a:path>
                <a:path w="1337309">
                  <a:moveTo>
                    <a:pt x="689609" y="0"/>
                  </a:moveTo>
                  <a:lnTo>
                    <a:pt x="580390" y="0"/>
                  </a:lnTo>
                </a:path>
                <a:path w="1337309">
                  <a:moveTo>
                    <a:pt x="472440" y="0"/>
                  </a:moveTo>
                  <a:lnTo>
                    <a:pt x="364490" y="0"/>
                  </a:lnTo>
                </a:path>
                <a:path w="1337309">
                  <a:moveTo>
                    <a:pt x="256539" y="0"/>
                  </a:moveTo>
                  <a:lnTo>
                    <a:pt x="148589" y="0"/>
                  </a:lnTo>
                </a:path>
                <a:path w="1337309">
                  <a:moveTo>
                    <a:pt x="40639" y="0"/>
                  </a:moveTo>
                  <a:lnTo>
                    <a:pt x="0" y="0"/>
                  </a:lnTo>
                </a:path>
              </a:pathLst>
            </a:custGeom>
            <a:ln w="3175">
              <a:solidFill>
                <a:srgbClr val="000000"/>
              </a:solidFill>
            </a:ln>
          </p:spPr>
          <p:txBody>
            <a:bodyPr wrap="square" lIns="0" tIns="0" rIns="0" bIns="0" rtlCol="0"/>
            <a:lstStyle/>
            <a:p>
              <a:endParaRPr/>
            </a:p>
          </p:txBody>
        </p:sp>
        <p:sp>
          <p:nvSpPr>
            <p:cNvPr id="52" name="object 52"/>
            <p:cNvSpPr/>
            <p:nvPr/>
          </p:nvSpPr>
          <p:spPr>
            <a:xfrm>
              <a:off x="6120129" y="6443980"/>
              <a:ext cx="107950" cy="72390"/>
            </a:xfrm>
            <a:custGeom>
              <a:avLst/>
              <a:gdLst/>
              <a:ahLst/>
              <a:cxnLst/>
              <a:rect l="l" t="t" r="r" b="b"/>
              <a:pathLst>
                <a:path w="107950" h="72390">
                  <a:moveTo>
                    <a:pt x="107950" y="0"/>
                  </a:moveTo>
                  <a:lnTo>
                    <a:pt x="0" y="35560"/>
                  </a:lnTo>
                  <a:lnTo>
                    <a:pt x="107950" y="72390"/>
                  </a:lnTo>
                  <a:lnTo>
                    <a:pt x="107950" y="0"/>
                  </a:lnTo>
                  <a:close/>
                </a:path>
              </a:pathLst>
            </a:custGeom>
            <a:solidFill>
              <a:srgbClr val="000000"/>
            </a:solidFill>
          </p:spPr>
          <p:txBody>
            <a:bodyPr wrap="square" lIns="0" tIns="0" rIns="0" bIns="0" rtlCol="0"/>
            <a:lstStyle/>
            <a:p>
              <a:endParaRPr/>
            </a:p>
          </p:txBody>
        </p:sp>
        <p:sp>
          <p:nvSpPr>
            <p:cNvPr id="53" name="object 53"/>
            <p:cNvSpPr/>
            <p:nvPr/>
          </p:nvSpPr>
          <p:spPr>
            <a:xfrm>
              <a:off x="7560309" y="6155690"/>
              <a:ext cx="107950" cy="0"/>
            </a:xfrm>
            <a:custGeom>
              <a:avLst/>
              <a:gdLst/>
              <a:ahLst/>
              <a:cxnLst/>
              <a:rect l="l" t="t" r="r" b="b"/>
              <a:pathLst>
                <a:path w="107950">
                  <a:moveTo>
                    <a:pt x="0" y="0"/>
                  </a:moveTo>
                  <a:lnTo>
                    <a:pt x="107950" y="0"/>
                  </a:lnTo>
                </a:path>
              </a:pathLst>
            </a:custGeom>
            <a:ln w="3175">
              <a:solidFill>
                <a:srgbClr val="000000"/>
              </a:solidFill>
            </a:ln>
          </p:spPr>
          <p:txBody>
            <a:bodyPr wrap="square" lIns="0" tIns="0" rIns="0" bIns="0" rtlCol="0"/>
            <a:lstStyle/>
            <a:p>
              <a:endParaRPr/>
            </a:p>
          </p:txBody>
        </p:sp>
        <p:sp>
          <p:nvSpPr>
            <p:cNvPr id="54" name="object 54"/>
            <p:cNvSpPr/>
            <p:nvPr/>
          </p:nvSpPr>
          <p:spPr>
            <a:xfrm>
              <a:off x="9000489" y="5759450"/>
              <a:ext cx="0" cy="1440180"/>
            </a:xfrm>
            <a:custGeom>
              <a:avLst/>
              <a:gdLst/>
              <a:ahLst/>
              <a:cxnLst/>
              <a:rect l="l" t="t" r="r" b="b"/>
              <a:pathLst>
                <a:path h="1440179">
                  <a:moveTo>
                    <a:pt x="0" y="0"/>
                  </a:moveTo>
                  <a:lnTo>
                    <a:pt x="0" y="1440180"/>
                  </a:lnTo>
                </a:path>
              </a:pathLst>
            </a:custGeom>
            <a:ln w="3175">
              <a:solidFill>
                <a:srgbClr val="000000"/>
              </a:solidFill>
            </a:ln>
          </p:spPr>
          <p:txBody>
            <a:bodyPr wrap="square" lIns="0" tIns="0" rIns="0" bIns="0" rtlCol="0"/>
            <a:lstStyle/>
            <a:p>
              <a:endParaRPr/>
            </a:p>
          </p:txBody>
        </p:sp>
        <p:sp>
          <p:nvSpPr>
            <p:cNvPr id="55" name="object 55"/>
            <p:cNvSpPr/>
            <p:nvPr/>
          </p:nvSpPr>
          <p:spPr>
            <a:xfrm>
              <a:off x="8855709" y="6155690"/>
              <a:ext cx="40640" cy="0"/>
            </a:xfrm>
            <a:custGeom>
              <a:avLst/>
              <a:gdLst/>
              <a:ahLst/>
              <a:cxnLst/>
              <a:rect l="l" t="t" r="r" b="b"/>
              <a:pathLst>
                <a:path w="40640">
                  <a:moveTo>
                    <a:pt x="0" y="0"/>
                  </a:moveTo>
                  <a:lnTo>
                    <a:pt x="40640" y="0"/>
                  </a:lnTo>
                </a:path>
              </a:pathLst>
            </a:custGeom>
            <a:ln w="3175">
              <a:solidFill>
                <a:srgbClr val="000000"/>
              </a:solidFill>
            </a:ln>
          </p:spPr>
          <p:txBody>
            <a:bodyPr wrap="square" lIns="0" tIns="0" rIns="0" bIns="0" rtlCol="0"/>
            <a:lstStyle/>
            <a:p>
              <a:endParaRPr/>
            </a:p>
          </p:txBody>
        </p:sp>
        <p:sp>
          <p:nvSpPr>
            <p:cNvPr id="56" name="object 56"/>
            <p:cNvSpPr/>
            <p:nvPr/>
          </p:nvSpPr>
          <p:spPr>
            <a:xfrm>
              <a:off x="8892539" y="6120130"/>
              <a:ext cx="107950" cy="72390"/>
            </a:xfrm>
            <a:custGeom>
              <a:avLst/>
              <a:gdLst/>
              <a:ahLst/>
              <a:cxnLst/>
              <a:rect l="l" t="t" r="r" b="b"/>
              <a:pathLst>
                <a:path w="107950" h="72389">
                  <a:moveTo>
                    <a:pt x="0" y="0"/>
                  </a:moveTo>
                  <a:lnTo>
                    <a:pt x="0" y="72390"/>
                  </a:lnTo>
                  <a:lnTo>
                    <a:pt x="107950" y="35560"/>
                  </a:lnTo>
                  <a:lnTo>
                    <a:pt x="0" y="0"/>
                  </a:lnTo>
                  <a:close/>
                </a:path>
              </a:pathLst>
            </a:custGeom>
            <a:solidFill>
              <a:srgbClr val="000000"/>
            </a:solidFill>
          </p:spPr>
          <p:txBody>
            <a:bodyPr wrap="square" lIns="0" tIns="0" rIns="0" bIns="0" rtlCol="0"/>
            <a:lstStyle/>
            <a:p>
              <a:endParaRPr/>
            </a:p>
          </p:txBody>
        </p:sp>
        <p:sp>
          <p:nvSpPr>
            <p:cNvPr id="57" name="object 57"/>
            <p:cNvSpPr/>
            <p:nvPr/>
          </p:nvSpPr>
          <p:spPr>
            <a:xfrm>
              <a:off x="7663179" y="6587489"/>
              <a:ext cx="1337310" cy="0"/>
            </a:xfrm>
            <a:custGeom>
              <a:avLst/>
              <a:gdLst/>
              <a:ahLst/>
              <a:cxnLst/>
              <a:rect l="l" t="t" r="r" b="b"/>
              <a:pathLst>
                <a:path w="1337309">
                  <a:moveTo>
                    <a:pt x="1337310" y="0"/>
                  </a:moveTo>
                  <a:lnTo>
                    <a:pt x="0" y="0"/>
                  </a:lnTo>
                </a:path>
              </a:pathLst>
            </a:custGeom>
            <a:ln w="3175">
              <a:solidFill>
                <a:srgbClr val="000000"/>
              </a:solidFill>
            </a:ln>
          </p:spPr>
          <p:txBody>
            <a:bodyPr wrap="square" lIns="0" tIns="0" rIns="0" bIns="0" rtlCol="0"/>
            <a:lstStyle/>
            <a:p>
              <a:endParaRPr/>
            </a:p>
          </p:txBody>
        </p:sp>
        <p:sp>
          <p:nvSpPr>
            <p:cNvPr id="58" name="object 58"/>
            <p:cNvSpPr/>
            <p:nvPr/>
          </p:nvSpPr>
          <p:spPr>
            <a:xfrm>
              <a:off x="7560309" y="6551930"/>
              <a:ext cx="107950" cy="72390"/>
            </a:xfrm>
            <a:custGeom>
              <a:avLst/>
              <a:gdLst/>
              <a:ahLst/>
              <a:cxnLst/>
              <a:rect l="l" t="t" r="r" b="b"/>
              <a:pathLst>
                <a:path w="107950" h="72390">
                  <a:moveTo>
                    <a:pt x="107950" y="0"/>
                  </a:moveTo>
                  <a:lnTo>
                    <a:pt x="0" y="35560"/>
                  </a:lnTo>
                  <a:lnTo>
                    <a:pt x="107950" y="72390"/>
                  </a:lnTo>
                  <a:lnTo>
                    <a:pt x="107950" y="0"/>
                  </a:lnTo>
                  <a:close/>
                </a:path>
              </a:pathLst>
            </a:custGeom>
            <a:solidFill>
              <a:srgbClr val="000000"/>
            </a:solidFill>
          </p:spPr>
          <p:txBody>
            <a:bodyPr wrap="square" lIns="0" tIns="0" rIns="0" bIns="0" rtlCol="0"/>
            <a:lstStyle/>
            <a:p>
              <a:endParaRPr/>
            </a:p>
          </p:txBody>
        </p:sp>
        <p:sp>
          <p:nvSpPr>
            <p:cNvPr id="59" name="object 59"/>
            <p:cNvSpPr/>
            <p:nvPr/>
          </p:nvSpPr>
          <p:spPr>
            <a:xfrm>
              <a:off x="7560309" y="6695439"/>
              <a:ext cx="1336040" cy="0"/>
            </a:xfrm>
            <a:custGeom>
              <a:avLst/>
              <a:gdLst/>
              <a:ahLst/>
              <a:cxnLst/>
              <a:rect l="l" t="t" r="r" b="b"/>
              <a:pathLst>
                <a:path w="1336040">
                  <a:moveTo>
                    <a:pt x="0" y="0"/>
                  </a:moveTo>
                  <a:lnTo>
                    <a:pt x="107950" y="0"/>
                  </a:lnTo>
                </a:path>
                <a:path w="1336040">
                  <a:moveTo>
                    <a:pt x="215900" y="0"/>
                  </a:moveTo>
                  <a:lnTo>
                    <a:pt x="323850" y="0"/>
                  </a:lnTo>
                </a:path>
                <a:path w="1336040">
                  <a:moveTo>
                    <a:pt x="431800" y="0"/>
                  </a:moveTo>
                  <a:lnTo>
                    <a:pt x="539750" y="0"/>
                  </a:lnTo>
                </a:path>
                <a:path w="1336040">
                  <a:moveTo>
                    <a:pt x="647700" y="0"/>
                  </a:moveTo>
                  <a:lnTo>
                    <a:pt x="755650" y="0"/>
                  </a:lnTo>
                </a:path>
                <a:path w="1336040">
                  <a:moveTo>
                    <a:pt x="863600" y="0"/>
                  </a:moveTo>
                  <a:lnTo>
                    <a:pt x="971550" y="0"/>
                  </a:lnTo>
                </a:path>
                <a:path w="1336040">
                  <a:moveTo>
                    <a:pt x="1079500" y="0"/>
                  </a:moveTo>
                  <a:lnTo>
                    <a:pt x="1187450" y="0"/>
                  </a:lnTo>
                </a:path>
                <a:path w="1336040">
                  <a:moveTo>
                    <a:pt x="1295400" y="0"/>
                  </a:moveTo>
                  <a:lnTo>
                    <a:pt x="1336040" y="0"/>
                  </a:lnTo>
                </a:path>
              </a:pathLst>
            </a:custGeom>
            <a:ln w="3175">
              <a:solidFill>
                <a:srgbClr val="000000"/>
              </a:solidFill>
            </a:ln>
          </p:spPr>
          <p:txBody>
            <a:bodyPr wrap="square" lIns="0" tIns="0" rIns="0" bIns="0" rtlCol="0"/>
            <a:lstStyle/>
            <a:p>
              <a:endParaRPr/>
            </a:p>
          </p:txBody>
        </p:sp>
        <p:sp>
          <p:nvSpPr>
            <p:cNvPr id="60" name="object 60"/>
            <p:cNvSpPr/>
            <p:nvPr/>
          </p:nvSpPr>
          <p:spPr>
            <a:xfrm>
              <a:off x="8892539" y="6659880"/>
              <a:ext cx="107950" cy="72390"/>
            </a:xfrm>
            <a:custGeom>
              <a:avLst/>
              <a:gdLst/>
              <a:ahLst/>
              <a:cxnLst/>
              <a:rect l="l" t="t" r="r" b="b"/>
              <a:pathLst>
                <a:path w="107950" h="72390">
                  <a:moveTo>
                    <a:pt x="0" y="0"/>
                  </a:moveTo>
                  <a:lnTo>
                    <a:pt x="0" y="72390"/>
                  </a:lnTo>
                  <a:lnTo>
                    <a:pt x="107950" y="35560"/>
                  </a:lnTo>
                  <a:lnTo>
                    <a:pt x="0" y="0"/>
                  </a:lnTo>
                  <a:close/>
                </a:path>
              </a:pathLst>
            </a:custGeom>
            <a:solidFill>
              <a:srgbClr val="000000"/>
            </a:solidFill>
          </p:spPr>
          <p:txBody>
            <a:bodyPr wrap="square" lIns="0" tIns="0" rIns="0" bIns="0" rtlCol="0"/>
            <a:lstStyle/>
            <a:p>
              <a:endParaRPr/>
            </a:p>
          </p:txBody>
        </p:sp>
        <p:sp>
          <p:nvSpPr>
            <p:cNvPr id="61" name="object 61"/>
            <p:cNvSpPr/>
            <p:nvPr/>
          </p:nvSpPr>
          <p:spPr>
            <a:xfrm>
              <a:off x="7663179" y="6803389"/>
              <a:ext cx="1337310" cy="0"/>
            </a:xfrm>
            <a:custGeom>
              <a:avLst/>
              <a:gdLst/>
              <a:ahLst/>
              <a:cxnLst/>
              <a:rect l="l" t="t" r="r" b="b"/>
              <a:pathLst>
                <a:path w="1337309">
                  <a:moveTo>
                    <a:pt x="1337310" y="0"/>
                  </a:moveTo>
                  <a:lnTo>
                    <a:pt x="0" y="0"/>
                  </a:lnTo>
                </a:path>
              </a:pathLst>
            </a:custGeom>
            <a:ln w="3175">
              <a:solidFill>
                <a:srgbClr val="000000"/>
              </a:solidFill>
            </a:ln>
          </p:spPr>
          <p:txBody>
            <a:bodyPr wrap="square" lIns="0" tIns="0" rIns="0" bIns="0" rtlCol="0"/>
            <a:lstStyle/>
            <a:p>
              <a:endParaRPr/>
            </a:p>
          </p:txBody>
        </p:sp>
        <p:sp>
          <p:nvSpPr>
            <p:cNvPr id="62" name="object 62"/>
            <p:cNvSpPr/>
            <p:nvPr/>
          </p:nvSpPr>
          <p:spPr>
            <a:xfrm>
              <a:off x="7560309" y="6767830"/>
              <a:ext cx="107950" cy="72390"/>
            </a:xfrm>
            <a:custGeom>
              <a:avLst/>
              <a:gdLst/>
              <a:ahLst/>
              <a:cxnLst/>
              <a:rect l="l" t="t" r="r" b="b"/>
              <a:pathLst>
                <a:path w="107950" h="72390">
                  <a:moveTo>
                    <a:pt x="107950" y="0"/>
                  </a:moveTo>
                  <a:lnTo>
                    <a:pt x="0" y="35560"/>
                  </a:lnTo>
                  <a:lnTo>
                    <a:pt x="107950" y="72390"/>
                  </a:lnTo>
                  <a:lnTo>
                    <a:pt x="107950" y="0"/>
                  </a:lnTo>
                  <a:close/>
                </a:path>
              </a:pathLst>
            </a:custGeom>
            <a:solidFill>
              <a:srgbClr val="000000"/>
            </a:solidFill>
          </p:spPr>
          <p:txBody>
            <a:bodyPr wrap="square" lIns="0" tIns="0" rIns="0" bIns="0" rtlCol="0"/>
            <a:lstStyle/>
            <a:p>
              <a:endParaRPr/>
            </a:p>
          </p:txBody>
        </p:sp>
        <p:sp>
          <p:nvSpPr>
            <p:cNvPr id="63" name="object 63"/>
            <p:cNvSpPr/>
            <p:nvPr/>
          </p:nvSpPr>
          <p:spPr>
            <a:xfrm>
              <a:off x="7560309" y="6912610"/>
              <a:ext cx="1336040" cy="0"/>
            </a:xfrm>
            <a:custGeom>
              <a:avLst/>
              <a:gdLst/>
              <a:ahLst/>
              <a:cxnLst/>
              <a:rect l="l" t="t" r="r" b="b"/>
              <a:pathLst>
                <a:path w="1336040">
                  <a:moveTo>
                    <a:pt x="0" y="0"/>
                  </a:moveTo>
                  <a:lnTo>
                    <a:pt x="107950" y="0"/>
                  </a:lnTo>
                </a:path>
                <a:path w="1336040">
                  <a:moveTo>
                    <a:pt x="215900" y="0"/>
                  </a:moveTo>
                  <a:lnTo>
                    <a:pt x="323850" y="0"/>
                  </a:lnTo>
                </a:path>
                <a:path w="1336040">
                  <a:moveTo>
                    <a:pt x="431800" y="0"/>
                  </a:moveTo>
                  <a:lnTo>
                    <a:pt x="539750" y="0"/>
                  </a:lnTo>
                </a:path>
                <a:path w="1336040">
                  <a:moveTo>
                    <a:pt x="647700" y="0"/>
                  </a:moveTo>
                  <a:lnTo>
                    <a:pt x="755650" y="0"/>
                  </a:lnTo>
                </a:path>
                <a:path w="1336040">
                  <a:moveTo>
                    <a:pt x="863600" y="0"/>
                  </a:moveTo>
                  <a:lnTo>
                    <a:pt x="971550" y="0"/>
                  </a:lnTo>
                </a:path>
                <a:path w="1336040">
                  <a:moveTo>
                    <a:pt x="1079500" y="0"/>
                  </a:moveTo>
                  <a:lnTo>
                    <a:pt x="1187450" y="0"/>
                  </a:lnTo>
                </a:path>
                <a:path w="1336040">
                  <a:moveTo>
                    <a:pt x="1295400" y="0"/>
                  </a:moveTo>
                  <a:lnTo>
                    <a:pt x="1336040" y="0"/>
                  </a:lnTo>
                </a:path>
              </a:pathLst>
            </a:custGeom>
            <a:ln w="3175">
              <a:solidFill>
                <a:srgbClr val="000000"/>
              </a:solidFill>
            </a:ln>
          </p:spPr>
          <p:txBody>
            <a:bodyPr wrap="square" lIns="0" tIns="0" rIns="0" bIns="0" rtlCol="0"/>
            <a:lstStyle/>
            <a:p>
              <a:endParaRPr/>
            </a:p>
          </p:txBody>
        </p:sp>
        <p:sp>
          <p:nvSpPr>
            <p:cNvPr id="64" name="object 64"/>
            <p:cNvSpPr/>
            <p:nvPr/>
          </p:nvSpPr>
          <p:spPr>
            <a:xfrm>
              <a:off x="8892539" y="6875780"/>
              <a:ext cx="107950" cy="72390"/>
            </a:xfrm>
            <a:custGeom>
              <a:avLst/>
              <a:gdLst/>
              <a:ahLst/>
              <a:cxnLst/>
              <a:rect l="l" t="t" r="r" b="b"/>
              <a:pathLst>
                <a:path w="107950" h="72390">
                  <a:moveTo>
                    <a:pt x="0" y="0"/>
                  </a:moveTo>
                  <a:lnTo>
                    <a:pt x="0" y="72390"/>
                  </a:lnTo>
                  <a:lnTo>
                    <a:pt x="107950" y="36830"/>
                  </a:lnTo>
                  <a:lnTo>
                    <a:pt x="0" y="0"/>
                  </a:lnTo>
                  <a:close/>
                </a:path>
              </a:pathLst>
            </a:custGeom>
            <a:solidFill>
              <a:srgbClr val="000000"/>
            </a:solidFill>
          </p:spPr>
          <p:txBody>
            <a:bodyPr wrap="square" lIns="0" tIns="0" rIns="0" bIns="0" rtlCol="0"/>
            <a:lstStyle/>
            <a:p>
              <a:endParaRPr/>
            </a:p>
          </p:txBody>
        </p:sp>
        <p:sp>
          <p:nvSpPr>
            <p:cNvPr id="65" name="object 65"/>
            <p:cNvSpPr/>
            <p:nvPr/>
          </p:nvSpPr>
          <p:spPr>
            <a:xfrm>
              <a:off x="6222999" y="7020560"/>
              <a:ext cx="1337310" cy="0"/>
            </a:xfrm>
            <a:custGeom>
              <a:avLst/>
              <a:gdLst/>
              <a:ahLst/>
              <a:cxnLst/>
              <a:rect l="l" t="t" r="r" b="b"/>
              <a:pathLst>
                <a:path w="1337309">
                  <a:moveTo>
                    <a:pt x="1337309" y="0"/>
                  </a:moveTo>
                  <a:lnTo>
                    <a:pt x="1229359" y="0"/>
                  </a:lnTo>
                </a:path>
                <a:path w="1337309">
                  <a:moveTo>
                    <a:pt x="1121409" y="0"/>
                  </a:moveTo>
                  <a:lnTo>
                    <a:pt x="1013459" y="0"/>
                  </a:lnTo>
                </a:path>
                <a:path w="1337309">
                  <a:moveTo>
                    <a:pt x="905509" y="0"/>
                  </a:moveTo>
                  <a:lnTo>
                    <a:pt x="797559" y="0"/>
                  </a:lnTo>
                </a:path>
                <a:path w="1337309">
                  <a:moveTo>
                    <a:pt x="689609" y="0"/>
                  </a:moveTo>
                  <a:lnTo>
                    <a:pt x="580390" y="0"/>
                  </a:lnTo>
                </a:path>
                <a:path w="1337309">
                  <a:moveTo>
                    <a:pt x="472440" y="0"/>
                  </a:moveTo>
                  <a:lnTo>
                    <a:pt x="364490" y="0"/>
                  </a:lnTo>
                </a:path>
                <a:path w="1337309">
                  <a:moveTo>
                    <a:pt x="256539" y="0"/>
                  </a:moveTo>
                  <a:lnTo>
                    <a:pt x="148589" y="0"/>
                  </a:lnTo>
                </a:path>
                <a:path w="1337309">
                  <a:moveTo>
                    <a:pt x="40639" y="0"/>
                  </a:moveTo>
                  <a:lnTo>
                    <a:pt x="0" y="0"/>
                  </a:lnTo>
                </a:path>
              </a:pathLst>
            </a:custGeom>
            <a:ln w="3175">
              <a:solidFill>
                <a:srgbClr val="000000"/>
              </a:solidFill>
            </a:ln>
          </p:spPr>
          <p:txBody>
            <a:bodyPr wrap="square" lIns="0" tIns="0" rIns="0" bIns="0" rtlCol="0"/>
            <a:lstStyle/>
            <a:p>
              <a:endParaRPr/>
            </a:p>
          </p:txBody>
        </p:sp>
        <p:sp>
          <p:nvSpPr>
            <p:cNvPr id="66" name="object 66"/>
            <p:cNvSpPr/>
            <p:nvPr/>
          </p:nvSpPr>
          <p:spPr>
            <a:xfrm>
              <a:off x="6120129" y="6983730"/>
              <a:ext cx="107950" cy="72390"/>
            </a:xfrm>
            <a:custGeom>
              <a:avLst/>
              <a:gdLst/>
              <a:ahLst/>
              <a:cxnLst/>
              <a:rect l="l" t="t" r="r" b="b"/>
              <a:pathLst>
                <a:path w="107950" h="72390">
                  <a:moveTo>
                    <a:pt x="107950" y="0"/>
                  </a:moveTo>
                  <a:lnTo>
                    <a:pt x="0" y="36830"/>
                  </a:lnTo>
                  <a:lnTo>
                    <a:pt x="107950" y="72390"/>
                  </a:lnTo>
                  <a:lnTo>
                    <a:pt x="107950" y="0"/>
                  </a:lnTo>
                  <a:close/>
                </a:path>
              </a:pathLst>
            </a:custGeom>
            <a:solidFill>
              <a:srgbClr val="000000"/>
            </a:solidFill>
          </p:spPr>
          <p:txBody>
            <a:bodyPr wrap="square" lIns="0" tIns="0" rIns="0" bIns="0" rtlCol="0"/>
            <a:lstStyle/>
            <a:p>
              <a:endParaRPr/>
            </a:p>
          </p:txBody>
        </p:sp>
        <p:sp>
          <p:nvSpPr>
            <p:cNvPr id="67" name="object 67"/>
            <p:cNvSpPr/>
            <p:nvPr/>
          </p:nvSpPr>
          <p:spPr>
            <a:xfrm>
              <a:off x="7236459" y="5543550"/>
              <a:ext cx="647700" cy="215900"/>
            </a:xfrm>
            <a:custGeom>
              <a:avLst/>
              <a:gdLst/>
              <a:ahLst/>
              <a:cxnLst/>
              <a:rect l="l" t="t" r="r" b="b"/>
              <a:pathLst>
                <a:path w="647700" h="215900">
                  <a:moveTo>
                    <a:pt x="323850" y="215900"/>
                  </a:moveTo>
                  <a:lnTo>
                    <a:pt x="0" y="215900"/>
                  </a:lnTo>
                  <a:lnTo>
                    <a:pt x="0" y="0"/>
                  </a:lnTo>
                  <a:lnTo>
                    <a:pt x="647700" y="0"/>
                  </a:lnTo>
                  <a:lnTo>
                    <a:pt x="647700" y="215900"/>
                  </a:lnTo>
                  <a:lnTo>
                    <a:pt x="323850" y="215900"/>
                  </a:lnTo>
                  <a:close/>
                </a:path>
              </a:pathLst>
            </a:custGeom>
            <a:ln w="3175">
              <a:solidFill>
                <a:srgbClr val="000000"/>
              </a:solidFill>
            </a:ln>
          </p:spPr>
          <p:txBody>
            <a:bodyPr wrap="square" lIns="0" tIns="0" rIns="0" bIns="0" rtlCol="0"/>
            <a:lstStyle/>
            <a:p>
              <a:endParaRPr/>
            </a:p>
          </p:txBody>
        </p:sp>
      </p:grpSp>
      <p:sp>
        <p:nvSpPr>
          <p:cNvPr id="68" name="object 68"/>
          <p:cNvSpPr/>
          <p:nvPr/>
        </p:nvSpPr>
        <p:spPr>
          <a:xfrm>
            <a:off x="7776209" y="6155690"/>
            <a:ext cx="107950" cy="0"/>
          </a:xfrm>
          <a:custGeom>
            <a:avLst/>
            <a:gdLst/>
            <a:ahLst/>
            <a:cxnLst/>
            <a:rect l="l" t="t" r="r" b="b"/>
            <a:pathLst>
              <a:path w="107950">
                <a:moveTo>
                  <a:pt x="0" y="0"/>
                </a:moveTo>
                <a:lnTo>
                  <a:pt x="107950" y="0"/>
                </a:lnTo>
              </a:path>
            </a:pathLst>
          </a:custGeom>
          <a:ln w="3175">
            <a:solidFill>
              <a:srgbClr val="000000"/>
            </a:solidFill>
          </a:ln>
        </p:spPr>
        <p:txBody>
          <a:bodyPr wrap="square" lIns="0" tIns="0" rIns="0" bIns="0" rtlCol="0"/>
          <a:lstStyle/>
          <a:p>
            <a:endParaRPr/>
          </a:p>
        </p:txBody>
      </p:sp>
      <p:sp>
        <p:nvSpPr>
          <p:cNvPr id="69" name="object 69"/>
          <p:cNvSpPr/>
          <p:nvPr/>
        </p:nvSpPr>
        <p:spPr>
          <a:xfrm>
            <a:off x="7992109" y="6155690"/>
            <a:ext cx="107950" cy="0"/>
          </a:xfrm>
          <a:custGeom>
            <a:avLst/>
            <a:gdLst/>
            <a:ahLst/>
            <a:cxnLst/>
            <a:rect l="l" t="t" r="r" b="b"/>
            <a:pathLst>
              <a:path w="107950">
                <a:moveTo>
                  <a:pt x="0" y="0"/>
                </a:moveTo>
                <a:lnTo>
                  <a:pt x="107950" y="0"/>
                </a:lnTo>
              </a:path>
            </a:pathLst>
          </a:custGeom>
          <a:ln w="3175">
            <a:solidFill>
              <a:srgbClr val="000000"/>
            </a:solidFill>
          </a:ln>
        </p:spPr>
        <p:txBody>
          <a:bodyPr wrap="square" lIns="0" tIns="0" rIns="0" bIns="0" rtlCol="0"/>
          <a:lstStyle/>
          <a:p>
            <a:endParaRPr/>
          </a:p>
        </p:txBody>
      </p:sp>
      <p:sp>
        <p:nvSpPr>
          <p:cNvPr id="70" name="object 70"/>
          <p:cNvSpPr/>
          <p:nvPr/>
        </p:nvSpPr>
        <p:spPr>
          <a:xfrm>
            <a:off x="8208009" y="6155690"/>
            <a:ext cx="107950" cy="0"/>
          </a:xfrm>
          <a:custGeom>
            <a:avLst/>
            <a:gdLst/>
            <a:ahLst/>
            <a:cxnLst/>
            <a:rect l="l" t="t" r="r" b="b"/>
            <a:pathLst>
              <a:path w="107950">
                <a:moveTo>
                  <a:pt x="0" y="0"/>
                </a:moveTo>
                <a:lnTo>
                  <a:pt x="107950" y="0"/>
                </a:lnTo>
              </a:path>
            </a:pathLst>
          </a:custGeom>
          <a:ln w="3175">
            <a:solidFill>
              <a:srgbClr val="000000"/>
            </a:solidFill>
          </a:ln>
        </p:spPr>
        <p:txBody>
          <a:bodyPr wrap="square" lIns="0" tIns="0" rIns="0" bIns="0" rtlCol="0"/>
          <a:lstStyle/>
          <a:p>
            <a:endParaRPr/>
          </a:p>
        </p:txBody>
      </p:sp>
      <p:sp>
        <p:nvSpPr>
          <p:cNvPr id="71" name="object 71"/>
          <p:cNvSpPr/>
          <p:nvPr/>
        </p:nvSpPr>
        <p:spPr>
          <a:xfrm>
            <a:off x="8423909" y="6155690"/>
            <a:ext cx="107950" cy="0"/>
          </a:xfrm>
          <a:custGeom>
            <a:avLst/>
            <a:gdLst/>
            <a:ahLst/>
            <a:cxnLst/>
            <a:rect l="l" t="t" r="r" b="b"/>
            <a:pathLst>
              <a:path w="107950">
                <a:moveTo>
                  <a:pt x="0" y="0"/>
                </a:moveTo>
                <a:lnTo>
                  <a:pt x="107950" y="0"/>
                </a:lnTo>
              </a:path>
            </a:pathLst>
          </a:custGeom>
          <a:ln w="3175">
            <a:solidFill>
              <a:srgbClr val="000000"/>
            </a:solidFill>
          </a:ln>
        </p:spPr>
        <p:txBody>
          <a:bodyPr wrap="square" lIns="0" tIns="0" rIns="0" bIns="0" rtlCol="0"/>
          <a:lstStyle/>
          <a:p>
            <a:endParaRPr/>
          </a:p>
        </p:txBody>
      </p:sp>
      <p:sp>
        <p:nvSpPr>
          <p:cNvPr id="72" name="object 72"/>
          <p:cNvSpPr/>
          <p:nvPr/>
        </p:nvSpPr>
        <p:spPr>
          <a:xfrm>
            <a:off x="8639809" y="6155690"/>
            <a:ext cx="107950" cy="0"/>
          </a:xfrm>
          <a:custGeom>
            <a:avLst/>
            <a:gdLst/>
            <a:ahLst/>
            <a:cxnLst/>
            <a:rect l="l" t="t" r="r" b="b"/>
            <a:pathLst>
              <a:path w="107950">
                <a:moveTo>
                  <a:pt x="0" y="0"/>
                </a:moveTo>
                <a:lnTo>
                  <a:pt x="107950" y="0"/>
                </a:lnTo>
              </a:path>
            </a:pathLst>
          </a:custGeom>
          <a:ln w="3175">
            <a:solidFill>
              <a:srgbClr val="000000"/>
            </a:solidFill>
          </a:ln>
        </p:spPr>
        <p:txBody>
          <a:bodyPr wrap="square" lIns="0" tIns="0" rIns="0" bIns="0" rtlCol="0"/>
          <a:lstStyle/>
          <a:p>
            <a:endParaRPr/>
          </a:p>
        </p:txBody>
      </p:sp>
      <p:grpSp>
        <p:nvGrpSpPr>
          <p:cNvPr id="73" name="object 73"/>
          <p:cNvGrpSpPr/>
          <p:nvPr/>
        </p:nvGrpSpPr>
        <p:grpSpPr>
          <a:xfrm>
            <a:off x="3599815" y="5759450"/>
            <a:ext cx="1441450" cy="1440180"/>
            <a:chOff x="3599815" y="5759450"/>
            <a:chExt cx="1441450" cy="1440180"/>
          </a:xfrm>
        </p:grpSpPr>
        <p:sp>
          <p:nvSpPr>
            <p:cNvPr id="74" name="object 74"/>
            <p:cNvSpPr/>
            <p:nvPr/>
          </p:nvSpPr>
          <p:spPr>
            <a:xfrm>
              <a:off x="3600450" y="5759450"/>
              <a:ext cx="0" cy="1440180"/>
            </a:xfrm>
            <a:custGeom>
              <a:avLst/>
              <a:gdLst/>
              <a:ahLst/>
              <a:cxnLst/>
              <a:rect l="l" t="t" r="r" b="b"/>
              <a:pathLst>
                <a:path h="1440179">
                  <a:moveTo>
                    <a:pt x="0" y="0"/>
                  </a:moveTo>
                  <a:lnTo>
                    <a:pt x="0" y="1440180"/>
                  </a:lnTo>
                </a:path>
              </a:pathLst>
            </a:custGeom>
            <a:ln w="3175">
              <a:solidFill>
                <a:srgbClr val="000000"/>
              </a:solidFill>
            </a:ln>
          </p:spPr>
          <p:txBody>
            <a:bodyPr wrap="square" lIns="0" tIns="0" rIns="0" bIns="0" rtlCol="0"/>
            <a:lstStyle/>
            <a:p>
              <a:endParaRPr/>
            </a:p>
          </p:txBody>
        </p:sp>
        <p:sp>
          <p:nvSpPr>
            <p:cNvPr id="75" name="object 75"/>
            <p:cNvSpPr/>
            <p:nvPr/>
          </p:nvSpPr>
          <p:spPr>
            <a:xfrm>
              <a:off x="3600450" y="5939789"/>
              <a:ext cx="1336040" cy="0"/>
            </a:xfrm>
            <a:custGeom>
              <a:avLst/>
              <a:gdLst/>
              <a:ahLst/>
              <a:cxnLst/>
              <a:rect l="l" t="t" r="r" b="b"/>
              <a:pathLst>
                <a:path w="1336039">
                  <a:moveTo>
                    <a:pt x="0" y="0"/>
                  </a:moveTo>
                  <a:lnTo>
                    <a:pt x="1336039" y="0"/>
                  </a:lnTo>
                </a:path>
              </a:pathLst>
            </a:custGeom>
            <a:ln w="3175">
              <a:solidFill>
                <a:srgbClr val="000000"/>
              </a:solidFill>
            </a:ln>
          </p:spPr>
          <p:txBody>
            <a:bodyPr wrap="square" lIns="0" tIns="0" rIns="0" bIns="0" rtlCol="0"/>
            <a:lstStyle/>
            <a:p>
              <a:endParaRPr/>
            </a:p>
          </p:txBody>
        </p:sp>
        <p:sp>
          <p:nvSpPr>
            <p:cNvPr id="76" name="object 76"/>
            <p:cNvSpPr/>
            <p:nvPr/>
          </p:nvSpPr>
          <p:spPr>
            <a:xfrm>
              <a:off x="5040630" y="5759450"/>
              <a:ext cx="0" cy="1440180"/>
            </a:xfrm>
            <a:custGeom>
              <a:avLst/>
              <a:gdLst/>
              <a:ahLst/>
              <a:cxnLst/>
              <a:rect l="l" t="t" r="r" b="b"/>
              <a:pathLst>
                <a:path h="1440179">
                  <a:moveTo>
                    <a:pt x="0" y="0"/>
                  </a:moveTo>
                  <a:lnTo>
                    <a:pt x="0" y="1440180"/>
                  </a:lnTo>
                </a:path>
              </a:pathLst>
            </a:custGeom>
            <a:ln w="3175">
              <a:solidFill>
                <a:srgbClr val="000000"/>
              </a:solidFill>
            </a:ln>
          </p:spPr>
          <p:txBody>
            <a:bodyPr wrap="square" lIns="0" tIns="0" rIns="0" bIns="0" rtlCol="0"/>
            <a:lstStyle/>
            <a:p>
              <a:endParaRPr/>
            </a:p>
          </p:txBody>
        </p:sp>
        <p:sp>
          <p:nvSpPr>
            <p:cNvPr id="77" name="object 77"/>
            <p:cNvSpPr/>
            <p:nvPr/>
          </p:nvSpPr>
          <p:spPr>
            <a:xfrm>
              <a:off x="4931410" y="5904229"/>
              <a:ext cx="109220" cy="72390"/>
            </a:xfrm>
            <a:custGeom>
              <a:avLst/>
              <a:gdLst/>
              <a:ahLst/>
              <a:cxnLst/>
              <a:rect l="l" t="t" r="r" b="b"/>
              <a:pathLst>
                <a:path w="109220" h="72389">
                  <a:moveTo>
                    <a:pt x="0" y="0"/>
                  </a:moveTo>
                  <a:lnTo>
                    <a:pt x="0" y="72390"/>
                  </a:lnTo>
                  <a:lnTo>
                    <a:pt x="109219" y="35560"/>
                  </a:lnTo>
                  <a:lnTo>
                    <a:pt x="0" y="0"/>
                  </a:lnTo>
                  <a:close/>
                </a:path>
              </a:pathLst>
            </a:custGeom>
            <a:solidFill>
              <a:srgbClr val="000000"/>
            </a:solidFill>
          </p:spPr>
          <p:txBody>
            <a:bodyPr wrap="square" lIns="0" tIns="0" rIns="0" bIns="0" rtlCol="0"/>
            <a:lstStyle/>
            <a:p>
              <a:endParaRPr/>
            </a:p>
          </p:txBody>
        </p:sp>
        <p:sp>
          <p:nvSpPr>
            <p:cNvPr id="78" name="object 78"/>
            <p:cNvSpPr/>
            <p:nvPr/>
          </p:nvSpPr>
          <p:spPr>
            <a:xfrm>
              <a:off x="3703320" y="6047740"/>
              <a:ext cx="1337310" cy="0"/>
            </a:xfrm>
            <a:custGeom>
              <a:avLst/>
              <a:gdLst/>
              <a:ahLst/>
              <a:cxnLst/>
              <a:rect l="l" t="t" r="r" b="b"/>
              <a:pathLst>
                <a:path w="1337310">
                  <a:moveTo>
                    <a:pt x="1337309" y="0"/>
                  </a:moveTo>
                  <a:lnTo>
                    <a:pt x="1228089" y="0"/>
                  </a:lnTo>
                </a:path>
                <a:path w="1337310">
                  <a:moveTo>
                    <a:pt x="1120139" y="0"/>
                  </a:moveTo>
                  <a:lnTo>
                    <a:pt x="1012189" y="0"/>
                  </a:lnTo>
                </a:path>
                <a:path w="1337310">
                  <a:moveTo>
                    <a:pt x="904239" y="0"/>
                  </a:moveTo>
                  <a:lnTo>
                    <a:pt x="796289" y="0"/>
                  </a:lnTo>
                </a:path>
                <a:path w="1337310">
                  <a:moveTo>
                    <a:pt x="688339" y="0"/>
                  </a:moveTo>
                  <a:lnTo>
                    <a:pt x="580389" y="0"/>
                  </a:lnTo>
                </a:path>
                <a:path w="1337310">
                  <a:moveTo>
                    <a:pt x="472439" y="0"/>
                  </a:moveTo>
                  <a:lnTo>
                    <a:pt x="364489" y="0"/>
                  </a:lnTo>
                </a:path>
                <a:path w="1337310">
                  <a:moveTo>
                    <a:pt x="256539" y="0"/>
                  </a:moveTo>
                  <a:lnTo>
                    <a:pt x="148589" y="0"/>
                  </a:lnTo>
                </a:path>
                <a:path w="1337310">
                  <a:moveTo>
                    <a:pt x="40639" y="0"/>
                  </a:moveTo>
                  <a:lnTo>
                    <a:pt x="0" y="0"/>
                  </a:lnTo>
                </a:path>
              </a:pathLst>
            </a:custGeom>
            <a:ln w="3175">
              <a:solidFill>
                <a:srgbClr val="000000"/>
              </a:solidFill>
            </a:ln>
          </p:spPr>
          <p:txBody>
            <a:bodyPr wrap="square" lIns="0" tIns="0" rIns="0" bIns="0" rtlCol="0"/>
            <a:lstStyle/>
            <a:p>
              <a:endParaRPr/>
            </a:p>
          </p:txBody>
        </p:sp>
        <p:sp>
          <p:nvSpPr>
            <p:cNvPr id="79" name="object 79"/>
            <p:cNvSpPr/>
            <p:nvPr/>
          </p:nvSpPr>
          <p:spPr>
            <a:xfrm>
              <a:off x="3600450" y="6012179"/>
              <a:ext cx="107950" cy="72390"/>
            </a:xfrm>
            <a:custGeom>
              <a:avLst/>
              <a:gdLst/>
              <a:ahLst/>
              <a:cxnLst/>
              <a:rect l="l" t="t" r="r" b="b"/>
              <a:pathLst>
                <a:path w="107950" h="72389">
                  <a:moveTo>
                    <a:pt x="107950" y="0"/>
                  </a:moveTo>
                  <a:lnTo>
                    <a:pt x="0" y="35560"/>
                  </a:lnTo>
                  <a:lnTo>
                    <a:pt x="107950" y="72390"/>
                  </a:lnTo>
                  <a:lnTo>
                    <a:pt x="107950" y="0"/>
                  </a:lnTo>
                  <a:close/>
                </a:path>
              </a:pathLst>
            </a:custGeom>
            <a:solidFill>
              <a:srgbClr val="000000"/>
            </a:solidFill>
          </p:spPr>
          <p:txBody>
            <a:bodyPr wrap="square" lIns="0" tIns="0" rIns="0" bIns="0" rtlCol="0"/>
            <a:lstStyle/>
            <a:p>
              <a:endParaRPr/>
            </a:p>
          </p:txBody>
        </p:sp>
        <p:sp>
          <p:nvSpPr>
            <p:cNvPr id="80" name="object 80"/>
            <p:cNvSpPr/>
            <p:nvPr/>
          </p:nvSpPr>
          <p:spPr>
            <a:xfrm>
              <a:off x="3600450" y="6155690"/>
              <a:ext cx="1336040" cy="0"/>
            </a:xfrm>
            <a:custGeom>
              <a:avLst/>
              <a:gdLst/>
              <a:ahLst/>
              <a:cxnLst/>
              <a:rect l="l" t="t" r="r" b="b"/>
              <a:pathLst>
                <a:path w="1336039">
                  <a:moveTo>
                    <a:pt x="0" y="0"/>
                  </a:moveTo>
                  <a:lnTo>
                    <a:pt x="1336039" y="0"/>
                  </a:lnTo>
                </a:path>
              </a:pathLst>
            </a:custGeom>
            <a:ln w="3175">
              <a:solidFill>
                <a:srgbClr val="000000"/>
              </a:solidFill>
            </a:ln>
          </p:spPr>
          <p:txBody>
            <a:bodyPr wrap="square" lIns="0" tIns="0" rIns="0" bIns="0" rtlCol="0"/>
            <a:lstStyle/>
            <a:p>
              <a:endParaRPr/>
            </a:p>
          </p:txBody>
        </p:sp>
        <p:sp>
          <p:nvSpPr>
            <p:cNvPr id="81" name="object 81"/>
            <p:cNvSpPr/>
            <p:nvPr/>
          </p:nvSpPr>
          <p:spPr>
            <a:xfrm>
              <a:off x="4931410" y="6120129"/>
              <a:ext cx="109220" cy="72390"/>
            </a:xfrm>
            <a:custGeom>
              <a:avLst/>
              <a:gdLst/>
              <a:ahLst/>
              <a:cxnLst/>
              <a:rect l="l" t="t" r="r" b="b"/>
              <a:pathLst>
                <a:path w="109220" h="72389">
                  <a:moveTo>
                    <a:pt x="0" y="0"/>
                  </a:moveTo>
                  <a:lnTo>
                    <a:pt x="0" y="72390"/>
                  </a:lnTo>
                  <a:lnTo>
                    <a:pt x="109219" y="35560"/>
                  </a:lnTo>
                  <a:lnTo>
                    <a:pt x="0" y="0"/>
                  </a:lnTo>
                  <a:close/>
                </a:path>
              </a:pathLst>
            </a:custGeom>
            <a:solidFill>
              <a:srgbClr val="000000"/>
            </a:solidFill>
          </p:spPr>
          <p:txBody>
            <a:bodyPr wrap="square" lIns="0" tIns="0" rIns="0" bIns="0" rtlCol="0"/>
            <a:lstStyle/>
            <a:p>
              <a:endParaRPr/>
            </a:p>
          </p:txBody>
        </p:sp>
        <p:sp>
          <p:nvSpPr>
            <p:cNvPr id="82" name="object 82"/>
            <p:cNvSpPr/>
            <p:nvPr/>
          </p:nvSpPr>
          <p:spPr>
            <a:xfrm>
              <a:off x="3703320" y="6263640"/>
              <a:ext cx="1337310" cy="0"/>
            </a:xfrm>
            <a:custGeom>
              <a:avLst/>
              <a:gdLst/>
              <a:ahLst/>
              <a:cxnLst/>
              <a:rect l="l" t="t" r="r" b="b"/>
              <a:pathLst>
                <a:path w="1337310">
                  <a:moveTo>
                    <a:pt x="1337309" y="0"/>
                  </a:moveTo>
                  <a:lnTo>
                    <a:pt x="1228089" y="0"/>
                  </a:lnTo>
                </a:path>
                <a:path w="1337310">
                  <a:moveTo>
                    <a:pt x="1120139" y="0"/>
                  </a:moveTo>
                  <a:lnTo>
                    <a:pt x="1012189" y="0"/>
                  </a:lnTo>
                </a:path>
                <a:path w="1337310">
                  <a:moveTo>
                    <a:pt x="904239" y="0"/>
                  </a:moveTo>
                  <a:lnTo>
                    <a:pt x="796289" y="0"/>
                  </a:lnTo>
                </a:path>
                <a:path w="1337310">
                  <a:moveTo>
                    <a:pt x="688339" y="0"/>
                  </a:moveTo>
                  <a:lnTo>
                    <a:pt x="580389" y="0"/>
                  </a:lnTo>
                </a:path>
                <a:path w="1337310">
                  <a:moveTo>
                    <a:pt x="472439" y="0"/>
                  </a:moveTo>
                  <a:lnTo>
                    <a:pt x="364489" y="0"/>
                  </a:lnTo>
                </a:path>
                <a:path w="1337310">
                  <a:moveTo>
                    <a:pt x="256539" y="0"/>
                  </a:moveTo>
                  <a:lnTo>
                    <a:pt x="148589" y="0"/>
                  </a:lnTo>
                </a:path>
                <a:path w="1337310">
                  <a:moveTo>
                    <a:pt x="40639" y="0"/>
                  </a:moveTo>
                  <a:lnTo>
                    <a:pt x="0" y="0"/>
                  </a:lnTo>
                </a:path>
              </a:pathLst>
            </a:custGeom>
            <a:ln w="3175">
              <a:solidFill>
                <a:srgbClr val="000000"/>
              </a:solidFill>
            </a:ln>
          </p:spPr>
          <p:txBody>
            <a:bodyPr wrap="square" lIns="0" tIns="0" rIns="0" bIns="0" rtlCol="0"/>
            <a:lstStyle/>
            <a:p>
              <a:endParaRPr/>
            </a:p>
          </p:txBody>
        </p:sp>
        <p:sp>
          <p:nvSpPr>
            <p:cNvPr id="83" name="object 83"/>
            <p:cNvSpPr/>
            <p:nvPr/>
          </p:nvSpPr>
          <p:spPr>
            <a:xfrm>
              <a:off x="3600450" y="6228080"/>
              <a:ext cx="107950" cy="72390"/>
            </a:xfrm>
            <a:custGeom>
              <a:avLst/>
              <a:gdLst/>
              <a:ahLst/>
              <a:cxnLst/>
              <a:rect l="l" t="t" r="r" b="b"/>
              <a:pathLst>
                <a:path w="107950" h="72389">
                  <a:moveTo>
                    <a:pt x="107950" y="0"/>
                  </a:moveTo>
                  <a:lnTo>
                    <a:pt x="0" y="35560"/>
                  </a:lnTo>
                  <a:lnTo>
                    <a:pt x="107950" y="72390"/>
                  </a:lnTo>
                  <a:lnTo>
                    <a:pt x="107950" y="0"/>
                  </a:lnTo>
                  <a:close/>
                </a:path>
              </a:pathLst>
            </a:custGeom>
            <a:solidFill>
              <a:srgbClr val="000000"/>
            </a:solidFill>
          </p:spPr>
          <p:txBody>
            <a:bodyPr wrap="square" lIns="0" tIns="0" rIns="0" bIns="0" rtlCol="0"/>
            <a:lstStyle/>
            <a:p>
              <a:endParaRPr/>
            </a:p>
          </p:txBody>
        </p:sp>
        <p:sp>
          <p:nvSpPr>
            <p:cNvPr id="84" name="object 84"/>
            <p:cNvSpPr/>
            <p:nvPr/>
          </p:nvSpPr>
          <p:spPr>
            <a:xfrm>
              <a:off x="3703320" y="6371590"/>
              <a:ext cx="1337310" cy="0"/>
            </a:xfrm>
            <a:custGeom>
              <a:avLst/>
              <a:gdLst/>
              <a:ahLst/>
              <a:cxnLst/>
              <a:rect l="l" t="t" r="r" b="b"/>
              <a:pathLst>
                <a:path w="1337310">
                  <a:moveTo>
                    <a:pt x="1337309" y="0"/>
                  </a:moveTo>
                  <a:lnTo>
                    <a:pt x="1228089" y="0"/>
                  </a:lnTo>
                </a:path>
                <a:path w="1337310">
                  <a:moveTo>
                    <a:pt x="1120139" y="0"/>
                  </a:moveTo>
                  <a:lnTo>
                    <a:pt x="1012189" y="0"/>
                  </a:lnTo>
                </a:path>
                <a:path w="1337310">
                  <a:moveTo>
                    <a:pt x="904239" y="0"/>
                  </a:moveTo>
                  <a:lnTo>
                    <a:pt x="796289" y="0"/>
                  </a:lnTo>
                </a:path>
                <a:path w="1337310">
                  <a:moveTo>
                    <a:pt x="688339" y="0"/>
                  </a:moveTo>
                  <a:lnTo>
                    <a:pt x="580389" y="0"/>
                  </a:lnTo>
                </a:path>
                <a:path w="1337310">
                  <a:moveTo>
                    <a:pt x="472439" y="0"/>
                  </a:moveTo>
                  <a:lnTo>
                    <a:pt x="364489" y="0"/>
                  </a:lnTo>
                </a:path>
                <a:path w="1337310">
                  <a:moveTo>
                    <a:pt x="256539" y="0"/>
                  </a:moveTo>
                  <a:lnTo>
                    <a:pt x="148589" y="0"/>
                  </a:lnTo>
                </a:path>
                <a:path w="1337310">
                  <a:moveTo>
                    <a:pt x="40639" y="0"/>
                  </a:moveTo>
                  <a:lnTo>
                    <a:pt x="0" y="0"/>
                  </a:lnTo>
                </a:path>
              </a:pathLst>
            </a:custGeom>
            <a:ln w="3175">
              <a:solidFill>
                <a:srgbClr val="000000"/>
              </a:solidFill>
            </a:ln>
          </p:spPr>
          <p:txBody>
            <a:bodyPr wrap="square" lIns="0" tIns="0" rIns="0" bIns="0" rtlCol="0"/>
            <a:lstStyle/>
            <a:p>
              <a:endParaRPr/>
            </a:p>
          </p:txBody>
        </p:sp>
        <p:sp>
          <p:nvSpPr>
            <p:cNvPr id="85" name="object 85"/>
            <p:cNvSpPr/>
            <p:nvPr/>
          </p:nvSpPr>
          <p:spPr>
            <a:xfrm>
              <a:off x="3600450" y="6336030"/>
              <a:ext cx="107950" cy="72390"/>
            </a:xfrm>
            <a:custGeom>
              <a:avLst/>
              <a:gdLst/>
              <a:ahLst/>
              <a:cxnLst/>
              <a:rect l="l" t="t" r="r" b="b"/>
              <a:pathLst>
                <a:path w="107950" h="72389">
                  <a:moveTo>
                    <a:pt x="107950" y="0"/>
                  </a:moveTo>
                  <a:lnTo>
                    <a:pt x="0" y="35560"/>
                  </a:lnTo>
                  <a:lnTo>
                    <a:pt x="107950" y="72390"/>
                  </a:lnTo>
                  <a:lnTo>
                    <a:pt x="107950" y="0"/>
                  </a:lnTo>
                  <a:close/>
                </a:path>
              </a:pathLst>
            </a:custGeom>
            <a:solidFill>
              <a:srgbClr val="000000"/>
            </a:solidFill>
          </p:spPr>
          <p:txBody>
            <a:bodyPr wrap="square" lIns="0" tIns="0" rIns="0" bIns="0" rtlCol="0"/>
            <a:lstStyle/>
            <a:p>
              <a:endParaRPr/>
            </a:p>
          </p:txBody>
        </p:sp>
        <p:sp>
          <p:nvSpPr>
            <p:cNvPr id="86" name="object 86"/>
            <p:cNvSpPr/>
            <p:nvPr/>
          </p:nvSpPr>
          <p:spPr>
            <a:xfrm>
              <a:off x="3600450" y="6479540"/>
              <a:ext cx="1336040" cy="0"/>
            </a:xfrm>
            <a:custGeom>
              <a:avLst/>
              <a:gdLst/>
              <a:ahLst/>
              <a:cxnLst/>
              <a:rect l="l" t="t" r="r" b="b"/>
              <a:pathLst>
                <a:path w="1336039">
                  <a:moveTo>
                    <a:pt x="0" y="0"/>
                  </a:moveTo>
                  <a:lnTo>
                    <a:pt x="1336039" y="0"/>
                  </a:lnTo>
                </a:path>
              </a:pathLst>
            </a:custGeom>
            <a:ln w="3175">
              <a:solidFill>
                <a:srgbClr val="000000"/>
              </a:solidFill>
            </a:ln>
          </p:spPr>
          <p:txBody>
            <a:bodyPr wrap="square" lIns="0" tIns="0" rIns="0" bIns="0" rtlCol="0"/>
            <a:lstStyle/>
            <a:p>
              <a:endParaRPr/>
            </a:p>
          </p:txBody>
        </p:sp>
        <p:sp>
          <p:nvSpPr>
            <p:cNvPr id="87" name="object 87"/>
            <p:cNvSpPr/>
            <p:nvPr/>
          </p:nvSpPr>
          <p:spPr>
            <a:xfrm>
              <a:off x="4931410" y="6443980"/>
              <a:ext cx="109220" cy="72390"/>
            </a:xfrm>
            <a:custGeom>
              <a:avLst/>
              <a:gdLst/>
              <a:ahLst/>
              <a:cxnLst/>
              <a:rect l="l" t="t" r="r" b="b"/>
              <a:pathLst>
                <a:path w="109220" h="72390">
                  <a:moveTo>
                    <a:pt x="0" y="0"/>
                  </a:moveTo>
                  <a:lnTo>
                    <a:pt x="0" y="72390"/>
                  </a:lnTo>
                  <a:lnTo>
                    <a:pt x="109219" y="35560"/>
                  </a:lnTo>
                  <a:lnTo>
                    <a:pt x="0" y="0"/>
                  </a:lnTo>
                  <a:close/>
                </a:path>
              </a:pathLst>
            </a:custGeom>
            <a:solidFill>
              <a:srgbClr val="000000"/>
            </a:solidFill>
          </p:spPr>
          <p:txBody>
            <a:bodyPr wrap="square" lIns="0" tIns="0" rIns="0" bIns="0" rtlCol="0"/>
            <a:lstStyle/>
            <a:p>
              <a:endParaRPr/>
            </a:p>
          </p:txBody>
        </p:sp>
        <p:sp>
          <p:nvSpPr>
            <p:cNvPr id="88" name="object 88"/>
            <p:cNvSpPr/>
            <p:nvPr/>
          </p:nvSpPr>
          <p:spPr>
            <a:xfrm>
              <a:off x="3703320" y="6587489"/>
              <a:ext cx="1337310" cy="0"/>
            </a:xfrm>
            <a:custGeom>
              <a:avLst/>
              <a:gdLst/>
              <a:ahLst/>
              <a:cxnLst/>
              <a:rect l="l" t="t" r="r" b="b"/>
              <a:pathLst>
                <a:path w="1337310">
                  <a:moveTo>
                    <a:pt x="1337309" y="0"/>
                  </a:moveTo>
                  <a:lnTo>
                    <a:pt x="1228089" y="0"/>
                  </a:lnTo>
                </a:path>
                <a:path w="1337310">
                  <a:moveTo>
                    <a:pt x="1120139" y="0"/>
                  </a:moveTo>
                  <a:lnTo>
                    <a:pt x="1012189" y="0"/>
                  </a:lnTo>
                </a:path>
                <a:path w="1337310">
                  <a:moveTo>
                    <a:pt x="904239" y="0"/>
                  </a:moveTo>
                  <a:lnTo>
                    <a:pt x="796289" y="0"/>
                  </a:lnTo>
                </a:path>
                <a:path w="1337310">
                  <a:moveTo>
                    <a:pt x="688339" y="0"/>
                  </a:moveTo>
                  <a:lnTo>
                    <a:pt x="580389" y="0"/>
                  </a:lnTo>
                </a:path>
                <a:path w="1337310">
                  <a:moveTo>
                    <a:pt x="472439" y="0"/>
                  </a:moveTo>
                  <a:lnTo>
                    <a:pt x="364489" y="0"/>
                  </a:lnTo>
                </a:path>
                <a:path w="1337310">
                  <a:moveTo>
                    <a:pt x="256539" y="0"/>
                  </a:moveTo>
                  <a:lnTo>
                    <a:pt x="148589" y="0"/>
                  </a:lnTo>
                </a:path>
                <a:path w="1337310">
                  <a:moveTo>
                    <a:pt x="40639" y="0"/>
                  </a:moveTo>
                  <a:lnTo>
                    <a:pt x="0" y="0"/>
                  </a:lnTo>
                </a:path>
              </a:pathLst>
            </a:custGeom>
            <a:ln w="3175">
              <a:solidFill>
                <a:srgbClr val="000000"/>
              </a:solidFill>
            </a:ln>
          </p:spPr>
          <p:txBody>
            <a:bodyPr wrap="square" lIns="0" tIns="0" rIns="0" bIns="0" rtlCol="0"/>
            <a:lstStyle/>
            <a:p>
              <a:endParaRPr/>
            </a:p>
          </p:txBody>
        </p:sp>
        <p:sp>
          <p:nvSpPr>
            <p:cNvPr id="89" name="object 89"/>
            <p:cNvSpPr/>
            <p:nvPr/>
          </p:nvSpPr>
          <p:spPr>
            <a:xfrm>
              <a:off x="3600450" y="6551930"/>
              <a:ext cx="107950" cy="72390"/>
            </a:xfrm>
            <a:custGeom>
              <a:avLst/>
              <a:gdLst/>
              <a:ahLst/>
              <a:cxnLst/>
              <a:rect l="l" t="t" r="r" b="b"/>
              <a:pathLst>
                <a:path w="107950" h="72390">
                  <a:moveTo>
                    <a:pt x="107950" y="0"/>
                  </a:moveTo>
                  <a:lnTo>
                    <a:pt x="0" y="35560"/>
                  </a:lnTo>
                  <a:lnTo>
                    <a:pt x="107950" y="72390"/>
                  </a:lnTo>
                  <a:lnTo>
                    <a:pt x="107950" y="0"/>
                  </a:lnTo>
                  <a:close/>
                </a:path>
              </a:pathLst>
            </a:custGeom>
            <a:solidFill>
              <a:srgbClr val="000000"/>
            </a:solidFill>
          </p:spPr>
          <p:txBody>
            <a:bodyPr wrap="square" lIns="0" tIns="0" rIns="0" bIns="0" rtlCol="0"/>
            <a:lstStyle/>
            <a:p>
              <a:endParaRPr/>
            </a:p>
          </p:txBody>
        </p:sp>
        <p:sp>
          <p:nvSpPr>
            <p:cNvPr id="90" name="object 90"/>
            <p:cNvSpPr/>
            <p:nvPr/>
          </p:nvSpPr>
          <p:spPr>
            <a:xfrm>
              <a:off x="3600450" y="6695439"/>
              <a:ext cx="1336040" cy="0"/>
            </a:xfrm>
            <a:custGeom>
              <a:avLst/>
              <a:gdLst/>
              <a:ahLst/>
              <a:cxnLst/>
              <a:rect l="l" t="t" r="r" b="b"/>
              <a:pathLst>
                <a:path w="1336039">
                  <a:moveTo>
                    <a:pt x="0" y="0"/>
                  </a:moveTo>
                  <a:lnTo>
                    <a:pt x="1336039" y="0"/>
                  </a:lnTo>
                </a:path>
              </a:pathLst>
            </a:custGeom>
            <a:ln w="3175">
              <a:solidFill>
                <a:srgbClr val="000000"/>
              </a:solidFill>
            </a:ln>
          </p:spPr>
          <p:txBody>
            <a:bodyPr wrap="square" lIns="0" tIns="0" rIns="0" bIns="0" rtlCol="0"/>
            <a:lstStyle/>
            <a:p>
              <a:endParaRPr/>
            </a:p>
          </p:txBody>
        </p:sp>
        <p:sp>
          <p:nvSpPr>
            <p:cNvPr id="91" name="object 91"/>
            <p:cNvSpPr/>
            <p:nvPr/>
          </p:nvSpPr>
          <p:spPr>
            <a:xfrm>
              <a:off x="4931410" y="6659880"/>
              <a:ext cx="109220" cy="72390"/>
            </a:xfrm>
            <a:custGeom>
              <a:avLst/>
              <a:gdLst/>
              <a:ahLst/>
              <a:cxnLst/>
              <a:rect l="l" t="t" r="r" b="b"/>
              <a:pathLst>
                <a:path w="109220" h="72390">
                  <a:moveTo>
                    <a:pt x="0" y="0"/>
                  </a:moveTo>
                  <a:lnTo>
                    <a:pt x="0" y="72390"/>
                  </a:lnTo>
                  <a:lnTo>
                    <a:pt x="109219" y="35560"/>
                  </a:lnTo>
                  <a:lnTo>
                    <a:pt x="0" y="0"/>
                  </a:lnTo>
                  <a:close/>
                </a:path>
              </a:pathLst>
            </a:custGeom>
            <a:solidFill>
              <a:srgbClr val="000000"/>
            </a:solidFill>
          </p:spPr>
          <p:txBody>
            <a:bodyPr wrap="square" lIns="0" tIns="0" rIns="0" bIns="0" rtlCol="0"/>
            <a:lstStyle/>
            <a:p>
              <a:endParaRPr/>
            </a:p>
          </p:txBody>
        </p:sp>
        <p:sp>
          <p:nvSpPr>
            <p:cNvPr id="92" name="object 92"/>
            <p:cNvSpPr/>
            <p:nvPr/>
          </p:nvSpPr>
          <p:spPr>
            <a:xfrm>
              <a:off x="3703320" y="6803389"/>
              <a:ext cx="1337310" cy="0"/>
            </a:xfrm>
            <a:custGeom>
              <a:avLst/>
              <a:gdLst/>
              <a:ahLst/>
              <a:cxnLst/>
              <a:rect l="l" t="t" r="r" b="b"/>
              <a:pathLst>
                <a:path w="1337310">
                  <a:moveTo>
                    <a:pt x="1337309" y="0"/>
                  </a:moveTo>
                  <a:lnTo>
                    <a:pt x="1228089" y="0"/>
                  </a:lnTo>
                </a:path>
                <a:path w="1337310">
                  <a:moveTo>
                    <a:pt x="1120139" y="0"/>
                  </a:moveTo>
                  <a:lnTo>
                    <a:pt x="1012189" y="0"/>
                  </a:lnTo>
                </a:path>
                <a:path w="1337310">
                  <a:moveTo>
                    <a:pt x="904239" y="0"/>
                  </a:moveTo>
                  <a:lnTo>
                    <a:pt x="796289" y="0"/>
                  </a:lnTo>
                </a:path>
                <a:path w="1337310">
                  <a:moveTo>
                    <a:pt x="688339" y="0"/>
                  </a:moveTo>
                  <a:lnTo>
                    <a:pt x="580389" y="0"/>
                  </a:lnTo>
                </a:path>
                <a:path w="1337310">
                  <a:moveTo>
                    <a:pt x="472439" y="0"/>
                  </a:moveTo>
                  <a:lnTo>
                    <a:pt x="364489" y="0"/>
                  </a:lnTo>
                </a:path>
                <a:path w="1337310">
                  <a:moveTo>
                    <a:pt x="256539" y="0"/>
                  </a:moveTo>
                  <a:lnTo>
                    <a:pt x="148589" y="0"/>
                  </a:lnTo>
                </a:path>
                <a:path w="1337310">
                  <a:moveTo>
                    <a:pt x="40639" y="0"/>
                  </a:moveTo>
                  <a:lnTo>
                    <a:pt x="0" y="0"/>
                  </a:lnTo>
                </a:path>
              </a:pathLst>
            </a:custGeom>
            <a:ln w="3175">
              <a:solidFill>
                <a:srgbClr val="000000"/>
              </a:solidFill>
            </a:ln>
          </p:spPr>
          <p:txBody>
            <a:bodyPr wrap="square" lIns="0" tIns="0" rIns="0" bIns="0" rtlCol="0"/>
            <a:lstStyle/>
            <a:p>
              <a:endParaRPr/>
            </a:p>
          </p:txBody>
        </p:sp>
        <p:sp>
          <p:nvSpPr>
            <p:cNvPr id="93" name="object 93"/>
            <p:cNvSpPr/>
            <p:nvPr/>
          </p:nvSpPr>
          <p:spPr>
            <a:xfrm>
              <a:off x="3600450" y="6767830"/>
              <a:ext cx="107950" cy="72390"/>
            </a:xfrm>
            <a:custGeom>
              <a:avLst/>
              <a:gdLst/>
              <a:ahLst/>
              <a:cxnLst/>
              <a:rect l="l" t="t" r="r" b="b"/>
              <a:pathLst>
                <a:path w="107950" h="72390">
                  <a:moveTo>
                    <a:pt x="107950" y="0"/>
                  </a:moveTo>
                  <a:lnTo>
                    <a:pt x="0" y="35560"/>
                  </a:lnTo>
                  <a:lnTo>
                    <a:pt x="107950" y="72390"/>
                  </a:lnTo>
                  <a:lnTo>
                    <a:pt x="107950" y="0"/>
                  </a:lnTo>
                  <a:close/>
                </a:path>
              </a:pathLst>
            </a:custGeom>
            <a:solidFill>
              <a:srgbClr val="000000"/>
            </a:solidFill>
          </p:spPr>
          <p:txBody>
            <a:bodyPr wrap="square" lIns="0" tIns="0" rIns="0" bIns="0" rtlCol="0"/>
            <a:lstStyle/>
            <a:p>
              <a:endParaRPr/>
            </a:p>
          </p:txBody>
        </p:sp>
        <p:sp>
          <p:nvSpPr>
            <p:cNvPr id="94" name="object 94"/>
            <p:cNvSpPr/>
            <p:nvPr/>
          </p:nvSpPr>
          <p:spPr>
            <a:xfrm>
              <a:off x="3703320" y="6912610"/>
              <a:ext cx="1337310" cy="0"/>
            </a:xfrm>
            <a:custGeom>
              <a:avLst/>
              <a:gdLst/>
              <a:ahLst/>
              <a:cxnLst/>
              <a:rect l="l" t="t" r="r" b="b"/>
              <a:pathLst>
                <a:path w="1337310">
                  <a:moveTo>
                    <a:pt x="1337309" y="0"/>
                  </a:moveTo>
                  <a:lnTo>
                    <a:pt x="1228089" y="0"/>
                  </a:lnTo>
                </a:path>
                <a:path w="1337310">
                  <a:moveTo>
                    <a:pt x="1120139" y="0"/>
                  </a:moveTo>
                  <a:lnTo>
                    <a:pt x="1012189" y="0"/>
                  </a:lnTo>
                </a:path>
                <a:path w="1337310">
                  <a:moveTo>
                    <a:pt x="904239" y="0"/>
                  </a:moveTo>
                  <a:lnTo>
                    <a:pt x="796289" y="0"/>
                  </a:lnTo>
                </a:path>
                <a:path w="1337310">
                  <a:moveTo>
                    <a:pt x="688339" y="0"/>
                  </a:moveTo>
                  <a:lnTo>
                    <a:pt x="580389" y="0"/>
                  </a:lnTo>
                </a:path>
                <a:path w="1337310">
                  <a:moveTo>
                    <a:pt x="472439" y="0"/>
                  </a:moveTo>
                  <a:lnTo>
                    <a:pt x="364489" y="0"/>
                  </a:lnTo>
                </a:path>
                <a:path w="1337310">
                  <a:moveTo>
                    <a:pt x="256539" y="0"/>
                  </a:moveTo>
                  <a:lnTo>
                    <a:pt x="148589" y="0"/>
                  </a:lnTo>
                </a:path>
                <a:path w="1337310">
                  <a:moveTo>
                    <a:pt x="40639" y="0"/>
                  </a:moveTo>
                  <a:lnTo>
                    <a:pt x="0" y="0"/>
                  </a:lnTo>
                </a:path>
              </a:pathLst>
            </a:custGeom>
            <a:ln w="3175">
              <a:solidFill>
                <a:srgbClr val="000000"/>
              </a:solidFill>
            </a:ln>
          </p:spPr>
          <p:txBody>
            <a:bodyPr wrap="square" lIns="0" tIns="0" rIns="0" bIns="0" rtlCol="0"/>
            <a:lstStyle/>
            <a:p>
              <a:endParaRPr/>
            </a:p>
          </p:txBody>
        </p:sp>
        <p:sp>
          <p:nvSpPr>
            <p:cNvPr id="95" name="object 95"/>
            <p:cNvSpPr/>
            <p:nvPr/>
          </p:nvSpPr>
          <p:spPr>
            <a:xfrm>
              <a:off x="3600450" y="6875780"/>
              <a:ext cx="107950" cy="72390"/>
            </a:xfrm>
            <a:custGeom>
              <a:avLst/>
              <a:gdLst/>
              <a:ahLst/>
              <a:cxnLst/>
              <a:rect l="l" t="t" r="r" b="b"/>
              <a:pathLst>
                <a:path w="107950" h="72390">
                  <a:moveTo>
                    <a:pt x="107950" y="0"/>
                  </a:moveTo>
                  <a:lnTo>
                    <a:pt x="0" y="36830"/>
                  </a:lnTo>
                  <a:lnTo>
                    <a:pt x="107950" y="72390"/>
                  </a:lnTo>
                  <a:lnTo>
                    <a:pt x="107950" y="0"/>
                  </a:lnTo>
                  <a:close/>
                </a:path>
              </a:pathLst>
            </a:custGeom>
            <a:solidFill>
              <a:srgbClr val="000000"/>
            </a:solidFill>
          </p:spPr>
          <p:txBody>
            <a:bodyPr wrap="square" lIns="0" tIns="0" rIns="0" bIns="0" rtlCol="0"/>
            <a:lstStyle/>
            <a:p>
              <a:endParaRPr/>
            </a:p>
          </p:txBody>
        </p:sp>
      </p:grpSp>
      <p:pic>
        <p:nvPicPr>
          <p:cNvPr id="96" name="object 96"/>
          <p:cNvPicPr/>
          <p:nvPr/>
        </p:nvPicPr>
        <p:blipFill>
          <a:blip r:embed="rId4" cstate="print"/>
          <a:stretch>
            <a:fillRect/>
          </a:stretch>
        </p:blipFill>
        <p:spPr>
          <a:xfrm>
            <a:off x="6084570" y="5364479"/>
            <a:ext cx="72389" cy="215900"/>
          </a:xfrm>
          <a:prstGeom prst="rect">
            <a:avLst/>
          </a:prstGeom>
        </p:spPr>
      </p:pic>
      <p:pic>
        <p:nvPicPr>
          <p:cNvPr id="97" name="object 97"/>
          <p:cNvPicPr/>
          <p:nvPr/>
        </p:nvPicPr>
        <p:blipFill>
          <a:blip r:embed="rId5" cstate="print"/>
          <a:stretch>
            <a:fillRect/>
          </a:stretch>
        </p:blipFill>
        <p:spPr>
          <a:xfrm>
            <a:off x="8963659" y="5364479"/>
            <a:ext cx="72390" cy="215900"/>
          </a:xfrm>
          <a:prstGeom prst="rect">
            <a:avLst/>
          </a:prstGeom>
        </p:spPr>
      </p:pic>
      <p:pic>
        <p:nvPicPr>
          <p:cNvPr id="98" name="object 98"/>
          <p:cNvPicPr/>
          <p:nvPr/>
        </p:nvPicPr>
        <p:blipFill>
          <a:blip r:embed="rId5" cstate="print"/>
          <a:stretch>
            <a:fillRect/>
          </a:stretch>
        </p:blipFill>
        <p:spPr>
          <a:xfrm>
            <a:off x="3563620" y="5364479"/>
            <a:ext cx="72389" cy="215900"/>
          </a:xfrm>
          <a:prstGeom prst="rect">
            <a:avLst/>
          </a:prstGeom>
        </p:spPr>
      </p:pic>
      <p:sp>
        <p:nvSpPr>
          <p:cNvPr id="99" name="object 99"/>
          <p:cNvSpPr txBox="1"/>
          <p:nvPr/>
        </p:nvSpPr>
        <p:spPr>
          <a:xfrm>
            <a:off x="7264400" y="5551170"/>
            <a:ext cx="676910" cy="208279"/>
          </a:xfrm>
          <a:prstGeom prst="rect">
            <a:avLst/>
          </a:prstGeom>
        </p:spPr>
        <p:txBody>
          <a:bodyPr vert="horz" wrap="square" lIns="0" tIns="12700" rIns="0" bIns="0" rtlCol="0">
            <a:spAutoFit/>
          </a:bodyPr>
          <a:lstStyle/>
          <a:p>
            <a:pPr marL="12700">
              <a:lnSpc>
                <a:spcPct val="100000"/>
              </a:lnSpc>
              <a:spcBef>
                <a:spcPts val="100"/>
              </a:spcBef>
            </a:pPr>
            <a:r>
              <a:rPr sz="1200" u="sng" spc="10" dirty="0">
                <a:uFill>
                  <a:solidFill>
                    <a:srgbClr val="000000"/>
                  </a:solidFill>
                </a:uFill>
                <a:latin typeface="Arial"/>
                <a:cs typeface="Arial"/>
              </a:rPr>
              <a:t>:Système</a:t>
            </a:r>
            <a:endParaRPr sz="1200">
              <a:latin typeface="Arial"/>
              <a:cs typeface="Arial"/>
            </a:endParaRPr>
          </a:p>
        </p:txBody>
      </p:sp>
      <p:sp>
        <p:nvSpPr>
          <p:cNvPr id="100" name="object 100"/>
          <p:cNvSpPr txBox="1"/>
          <p:nvPr/>
        </p:nvSpPr>
        <p:spPr>
          <a:xfrm>
            <a:off x="8789669" y="5562600"/>
            <a:ext cx="534670" cy="208279"/>
          </a:xfrm>
          <a:prstGeom prst="rect">
            <a:avLst/>
          </a:prstGeom>
        </p:spPr>
        <p:txBody>
          <a:bodyPr vert="horz" wrap="square" lIns="0" tIns="12700" rIns="0" bIns="0" rtlCol="0">
            <a:spAutoFit/>
          </a:bodyPr>
          <a:lstStyle/>
          <a:p>
            <a:pPr marL="12700">
              <a:lnSpc>
                <a:spcPct val="100000"/>
              </a:lnSpc>
              <a:spcBef>
                <a:spcPts val="100"/>
              </a:spcBef>
            </a:pPr>
            <a:r>
              <a:rPr sz="1200" u="sng" spc="-5" dirty="0">
                <a:uFill>
                  <a:solidFill>
                    <a:srgbClr val="000000"/>
                  </a:solidFill>
                </a:uFill>
                <a:latin typeface="Arial"/>
                <a:cs typeface="Arial"/>
              </a:rPr>
              <a:t>B</a:t>
            </a:r>
            <a:r>
              <a:rPr sz="1200" u="sng" dirty="0">
                <a:uFill>
                  <a:solidFill>
                    <a:srgbClr val="000000"/>
                  </a:solidFill>
                </a:uFill>
                <a:latin typeface="Arial"/>
                <a:cs typeface="Arial"/>
              </a:rPr>
              <a:t>:</a:t>
            </a:r>
            <a:r>
              <a:rPr sz="1200" u="sng" spc="-95" dirty="0">
                <a:uFill>
                  <a:solidFill>
                    <a:srgbClr val="000000"/>
                  </a:solidFill>
                </a:uFill>
                <a:latin typeface="Arial"/>
                <a:cs typeface="Arial"/>
              </a:rPr>
              <a:t>R</a:t>
            </a:r>
            <a:r>
              <a:rPr sz="1200" u="sng" spc="-70" dirty="0">
                <a:uFill>
                  <a:solidFill>
                    <a:srgbClr val="000000"/>
                  </a:solidFill>
                </a:uFill>
                <a:latin typeface="Arial"/>
                <a:cs typeface="Arial"/>
              </a:rPr>
              <a:t>ô</a:t>
            </a:r>
            <a:r>
              <a:rPr sz="1200" u="sng" spc="15" dirty="0">
                <a:uFill>
                  <a:solidFill>
                    <a:srgbClr val="000000"/>
                  </a:solidFill>
                </a:uFill>
                <a:latin typeface="Arial"/>
                <a:cs typeface="Arial"/>
              </a:rPr>
              <a:t>l</a:t>
            </a:r>
            <a:r>
              <a:rPr sz="1200" u="sng" spc="530" dirty="0">
                <a:uFill>
                  <a:solidFill>
                    <a:srgbClr val="000000"/>
                  </a:solidFill>
                </a:uFill>
                <a:latin typeface="Arial"/>
                <a:cs typeface="Arial"/>
              </a:rPr>
              <a:t>e</a:t>
            </a:r>
            <a:endParaRPr sz="1200">
              <a:latin typeface="Arial"/>
              <a:cs typeface="Arial"/>
            </a:endParaRPr>
          </a:p>
        </p:txBody>
      </p:sp>
      <p:sp>
        <p:nvSpPr>
          <p:cNvPr id="101" name="object 101"/>
          <p:cNvSpPr txBox="1"/>
          <p:nvPr/>
        </p:nvSpPr>
        <p:spPr>
          <a:xfrm>
            <a:off x="5909309" y="5563870"/>
            <a:ext cx="534670" cy="208279"/>
          </a:xfrm>
          <a:prstGeom prst="rect">
            <a:avLst/>
          </a:prstGeom>
        </p:spPr>
        <p:txBody>
          <a:bodyPr vert="horz" wrap="square" lIns="0" tIns="12700" rIns="0" bIns="0" rtlCol="0">
            <a:spAutoFit/>
          </a:bodyPr>
          <a:lstStyle/>
          <a:p>
            <a:pPr marL="12700">
              <a:lnSpc>
                <a:spcPct val="100000"/>
              </a:lnSpc>
              <a:spcBef>
                <a:spcPts val="100"/>
              </a:spcBef>
            </a:pPr>
            <a:r>
              <a:rPr sz="1200" u="sng" spc="-5" dirty="0">
                <a:uFill>
                  <a:solidFill>
                    <a:srgbClr val="000000"/>
                  </a:solidFill>
                </a:uFill>
                <a:latin typeface="Arial"/>
                <a:cs typeface="Arial"/>
              </a:rPr>
              <a:t>A</a:t>
            </a:r>
            <a:r>
              <a:rPr sz="1200" u="sng" dirty="0">
                <a:uFill>
                  <a:solidFill>
                    <a:srgbClr val="000000"/>
                  </a:solidFill>
                </a:uFill>
                <a:latin typeface="Arial"/>
                <a:cs typeface="Arial"/>
              </a:rPr>
              <a:t>:</a:t>
            </a:r>
            <a:r>
              <a:rPr sz="1200" u="sng" spc="-95" dirty="0">
                <a:uFill>
                  <a:solidFill>
                    <a:srgbClr val="000000"/>
                  </a:solidFill>
                </a:uFill>
                <a:latin typeface="Arial"/>
                <a:cs typeface="Arial"/>
              </a:rPr>
              <a:t>R</a:t>
            </a:r>
            <a:r>
              <a:rPr sz="1200" u="sng" spc="-70" dirty="0">
                <a:uFill>
                  <a:solidFill>
                    <a:srgbClr val="000000"/>
                  </a:solidFill>
                </a:uFill>
                <a:latin typeface="Arial"/>
                <a:cs typeface="Arial"/>
              </a:rPr>
              <a:t>ô</a:t>
            </a:r>
            <a:r>
              <a:rPr sz="1200" u="sng" spc="15" dirty="0">
                <a:uFill>
                  <a:solidFill>
                    <a:srgbClr val="000000"/>
                  </a:solidFill>
                </a:uFill>
                <a:latin typeface="Arial"/>
                <a:cs typeface="Arial"/>
              </a:rPr>
              <a:t>l</a:t>
            </a:r>
            <a:r>
              <a:rPr sz="1200" u="sng" spc="530" dirty="0">
                <a:uFill>
                  <a:solidFill>
                    <a:srgbClr val="000000"/>
                  </a:solidFill>
                </a:uFill>
                <a:latin typeface="Arial"/>
                <a:cs typeface="Arial"/>
              </a:rPr>
              <a:t>e</a:t>
            </a:r>
            <a:endParaRPr sz="1200">
              <a:latin typeface="Arial"/>
              <a:cs typeface="Arial"/>
            </a:endParaRPr>
          </a:p>
        </p:txBody>
      </p:sp>
      <p:sp>
        <p:nvSpPr>
          <p:cNvPr id="102" name="object 102"/>
          <p:cNvSpPr txBox="1"/>
          <p:nvPr/>
        </p:nvSpPr>
        <p:spPr>
          <a:xfrm>
            <a:off x="3389629" y="5563870"/>
            <a:ext cx="534670" cy="208279"/>
          </a:xfrm>
          <a:prstGeom prst="rect">
            <a:avLst/>
          </a:prstGeom>
        </p:spPr>
        <p:txBody>
          <a:bodyPr vert="horz" wrap="square" lIns="0" tIns="12700" rIns="0" bIns="0" rtlCol="0">
            <a:spAutoFit/>
          </a:bodyPr>
          <a:lstStyle/>
          <a:p>
            <a:pPr marL="12700">
              <a:lnSpc>
                <a:spcPct val="100000"/>
              </a:lnSpc>
              <a:spcBef>
                <a:spcPts val="100"/>
              </a:spcBef>
            </a:pPr>
            <a:r>
              <a:rPr sz="1200" u="sng" spc="-5" dirty="0">
                <a:uFill>
                  <a:solidFill>
                    <a:srgbClr val="000000"/>
                  </a:solidFill>
                </a:uFill>
                <a:latin typeface="Arial"/>
                <a:cs typeface="Arial"/>
              </a:rPr>
              <a:t>A</a:t>
            </a:r>
            <a:r>
              <a:rPr sz="1200" u="sng" dirty="0">
                <a:uFill>
                  <a:solidFill>
                    <a:srgbClr val="000000"/>
                  </a:solidFill>
                </a:uFill>
                <a:latin typeface="Arial"/>
                <a:cs typeface="Arial"/>
              </a:rPr>
              <a:t>:</a:t>
            </a:r>
            <a:r>
              <a:rPr sz="1200" u="sng" spc="-95" dirty="0">
                <a:uFill>
                  <a:solidFill>
                    <a:srgbClr val="000000"/>
                  </a:solidFill>
                </a:uFill>
                <a:latin typeface="Arial"/>
                <a:cs typeface="Arial"/>
              </a:rPr>
              <a:t>R</a:t>
            </a:r>
            <a:r>
              <a:rPr sz="1200" u="sng" spc="-70" dirty="0">
                <a:uFill>
                  <a:solidFill>
                    <a:srgbClr val="000000"/>
                  </a:solidFill>
                </a:uFill>
                <a:latin typeface="Arial"/>
                <a:cs typeface="Arial"/>
              </a:rPr>
              <a:t>ô</a:t>
            </a:r>
            <a:r>
              <a:rPr sz="1200" u="sng" spc="15" dirty="0">
                <a:uFill>
                  <a:solidFill>
                    <a:srgbClr val="000000"/>
                  </a:solidFill>
                </a:uFill>
                <a:latin typeface="Arial"/>
                <a:cs typeface="Arial"/>
              </a:rPr>
              <a:t>l</a:t>
            </a:r>
            <a:r>
              <a:rPr sz="1200" u="sng" spc="530" dirty="0">
                <a:uFill>
                  <a:solidFill>
                    <a:srgbClr val="000000"/>
                  </a:solidFill>
                </a:uFill>
                <a:latin typeface="Arial"/>
                <a:cs typeface="Arial"/>
              </a:rPr>
              <a:t>e</a:t>
            </a:r>
            <a:endParaRPr sz="1200">
              <a:latin typeface="Arial"/>
              <a:cs typeface="Arial"/>
            </a:endParaRPr>
          </a:p>
        </p:txBody>
      </p:sp>
      <p:sp>
        <p:nvSpPr>
          <p:cNvPr id="103" name="object 103"/>
          <p:cNvSpPr/>
          <p:nvPr/>
        </p:nvSpPr>
        <p:spPr>
          <a:xfrm>
            <a:off x="4715509" y="5543550"/>
            <a:ext cx="648970" cy="215900"/>
          </a:xfrm>
          <a:custGeom>
            <a:avLst/>
            <a:gdLst/>
            <a:ahLst/>
            <a:cxnLst/>
            <a:rect l="l" t="t" r="r" b="b"/>
            <a:pathLst>
              <a:path w="648970" h="215900">
                <a:moveTo>
                  <a:pt x="325119" y="215900"/>
                </a:moveTo>
                <a:lnTo>
                  <a:pt x="0" y="215900"/>
                </a:lnTo>
                <a:lnTo>
                  <a:pt x="0" y="0"/>
                </a:lnTo>
                <a:lnTo>
                  <a:pt x="648969" y="0"/>
                </a:lnTo>
                <a:lnTo>
                  <a:pt x="648969" y="215900"/>
                </a:lnTo>
                <a:lnTo>
                  <a:pt x="325119" y="215900"/>
                </a:lnTo>
                <a:close/>
              </a:path>
            </a:pathLst>
          </a:custGeom>
          <a:ln w="3175">
            <a:solidFill>
              <a:srgbClr val="000000"/>
            </a:solidFill>
          </a:ln>
        </p:spPr>
        <p:txBody>
          <a:bodyPr wrap="square" lIns="0" tIns="0" rIns="0" bIns="0" rtlCol="0"/>
          <a:lstStyle/>
          <a:p>
            <a:endParaRPr/>
          </a:p>
        </p:txBody>
      </p:sp>
      <p:sp>
        <p:nvSpPr>
          <p:cNvPr id="104" name="object 104"/>
          <p:cNvSpPr txBox="1"/>
          <p:nvPr/>
        </p:nvSpPr>
        <p:spPr>
          <a:xfrm>
            <a:off x="4744720" y="5551170"/>
            <a:ext cx="675640" cy="208279"/>
          </a:xfrm>
          <a:prstGeom prst="rect">
            <a:avLst/>
          </a:prstGeom>
        </p:spPr>
        <p:txBody>
          <a:bodyPr vert="horz" wrap="square" lIns="0" tIns="12700" rIns="0" bIns="0" rtlCol="0">
            <a:spAutoFit/>
          </a:bodyPr>
          <a:lstStyle/>
          <a:p>
            <a:pPr marL="12700">
              <a:lnSpc>
                <a:spcPct val="100000"/>
              </a:lnSpc>
              <a:spcBef>
                <a:spcPts val="100"/>
              </a:spcBef>
            </a:pPr>
            <a:r>
              <a:rPr sz="1200" u="sng" dirty="0">
                <a:uFill>
                  <a:solidFill>
                    <a:srgbClr val="000000"/>
                  </a:solidFill>
                </a:uFill>
                <a:latin typeface="Arial"/>
                <a:cs typeface="Arial"/>
              </a:rPr>
              <a:t>:</a:t>
            </a:r>
            <a:r>
              <a:rPr sz="1200" u="sng" spc="-140" dirty="0">
                <a:uFill>
                  <a:solidFill>
                    <a:srgbClr val="000000"/>
                  </a:solidFill>
                </a:uFill>
                <a:latin typeface="Arial"/>
                <a:cs typeface="Arial"/>
              </a:rPr>
              <a:t>S</a:t>
            </a:r>
            <a:r>
              <a:rPr sz="1200" u="sng" spc="-55" dirty="0">
                <a:uFill>
                  <a:solidFill>
                    <a:srgbClr val="000000"/>
                  </a:solidFill>
                </a:uFill>
                <a:latin typeface="Arial"/>
                <a:cs typeface="Arial"/>
              </a:rPr>
              <a:t>y</a:t>
            </a:r>
            <a:r>
              <a:rPr sz="1200" u="sng" spc="-145" dirty="0">
                <a:uFill>
                  <a:solidFill>
                    <a:srgbClr val="000000"/>
                  </a:solidFill>
                </a:uFill>
                <a:latin typeface="Arial"/>
                <a:cs typeface="Arial"/>
              </a:rPr>
              <a:t>s</a:t>
            </a:r>
            <a:r>
              <a:rPr sz="1200" u="sng" spc="90" dirty="0">
                <a:uFill>
                  <a:solidFill>
                    <a:srgbClr val="000000"/>
                  </a:solidFill>
                </a:uFill>
                <a:latin typeface="Arial"/>
                <a:cs typeface="Arial"/>
              </a:rPr>
              <a:t>t</a:t>
            </a:r>
            <a:r>
              <a:rPr sz="1200" u="sng" spc="-140" dirty="0">
                <a:uFill>
                  <a:solidFill>
                    <a:srgbClr val="000000"/>
                  </a:solidFill>
                </a:uFill>
                <a:latin typeface="Arial"/>
                <a:cs typeface="Arial"/>
              </a:rPr>
              <a:t>è</a:t>
            </a:r>
            <a:r>
              <a:rPr sz="1200" u="sng" spc="-65" dirty="0">
                <a:uFill>
                  <a:solidFill>
                    <a:srgbClr val="000000"/>
                  </a:solidFill>
                </a:uFill>
                <a:latin typeface="Arial"/>
                <a:cs typeface="Arial"/>
              </a:rPr>
              <a:t>m</a:t>
            </a:r>
            <a:r>
              <a:rPr sz="1200" u="sng" spc="530" dirty="0">
                <a:uFill>
                  <a:solidFill>
                    <a:srgbClr val="000000"/>
                  </a:solidFill>
                </a:uFill>
                <a:latin typeface="Arial"/>
                <a:cs typeface="Arial"/>
              </a:rPr>
              <a:t>e</a:t>
            </a:r>
            <a:endParaRPr sz="1200">
              <a:latin typeface="Arial"/>
              <a:cs typeface="Arial"/>
            </a:endParaRPr>
          </a:p>
        </p:txBody>
      </p:sp>
      <p:sp>
        <p:nvSpPr>
          <p:cNvPr id="107" name="object 107"/>
          <p:cNvSpPr txBox="1">
            <a:spLocks noGrp="1"/>
          </p:cNvSpPr>
          <p:nvPr>
            <p:ph type="sldNum" sz="quarter" idx="7"/>
          </p:nvPr>
        </p:nvSpPr>
        <p:spPr>
          <a:prstGeom prst="rect">
            <a:avLst/>
          </a:prstGeom>
        </p:spPr>
        <p:txBody>
          <a:bodyPr vert="horz" wrap="square" lIns="0" tIns="40005" rIns="0" bIns="0" rtlCol="0">
            <a:spAutoFit/>
          </a:bodyPr>
          <a:lstStyle/>
          <a:p>
            <a:pPr marL="38100">
              <a:lnSpc>
                <a:spcPct val="100000"/>
              </a:lnSpc>
              <a:spcBef>
                <a:spcPts val="315"/>
              </a:spcBef>
            </a:pPr>
            <a:fld id="{81D60167-4931-47E6-BA6A-407CBD079E47}" type="slidenum">
              <a:rPr spc="620" dirty="0"/>
              <a:pPr marL="38100">
                <a:lnSpc>
                  <a:spcPct val="100000"/>
                </a:lnSpc>
                <a:spcBef>
                  <a:spcPts val="315"/>
                </a:spcBef>
              </a:pPr>
              <a:t>8</a:t>
            </a:fld>
            <a:endParaRPr spc="620" dirty="0"/>
          </a:p>
        </p:txBody>
      </p:sp>
      <p:sp>
        <p:nvSpPr>
          <p:cNvPr id="105" name="object 105"/>
          <p:cNvSpPr txBox="1"/>
          <p:nvPr/>
        </p:nvSpPr>
        <p:spPr>
          <a:xfrm>
            <a:off x="0" y="5469889"/>
            <a:ext cx="3267709" cy="905376"/>
          </a:xfrm>
          <a:prstGeom prst="rect">
            <a:avLst/>
          </a:prstGeom>
        </p:spPr>
        <p:txBody>
          <a:bodyPr vert="horz" wrap="square" lIns="0" tIns="88900" rIns="0" bIns="0" rtlCol="0">
            <a:spAutoFit/>
          </a:bodyPr>
          <a:lstStyle/>
          <a:p>
            <a:pPr marR="93345" algn="ctr">
              <a:lnSpc>
                <a:spcPct val="100000"/>
              </a:lnSpc>
              <a:spcBef>
                <a:spcPts val="700"/>
              </a:spcBef>
            </a:pPr>
            <a:r>
              <a:rPr sz="2400" b="1" spc="994" dirty="0">
                <a:solidFill>
                  <a:srgbClr val="569C1B"/>
                </a:solidFill>
                <a:latin typeface="Arial"/>
                <a:cs typeface="Arial"/>
              </a:rPr>
              <a:t>+</a:t>
            </a:r>
            <a:endParaRPr sz="2400">
              <a:latin typeface="Arial"/>
              <a:cs typeface="Arial"/>
            </a:endParaRPr>
          </a:p>
          <a:p>
            <a:pPr algn="ctr">
              <a:lnSpc>
                <a:spcPct val="100000"/>
              </a:lnSpc>
              <a:spcBef>
                <a:spcPts val="600"/>
              </a:spcBef>
            </a:pPr>
            <a:r>
              <a:rPr sz="2400" spc="15" smtClean="0">
                <a:solidFill>
                  <a:srgbClr val="569C1B"/>
                </a:solidFill>
                <a:latin typeface="Arial"/>
                <a:cs typeface="Arial"/>
              </a:rPr>
              <a:t>Scénarios</a:t>
            </a:r>
            <a:r>
              <a:rPr lang="fr-FR" sz="2400" spc="15" dirty="0" smtClean="0">
                <a:solidFill>
                  <a:srgbClr val="569C1B"/>
                </a:solidFill>
                <a:latin typeface="Arial"/>
                <a:cs typeface="Arial"/>
              </a:rPr>
              <a:t> </a:t>
            </a:r>
            <a:r>
              <a:rPr sz="2400" spc="15" smtClean="0">
                <a:solidFill>
                  <a:srgbClr val="569C1B"/>
                </a:solidFill>
                <a:latin typeface="Arial"/>
                <a:cs typeface="Arial"/>
              </a:rPr>
              <a:t>d'utilisation</a:t>
            </a:r>
            <a:endParaRPr sz="2400">
              <a:latin typeface="Arial"/>
              <a:cs typeface="Arial"/>
            </a:endParaRPr>
          </a:p>
        </p:txBody>
      </p:sp>
      <p:sp>
        <p:nvSpPr>
          <p:cNvPr id="108" name="Rectangle 107"/>
          <p:cNvSpPr/>
          <p:nvPr/>
        </p:nvSpPr>
        <p:spPr>
          <a:xfrm>
            <a:off x="2146300" y="1797050"/>
            <a:ext cx="1095813" cy="369332"/>
          </a:xfrm>
          <a:prstGeom prst="rect">
            <a:avLst/>
          </a:prstGeom>
        </p:spPr>
        <p:txBody>
          <a:bodyPr wrap="none">
            <a:spAutoFit/>
          </a:bodyPr>
          <a:lstStyle/>
          <a:p>
            <a:r>
              <a:rPr lang="fr-FR" spc="15" dirty="0" smtClean="0">
                <a:latin typeface="Arial"/>
                <a:cs typeface="Arial"/>
              </a:rPr>
              <a:t>Système</a:t>
            </a:r>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96850"/>
            <a:ext cx="10083800" cy="628377"/>
          </a:xfrm>
          <a:prstGeom prst="rect">
            <a:avLst/>
          </a:prstGeom>
        </p:spPr>
        <p:txBody>
          <a:bodyPr vert="horz" wrap="square" lIns="0" tIns="12700" rIns="0" bIns="0" rtlCol="0">
            <a:spAutoFit/>
          </a:bodyPr>
          <a:lstStyle/>
          <a:p>
            <a:pPr marL="12700">
              <a:lnSpc>
                <a:spcPct val="100000"/>
              </a:lnSpc>
              <a:spcBef>
                <a:spcPts val="100"/>
              </a:spcBef>
            </a:pPr>
            <a:r>
              <a:rPr spc="70" smtClean="0"/>
              <a:t>Diagramme</a:t>
            </a:r>
            <a:r>
              <a:rPr lang="fr-FR" spc="70" dirty="0" smtClean="0"/>
              <a:t> </a:t>
            </a:r>
            <a:r>
              <a:rPr spc="70" smtClean="0"/>
              <a:t>des</a:t>
            </a:r>
            <a:r>
              <a:rPr lang="fr-FR" spc="70" dirty="0" smtClean="0"/>
              <a:t> </a:t>
            </a:r>
            <a:r>
              <a:rPr spc="70" smtClean="0"/>
              <a:t>cas</a:t>
            </a:r>
            <a:r>
              <a:rPr lang="fr-FR" spc="70" dirty="0" smtClean="0"/>
              <a:t> </a:t>
            </a:r>
            <a:r>
              <a:rPr spc="70" smtClean="0"/>
              <a:t>d'utilisation</a:t>
            </a:r>
            <a:r>
              <a:rPr lang="fr-FR" spc="70" dirty="0" smtClean="0"/>
              <a:t> (exemple)</a:t>
            </a:r>
            <a:endParaRPr spc="70" dirty="0"/>
          </a:p>
        </p:txBody>
      </p:sp>
      <p:grpSp>
        <p:nvGrpSpPr>
          <p:cNvPr id="3" name="object 3"/>
          <p:cNvGrpSpPr/>
          <p:nvPr/>
        </p:nvGrpSpPr>
        <p:grpSpPr>
          <a:xfrm>
            <a:off x="2807970" y="2087879"/>
            <a:ext cx="4752340" cy="1584325"/>
            <a:chOff x="2807970" y="2087879"/>
            <a:chExt cx="4752340" cy="1584325"/>
          </a:xfrm>
        </p:grpSpPr>
        <p:pic>
          <p:nvPicPr>
            <p:cNvPr id="4" name="object 4"/>
            <p:cNvPicPr/>
            <p:nvPr/>
          </p:nvPicPr>
          <p:blipFill>
            <a:blip r:embed="rId2" cstate="print"/>
            <a:stretch>
              <a:fillRect/>
            </a:stretch>
          </p:blipFill>
          <p:spPr>
            <a:xfrm>
              <a:off x="2907030" y="2087879"/>
              <a:ext cx="198119" cy="198120"/>
            </a:xfrm>
            <a:prstGeom prst="rect">
              <a:avLst/>
            </a:prstGeom>
          </p:spPr>
        </p:pic>
        <p:sp>
          <p:nvSpPr>
            <p:cNvPr id="5" name="object 5"/>
            <p:cNvSpPr/>
            <p:nvPr/>
          </p:nvSpPr>
          <p:spPr>
            <a:xfrm>
              <a:off x="2807970" y="2160269"/>
              <a:ext cx="4752340" cy="720090"/>
            </a:xfrm>
            <a:custGeom>
              <a:avLst/>
              <a:gdLst/>
              <a:ahLst/>
              <a:cxnLst/>
              <a:rect l="l" t="t" r="r" b="b"/>
              <a:pathLst>
                <a:path w="4752340" h="720089">
                  <a:moveTo>
                    <a:pt x="198119" y="125729"/>
                  </a:moveTo>
                  <a:lnTo>
                    <a:pt x="198119" y="422909"/>
                  </a:lnTo>
                  <a:lnTo>
                    <a:pt x="99060" y="720089"/>
                  </a:lnTo>
                </a:path>
                <a:path w="4752340" h="720089">
                  <a:moveTo>
                    <a:pt x="198119" y="422909"/>
                  </a:moveTo>
                  <a:lnTo>
                    <a:pt x="297180" y="720089"/>
                  </a:lnTo>
                </a:path>
                <a:path w="4752340" h="720089">
                  <a:moveTo>
                    <a:pt x="0" y="224789"/>
                  </a:moveTo>
                  <a:lnTo>
                    <a:pt x="396240" y="224789"/>
                  </a:lnTo>
                </a:path>
                <a:path w="4752340" h="720089">
                  <a:moveTo>
                    <a:pt x="3816350" y="0"/>
                  </a:moveTo>
                  <a:lnTo>
                    <a:pt x="3884856" y="876"/>
                  </a:lnTo>
                  <a:lnTo>
                    <a:pt x="3951799" y="3471"/>
                  </a:lnTo>
                  <a:lnTo>
                    <a:pt x="4017040" y="7730"/>
                  </a:lnTo>
                  <a:lnTo>
                    <a:pt x="4080442" y="13599"/>
                  </a:lnTo>
                  <a:lnTo>
                    <a:pt x="4141866" y="21024"/>
                  </a:lnTo>
                  <a:lnTo>
                    <a:pt x="4201176" y="29952"/>
                  </a:lnTo>
                  <a:lnTo>
                    <a:pt x="4258233" y="40329"/>
                  </a:lnTo>
                  <a:lnTo>
                    <a:pt x="4312899" y="52100"/>
                  </a:lnTo>
                  <a:lnTo>
                    <a:pt x="4365037" y="65212"/>
                  </a:lnTo>
                  <a:lnTo>
                    <a:pt x="4414509" y="79611"/>
                  </a:lnTo>
                  <a:lnTo>
                    <a:pt x="4461177" y="95243"/>
                  </a:lnTo>
                  <a:lnTo>
                    <a:pt x="4504904" y="112054"/>
                  </a:lnTo>
                  <a:lnTo>
                    <a:pt x="4545551" y="129991"/>
                  </a:lnTo>
                  <a:lnTo>
                    <a:pt x="4582981" y="149000"/>
                  </a:lnTo>
                  <a:lnTo>
                    <a:pt x="4617055" y="169026"/>
                  </a:lnTo>
                  <a:lnTo>
                    <a:pt x="4674589" y="211916"/>
                  </a:lnTo>
                  <a:lnTo>
                    <a:pt x="4717049" y="258230"/>
                  </a:lnTo>
                  <a:lnTo>
                    <a:pt x="4743333" y="307539"/>
                  </a:lnTo>
                  <a:lnTo>
                    <a:pt x="4752339" y="359409"/>
                  </a:lnTo>
                  <a:lnTo>
                    <a:pt x="4750065" y="385797"/>
                  </a:lnTo>
                  <a:lnTo>
                    <a:pt x="4732282" y="436717"/>
                  </a:lnTo>
                  <a:lnTo>
                    <a:pt x="4697772" y="484808"/>
                  </a:lnTo>
                  <a:lnTo>
                    <a:pt x="4647637" y="529646"/>
                  </a:lnTo>
                  <a:lnTo>
                    <a:pt x="4582981" y="570803"/>
                  </a:lnTo>
                  <a:lnTo>
                    <a:pt x="4545551" y="589869"/>
                  </a:lnTo>
                  <a:lnTo>
                    <a:pt x="4504904" y="607854"/>
                  </a:lnTo>
                  <a:lnTo>
                    <a:pt x="4461177" y="624707"/>
                  </a:lnTo>
                  <a:lnTo>
                    <a:pt x="4414509" y="640374"/>
                  </a:lnTo>
                  <a:lnTo>
                    <a:pt x="4365037" y="654801"/>
                  </a:lnTo>
                  <a:lnTo>
                    <a:pt x="4312899" y="667936"/>
                  </a:lnTo>
                  <a:lnTo>
                    <a:pt x="4258233" y="679725"/>
                  </a:lnTo>
                  <a:lnTo>
                    <a:pt x="4201176" y="690114"/>
                  </a:lnTo>
                  <a:lnTo>
                    <a:pt x="4141866" y="699052"/>
                  </a:lnTo>
                  <a:lnTo>
                    <a:pt x="4080442" y="706483"/>
                  </a:lnTo>
                  <a:lnTo>
                    <a:pt x="4017040" y="712356"/>
                  </a:lnTo>
                  <a:lnTo>
                    <a:pt x="3951799" y="716617"/>
                  </a:lnTo>
                  <a:lnTo>
                    <a:pt x="3884856" y="719212"/>
                  </a:lnTo>
                  <a:lnTo>
                    <a:pt x="3816350" y="720089"/>
                  </a:lnTo>
                  <a:lnTo>
                    <a:pt x="3747843" y="719212"/>
                  </a:lnTo>
                  <a:lnTo>
                    <a:pt x="3680900" y="716617"/>
                  </a:lnTo>
                  <a:lnTo>
                    <a:pt x="3615659" y="712356"/>
                  </a:lnTo>
                  <a:lnTo>
                    <a:pt x="3552257" y="706483"/>
                  </a:lnTo>
                  <a:lnTo>
                    <a:pt x="3490833" y="699052"/>
                  </a:lnTo>
                  <a:lnTo>
                    <a:pt x="3431523" y="690114"/>
                  </a:lnTo>
                  <a:lnTo>
                    <a:pt x="3374466" y="679725"/>
                  </a:lnTo>
                  <a:lnTo>
                    <a:pt x="3319800" y="667936"/>
                  </a:lnTo>
                  <a:lnTo>
                    <a:pt x="3267662" y="654801"/>
                  </a:lnTo>
                  <a:lnTo>
                    <a:pt x="3218190" y="640374"/>
                  </a:lnTo>
                  <a:lnTo>
                    <a:pt x="3171522" y="624707"/>
                  </a:lnTo>
                  <a:lnTo>
                    <a:pt x="3127795" y="607854"/>
                  </a:lnTo>
                  <a:lnTo>
                    <a:pt x="3087148" y="589869"/>
                  </a:lnTo>
                  <a:lnTo>
                    <a:pt x="3049718" y="570803"/>
                  </a:lnTo>
                  <a:lnTo>
                    <a:pt x="3015644" y="550711"/>
                  </a:lnTo>
                  <a:lnTo>
                    <a:pt x="2958110" y="507660"/>
                  </a:lnTo>
                  <a:lnTo>
                    <a:pt x="2915650" y="461143"/>
                  </a:lnTo>
                  <a:lnTo>
                    <a:pt x="2889366" y="411584"/>
                  </a:lnTo>
                  <a:lnTo>
                    <a:pt x="2880360" y="359409"/>
                  </a:lnTo>
                  <a:lnTo>
                    <a:pt x="2882634" y="333181"/>
                  </a:lnTo>
                  <a:lnTo>
                    <a:pt x="2900417" y="282537"/>
                  </a:lnTo>
                  <a:lnTo>
                    <a:pt x="2934927" y="234672"/>
                  </a:lnTo>
                  <a:lnTo>
                    <a:pt x="2985062" y="190016"/>
                  </a:lnTo>
                  <a:lnTo>
                    <a:pt x="3049718" y="149000"/>
                  </a:lnTo>
                  <a:lnTo>
                    <a:pt x="3087148" y="129991"/>
                  </a:lnTo>
                  <a:lnTo>
                    <a:pt x="3127795" y="112054"/>
                  </a:lnTo>
                  <a:lnTo>
                    <a:pt x="3171522" y="95243"/>
                  </a:lnTo>
                  <a:lnTo>
                    <a:pt x="3218190" y="79611"/>
                  </a:lnTo>
                  <a:lnTo>
                    <a:pt x="3267662" y="65212"/>
                  </a:lnTo>
                  <a:lnTo>
                    <a:pt x="3319800" y="52100"/>
                  </a:lnTo>
                  <a:lnTo>
                    <a:pt x="3374466" y="40329"/>
                  </a:lnTo>
                  <a:lnTo>
                    <a:pt x="3431523" y="29952"/>
                  </a:lnTo>
                  <a:lnTo>
                    <a:pt x="3490833" y="21024"/>
                  </a:lnTo>
                  <a:lnTo>
                    <a:pt x="3552257" y="13599"/>
                  </a:lnTo>
                  <a:lnTo>
                    <a:pt x="3615659" y="7730"/>
                  </a:lnTo>
                  <a:lnTo>
                    <a:pt x="3680900" y="3471"/>
                  </a:lnTo>
                  <a:lnTo>
                    <a:pt x="3747843" y="876"/>
                  </a:lnTo>
                  <a:lnTo>
                    <a:pt x="3816350" y="0"/>
                  </a:lnTo>
                  <a:close/>
                </a:path>
              </a:pathLst>
            </a:custGeom>
            <a:ln w="3175">
              <a:solidFill>
                <a:srgbClr val="000000"/>
              </a:solidFill>
            </a:ln>
          </p:spPr>
          <p:txBody>
            <a:bodyPr wrap="square" lIns="0" tIns="0" rIns="0" bIns="0" rtlCol="0"/>
            <a:lstStyle/>
            <a:p>
              <a:endParaRPr/>
            </a:p>
          </p:txBody>
        </p:sp>
        <p:sp>
          <p:nvSpPr>
            <p:cNvPr id="6" name="object 6"/>
            <p:cNvSpPr/>
            <p:nvPr/>
          </p:nvSpPr>
          <p:spPr>
            <a:xfrm>
              <a:off x="3239770" y="2519679"/>
              <a:ext cx="2448560" cy="0"/>
            </a:xfrm>
            <a:custGeom>
              <a:avLst/>
              <a:gdLst/>
              <a:ahLst/>
              <a:cxnLst/>
              <a:rect l="l" t="t" r="r" b="b"/>
              <a:pathLst>
                <a:path w="2448560">
                  <a:moveTo>
                    <a:pt x="0" y="0"/>
                  </a:moveTo>
                  <a:lnTo>
                    <a:pt x="2448560" y="0"/>
                  </a:lnTo>
                </a:path>
              </a:pathLst>
            </a:custGeom>
            <a:ln w="3175">
              <a:solidFill>
                <a:srgbClr val="000000"/>
              </a:solidFill>
            </a:ln>
          </p:spPr>
          <p:txBody>
            <a:bodyPr wrap="square" lIns="0" tIns="0" rIns="0" bIns="0" rtlCol="0"/>
            <a:lstStyle/>
            <a:p>
              <a:endParaRPr/>
            </a:p>
          </p:txBody>
        </p:sp>
        <p:sp>
          <p:nvSpPr>
            <p:cNvPr id="7" name="object 7"/>
            <p:cNvSpPr/>
            <p:nvPr/>
          </p:nvSpPr>
          <p:spPr>
            <a:xfrm>
              <a:off x="4324350" y="2696209"/>
              <a:ext cx="427990" cy="975360"/>
            </a:xfrm>
            <a:custGeom>
              <a:avLst/>
              <a:gdLst/>
              <a:ahLst/>
              <a:cxnLst/>
              <a:rect l="l" t="t" r="r" b="b"/>
              <a:pathLst>
                <a:path w="427989" h="975360">
                  <a:moveTo>
                    <a:pt x="0" y="0"/>
                  </a:moveTo>
                  <a:lnTo>
                    <a:pt x="86697" y="376356"/>
                  </a:lnTo>
                  <a:lnTo>
                    <a:pt x="231616" y="686752"/>
                  </a:lnTo>
                  <a:lnTo>
                    <a:pt x="367724" y="897612"/>
                  </a:lnTo>
                  <a:lnTo>
                    <a:pt x="427989" y="975360"/>
                  </a:lnTo>
                </a:path>
              </a:pathLst>
            </a:custGeom>
            <a:ln w="3175">
              <a:solidFill>
                <a:srgbClr val="0083D0"/>
              </a:solidFill>
            </a:ln>
          </p:spPr>
          <p:txBody>
            <a:bodyPr wrap="square" lIns="0" tIns="0" rIns="0" bIns="0" rtlCol="0"/>
            <a:lstStyle/>
            <a:p>
              <a:endParaRPr/>
            </a:p>
          </p:txBody>
        </p:sp>
        <p:sp>
          <p:nvSpPr>
            <p:cNvPr id="8" name="object 8"/>
            <p:cNvSpPr/>
            <p:nvPr/>
          </p:nvSpPr>
          <p:spPr>
            <a:xfrm>
              <a:off x="4288790" y="2592069"/>
              <a:ext cx="72390" cy="109220"/>
            </a:xfrm>
            <a:custGeom>
              <a:avLst/>
              <a:gdLst/>
              <a:ahLst/>
              <a:cxnLst/>
              <a:rect l="l" t="t" r="r" b="b"/>
              <a:pathLst>
                <a:path w="72389" h="109219">
                  <a:moveTo>
                    <a:pt x="31750" y="0"/>
                  </a:moveTo>
                  <a:lnTo>
                    <a:pt x="0" y="109219"/>
                  </a:lnTo>
                  <a:lnTo>
                    <a:pt x="72389" y="106679"/>
                  </a:lnTo>
                  <a:lnTo>
                    <a:pt x="31750" y="0"/>
                  </a:lnTo>
                  <a:close/>
                </a:path>
              </a:pathLst>
            </a:custGeom>
            <a:solidFill>
              <a:srgbClr val="0083D0"/>
            </a:solidFill>
          </p:spPr>
          <p:txBody>
            <a:bodyPr wrap="square" lIns="0" tIns="0" rIns="0" bIns="0" rtlCol="0"/>
            <a:lstStyle/>
            <a:p>
              <a:endParaRPr/>
            </a:p>
          </p:txBody>
        </p:sp>
        <p:sp>
          <p:nvSpPr>
            <p:cNvPr id="9" name="object 9"/>
            <p:cNvSpPr/>
            <p:nvPr/>
          </p:nvSpPr>
          <p:spPr>
            <a:xfrm>
              <a:off x="6490970" y="3055619"/>
              <a:ext cx="492759" cy="328930"/>
            </a:xfrm>
            <a:custGeom>
              <a:avLst/>
              <a:gdLst/>
              <a:ahLst/>
              <a:cxnLst/>
              <a:rect l="l" t="t" r="r" b="b"/>
              <a:pathLst>
                <a:path w="492759" h="328929">
                  <a:moveTo>
                    <a:pt x="0" y="0"/>
                  </a:moveTo>
                  <a:lnTo>
                    <a:pt x="108069" y="190162"/>
                  </a:lnTo>
                  <a:lnTo>
                    <a:pt x="274002" y="287813"/>
                  </a:lnTo>
                  <a:lnTo>
                    <a:pt x="426124" y="323790"/>
                  </a:lnTo>
                  <a:lnTo>
                    <a:pt x="492759" y="328929"/>
                  </a:lnTo>
                </a:path>
              </a:pathLst>
            </a:custGeom>
            <a:ln w="3175">
              <a:solidFill>
                <a:srgbClr val="0083D0"/>
              </a:solidFill>
            </a:ln>
          </p:spPr>
          <p:txBody>
            <a:bodyPr wrap="square" lIns="0" tIns="0" rIns="0" bIns="0" rtlCol="0"/>
            <a:lstStyle/>
            <a:p>
              <a:endParaRPr/>
            </a:p>
          </p:txBody>
        </p:sp>
        <p:sp>
          <p:nvSpPr>
            <p:cNvPr id="10" name="object 10"/>
            <p:cNvSpPr/>
            <p:nvPr/>
          </p:nvSpPr>
          <p:spPr>
            <a:xfrm>
              <a:off x="6456679" y="2951479"/>
              <a:ext cx="71120" cy="111760"/>
            </a:xfrm>
            <a:custGeom>
              <a:avLst/>
              <a:gdLst/>
              <a:ahLst/>
              <a:cxnLst/>
              <a:rect l="l" t="t" r="r" b="b"/>
              <a:pathLst>
                <a:path w="71120" h="111760">
                  <a:moveTo>
                    <a:pt x="22860" y="0"/>
                  </a:moveTo>
                  <a:lnTo>
                    <a:pt x="0" y="111760"/>
                  </a:lnTo>
                  <a:lnTo>
                    <a:pt x="71120" y="104140"/>
                  </a:lnTo>
                  <a:lnTo>
                    <a:pt x="22860" y="0"/>
                  </a:lnTo>
                  <a:close/>
                </a:path>
              </a:pathLst>
            </a:custGeom>
            <a:solidFill>
              <a:srgbClr val="0083D0"/>
            </a:solidFill>
          </p:spPr>
          <p:txBody>
            <a:bodyPr wrap="square" lIns="0" tIns="0" rIns="0" bIns="0" rtlCol="0"/>
            <a:lstStyle/>
            <a:p>
              <a:endParaRPr/>
            </a:p>
          </p:txBody>
        </p:sp>
      </p:grpSp>
      <p:sp>
        <p:nvSpPr>
          <p:cNvPr id="11" name="object 11"/>
          <p:cNvSpPr txBox="1"/>
          <p:nvPr/>
        </p:nvSpPr>
        <p:spPr>
          <a:xfrm>
            <a:off x="2705100" y="2947670"/>
            <a:ext cx="1041400" cy="289823"/>
          </a:xfrm>
          <a:prstGeom prst="rect">
            <a:avLst/>
          </a:prstGeom>
        </p:spPr>
        <p:txBody>
          <a:bodyPr vert="horz" wrap="square" lIns="0" tIns="12700" rIns="0" bIns="0" rtlCol="0">
            <a:spAutoFit/>
          </a:bodyPr>
          <a:lstStyle/>
          <a:p>
            <a:pPr marL="12700">
              <a:lnSpc>
                <a:spcPct val="100000"/>
              </a:lnSpc>
              <a:spcBef>
                <a:spcPts val="100"/>
              </a:spcBef>
            </a:pPr>
            <a:r>
              <a:rPr lang="fr-FR" sz="1800" spc="-145" dirty="0" smtClean="0">
                <a:latin typeface="Arial"/>
                <a:cs typeface="Arial"/>
              </a:rPr>
              <a:t>Fournisseur</a:t>
            </a:r>
            <a:endParaRPr sz="1800">
              <a:latin typeface="Arial"/>
              <a:cs typeface="Arial"/>
            </a:endParaRPr>
          </a:p>
        </p:txBody>
      </p:sp>
      <p:grpSp>
        <p:nvGrpSpPr>
          <p:cNvPr id="12" name="object 12"/>
          <p:cNvGrpSpPr/>
          <p:nvPr/>
        </p:nvGrpSpPr>
        <p:grpSpPr>
          <a:xfrm>
            <a:off x="2014854" y="2498089"/>
            <a:ext cx="720725" cy="382905"/>
            <a:chOff x="2014854" y="2498089"/>
            <a:chExt cx="720725" cy="382905"/>
          </a:xfrm>
        </p:grpSpPr>
        <p:sp>
          <p:nvSpPr>
            <p:cNvPr id="13" name="object 13"/>
            <p:cNvSpPr/>
            <p:nvPr/>
          </p:nvSpPr>
          <p:spPr>
            <a:xfrm>
              <a:off x="2015489" y="2532379"/>
              <a:ext cx="614680" cy="347980"/>
            </a:xfrm>
            <a:custGeom>
              <a:avLst/>
              <a:gdLst/>
              <a:ahLst/>
              <a:cxnLst/>
              <a:rect l="l" t="t" r="r" b="b"/>
              <a:pathLst>
                <a:path w="614680" h="347980">
                  <a:moveTo>
                    <a:pt x="614680" y="0"/>
                  </a:moveTo>
                  <a:lnTo>
                    <a:pt x="286642" y="92948"/>
                  </a:lnTo>
                  <a:lnTo>
                    <a:pt x="101123" y="208280"/>
                  </a:lnTo>
                  <a:lnTo>
                    <a:pt x="18712" y="306466"/>
                  </a:lnTo>
                  <a:lnTo>
                    <a:pt x="0" y="347980"/>
                  </a:lnTo>
                </a:path>
              </a:pathLst>
            </a:custGeom>
            <a:ln w="3175">
              <a:solidFill>
                <a:srgbClr val="0083D0"/>
              </a:solidFill>
            </a:ln>
          </p:spPr>
          <p:txBody>
            <a:bodyPr wrap="square" lIns="0" tIns="0" rIns="0" bIns="0" rtlCol="0"/>
            <a:lstStyle/>
            <a:p>
              <a:endParaRPr/>
            </a:p>
          </p:txBody>
        </p:sp>
        <p:sp>
          <p:nvSpPr>
            <p:cNvPr id="14" name="object 14"/>
            <p:cNvSpPr/>
            <p:nvPr/>
          </p:nvSpPr>
          <p:spPr>
            <a:xfrm>
              <a:off x="2623819" y="2498089"/>
              <a:ext cx="111760" cy="71120"/>
            </a:xfrm>
            <a:custGeom>
              <a:avLst/>
              <a:gdLst/>
              <a:ahLst/>
              <a:cxnLst/>
              <a:rect l="l" t="t" r="r" b="b"/>
              <a:pathLst>
                <a:path w="111760" h="71119">
                  <a:moveTo>
                    <a:pt x="0" y="0"/>
                  </a:moveTo>
                  <a:lnTo>
                    <a:pt x="10160" y="71120"/>
                  </a:lnTo>
                  <a:lnTo>
                    <a:pt x="111760" y="20320"/>
                  </a:lnTo>
                  <a:lnTo>
                    <a:pt x="0" y="0"/>
                  </a:lnTo>
                  <a:close/>
                </a:path>
              </a:pathLst>
            </a:custGeom>
            <a:solidFill>
              <a:srgbClr val="0083D0"/>
            </a:solidFill>
          </p:spPr>
          <p:txBody>
            <a:bodyPr wrap="square" lIns="0" tIns="0" rIns="0" bIns="0" rtlCol="0"/>
            <a:lstStyle/>
            <a:p>
              <a:endParaRPr/>
            </a:p>
          </p:txBody>
        </p:sp>
      </p:grpSp>
      <p:sp>
        <p:nvSpPr>
          <p:cNvPr id="15" name="object 15"/>
          <p:cNvSpPr txBox="1"/>
          <p:nvPr/>
        </p:nvSpPr>
        <p:spPr>
          <a:xfrm>
            <a:off x="1231901" y="2839720"/>
            <a:ext cx="1066800" cy="289823"/>
          </a:xfrm>
          <a:prstGeom prst="rect">
            <a:avLst/>
          </a:prstGeom>
        </p:spPr>
        <p:txBody>
          <a:bodyPr vert="horz" wrap="square" lIns="0" tIns="12700" rIns="0" bIns="0" rtlCol="0">
            <a:spAutoFit/>
          </a:bodyPr>
          <a:lstStyle/>
          <a:p>
            <a:pPr marL="12700">
              <a:lnSpc>
                <a:spcPct val="100000"/>
              </a:lnSpc>
              <a:spcBef>
                <a:spcPts val="100"/>
              </a:spcBef>
            </a:pPr>
            <a:r>
              <a:rPr lang="fr-FR" i="1" spc="135" dirty="0" smtClean="0">
                <a:solidFill>
                  <a:srgbClr val="0083D0"/>
                </a:solidFill>
                <a:latin typeface="Arial"/>
                <a:cs typeface="Arial"/>
              </a:rPr>
              <a:t>L’a</a:t>
            </a:r>
            <a:r>
              <a:rPr sz="1800" i="1" spc="135" smtClean="0">
                <a:solidFill>
                  <a:srgbClr val="0083D0"/>
                </a:solidFill>
                <a:latin typeface="Arial"/>
                <a:cs typeface="Arial"/>
              </a:rPr>
              <a:t>cteur</a:t>
            </a:r>
            <a:endParaRPr sz="1800">
              <a:latin typeface="Arial"/>
              <a:cs typeface="Arial"/>
            </a:endParaRPr>
          </a:p>
        </p:txBody>
      </p:sp>
      <p:sp>
        <p:nvSpPr>
          <p:cNvPr id="16" name="object 16"/>
          <p:cNvSpPr txBox="1"/>
          <p:nvPr/>
        </p:nvSpPr>
        <p:spPr>
          <a:xfrm>
            <a:off x="4685029" y="3627120"/>
            <a:ext cx="1175385" cy="299720"/>
          </a:xfrm>
          <a:prstGeom prst="rect">
            <a:avLst/>
          </a:prstGeom>
        </p:spPr>
        <p:txBody>
          <a:bodyPr vert="horz" wrap="square" lIns="0" tIns="12700" rIns="0" bIns="0" rtlCol="0">
            <a:spAutoFit/>
          </a:bodyPr>
          <a:lstStyle/>
          <a:p>
            <a:pPr marL="12700">
              <a:lnSpc>
                <a:spcPct val="100000"/>
              </a:lnSpc>
              <a:spcBef>
                <a:spcPts val="100"/>
              </a:spcBef>
            </a:pPr>
            <a:r>
              <a:rPr sz="1800" i="1" dirty="0">
                <a:solidFill>
                  <a:srgbClr val="0083D0"/>
                </a:solidFill>
                <a:latin typeface="Arial"/>
                <a:cs typeface="Arial"/>
              </a:rPr>
              <a:t>association</a:t>
            </a:r>
            <a:endParaRPr sz="1800">
              <a:latin typeface="Arial"/>
              <a:cs typeface="Arial"/>
            </a:endParaRPr>
          </a:p>
        </p:txBody>
      </p:sp>
      <p:grpSp>
        <p:nvGrpSpPr>
          <p:cNvPr id="17" name="object 17"/>
          <p:cNvGrpSpPr/>
          <p:nvPr/>
        </p:nvGrpSpPr>
        <p:grpSpPr>
          <a:xfrm>
            <a:off x="4462780" y="1440180"/>
            <a:ext cx="4177030" cy="3600450"/>
            <a:chOff x="4462780" y="1440180"/>
            <a:chExt cx="4177030" cy="3600450"/>
          </a:xfrm>
        </p:grpSpPr>
        <p:sp>
          <p:nvSpPr>
            <p:cNvPr id="18" name="object 18"/>
            <p:cNvSpPr/>
            <p:nvPr/>
          </p:nvSpPr>
          <p:spPr>
            <a:xfrm>
              <a:off x="4607560" y="1440180"/>
              <a:ext cx="4032250" cy="3600450"/>
            </a:xfrm>
            <a:custGeom>
              <a:avLst/>
              <a:gdLst/>
              <a:ahLst/>
              <a:cxnLst/>
              <a:rect l="l" t="t" r="r" b="b"/>
              <a:pathLst>
                <a:path w="4032250" h="3600450">
                  <a:moveTo>
                    <a:pt x="2016760" y="3600450"/>
                  </a:moveTo>
                  <a:lnTo>
                    <a:pt x="0" y="3600450"/>
                  </a:lnTo>
                  <a:lnTo>
                    <a:pt x="0" y="0"/>
                  </a:lnTo>
                  <a:lnTo>
                    <a:pt x="4032249" y="0"/>
                  </a:lnTo>
                  <a:lnTo>
                    <a:pt x="4032249" y="3600450"/>
                  </a:lnTo>
                  <a:lnTo>
                    <a:pt x="2016760" y="3600450"/>
                  </a:lnTo>
                  <a:close/>
                </a:path>
              </a:pathLst>
            </a:custGeom>
            <a:ln w="3175">
              <a:solidFill>
                <a:srgbClr val="000000"/>
              </a:solidFill>
            </a:ln>
          </p:spPr>
          <p:txBody>
            <a:bodyPr wrap="square" lIns="0" tIns="0" rIns="0" bIns="0" rtlCol="0"/>
            <a:lstStyle/>
            <a:p>
              <a:endParaRPr/>
            </a:p>
          </p:txBody>
        </p:sp>
        <p:sp>
          <p:nvSpPr>
            <p:cNvPr id="20" name="object 20"/>
            <p:cNvSpPr/>
            <p:nvPr/>
          </p:nvSpPr>
          <p:spPr>
            <a:xfrm>
              <a:off x="4462780" y="4928870"/>
              <a:ext cx="109220" cy="71120"/>
            </a:xfrm>
            <a:custGeom>
              <a:avLst/>
              <a:gdLst/>
              <a:ahLst/>
              <a:cxnLst/>
              <a:rect l="l" t="t" r="r" b="b"/>
              <a:pathLst>
                <a:path w="109220" h="71120">
                  <a:moveTo>
                    <a:pt x="2540" y="0"/>
                  </a:moveTo>
                  <a:lnTo>
                    <a:pt x="0" y="71119"/>
                  </a:lnTo>
                  <a:lnTo>
                    <a:pt x="109220" y="39369"/>
                  </a:lnTo>
                  <a:lnTo>
                    <a:pt x="2540" y="0"/>
                  </a:lnTo>
                  <a:close/>
                </a:path>
              </a:pathLst>
            </a:custGeom>
            <a:solidFill>
              <a:srgbClr val="0083D0"/>
            </a:solidFill>
          </p:spPr>
          <p:txBody>
            <a:bodyPr wrap="square" lIns="0" tIns="0" rIns="0" bIns="0" rtlCol="0"/>
            <a:lstStyle/>
            <a:p>
              <a:endParaRPr/>
            </a:p>
          </p:txBody>
        </p:sp>
      </p:grpSp>
      <p:sp>
        <p:nvSpPr>
          <p:cNvPr id="22" name="object 22"/>
          <p:cNvSpPr txBox="1"/>
          <p:nvPr/>
        </p:nvSpPr>
        <p:spPr>
          <a:xfrm>
            <a:off x="4685029" y="1507490"/>
            <a:ext cx="3950335" cy="2000548"/>
          </a:xfrm>
          <a:prstGeom prst="rect">
            <a:avLst/>
          </a:prstGeom>
        </p:spPr>
        <p:txBody>
          <a:bodyPr vert="horz" wrap="square" lIns="0" tIns="12700" rIns="0" bIns="0" rtlCol="0">
            <a:spAutoFit/>
          </a:bodyPr>
          <a:lstStyle/>
          <a:p>
            <a:pPr marL="12700">
              <a:lnSpc>
                <a:spcPct val="100000"/>
              </a:lnSpc>
              <a:spcBef>
                <a:spcPts val="100"/>
              </a:spcBef>
            </a:pPr>
            <a:r>
              <a:rPr sz="1800" spc="105" smtClean="0">
                <a:latin typeface="Arial"/>
                <a:cs typeface="Arial"/>
              </a:rPr>
              <a:t>Site</a:t>
            </a:r>
            <a:r>
              <a:rPr lang="fr-FR" sz="1800" spc="105" dirty="0" smtClean="0">
                <a:latin typeface="Arial"/>
                <a:cs typeface="Arial"/>
              </a:rPr>
              <a:t> </a:t>
            </a:r>
            <a:r>
              <a:rPr sz="1800" spc="105" smtClean="0">
                <a:latin typeface="Arial"/>
                <a:cs typeface="Arial"/>
              </a:rPr>
              <a:t>d</a:t>
            </a:r>
            <a:r>
              <a:rPr lang="fr-FR" sz="1800" spc="105" dirty="0" smtClean="0">
                <a:latin typeface="Arial"/>
                <a:cs typeface="Arial"/>
              </a:rPr>
              <a:t>‘achat </a:t>
            </a:r>
            <a:r>
              <a:rPr sz="1800" spc="105" smtClean="0">
                <a:latin typeface="Arial"/>
                <a:cs typeface="Arial"/>
              </a:rPr>
              <a:t>en</a:t>
            </a:r>
            <a:r>
              <a:rPr lang="fr-FR" sz="1800" spc="105" dirty="0" smtClean="0">
                <a:latin typeface="Arial"/>
                <a:cs typeface="Arial"/>
              </a:rPr>
              <a:t> </a:t>
            </a:r>
            <a:r>
              <a:rPr sz="1800" spc="105" smtClean="0">
                <a:latin typeface="Arial"/>
                <a:cs typeface="Arial"/>
              </a:rPr>
              <a:t>ligne</a:t>
            </a:r>
            <a:endParaRPr sz="1800">
              <a:latin typeface="Arial"/>
              <a:cs typeface="Arial"/>
            </a:endParaRPr>
          </a:p>
          <a:p>
            <a:pPr>
              <a:lnSpc>
                <a:spcPct val="100000"/>
              </a:lnSpc>
            </a:pPr>
            <a:endParaRPr sz="2600">
              <a:latin typeface="Arial"/>
              <a:cs typeface="Arial"/>
            </a:endParaRPr>
          </a:p>
          <a:p>
            <a:pPr marL="77470" algn="ctr">
              <a:lnSpc>
                <a:spcPct val="100000"/>
              </a:lnSpc>
              <a:spcBef>
                <a:spcPts val="1689"/>
              </a:spcBef>
            </a:pPr>
            <a:r>
              <a:rPr lang="fr-FR" sz="1800" spc="35" dirty="0" smtClean="0">
                <a:latin typeface="Arial"/>
                <a:cs typeface="Arial"/>
              </a:rPr>
              <a:t>Livrer</a:t>
            </a:r>
            <a:endParaRPr sz="1800">
              <a:latin typeface="Arial"/>
              <a:cs typeface="Arial"/>
            </a:endParaRPr>
          </a:p>
          <a:p>
            <a:pPr>
              <a:lnSpc>
                <a:spcPct val="100000"/>
              </a:lnSpc>
              <a:spcBef>
                <a:spcPts val="15"/>
              </a:spcBef>
            </a:pPr>
            <a:endParaRPr sz="3500">
              <a:latin typeface="Arial"/>
              <a:cs typeface="Arial"/>
            </a:endParaRPr>
          </a:p>
          <a:p>
            <a:pPr marL="2338070">
              <a:lnSpc>
                <a:spcPct val="100000"/>
              </a:lnSpc>
            </a:pPr>
            <a:r>
              <a:rPr sz="1800" i="1" spc="55" dirty="0">
                <a:solidFill>
                  <a:srgbClr val="0083D0"/>
                </a:solidFill>
                <a:latin typeface="Arial"/>
                <a:cs typeface="Arial"/>
              </a:rPr>
              <a:t>casd'utilisation</a:t>
            </a:r>
            <a:endParaRPr sz="1800">
              <a:latin typeface="Arial"/>
              <a:cs typeface="Arial"/>
            </a:endParaRPr>
          </a:p>
        </p:txBody>
      </p:sp>
      <p:sp>
        <p:nvSpPr>
          <p:cNvPr id="28" name="object 28"/>
          <p:cNvSpPr txBox="1">
            <a:spLocks noGrp="1"/>
          </p:cNvSpPr>
          <p:nvPr>
            <p:ph type="sldNum" sz="quarter" idx="7"/>
          </p:nvPr>
        </p:nvSpPr>
        <p:spPr>
          <a:prstGeom prst="rect">
            <a:avLst/>
          </a:prstGeom>
        </p:spPr>
        <p:txBody>
          <a:bodyPr vert="horz" wrap="square" lIns="0" tIns="40005" rIns="0" bIns="0" rtlCol="0">
            <a:spAutoFit/>
          </a:bodyPr>
          <a:lstStyle/>
          <a:p>
            <a:pPr marL="38100">
              <a:lnSpc>
                <a:spcPct val="100000"/>
              </a:lnSpc>
              <a:spcBef>
                <a:spcPts val="315"/>
              </a:spcBef>
            </a:pPr>
            <a:fld id="{81D60167-4931-47E6-BA6A-407CBD079E47}" type="slidenum">
              <a:rPr spc="620" dirty="0"/>
              <a:pPr marL="38100">
                <a:lnSpc>
                  <a:spcPct val="100000"/>
                </a:lnSpc>
                <a:spcBef>
                  <a:spcPts val="315"/>
                </a:spcBef>
              </a:pPr>
              <a:t>9</a:t>
            </a:fld>
            <a:endParaRPr spc="620" dirty="0"/>
          </a:p>
        </p:txBody>
      </p:sp>
      <p:sp>
        <p:nvSpPr>
          <p:cNvPr id="30" name="object 11"/>
          <p:cNvSpPr txBox="1"/>
          <p:nvPr/>
        </p:nvSpPr>
        <p:spPr>
          <a:xfrm>
            <a:off x="1231900" y="6064250"/>
            <a:ext cx="7839075" cy="832279"/>
          </a:xfrm>
          <a:prstGeom prst="rect">
            <a:avLst/>
          </a:prstGeom>
        </p:spPr>
        <p:txBody>
          <a:bodyPr vert="horz" wrap="square" lIns="0" tIns="92710" rIns="0" bIns="0" rtlCol="0">
            <a:spAutoFit/>
          </a:bodyPr>
          <a:lstStyle/>
          <a:p>
            <a:pPr marL="12700">
              <a:lnSpc>
                <a:spcPct val="100000"/>
              </a:lnSpc>
              <a:spcBef>
                <a:spcPts val="730"/>
              </a:spcBef>
            </a:pPr>
            <a:r>
              <a:rPr lang="fr-FR" sz="2400" spc="65" dirty="0" smtClean="0">
                <a:latin typeface="Arial"/>
                <a:cs typeface="Arial"/>
              </a:rPr>
              <a:t>Association : définit la </a:t>
            </a:r>
            <a:r>
              <a:rPr sz="2400" spc="65" smtClean="0">
                <a:latin typeface="Arial"/>
                <a:cs typeface="Arial"/>
              </a:rPr>
              <a:t>Relation</a:t>
            </a:r>
            <a:r>
              <a:rPr lang="fr-FR" sz="2400" spc="65" dirty="0" smtClean="0">
                <a:latin typeface="Arial"/>
                <a:cs typeface="Arial"/>
              </a:rPr>
              <a:t> </a:t>
            </a:r>
            <a:r>
              <a:rPr sz="2400" spc="65" smtClean="0">
                <a:latin typeface="Arial"/>
                <a:cs typeface="Arial"/>
              </a:rPr>
              <a:t>entre</a:t>
            </a:r>
            <a:r>
              <a:rPr lang="fr-FR" sz="2400" spc="65" dirty="0" smtClean="0">
                <a:latin typeface="Arial"/>
                <a:cs typeface="Arial"/>
              </a:rPr>
              <a:t> </a:t>
            </a:r>
            <a:r>
              <a:rPr sz="2400" spc="65" smtClean="0">
                <a:solidFill>
                  <a:srgbClr val="569C1B"/>
                </a:solidFill>
                <a:latin typeface="Arial"/>
                <a:cs typeface="Arial"/>
              </a:rPr>
              <a:t>acteurs</a:t>
            </a:r>
            <a:r>
              <a:rPr lang="fr-FR" sz="2400" spc="65" dirty="0" smtClean="0">
                <a:solidFill>
                  <a:srgbClr val="569C1B"/>
                </a:solidFill>
                <a:latin typeface="Arial"/>
                <a:cs typeface="Arial"/>
              </a:rPr>
              <a:t> </a:t>
            </a:r>
            <a:r>
              <a:rPr sz="2400" spc="65" smtClean="0">
                <a:latin typeface="Arial"/>
                <a:cs typeface="Arial"/>
              </a:rPr>
              <a:t>et</a:t>
            </a:r>
            <a:r>
              <a:rPr lang="fr-FR" sz="2400" spc="65" dirty="0" smtClean="0">
                <a:latin typeface="Arial"/>
                <a:cs typeface="Arial"/>
              </a:rPr>
              <a:t> les </a:t>
            </a:r>
            <a:r>
              <a:rPr sz="2400" spc="65" smtClean="0">
                <a:solidFill>
                  <a:srgbClr val="569C1B"/>
                </a:solidFill>
                <a:latin typeface="Arial"/>
                <a:cs typeface="Arial"/>
              </a:rPr>
              <a:t>cas</a:t>
            </a:r>
            <a:r>
              <a:rPr lang="fr-FR" sz="2400" spc="65" dirty="0" smtClean="0">
                <a:solidFill>
                  <a:srgbClr val="569C1B"/>
                </a:solidFill>
                <a:latin typeface="Arial"/>
                <a:cs typeface="Arial"/>
              </a:rPr>
              <a:t> </a:t>
            </a:r>
            <a:r>
              <a:rPr sz="2400" spc="65" smtClean="0">
                <a:solidFill>
                  <a:srgbClr val="569C1B"/>
                </a:solidFill>
                <a:latin typeface="Arial"/>
                <a:cs typeface="Arial"/>
              </a:rPr>
              <a:t>d'utilisation</a:t>
            </a:r>
            <a:endParaRPr sz="2400">
              <a:latin typeface="Arial"/>
              <a:cs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69C1B"/>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767</TotalTime>
  <Words>608</Words>
  <Application>Microsoft Office PowerPoint</Application>
  <PresentationFormat>Personnalisé</PresentationFormat>
  <Paragraphs>167</Paragraphs>
  <Slides>15</Slides>
  <Notes>0</Notes>
  <HiddenSlides>0</HiddenSlides>
  <MMClips>0</MMClips>
  <ScaleCrop>false</ScaleCrop>
  <HeadingPairs>
    <vt:vector size="4" baseType="variant">
      <vt:variant>
        <vt:lpstr>Thème</vt:lpstr>
      </vt:variant>
      <vt:variant>
        <vt:i4>1</vt:i4>
      </vt:variant>
      <vt:variant>
        <vt:lpstr>Titres des diapositives</vt:lpstr>
      </vt:variant>
      <vt:variant>
        <vt:i4>15</vt:i4>
      </vt:variant>
    </vt:vector>
  </HeadingPairs>
  <TitlesOfParts>
    <vt:vector size="16" baseType="lpstr">
      <vt:lpstr>Office Theme</vt:lpstr>
      <vt:lpstr>UML</vt:lpstr>
      <vt:lpstr>Contexte des diagrammes de cas d'utilisation</vt:lpstr>
      <vt:lpstr>Exemple de Scénario d'utilisation</vt:lpstr>
      <vt:lpstr>Scénarios d'utilisation</vt:lpstr>
      <vt:lpstr>Définition : Cas d'utilisation, Acteur</vt:lpstr>
      <vt:lpstr> Exemple d’un diagramme de cas d’utilisation</vt:lpstr>
      <vt:lpstr>Comment recenser les cas d’utilisation</vt:lpstr>
      <vt:lpstr>Description des cas d’utilisation</vt:lpstr>
      <vt:lpstr>Diagramme des cas d'utilisation (exemple)</vt:lpstr>
      <vt:lpstr>Relation Includes entre cas d'utilisation</vt:lpstr>
      <vt:lpstr>Diapositive 11</vt:lpstr>
      <vt:lpstr>Relation Spécialisation / Généralisation Entre cas d'utilisation</vt:lpstr>
      <vt:lpstr>Relation Entre les acteurs</vt:lpstr>
      <vt:lpstr>Exemple de liens entre diagramme et texte</vt:lpstr>
      <vt:lpstr>Exemple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 d'utilisation</dc:title>
  <dc:creator>Delphine</dc:creator>
  <cp:lastModifiedBy>DELL</cp:lastModifiedBy>
  <cp:revision>9</cp:revision>
  <dcterms:created xsi:type="dcterms:W3CDTF">2021-10-25T10:50:42Z</dcterms:created>
  <dcterms:modified xsi:type="dcterms:W3CDTF">2022-10-09T11:25:24Z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2017-02-08T00:00:00Z</vt:filetime>
  </property>
  <property fmtid="{D5CDD505-2E9C-101B-9397-08002B2CF9AE}" pid="3" name="Creator">
    <vt:lpwstr>Impress</vt:lpwstr>
  </property>
  <property fmtid="{D5CDD505-2E9C-101B-9397-08002B2CF9AE}" pid="4" name="LastSaved">
    <vt:filetime>2017-02-08T00:00:00Z</vt:filetime>
  </property>
</Properties>
</file>