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7" r:id="rId2"/>
    <p:sldId id="258" r:id="rId3"/>
    <p:sldId id="269" r:id="rId4"/>
    <p:sldId id="262" r:id="rId5"/>
    <p:sldId id="260" r:id="rId6"/>
    <p:sldId id="261" r:id="rId7"/>
    <p:sldId id="256" r:id="rId8"/>
    <p:sldId id="263" r:id="rId9"/>
    <p:sldId id="264" r:id="rId10"/>
    <p:sldId id="265" r:id="rId11"/>
    <p:sldId id="259" r:id="rId12"/>
    <p:sldId id="271" r:id="rId13"/>
    <p:sldId id="267" r:id="rId14"/>
    <p:sldId id="268" r:id="rId15"/>
    <p:sldId id="266" r:id="rId16"/>
    <p:sldId id="273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FBDE6-AF13-994F-820B-765605C035EB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4C6A-D35E-F142-AFF9-D4C06E1C9A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53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4C6A-D35E-F142-AFF9-D4C06E1C9A8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735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4C6A-D35E-F142-AFF9-D4C06E1C9A8D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394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4C6A-D35E-F142-AFF9-D4C06E1C9A8D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4C6A-D35E-F142-AFF9-D4C06E1C9A8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887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4C6A-D35E-F142-AFF9-D4C06E1C9A8D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552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25-A657-1B45-AB12-159C8286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4067A-E3FD-D84F-A90A-3799CEF40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42F1-CAE7-C64E-AF05-A8191244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DCB9-10DF-C242-BCCC-906EBA44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CDF2-1953-8346-8BE2-615EC07B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37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551F-A561-474F-ACC0-5491428D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993A6-A121-D741-88B3-6D0BEC5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0B62-99AE-0244-9B65-613DC9DF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C21B-98EF-0E4C-B004-27327E80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DC4D-4FF4-BE43-B223-CA8958C9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80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5DAC7-E705-9C45-988D-0A3168753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A5D2B-1291-CB45-9522-2B1EFC4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0EDB-2272-5449-BAEF-0B74845E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3910-C9E3-524E-AEBF-D644666B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B471-B7CB-F74C-89DE-4650D617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918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C72F-2892-8F45-8E83-AFAD3D7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3C1F-66EE-E345-9006-7F59F3EA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BCEC-C346-4741-96D1-3EBAE4B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7DA4-79BA-C040-97AE-813521E0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B407-E9BC-394D-85D3-8C66C392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84F3-F3A0-2445-AA5C-89CD58F1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DDB0-ADB0-D948-A463-C4B585AC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A7F8-102E-9044-B2D4-14D273F4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6290-7654-7E41-91C6-6523451E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9928-57DA-BF41-8C70-33D2673C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0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61A6-407F-4942-A24C-2FB16794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3AED-A190-3440-8815-D5334B590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A4F59-C28D-104A-8484-CB19EE8A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48C1-70FB-B049-8537-86C7530A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FA67-C14E-7B4D-9FC7-D24BCE99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B95A3-0165-4144-A6E3-CB6A0F2F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85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6290-EDA5-F34E-81A0-76D48844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B7B1-E462-8046-AD29-63B0DDBC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2FEB-E1B7-B546-A464-96A3297C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467BE-06DE-6A4F-91D4-5C147C4F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AC665-C900-E34E-B725-0720FF93A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56E43-E06A-CB47-92DE-FB417B67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6EF81-CEEC-5B43-A6FA-372C1B61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F7BFC-66FC-E64B-9881-37ED9148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189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F5A9-0421-5B44-ABA2-2E70F342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E2D78-795B-1440-9EB5-4422357F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BC16-BA92-3F4F-BD53-AD1BB49F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89D94-84F4-1C42-8243-A66335A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18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5376A-93A5-0D47-8C11-E501A5E1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9B7B7-2716-0149-8A1F-3795095F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B00AA-A584-8045-A0B5-67AF6A5B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957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8818-E638-4B40-85BC-0B118D19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8327-E312-5F45-8BCC-17C72D80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49DA-E2F3-5E4C-9EA7-35CAD08CE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20E2-924A-3241-B654-C980A0AB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C87F4-C4C4-6A41-AD98-C5F99FCC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A5BC8-B3FB-BF46-A260-6FAD2E18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62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7CD0-1A37-E844-913E-2F33BB59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6EE4-902A-1241-B4FB-8BE816EE2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DE3E-8F76-B04C-BE65-452E53E4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A9AB9-1D35-A248-865B-F694E2E3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7316-369D-5541-A8DF-D60FC140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AD99-7F3C-1B48-8DB6-C54B54AD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69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A6EF3-AB20-8544-9C80-522A5AD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6507-9CE0-FB4E-A683-D83A692B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B214-1A93-9346-B071-8D64A2615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71D7-BBC3-3B4B-9275-DB72028347CD}" type="datetimeFigureOut">
              <a:rPr lang="sv-SE" smtClean="0"/>
              <a:t>2021-01-11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3AF2-0214-6B43-B170-67B96180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DB90-5445-8046-8A03-86E93ADB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C162-BB3C-2543-BEE0-651984928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335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146-F62B-704A-A447-2B16F2D3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/>
              <a:t>Deep leaning applied to drafting heroes in Dota 2</a:t>
            </a:r>
            <a:endParaRPr lang="en-US" sz="3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1010E-0778-7644-A431-82AAFC48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7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7B70B-7138-094F-934E-F29D6EDA6ABA}"/>
              </a:ext>
            </a:extLst>
          </p:cNvPr>
          <p:cNvSpPr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{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</a:t>
            </a:r>
            <a:r>
              <a:rPr lang="en-US" sz="1000" b="1"/>
              <a:t>avg_rank_tier</a:t>
            </a:r>
            <a:r>
              <a:rPr lang="en-US" sz="1000" b="1" dirty="0"/>
              <a:t>": 47,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</a:t>
            </a:r>
            <a:r>
              <a:rPr lang="en-US" sz="1000" b="1" dirty="0"/>
              <a:t>	"</a:t>
            </a:r>
            <a:r>
              <a:rPr lang="en-US" sz="1000" b="1"/>
              <a:t>dire_team</a:t>
            </a:r>
            <a:r>
              <a:rPr lang="en-US" sz="1000" b="1" dirty="0"/>
              <a:t>": "44,81,11,1,31",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"duration": 610,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</a:t>
            </a:r>
            <a:r>
              <a:rPr lang="en-US" sz="1000" b="1"/>
              <a:t>radiant_team</a:t>
            </a:r>
            <a:r>
              <a:rPr lang="en-US" sz="1000" b="1" dirty="0"/>
              <a:t>": "37,56,106,50,34",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</a:t>
            </a:r>
            <a:r>
              <a:rPr lang="en-US" sz="1000" b="1"/>
              <a:t>radiant_win</a:t>
            </a:r>
            <a:r>
              <a:rPr lang="en-US" sz="1000" b="1" dirty="0"/>
              <a:t>": false,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}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015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338BA-A846-0F49-ADF1-4A5B0B1C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06" y="0"/>
            <a:ext cx="8908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0817-96CE-3F4E-B32B-F07C587E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sv-SE" sz="5400" dirty="0"/>
              <a:t>The output </a:t>
            </a:r>
            <a:r>
              <a:rPr lang="sv-SE" sz="5400" dirty="0" err="1"/>
              <a:t>node</a:t>
            </a:r>
            <a:endParaRPr lang="sv-SE" sz="5400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8128-CF07-CE4E-B0BD-28668C6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Values close to 1 are wins</a:t>
            </a:r>
          </a:p>
          <a:p>
            <a:pPr marL="0" indent="0">
              <a:buNone/>
            </a:pPr>
            <a:r>
              <a:rPr lang="en-GB" sz="2400" dirty="0"/>
              <a:t>Values close to 0 are losses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Accuracy: percentage of matches that are labelled correct after rounding to nearest number.</a:t>
            </a:r>
          </a:p>
        </p:txBody>
      </p:sp>
    </p:spTree>
    <p:extLst>
      <p:ext uri="{BB962C8B-B14F-4D97-AF65-F5344CB8AC3E}">
        <p14:creationId xmlns:p14="http://schemas.microsoft.com/office/powerpoint/2010/main" val="138851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E3D018-7CED-DD40-B7F6-006E7CAB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79" y="1569078"/>
            <a:ext cx="5294716" cy="3560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49ECC-3ECC-464D-80FE-BDD63C45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8" y="1363907"/>
            <a:ext cx="5294715" cy="39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9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686AB-D1C7-1B4D-A4FF-16487283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D1F01-49D3-FC4C-B8A3-A99B0331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7FB7C-F261-6B46-BA11-AECC1F29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333C86-90E5-AD4F-BCC8-8DD7D693FE43}"/>
              </a:ext>
            </a:extLst>
          </p:cNvPr>
          <p:cNvSpPr/>
          <p:nvPr/>
        </p:nvSpPr>
        <p:spPr>
          <a:xfrm>
            <a:off x="8382000" y="1930400"/>
            <a:ext cx="1117600" cy="3035300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1A8DAE-E1CF-6443-967E-FB3B89EDE5F5}"/>
              </a:ext>
            </a:extLst>
          </p:cNvPr>
          <p:cNvSpPr/>
          <p:nvPr/>
        </p:nvSpPr>
        <p:spPr>
          <a:xfrm>
            <a:off x="2846325" y="1930400"/>
            <a:ext cx="1117600" cy="3035300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806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0817-96CE-3F4E-B32B-F07C587E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sv-SE" sz="5400" dirty="0" err="1"/>
              <a:t>Results</a:t>
            </a:r>
            <a:endParaRPr lang="sv-SE" sz="5400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8128-CF07-CE4E-B0BD-28668C6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62% of games were labelled correctly</a:t>
            </a:r>
          </a:p>
          <a:p>
            <a:r>
              <a:rPr lang="en-GB" sz="2400" dirty="0"/>
              <a:t>Game was designed to be fair</a:t>
            </a:r>
          </a:p>
          <a:p>
            <a:r>
              <a:rPr lang="en-GB" sz="2400" dirty="0"/>
              <a:t>Gameplay is also an </a:t>
            </a:r>
            <a:r>
              <a:rPr lang="en-GB" sz="2400"/>
              <a:t>deciding factor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062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0817-96CE-3F4E-B32B-F07C587E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sv-SE" sz="5400" dirty="0" err="1"/>
              <a:t>What</a:t>
            </a:r>
            <a:r>
              <a:rPr lang="sv-SE" sz="5400" dirty="0"/>
              <a:t> is Dota 2?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8128-CF07-CE4E-B0BD-28668C6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400" dirty="0"/>
              <a:t>MOBA (</a:t>
            </a:r>
            <a:r>
              <a:rPr lang="sv-SE" sz="2400"/>
              <a:t>Multiplayer</a:t>
            </a:r>
            <a:r>
              <a:rPr lang="sv-SE" sz="2400" dirty="0"/>
              <a:t> Online </a:t>
            </a:r>
            <a:r>
              <a:rPr lang="sv-SE" sz="2400"/>
              <a:t>Battle</a:t>
            </a:r>
            <a:r>
              <a:rPr lang="sv-SE" sz="2400" dirty="0"/>
              <a:t> Arena)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/>
              <a:t>Similar</a:t>
            </a:r>
            <a:r>
              <a:rPr lang="sv-SE" sz="2400" dirty="0"/>
              <a:t> to: League </a:t>
            </a:r>
            <a:r>
              <a:rPr lang="sv-SE" sz="2400"/>
              <a:t>of</a:t>
            </a:r>
            <a:r>
              <a:rPr lang="sv-SE" sz="2400" dirty="0"/>
              <a:t> Legends, </a:t>
            </a:r>
            <a:r>
              <a:rPr lang="sv-SE" sz="2400"/>
              <a:t>Smite</a:t>
            </a:r>
            <a:r>
              <a:rPr lang="sv-SE" sz="2400" dirty="0"/>
              <a:t>, </a:t>
            </a:r>
            <a:r>
              <a:rPr lang="sv-SE" sz="2400"/>
              <a:t>Heroes</a:t>
            </a:r>
            <a:r>
              <a:rPr lang="sv-SE" sz="2400" dirty="0"/>
              <a:t> </a:t>
            </a:r>
            <a:r>
              <a:rPr lang="sv-SE" sz="2400"/>
              <a:t>of</a:t>
            </a:r>
            <a:r>
              <a:rPr lang="sv-SE" sz="2400" dirty="0"/>
              <a:t> the Storm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08567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0817-96CE-3F4E-B32B-F07C587E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sv-SE" sz="4000"/>
              <a:t>Gameplay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8128-CF07-CE4E-B0BD-28668C6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2 teams of 5</a:t>
            </a:r>
          </a:p>
          <a:p>
            <a:r>
              <a:rPr lang="en-GB" sz="2000" dirty="0"/>
              <a:t>Pick a unique hero each</a:t>
            </a:r>
          </a:p>
          <a:p>
            <a:r>
              <a:rPr lang="en-GB" sz="2000" dirty="0"/>
              <a:t>Hero has abilities</a:t>
            </a:r>
          </a:p>
          <a:p>
            <a:r>
              <a:rPr lang="en-GB" sz="2000" dirty="0"/>
              <a:t>Heroes can counter each other</a:t>
            </a:r>
          </a:p>
          <a:p>
            <a:endParaRPr lang="en-GB" sz="2000" dirty="0"/>
          </a:p>
          <a:p>
            <a:r>
              <a:rPr lang="en-GB" sz="2000" dirty="0"/>
              <a:t>Gather resources</a:t>
            </a:r>
          </a:p>
          <a:p>
            <a:r>
              <a:rPr lang="en-GB" sz="2000" dirty="0"/>
              <a:t>Attack and destroy enemy buildings</a:t>
            </a:r>
          </a:p>
          <a:p>
            <a:r>
              <a:rPr lang="en-GB" sz="2000" dirty="0"/>
              <a:t>Defend your own buildings from the enemy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A8643-270B-C645-AEFD-D89385811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0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0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7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73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BF3B-C043-3D43-9917-C0D9056AB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 </a:t>
            </a: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F79EA-E718-D44F-821A-81580768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320152"/>
            <a:ext cx="11580662" cy="30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7B70B-7138-094F-934E-F29D6EDA6ABA}"/>
              </a:ext>
            </a:extLst>
          </p:cNvPr>
          <p:cNvSpPr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{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avg_mmr</a:t>
            </a:r>
            <a:r>
              <a:rPr lang="en-US" sz="1000" dirty="0"/>
              <a:t>": 4093,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avg_rank_tier</a:t>
            </a:r>
            <a:r>
              <a:rPr lang="en-US" sz="1000" dirty="0"/>
              <a:t>": 47,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"cluster": 185,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dire_team</a:t>
            </a:r>
            <a:r>
              <a:rPr lang="en-US" sz="1000" dirty="0"/>
              <a:t>": "44,81,11,1,31",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"duration": 610,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game_mode</a:t>
            </a:r>
            <a:r>
              <a:rPr lang="en-US" sz="1000" dirty="0"/>
              <a:t>": 22,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lobby_type</a:t>
            </a:r>
            <a:r>
              <a:rPr lang="en-US" sz="1000" dirty="0"/>
              <a:t>": 0,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match_id</a:t>
            </a:r>
            <a:r>
              <a:rPr lang="en-US" sz="1000" dirty="0"/>
              <a:t>": 5743319617,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match_seq_num</a:t>
            </a:r>
            <a:r>
              <a:rPr lang="en-US" sz="1000" dirty="0"/>
              <a:t>": 4833249638,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num_mmr</a:t>
            </a:r>
            <a:r>
              <a:rPr lang="en-US" sz="1000" dirty="0"/>
              <a:t>": 1,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num_rank_tier</a:t>
            </a:r>
            <a:r>
              <a:rPr lang="en-US" sz="1000" dirty="0"/>
              <a:t>": 2,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radiant_team</a:t>
            </a:r>
            <a:r>
              <a:rPr lang="en-US" sz="1000" dirty="0"/>
              <a:t>": "37,56,106,50,34",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radiant_win</a:t>
            </a:r>
            <a:r>
              <a:rPr lang="en-US" sz="1000" dirty="0"/>
              <a:t>": false,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start_time</a:t>
            </a:r>
            <a:r>
              <a:rPr lang="en-US" sz="1000" dirty="0"/>
              <a:t>": 1608036708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}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00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7B70B-7138-094F-934E-F29D6EDA6ABA}"/>
              </a:ext>
            </a:extLst>
          </p:cNvPr>
          <p:cNvSpPr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{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avg_mmr</a:t>
            </a:r>
            <a:r>
              <a:rPr lang="en-US" sz="1000" dirty="0"/>
              <a:t>": 4093,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</a:t>
            </a:r>
            <a:r>
              <a:rPr lang="en-US" sz="1000" b="1"/>
              <a:t>avg_rank_tier</a:t>
            </a:r>
            <a:r>
              <a:rPr lang="en-US" sz="1000" b="1" dirty="0"/>
              <a:t>": 47,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"cluster": 185,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</a:t>
            </a:r>
            <a:r>
              <a:rPr lang="en-US" sz="1000" b="1" dirty="0"/>
              <a:t>	"</a:t>
            </a:r>
            <a:r>
              <a:rPr lang="en-US" sz="1000" b="1"/>
              <a:t>dire_team</a:t>
            </a:r>
            <a:r>
              <a:rPr lang="en-US" sz="1000" b="1" dirty="0"/>
              <a:t>": "44,81,11,1,31",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"duration": 610,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game_mode</a:t>
            </a:r>
            <a:r>
              <a:rPr lang="en-US" sz="1000" dirty="0"/>
              <a:t>": 22,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lobby_type</a:t>
            </a:r>
            <a:r>
              <a:rPr lang="en-US" sz="1000" dirty="0"/>
              <a:t>": 0,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match_id</a:t>
            </a:r>
            <a:r>
              <a:rPr lang="en-US" sz="1000" dirty="0"/>
              <a:t>": 5743319617,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match_seq_num</a:t>
            </a:r>
            <a:r>
              <a:rPr lang="en-US" sz="1000" dirty="0"/>
              <a:t>": 4833249638,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num_mmr</a:t>
            </a:r>
            <a:r>
              <a:rPr lang="en-US" sz="1000" dirty="0"/>
              <a:t>": 1,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num_rank_tier</a:t>
            </a:r>
            <a:r>
              <a:rPr lang="en-US" sz="1000" dirty="0"/>
              <a:t>": 2,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</a:t>
            </a:r>
            <a:r>
              <a:rPr lang="en-US" sz="1000" b="1"/>
              <a:t>radiant_team</a:t>
            </a:r>
            <a:r>
              <a:rPr lang="en-US" sz="1000" b="1" dirty="0"/>
              <a:t>": "37,56,106,50,34",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		"</a:t>
            </a:r>
            <a:r>
              <a:rPr lang="en-US" sz="1000" b="1"/>
              <a:t>radiant_win</a:t>
            </a:r>
            <a:r>
              <a:rPr lang="en-US" sz="1000" b="1" dirty="0"/>
              <a:t>": false,</a:t>
            </a:r>
            <a:endParaRPr lang="en-US" sz="1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	"</a:t>
            </a:r>
            <a:r>
              <a:rPr lang="en-US" sz="1000"/>
              <a:t>start_time</a:t>
            </a:r>
            <a:r>
              <a:rPr lang="en-US" sz="1000" dirty="0"/>
              <a:t>": 1608036708</a:t>
            </a: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	}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9591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439</Words>
  <Application>Microsoft Macintosh PowerPoint</Application>
  <PresentationFormat>Widescreen</PresentationFormat>
  <Paragraphs>77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Deep leaning applied to drafting heroes in Dota 2</vt:lpstr>
      <vt:lpstr>What is Dota 2?</vt:lpstr>
      <vt:lpstr>Gameplay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output node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leaning applied to drafting heroes in Dota 2</dc:title>
  <dc:creator>Kjell Isak Nyberg</dc:creator>
  <cp:lastModifiedBy>Kjell Isak Nyberg</cp:lastModifiedBy>
  <cp:revision>10</cp:revision>
  <dcterms:created xsi:type="dcterms:W3CDTF">2021-01-11T19:46:19Z</dcterms:created>
  <dcterms:modified xsi:type="dcterms:W3CDTF">2021-01-11T21:09:41Z</dcterms:modified>
</cp:coreProperties>
</file>