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Lst>
  <p:sldSz cx="6858000" cy="12192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471600" y="324540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471600" y="728604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350244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47160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471600" y="4753440"/>
            <a:ext cx="5914800" cy="4718880"/>
          </a:xfrm>
          <a:prstGeom prst="rect">
            <a:avLst/>
          </a:prstGeom>
          <a:ln>
            <a:noFill/>
          </a:ln>
        </p:spPr>
      </p:pic>
      <p:pic>
        <p:nvPicPr>
          <p:cNvPr id="39" name="" descr=""/>
          <p:cNvPicPr/>
          <p:nvPr/>
        </p:nvPicPr>
        <p:blipFill>
          <a:blip r:embed="rId3"/>
          <a:stretch/>
        </p:blipFill>
        <p:spPr>
          <a:xfrm>
            <a:off x="471600" y="4753440"/>
            <a:ext cx="5914800" cy="47188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46" name="PlaceHolder 2"/>
          <p:cNvSpPr>
            <a:spLocks noGrp="1"/>
          </p:cNvSpPr>
          <p:nvPr>
            <p:ph type="subTitle"/>
          </p:nvPr>
        </p:nvSpPr>
        <p:spPr>
          <a:xfrm>
            <a:off x="471600" y="3245400"/>
            <a:ext cx="5914800" cy="7735320"/>
          </a:xfrm>
          <a:prstGeom prst="rect">
            <a:avLst/>
          </a:prstGeom>
        </p:spPr>
        <p:txBody>
          <a:bodyPr lIns="0" rIns="0" tIns="0" bIns="0" anchor="ctr"/>
          <a:p>
            <a:pPr algn="ctr"/>
            <a:endParaRPr lang="it-I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47160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51" name="PlaceHolder 3"/>
          <p:cNvSpPr>
            <a:spLocks noGrp="1"/>
          </p:cNvSpPr>
          <p:nvPr>
            <p:ph type="body"/>
          </p:nvPr>
        </p:nvSpPr>
        <p:spPr>
          <a:xfrm>
            <a:off x="350244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71600" y="649080"/>
            <a:ext cx="5914800" cy="10923120"/>
          </a:xfrm>
          <a:prstGeom prst="rect">
            <a:avLst/>
          </a:prstGeom>
        </p:spPr>
        <p:txBody>
          <a:bodyPr lIns="0" rIns="0" tIns="0" bIns="0" anchor="ctr"/>
          <a:p>
            <a:pPr algn="ctr"/>
            <a:endParaRPr lang="it-I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55"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56" name="PlaceHolder 3"/>
          <p:cNvSpPr>
            <a:spLocks noGrp="1"/>
          </p:cNvSpPr>
          <p:nvPr>
            <p:ph type="body"/>
          </p:nvPr>
        </p:nvSpPr>
        <p:spPr>
          <a:xfrm>
            <a:off x="47160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57" name="PlaceHolder 4"/>
          <p:cNvSpPr>
            <a:spLocks noGrp="1"/>
          </p:cNvSpPr>
          <p:nvPr>
            <p:ph type="body"/>
          </p:nvPr>
        </p:nvSpPr>
        <p:spPr>
          <a:xfrm>
            <a:off x="350244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471600" y="3245400"/>
            <a:ext cx="5914800" cy="7735320"/>
          </a:xfrm>
          <a:prstGeom prst="rect">
            <a:avLst/>
          </a:prstGeom>
        </p:spPr>
        <p:txBody>
          <a:bodyPr lIns="0" rIns="0" tIns="0" bIns="0" anchor="ctr"/>
          <a:p>
            <a:pPr algn="ctr"/>
            <a:endParaRPr lang="it-I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47160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61" name="PlaceHolder 4"/>
          <p:cNvSpPr>
            <a:spLocks noGrp="1"/>
          </p:cNvSpPr>
          <p:nvPr>
            <p:ph type="body"/>
          </p:nvPr>
        </p:nvSpPr>
        <p:spPr>
          <a:xfrm>
            <a:off x="350244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64"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65" name="PlaceHolder 4"/>
          <p:cNvSpPr>
            <a:spLocks noGrp="1"/>
          </p:cNvSpPr>
          <p:nvPr>
            <p:ph type="body"/>
          </p:nvPr>
        </p:nvSpPr>
        <p:spPr>
          <a:xfrm>
            <a:off x="471600" y="728604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471600" y="324540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68" name="PlaceHolder 3"/>
          <p:cNvSpPr>
            <a:spLocks noGrp="1"/>
          </p:cNvSpPr>
          <p:nvPr>
            <p:ph type="body"/>
          </p:nvPr>
        </p:nvSpPr>
        <p:spPr>
          <a:xfrm>
            <a:off x="471600" y="728604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72" name="PlaceHolder 4"/>
          <p:cNvSpPr>
            <a:spLocks noGrp="1"/>
          </p:cNvSpPr>
          <p:nvPr>
            <p:ph type="body"/>
          </p:nvPr>
        </p:nvSpPr>
        <p:spPr>
          <a:xfrm>
            <a:off x="350244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73" name="PlaceHolder 5"/>
          <p:cNvSpPr>
            <a:spLocks noGrp="1"/>
          </p:cNvSpPr>
          <p:nvPr>
            <p:ph type="body"/>
          </p:nvPr>
        </p:nvSpPr>
        <p:spPr>
          <a:xfrm>
            <a:off x="47160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76" name="PlaceHolder 3"/>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pic>
        <p:nvPicPr>
          <p:cNvPr id="77" name="" descr=""/>
          <p:cNvPicPr/>
          <p:nvPr/>
        </p:nvPicPr>
        <p:blipFill>
          <a:blip r:embed="rId2"/>
          <a:stretch/>
        </p:blipFill>
        <p:spPr>
          <a:xfrm>
            <a:off x="471600" y="4753440"/>
            <a:ext cx="5914800" cy="4718880"/>
          </a:xfrm>
          <a:prstGeom prst="rect">
            <a:avLst/>
          </a:prstGeom>
          <a:ln>
            <a:noFill/>
          </a:ln>
        </p:spPr>
      </p:pic>
      <p:pic>
        <p:nvPicPr>
          <p:cNvPr id="78" name="" descr=""/>
          <p:cNvPicPr/>
          <p:nvPr/>
        </p:nvPicPr>
        <p:blipFill>
          <a:blip r:embed="rId3"/>
          <a:stretch/>
        </p:blipFill>
        <p:spPr>
          <a:xfrm>
            <a:off x="471600" y="4753440"/>
            <a:ext cx="5914800" cy="47188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71600" y="3245400"/>
            <a:ext cx="591480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47160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350244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71600" y="649080"/>
            <a:ext cx="5914800" cy="10923120"/>
          </a:xfrm>
          <a:prstGeom prst="rect">
            <a:avLst/>
          </a:prstGeom>
        </p:spPr>
        <p:txBody>
          <a:bodyPr lIns="0" rIns="0" tIns="0" bIns="0" anchor="ctr"/>
          <a:p>
            <a:pPr algn="ctr"/>
            <a:endParaRPr lang="it-I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47160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350244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471600" y="3245400"/>
            <a:ext cx="2886120" cy="773532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3502440" y="728604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71600" y="649080"/>
            <a:ext cx="5914800" cy="2356200"/>
          </a:xfrm>
          <a:prstGeom prst="rect">
            <a:avLst/>
          </a:prstGeom>
        </p:spPr>
        <p:txBody>
          <a:bodyPr lIns="0" rIns="0" tIns="0" bIns="0" anchor="ctr"/>
          <a:p>
            <a:endParaRPr lang="it-IT"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47160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3502440" y="3245400"/>
            <a:ext cx="288612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471600" y="7286040"/>
            <a:ext cx="5914800" cy="3689640"/>
          </a:xfrm>
          <a:prstGeom prst="rect">
            <a:avLst/>
          </a:prstGeom>
        </p:spPr>
        <p:txBody>
          <a:bodyPr lIns="0" rIns="0" tIns="0" bIns="0"/>
          <a:p>
            <a:endParaRPr lang="it-IT" sz="21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14440" y="1995480"/>
            <a:ext cx="5829120" cy="4244400"/>
          </a:xfrm>
          <a:prstGeom prst="rect">
            <a:avLst/>
          </a:prstGeom>
        </p:spPr>
        <p:txBody>
          <a:bodyPr anchor="b"/>
          <a:p>
            <a:pPr algn="ctr">
              <a:lnSpc>
                <a:spcPct val="100000"/>
              </a:lnSpc>
            </a:pPr>
            <a:r>
              <a:rPr lang="it-IT" sz="4500" spc="-1" strike="noStrike">
                <a:solidFill>
                  <a:srgbClr val="000000"/>
                </a:solidFill>
                <a:uFill>
                  <a:solidFill>
                    <a:srgbClr val="ffffff"/>
                  </a:solidFill>
                </a:uFill>
                <a:latin typeface="Calibri Light"/>
              </a:rPr>
              <a:t>Fare clic per modificare lo stile del titolo</a:t>
            </a:r>
            <a:endParaRPr lang="it-IT" sz="1800" spc="-1" strike="noStrike">
              <a:solidFill>
                <a:srgbClr val="000000"/>
              </a:solidFill>
              <a:uFill>
                <a:solidFill>
                  <a:srgbClr val="ffffff"/>
                </a:solidFill>
              </a:uFill>
              <a:latin typeface="Calibri"/>
            </a:endParaRPr>
          </a:p>
        </p:txBody>
      </p:sp>
      <p:sp>
        <p:nvSpPr>
          <p:cNvPr id="1" name="PlaceHolder 2"/>
          <p:cNvSpPr>
            <a:spLocks noGrp="1"/>
          </p:cNvSpPr>
          <p:nvPr>
            <p:ph type="subTitle"/>
          </p:nvPr>
        </p:nvSpPr>
        <p:spPr>
          <a:xfrm>
            <a:off x="857160" y="6403680"/>
            <a:ext cx="5143320" cy="2943360"/>
          </a:xfrm>
          <a:prstGeom prst="rect">
            <a:avLst/>
          </a:prstGeom>
        </p:spPr>
        <p:txBody>
          <a:bodyPr/>
          <a:p>
            <a:pPr algn="ctr">
              <a:lnSpc>
                <a:spcPct val="100000"/>
              </a:lnSpc>
            </a:pPr>
            <a:r>
              <a:rPr lang="it-IT" sz="1800" spc="-1" strike="noStrike">
                <a:solidFill>
                  <a:srgbClr val="000000"/>
                </a:solidFill>
                <a:uFill>
                  <a:solidFill>
                    <a:srgbClr val="ffffff"/>
                  </a:solidFill>
                </a:uFill>
                <a:latin typeface="Calibri"/>
              </a:rPr>
              <a:t>Fare clic per modificare lo stile del sottotitolo dello schema</a:t>
            </a:r>
            <a:endParaRPr lang="it-IT" sz="32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71600" y="11300040"/>
            <a:ext cx="1542600" cy="648720"/>
          </a:xfrm>
          <a:prstGeom prst="rect">
            <a:avLst/>
          </a:prstGeom>
        </p:spPr>
        <p:txBody>
          <a:bodyPr anchor="ctr"/>
          <a:p>
            <a:pPr>
              <a:lnSpc>
                <a:spcPct val="100000"/>
              </a:lnSpc>
            </a:pPr>
            <a:r>
              <a:rPr lang="it-IT" sz="900" spc="-1" strike="noStrike">
                <a:solidFill>
                  <a:srgbClr val="8b8b8b"/>
                </a:solidFill>
                <a:uFill>
                  <a:solidFill>
                    <a:srgbClr val="ffffff"/>
                  </a:solidFill>
                </a:uFill>
                <a:latin typeface="Calibri"/>
              </a:rPr>
              <a:t>12/05/17</a:t>
            </a:r>
            <a:endParaRPr lang="it-IT"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2271600" y="11300040"/>
            <a:ext cx="2314080" cy="648720"/>
          </a:xfrm>
          <a:prstGeom prst="rect">
            <a:avLst/>
          </a:prstGeom>
        </p:spPr>
        <p:txBody>
          <a:bodyPr anchor="ctr"/>
          <a:p>
            <a:endParaRPr lang="it-IT"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4843440" y="11300040"/>
            <a:ext cx="1542600" cy="648720"/>
          </a:xfrm>
          <a:prstGeom prst="rect">
            <a:avLst/>
          </a:prstGeom>
        </p:spPr>
        <p:txBody>
          <a:bodyPr anchor="ctr"/>
          <a:p>
            <a:pPr algn="r">
              <a:lnSpc>
                <a:spcPct val="100000"/>
              </a:lnSpc>
            </a:pPr>
            <a:fld id="{36C75923-4CB2-4DF5-B2B0-547BD38C98BA}" type="slidenum">
              <a:rPr lang="it-IT" sz="900" spc="-1" strike="noStrike">
                <a:solidFill>
                  <a:srgbClr val="8b8b8b"/>
                </a:solidFill>
                <a:uFill>
                  <a:solidFill>
                    <a:srgbClr val="ffffff"/>
                  </a:solidFill>
                </a:uFill>
                <a:latin typeface="Calibri"/>
              </a:rPr>
              <a:t>&lt;numero&gt;</a:t>
            </a:fld>
            <a:endParaRPr lang="it-IT"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342720" y="2852640"/>
            <a:ext cx="6171840" cy="7070760"/>
          </a:xfrm>
          <a:prstGeom prst="rect">
            <a:avLst/>
          </a:prstGeom>
        </p:spPr>
        <p:txBody>
          <a:bodyPr lIns="0" rIns="0" tIns="0" bIns="0"/>
          <a:p>
            <a:pPr marL="432000" indent="-324000">
              <a:buClr>
                <a:srgbClr val="000000"/>
              </a:buClr>
              <a:buSzPct val="45000"/>
              <a:buFont typeface="Wingdings" charset="2"/>
              <a:buChar char=""/>
            </a:pPr>
            <a:r>
              <a:rPr lang="it-IT" sz="2100" spc="-1" strike="noStrike">
                <a:solidFill>
                  <a:srgbClr val="000000"/>
                </a:solidFill>
                <a:uFill>
                  <a:solidFill>
                    <a:srgbClr val="ffffff"/>
                  </a:solidFill>
                </a:uFill>
                <a:latin typeface="Calibri"/>
              </a:rPr>
              <a:t>Fai clic per modificare il formato del testo della struttura</a:t>
            </a:r>
            <a:endParaRPr lang="it-IT" sz="21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it-IT" sz="1500" spc="-1" strike="noStrike">
                <a:solidFill>
                  <a:srgbClr val="000000"/>
                </a:solidFill>
                <a:uFill>
                  <a:solidFill>
                    <a:srgbClr val="ffffff"/>
                  </a:solidFill>
                </a:uFill>
                <a:latin typeface="Calibri"/>
              </a:rPr>
              <a:t>Secondo livello struttura</a:t>
            </a:r>
            <a:endParaRPr lang="it-IT" sz="15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it-IT" sz="1350" spc="-1" strike="noStrike">
                <a:solidFill>
                  <a:srgbClr val="000000"/>
                </a:solidFill>
                <a:uFill>
                  <a:solidFill>
                    <a:srgbClr val="ffffff"/>
                  </a:solidFill>
                </a:uFill>
                <a:latin typeface="Calibri"/>
              </a:rPr>
              <a:t>Terzo livello struttura</a:t>
            </a:r>
            <a:endParaRPr lang="it-IT" sz="135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it-IT" sz="1350" spc="-1" strike="noStrike">
                <a:solidFill>
                  <a:srgbClr val="000000"/>
                </a:solidFill>
                <a:uFill>
                  <a:solidFill>
                    <a:srgbClr val="ffffff"/>
                  </a:solidFill>
                </a:uFill>
                <a:latin typeface="Calibri"/>
              </a:rPr>
              <a:t>Quarto livello struttura</a:t>
            </a:r>
            <a:endParaRPr lang="it-IT" sz="135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it-IT" sz="2000" spc="-1" strike="noStrike">
                <a:solidFill>
                  <a:srgbClr val="000000"/>
                </a:solidFill>
                <a:uFill>
                  <a:solidFill>
                    <a:srgbClr val="ffffff"/>
                  </a:solidFill>
                </a:uFill>
                <a:latin typeface="Calibri"/>
              </a:rPr>
              <a:t>Quinto livello struttura</a:t>
            </a:r>
            <a:endParaRPr lang="it-IT"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it-IT" sz="2000" spc="-1" strike="noStrike">
                <a:solidFill>
                  <a:srgbClr val="000000"/>
                </a:solidFill>
                <a:uFill>
                  <a:solidFill>
                    <a:srgbClr val="ffffff"/>
                  </a:solidFill>
                </a:uFill>
                <a:latin typeface="Calibri"/>
              </a:rPr>
              <a:t>Sesto livello struttura</a:t>
            </a:r>
            <a:endParaRPr lang="it-IT"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it-IT" sz="2000" spc="-1" strike="noStrike">
                <a:solidFill>
                  <a:srgbClr val="000000"/>
                </a:solidFill>
                <a:uFill>
                  <a:solidFill>
                    <a:srgbClr val="ffffff"/>
                  </a:solidFill>
                </a:uFill>
                <a:latin typeface="Calibri"/>
              </a:rPr>
              <a:t>Settimo livello struttura</a:t>
            </a:r>
            <a:endParaRPr lang="it-IT"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71600" y="649080"/>
            <a:ext cx="5914800" cy="2356200"/>
          </a:xfrm>
          <a:prstGeom prst="rect">
            <a:avLst/>
          </a:prstGeom>
        </p:spPr>
        <p:txBody>
          <a:bodyPr anchor="ctr"/>
          <a:p>
            <a:pPr>
              <a:lnSpc>
                <a:spcPct val="90000"/>
              </a:lnSpc>
            </a:pPr>
            <a:r>
              <a:rPr lang="it-IT" sz="3300" spc="-1" strike="noStrike">
                <a:solidFill>
                  <a:srgbClr val="000000"/>
                </a:solidFill>
                <a:uFill>
                  <a:solidFill>
                    <a:srgbClr val="ffffff"/>
                  </a:solidFill>
                </a:uFill>
                <a:latin typeface="Calibri Light"/>
              </a:rPr>
              <a:t>Fare clic per modificare lo stile del titolo</a:t>
            </a:r>
            <a:endParaRPr lang="it-IT"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471600" y="3245400"/>
            <a:ext cx="5914800" cy="7735320"/>
          </a:xfrm>
          <a:prstGeom prst="rect">
            <a:avLst/>
          </a:prstGeom>
        </p:spPr>
        <p:txBody>
          <a:bodyPr/>
          <a:p>
            <a:pPr marL="432000" indent="-324000">
              <a:buClr>
                <a:srgbClr val="000000"/>
              </a:buClr>
              <a:buSzPct val="45000"/>
              <a:buFont typeface="Wingdings" charset="2"/>
              <a:buChar char=""/>
            </a:pPr>
            <a:r>
              <a:rPr lang="it-IT" sz="2100" spc="-1" strike="noStrike">
                <a:solidFill>
                  <a:srgbClr val="000000"/>
                </a:solidFill>
                <a:uFill>
                  <a:solidFill>
                    <a:srgbClr val="ffffff"/>
                  </a:solidFill>
                </a:uFill>
                <a:latin typeface="Calibri"/>
              </a:rPr>
              <a:t>Fai clic per modificare il formato del testo della struttura</a:t>
            </a:r>
            <a:endParaRPr lang="it-IT" sz="21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it-IT" sz="2100" spc="-1" strike="noStrike">
                <a:solidFill>
                  <a:srgbClr val="000000"/>
                </a:solidFill>
                <a:uFill>
                  <a:solidFill>
                    <a:srgbClr val="ffffff"/>
                  </a:solidFill>
                </a:uFill>
                <a:latin typeface="Calibri"/>
              </a:rPr>
              <a:t>Secondo livello struttura</a:t>
            </a:r>
            <a:endParaRPr lang="it-IT" sz="21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it-IT" sz="2100" spc="-1" strike="noStrike">
                <a:solidFill>
                  <a:srgbClr val="000000"/>
                </a:solidFill>
                <a:uFill>
                  <a:solidFill>
                    <a:srgbClr val="ffffff"/>
                  </a:solidFill>
                </a:uFill>
                <a:latin typeface="Calibri"/>
              </a:rPr>
              <a:t>Terzo livello struttura</a:t>
            </a:r>
            <a:endParaRPr lang="it-IT" sz="21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it-IT" sz="2100" spc="-1" strike="noStrike">
                <a:solidFill>
                  <a:srgbClr val="000000"/>
                </a:solidFill>
                <a:uFill>
                  <a:solidFill>
                    <a:srgbClr val="ffffff"/>
                  </a:solidFill>
                </a:uFill>
                <a:latin typeface="Calibri"/>
              </a:rPr>
              <a:t>Quarto livello struttura</a:t>
            </a:r>
            <a:endParaRPr lang="it-IT" sz="21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it-IT" sz="2100" spc="-1" strike="noStrike">
                <a:solidFill>
                  <a:srgbClr val="000000"/>
                </a:solidFill>
                <a:uFill>
                  <a:solidFill>
                    <a:srgbClr val="ffffff"/>
                  </a:solidFill>
                </a:uFill>
                <a:latin typeface="Calibri"/>
              </a:rPr>
              <a:t>Quinto livello struttura</a:t>
            </a:r>
            <a:endParaRPr lang="it-IT" sz="21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it-IT" sz="2100" spc="-1" strike="noStrike">
                <a:solidFill>
                  <a:srgbClr val="000000"/>
                </a:solidFill>
                <a:uFill>
                  <a:solidFill>
                    <a:srgbClr val="ffffff"/>
                  </a:solidFill>
                </a:uFill>
                <a:latin typeface="Calibri"/>
              </a:rPr>
              <a:t>Sesto livello struttura</a:t>
            </a:r>
            <a:endParaRPr lang="it-IT" sz="2100" spc="-1" strike="noStrike">
              <a:solidFill>
                <a:srgbClr val="000000"/>
              </a:solidFill>
              <a:uFill>
                <a:solidFill>
                  <a:srgbClr val="ffffff"/>
                </a:solidFill>
              </a:uFill>
              <a:latin typeface="Calibri"/>
            </a:endParaRPr>
          </a:p>
          <a:p>
            <a:pPr marL="171360" indent="-171000">
              <a:lnSpc>
                <a:spcPct val="100000"/>
              </a:lnSpc>
              <a:buClr>
                <a:srgbClr val="000000"/>
              </a:buClr>
              <a:buFont typeface="Arial"/>
              <a:buChar char="•"/>
            </a:pPr>
            <a:r>
              <a:rPr lang="it-IT" sz="2100" spc="-1" strike="noStrike">
                <a:solidFill>
                  <a:srgbClr val="000000"/>
                </a:solidFill>
                <a:uFill>
                  <a:solidFill>
                    <a:srgbClr val="ffffff"/>
                  </a:solidFill>
                </a:uFill>
                <a:latin typeface="Calibri"/>
              </a:rPr>
              <a:t>Settimo livello strutturaFare clic per modificare stili del testo dello schema</a:t>
            </a:r>
            <a:endParaRPr lang="it-IT" sz="2100" spc="-1" strike="noStrike">
              <a:solidFill>
                <a:srgbClr val="000000"/>
              </a:solidFill>
              <a:uFill>
                <a:solidFill>
                  <a:srgbClr val="ffffff"/>
                </a:solidFill>
              </a:uFill>
              <a:latin typeface="Calibri"/>
            </a:endParaRPr>
          </a:p>
          <a:p>
            <a:pPr lvl="1" marL="514440" indent="-171000">
              <a:lnSpc>
                <a:spcPct val="100000"/>
              </a:lnSpc>
              <a:buClr>
                <a:srgbClr val="000000"/>
              </a:buClr>
              <a:buFont typeface="Arial"/>
              <a:buChar char="•"/>
            </a:pPr>
            <a:r>
              <a:rPr lang="it-IT" sz="1800" spc="-1" strike="noStrike">
                <a:solidFill>
                  <a:srgbClr val="000000"/>
                </a:solidFill>
                <a:uFill>
                  <a:solidFill>
                    <a:srgbClr val="ffffff"/>
                  </a:solidFill>
                </a:uFill>
                <a:latin typeface="Calibri"/>
              </a:rPr>
              <a:t>Secondo livello</a:t>
            </a:r>
            <a:endParaRPr lang="it-IT" sz="2100" spc="-1" strike="noStrike">
              <a:solidFill>
                <a:srgbClr val="000000"/>
              </a:solidFill>
              <a:uFill>
                <a:solidFill>
                  <a:srgbClr val="ffffff"/>
                </a:solidFill>
              </a:uFill>
              <a:latin typeface="Calibri"/>
            </a:endParaRPr>
          </a:p>
          <a:p>
            <a:pPr lvl="2" marL="857160" indent="-171000">
              <a:lnSpc>
                <a:spcPct val="100000"/>
              </a:lnSpc>
              <a:buClr>
                <a:srgbClr val="000000"/>
              </a:buClr>
              <a:buFont typeface="Arial"/>
              <a:buChar char="•"/>
            </a:pPr>
            <a:r>
              <a:rPr lang="it-IT" sz="1500" spc="-1" strike="noStrike">
                <a:solidFill>
                  <a:srgbClr val="000000"/>
                </a:solidFill>
                <a:uFill>
                  <a:solidFill>
                    <a:srgbClr val="ffffff"/>
                  </a:solidFill>
                </a:uFill>
                <a:latin typeface="Calibri"/>
              </a:rPr>
              <a:t>Terzo livello</a:t>
            </a:r>
            <a:endParaRPr lang="it-IT" sz="2100" spc="-1" strike="noStrike">
              <a:solidFill>
                <a:srgbClr val="000000"/>
              </a:solidFill>
              <a:uFill>
                <a:solidFill>
                  <a:srgbClr val="ffffff"/>
                </a:solidFill>
              </a:uFill>
              <a:latin typeface="Calibri"/>
            </a:endParaRPr>
          </a:p>
          <a:p>
            <a:pPr lvl="3" marL="1200240" indent="-171000">
              <a:lnSpc>
                <a:spcPct val="100000"/>
              </a:lnSpc>
              <a:buClr>
                <a:srgbClr val="000000"/>
              </a:buClr>
              <a:buFont typeface="Arial"/>
              <a:buChar char="•"/>
            </a:pPr>
            <a:r>
              <a:rPr lang="it-IT" sz="1350" spc="-1" strike="noStrike">
                <a:solidFill>
                  <a:srgbClr val="000000"/>
                </a:solidFill>
                <a:uFill>
                  <a:solidFill>
                    <a:srgbClr val="ffffff"/>
                  </a:solidFill>
                </a:uFill>
                <a:latin typeface="Calibri"/>
              </a:rPr>
              <a:t>Quarto livello</a:t>
            </a:r>
            <a:endParaRPr lang="it-IT" sz="2100" spc="-1" strike="noStrike">
              <a:solidFill>
                <a:srgbClr val="000000"/>
              </a:solidFill>
              <a:uFill>
                <a:solidFill>
                  <a:srgbClr val="ffffff"/>
                </a:solidFill>
              </a:uFill>
              <a:latin typeface="Calibri"/>
            </a:endParaRPr>
          </a:p>
          <a:p>
            <a:pPr lvl="4" marL="1542960" indent="-171000">
              <a:lnSpc>
                <a:spcPct val="100000"/>
              </a:lnSpc>
              <a:buClr>
                <a:srgbClr val="000000"/>
              </a:buClr>
              <a:buFont typeface="Arial"/>
              <a:buChar char="•"/>
            </a:pPr>
            <a:r>
              <a:rPr lang="it-IT" sz="1350" spc="-1" strike="noStrike">
                <a:solidFill>
                  <a:srgbClr val="000000"/>
                </a:solidFill>
                <a:uFill>
                  <a:solidFill>
                    <a:srgbClr val="ffffff"/>
                  </a:solidFill>
                </a:uFill>
                <a:latin typeface="Calibri"/>
              </a:rPr>
              <a:t>Quinto livello</a:t>
            </a:r>
            <a:endParaRPr lang="it-IT" sz="2100" spc="-1" strike="noStrike">
              <a:solidFill>
                <a:srgbClr val="000000"/>
              </a:solidFill>
              <a:uFill>
                <a:solidFill>
                  <a:srgbClr val="ffffff"/>
                </a:solidFill>
              </a:uFill>
              <a:latin typeface="Calibri"/>
            </a:endParaRPr>
          </a:p>
        </p:txBody>
      </p:sp>
      <p:sp>
        <p:nvSpPr>
          <p:cNvPr id="42" name="PlaceHolder 3"/>
          <p:cNvSpPr>
            <a:spLocks noGrp="1"/>
          </p:cNvSpPr>
          <p:nvPr>
            <p:ph type="dt"/>
          </p:nvPr>
        </p:nvSpPr>
        <p:spPr>
          <a:xfrm>
            <a:off x="471600" y="11300040"/>
            <a:ext cx="1542600" cy="648720"/>
          </a:xfrm>
          <a:prstGeom prst="rect">
            <a:avLst/>
          </a:prstGeom>
        </p:spPr>
        <p:txBody>
          <a:bodyPr anchor="ctr"/>
          <a:p>
            <a:pPr>
              <a:lnSpc>
                <a:spcPct val="100000"/>
              </a:lnSpc>
            </a:pPr>
            <a:r>
              <a:rPr lang="it-IT" sz="900" spc="-1" strike="noStrike">
                <a:solidFill>
                  <a:srgbClr val="8b8b8b"/>
                </a:solidFill>
                <a:uFill>
                  <a:solidFill>
                    <a:srgbClr val="ffffff"/>
                  </a:solidFill>
                </a:uFill>
                <a:latin typeface="Calibri"/>
              </a:rPr>
              <a:t>12/05/17</a:t>
            </a:r>
            <a:endParaRPr lang="it-IT"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2271600" y="11300040"/>
            <a:ext cx="2314080" cy="648720"/>
          </a:xfrm>
          <a:prstGeom prst="rect">
            <a:avLst/>
          </a:prstGeom>
        </p:spPr>
        <p:txBody>
          <a:bodyPr anchor="ctr"/>
          <a:p>
            <a:endParaRPr lang="it-IT" sz="2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4843440" y="11300040"/>
            <a:ext cx="1542600" cy="648720"/>
          </a:xfrm>
          <a:prstGeom prst="rect">
            <a:avLst/>
          </a:prstGeom>
        </p:spPr>
        <p:txBody>
          <a:bodyPr anchor="ctr"/>
          <a:p>
            <a:pPr algn="r">
              <a:lnSpc>
                <a:spcPct val="100000"/>
              </a:lnSpc>
            </a:pPr>
            <a:fld id="{A24743EF-DA27-46DD-A381-B697CA2E0CFD}" type="slidenum">
              <a:rPr lang="it-IT" sz="900" spc="-1" strike="noStrike">
                <a:solidFill>
                  <a:srgbClr val="8b8b8b"/>
                </a:solidFill>
                <a:uFill>
                  <a:solidFill>
                    <a:srgbClr val="ffffff"/>
                  </a:solidFill>
                </a:uFill>
                <a:latin typeface="Calibri"/>
              </a:rPr>
              <a:t>&lt;numero&gt;</a:t>
            </a:fld>
            <a:endParaRPr lang="it-IT"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14440" y="0"/>
            <a:ext cx="5829120" cy="398520"/>
          </a:xfrm>
          <a:prstGeom prst="rect">
            <a:avLst/>
          </a:prstGeom>
          <a:noFill/>
          <a:ln>
            <a:noFill/>
          </a:ln>
        </p:spPr>
        <p:txBody>
          <a:bodyPr anchor="b"/>
          <a:p>
            <a:pPr algn="ctr">
              <a:lnSpc>
                <a:spcPct val="100000"/>
              </a:lnSpc>
            </a:pPr>
            <a:r>
              <a:rPr b="1" lang="it-IT" sz="2000" spc="-1" strike="noStrike">
                <a:solidFill>
                  <a:srgbClr val="000000"/>
                </a:solidFill>
                <a:uFill>
                  <a:solidFill>
                    <a:srgbClr val="ffffff"/>
                  </a:solidFill>
                </a:uFill>
                <a:latin typeface="Calibri Light"/>
              </a:rPr>
              <a:t>PROGETTO JAVA</a:t>
            </a:r>
            <a:endParaRPr lang="it-IT" sz="1800" spc="-1" strike="noStrike">
              <a:solidFill>
                <a:srgbClr val="000000"/>
              </a:solidFill>
              <a:uFill>
                <a:solidFill>
                  <a:srgbClr val="ffffff"/>
                </a:solidFill>
              </a:uFill>
              <a:latin typeface="Calibri"/>
            </a:endParaRPr>
          </a:p>
        </p:txBody>
      </p:sp>
      <p:sp>
        <p:nvSpPr>
          <p:cNvPr id="80" name="TextShape 2"/>
          <p:cNvSpPr txBox="1"/>
          <p:nvPr/>
        </p:nvSpPr>
        <p:spPr>
          <a:xfrm>
            <a:off x="70200" y="1040400"/>
            <a:ext cx="6857640" cy="11792520"/>
          </a:xfrm>
          <a:prstGeom prst="rect">
            <a:avLst/>
          </a:prstGeom>
          <a:noFill/>
          <a:ln>
            <a:noFill/>
          </a:ln>
        </p:spPr>
        <p:txBody>
          <a:bodyPr/>
          <a:p>
            <a:pPr>
              <a:lnSpc>
                <a:spcPct val="100000"/>
              </a:lnSpc>
            </a:pPr>
            <a:r>
              <a:rPr lang="it-IT" sz="1100" spc="-1" strike="noStrike">
                <a:solidFill>
                  <a:srgbClr val="000000"/>
                </a:solidFill>
                <a:uFill>
                  <a:solidFill>
                    <a:srgbClr val="ffffff"/>
                  </a:solidFill>
                </a:uFill>
                <a:latin typeface="Calibri"/>
              </a:rPr>
              <a:t>Il progetto analizza l’andamento di 4 popolazioni tra sé indipendenti. Esse possono interagire e, con una determinata possibilità, possono generare una prole (1 figlio/a) la quale apparterrà ad una delle 4 popolazioni in base un’inclinazione inferita dai genitori. </a:t>
            </a:r>
            <a:endParaRPr lang="it-IT" sz="32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Generare un figlio ha costi e benefici:</a:t>
            </a:r>
            <a:endParaRPr lang="it-IT" sz="32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it-IT" sz="1100" spc="-1" strike="noStrike">
                <a:solidFill>
                  <a:srgbClr val="000000"/>
                </a:solidFill>
                <a:uFill>
                  <a:solidFill>
                    <a:srgbClr val="ffffff"/>
                  </a:solidFill>
                </a:uFill>
                <a:latin typeface="Calibri"/>
              </a:rPr>
              <a:t>    </a:t>
            </a:r>
            <a:r>
              <a:rPr lang="it-IT" sz="1100" spc="-1" strike="noStrike">
                <a:solidFill>
                  <a:srgbClr val="000000"/>
                </a:solidFill>
                <a:uFill>
                  <a:solidFill>
                    <a:srgbClr val="ffffff"/>
                  </a:solidFill>
                </a:uFill>
                <a:latin typeface="Calibri"/>
              </a:rPr>
              <a:t>Costo di corteggiamento (c);</a:t>
            </a:r>
            <a:endParaRPr lang="it-IT" sz="32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it-IT" sz="1100" spc="-1" strike="noStrike">
                <a:solidFill>
                  <a:srgbClr val="000000"/>
                </a:solidFill>
                <a:uFill>
                  <a:solidFill>
                    <a:srgbClr val="ffffff"/>
                  </a:solidFill>
                </a:uFill>
                <a:latin typeface="Calibri"/>
              </a:rPr>
              <a:t>    </a:t>
            </a:r>
            <a:r>
              <a:rPr lang="it-IT" sz="1100" spc="-1" strike="noStrike">
                <a:solidFill>
                  <a:srgbClr val="000000"/>
                </a:solidFill>
                <a:uFill>
                  <a:solidFill>
                    <a:srgbClr val="ffffff"/>
                  </a:solidFill>
                </a:uFill>
                <a:latin typeface="Calibri"/>
              </a:rPr>
              <a:t>Costo di crescita del figlio/a (b) da ripartire più o meno equamente tra i genitori;</a:t>
            </a:r>
            <a:endParaRPr lang="it-IT" sz="32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lang="it-IT" sz="1100" spc="-1" strike="noStrike">
                <a:solidFill>
                  <a:srgbClr val="000000"/>
                </a:solidFill>
                <a:uFill>
                  <a:solidFill>
                    <a:srgbClr val="ffffff"/>
                  </a:solidFill>
                </a:uFill>
                <a:latin typeface="Calibri"/>
              </a:rPr>
              <a:t>    </a:t>
            </a:r>
            <a:r>
              <a:rPr lang="it-IT" sz="1100" spc="-1" strike="noStrike">
                <a:solidFill>
                  <a:srgbClr val="000000"/>
                </a:solidFill>
                <a:uFill>
                  <a:solidFill>
                    <a:srgbClr val="ffffff"/>
                  </a:solidFill>
                </a:uFill>
                <a:latin typeface="Calibri"/>
              </a:rPr>
              <a:t>Beneficio di felicità della crescita del figlio (a)</a:t>
            </a: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Le interazioni avvengono in modo casuale e solo tra tipi compatibili tra loro</a:t>
            </a:r>
            <a:endParaRPr lang="it-IT" sz="32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Il sistema garantisce, sotto determinate condizioni (costi e benefici quantitativamente equilibrati tra loro in modo da non favorire eccessivamente una o più delle popolazioni o impedirne la prematura dipartita), che verrà raggiunto un equilibrio tra le parti tramite un finito numero di stadi evolutivi;</a:t>
            </a:r>
            <a:endParaRPr lang="it-IT" sz="32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Questo equilibrio è derivato dalla composizione dei possibili esiti delle interazioni tra le parti ed è inoltre attestabile su delle costanti dove la popolazione smetterà di cambiare significativamente in percentuale.</a:t>
            </a:r>
            <a:endParaRPr lang="it-IT" sz="3200" spc="-1" strike="noStrike">
              <a:solidFill>
                <a:srgbClr val="000000"/>
              </a:solidFill>
              <a:uFill>
                <a:solidFill>
                  <a:srgbClr val="ffffff"/>
                </a:solidFill>
              </a:uFill>
              <a:latin typeface="Arial"/>
            </a:endParaRPr>
          </a:p>
          <a:p>
            <a:pPr algn="ctr">
              <a:lnSpc>
                <a:spcPct val="100000"/>
              </a:lnSpc>
            </a:pPr>
            <a:r>
              <a:rPr lang="it-IT" sz="1800" spc="-1" strike="noStrike">
                <a:solidFill>
                  <a:srgbClr val="000000"/>
                </a:solidFill>
                <a:uFill>
                  <a:solidFill>
                    <a:srgbClr val="ffffff"/>
                  </a:solidFill>
                </a:uFill>
                <a:latin typeface="Calibri"/>
              </a:rPr>
              <a:t>Interazione tra le popolazioni e accoppiamento</a:t>
            </a:r>
            <a:endParaRPr lang="it-IT" sz="32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L’attribuzione del sesso è casuale ed equiprobabile (50%):</a:t>
            </a:r>
            <a:endParaRPr lang="it-IT" sz="32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L’avventuriero è l’unica tipologia di popolazione che è capace di riprodursi esclusivamente con le spregiudicate, per questo motivo una coppia Avventuriero x Prudente non è possibile. </a:t>
            </a:r>
            <a:endParaRPr lang="it-IT" sz="32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L’avventuriero introduce la variabile Fedeltà: mentre il Morigerato rimane fedele alla sua compagna, Prudente o Spregiudicata che sia, l’Avventuriero no; egli, dopo essersi riprodotto, abbandona la compagna lasciandole il figlio da  mantenere, mentre ricerca un nuovo partner con cui accoppiarsi. Gli altri tre tipi di popolazione invece restano fedeli al proprio partner fino alla loro morte.</a:t>
            </a:r>
            <a:endParaRPr lang="it-IT" sz="3200" spc="-1" strike="noStrike">
              <a:solidFill>
                <a:srgbClr val="000000"/>
              </a:solidFill>
              <a:uFill>
                <a:solidFill>
                  <a:srgbClr val="ffffff"/>
                </a:solidFill>
              </a:uFill>
              <a:latin typeface="Arial"/>
            </a:endParaRPr>
          </a:p>
          <a:p>
            <a:pPr>
              <a:lnSpc>
                <a:spcPct val="100000"/>
              </a:lnSpc>
            </a:pPr>
            <a:r>
              <a:rPr lang="it-IT" sz="1100" spc="-1" strike="noStrike">
                <a:solidFill>
                  <a:srgbClr val="ff0000"/>
                </a:solidFill>
                <a:uFill>
                  <a:solidFill>
                    <a:srgbClr val="ffffff"/>
                  </a:solidFill>
                </a:uFill>
                <a:latin typeface="Calibri"/>
              </a:rPr>
              <a:t>-&gt; Gli Avventurieri si riproducono solo con spregiudicate che non sono in coppia con Morigerati e che non hanno figli.</a:t>
            </a:r>
            <a:endParaRPr lang="it-IT" sz="32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Attribuzione del tipo di popolazione a cui la prole generata appartiene descritta dalla seguente tabella:</a:t>
            </a: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endParaRPr lang="it-IT" sz="32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Per motivi di performance, abbiamo preferito considerare la percentuale della differenziazione del tipo di popolazione della prole come un valore compreso tra 0 ed 1.</a:t>
            </a:r>
            <a:endParaRPr lang="it-IT" sz="3200" spc="-1" strike="noStrike">
              <a:solidFill>
                <a:srgbClr val="000000"/>
              </a:solidFill>
              <a:uFill>
                <a:solidFill>
                  <a:srgbClr val="ffffff"/>
                </a:solidFill>
              </a:uFill>
              <a:latin typeface="Arial"/>
            </a:endParaRPr>
          </a:p>
        </p:txBody>
      </p:sp>
      <p:graphicFrame>
        <p:nvGraphicFramePr>
          <p:cNvPr id="81" name="Table 3"/>
          <p:cNvGraphicFramePr/>
          <p:nvPr/>
        </p:nvGraphicFramePr>
        <p:xfrm>
          <a:off x="14040" y="6630840"/>
          <a:ext cx="4571640" cy="1744560"/>
        </p:xfrm>
        <a:graphic>
          <a:graphicData uri="http://schemas.openxmlformats.org/drawingml/2006/table">
            <a:tbl>
              <a:tblPr/>
              <a:tblGrid>
                <a:gridCol w="2286000"/>
                <a:gridCol w="2286000"/>
              </a:tblGrid>
              <a:tr h="264240">
                <a:tc>
                  <a:txBody>
                    <a:bodyPr/>
                    <a:p>
                      <a:pPr>
                        <a:lnSpc>
                          <a:spcPct val="100000"/>
                        </a:lnSpc>
                      </a:pPr>
                      <a:r>
                        <a:rPr b="1" lang="it-IT" sz="1100" spc="-1" strike="noStrike">
                          <a:solidFill>
                            <a:srgbClr val="ffffff"/>
                          </a:solidFill>
                          <a:uFill>
                            <a:solidFill>
                              <a:srgbClr val="ffffff"/>
                            </a:solidFill>
                          </a:uFill>
                          <a:latin typeface="Calibri"/>
                        </a:rPr>
                        <a:t>COPPIA GENITORI</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it-IT" sz="1100" spc="-1" strike="noStrike">
                          <a:solidFill>
                            <a:srgbClr val="ffffff"/>
                          </a:solidFill>
                          <a:uFill>
                            <a:solidFill>
                              <a:srgbClr val="ffffff"/>
                            </a:solidFill>
                          </a:uFill>
                          <a:latin typeface="Calibri"/>
                        </a:rPr>
                        <a:t>TIPO DI FIGLIO</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36680">
                <a:tc>
                  <a:txBody>
                    <a:bodyPr/>
                    <a:p>
                      <a:pPr>
                        <a:lnSpc>
                          <a:spcPct val="100000"/>
                        </a:lnSpc>
                      </a:pPr>
                      <a:r>
                        <a:rPr lang="it-IT" sz="1100" spc="-1" strike="noStrike">
                          <a:solidFill>
                            <a:srgbClr val="000000"/>
                          </a:solidFill>
                          <a:uFill>
                            <a:solidFill>
                              <a:srgbClr val="ffffff"/>
                            </a:solidFill>
                          </a:uFill>
                          <a:latin typeface="Calibri"/>
                        </a:rPr>
                        <a:t>Morigerato x Prudente</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it-IT" sz="1100" spc="-1" strike="noStrike">
                          <a:solidFill>
                            <a:srgbClr val="000000"/>
                          </a:solidFill>
                          <a:uFill>
                            <a:solidFill>
                              <a:srgbClr val="ffffff"/>
                            </a:solidFill>
                          </a:uFill>
                          <a:latin typeface="Calibri"/>
                        </a:rPr>
                        <a:t>80% =&gt; Morigerato/Prudente</a:t>
                      </a:r>
                      <a:endParaRPr lang="it-IT" sz="18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20% =&gt; Avventuriero/Spregiudicata</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36680">
                <a:tc>
                  <a:txBody>
                    <a:bodyPr/>
                    <a:p>
                      <a:pPr>
                        <a:lnSpc>
                          <a:spcPct val="100000"/>
                        </a:lnSpc>
                      </a:pPr>
                      <a:r>
                        <a:rPr lang="it-IT" sz="1100" spc="-1" strike="noStrike">
                          <a:solidFill>
                            <a:srgbClr val="000000"/>
                          </a:solidFill>
                          <a:uFill>
                            <a:solidFill>
                              <a:srgbClr val="ffffff"/>
                            </a:solidFill>
                          </a:uFill>
                          <a:latin typeface="Calibri"/>
                        </a:rPr>
                        <a:t>Morigerato x Spregiudicata</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it-IT" sz="1100" spc="-1" strike="noStrike">
                          <a:solidFill>
                            <a:srgbClr val="000000"/>
                          </a:solidFill>
                          <a:uFill>
                            <a:solidFill>
                              <a:srgbClr val="ffffff"/>
                            </a:solidFill>
                          </a:uFill>
                          <a:latin typeface="Calibri"/>
                        </a:rPr>
                        <a:t>50% =&gt; Morigerato/Prudente</a:t>
                      </a:r>
                      <a:endParaRPr lang="it-IT" sz="18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50% =&gt; Avventuriero/Spregiudicata</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36680">
                <a:tc>
                  <a:txBody>
                    <a:bodyPr/>
                    <a:p>
                      <a:pPr>
                        <a:lnSpc>
                          <a:spcPct val="100000"/>
                        </a:lnSpc>
                      </a:pPr>
                      <a:r>
                        <a:rPr lang="it-IT" sz="1100" spc="-1" strike="noStrike">
                          <a:solidFill>
                            <a:srgbClr val="000000"/>
                          </a:solidFill>
                          <a:uFill>
                            <a:solidFill>
                              <a:srgbClr val="ffffff"/>
                            </a:solidFill>
                          </a:uFill>
                          <a:latin typeface="Calibri"/>
                        </a:rPr>
                        <a:t>Avventuriero x Spregiudicata</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lang="it-IT" sz="1100" spc="-1" strike="noStrike">
                          <a:solidFill>
                            <a:srgbClr val="000000"/>
                          </a:solidFill>
                          <a:uFill>
                            <a:solidFill>
                              <a:srgbClr val="ffffff"/>
                            </a:solidFill>
                          </a:uFill>
                          <a:latin typeface="Calibri"/>
                        </a:rPr>
                        <a:t>80% =&gt; Avventuriero/Spregiudicata</a:t>
                      </a:r>
                      <a:endParaRPr lang="it-IT" sz="1800" spc="-1" strike="noStrike">
                        <a:solidFill>
                          <a:srgbClr val="000000"/>
                        </a:solidFill>
                        <a:uFill>
                          <a:solidFill>
                            <a:srgbClr val="ffffff"/>
                          </a:solidFill>
                        </a:uFill>
                        <a:latin typeface="Arial"/>
                      </a:endParaRPr>
                    </a:p>
                    <a:p>
                      <a:pPr>
                        <a:lnSpc>
                          <a:spcPct val="100000"/>
                        </a:lnSpc>
                      </a:pPr>
                      <a:r>
                        <a:rPr lang="it-IT" sz="1100" spc="-1" strike="noStrike">
                          <a:solidFill>
                            <a:srgbClr val="000000"/>
                          </a:solidFill>
                          <a:uFill>
                            <a:solidFill>
                              <a:srgbClr val="ffffff"/>
                            </a:solidFill>
                          </a:uFill>
                          <a:latin typeface="Calibri"/>
                        </a:rPr>
                        <a:t>20% =&gt; Morigerato/Prudente</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264240">
                <a:tc>
                  <a:txBody>
                    <a:bodyPr/>
                    <a:p>
                      <a:pPr>
                        <a:lnSpc>
                          <a:spcPct val="100000"/>
                        </a:lnSpc>
                      </a:pPr>
                      <a:r>
                        <a:rPr lang="it-IT" sz="1100" spc="-1" strike="noStrike">
                          <a:solidFill>
                            <a:srgbClr val="000000"/>
                          </a:solidFill>
                          <a:uFill>
                            <a:solidFill>
                              <a:srgbClr val="ffffff"/>
                            </a:solidFill>
                          </a:uFill>
                          <a:latin typeface="Calibri"/>
                        </a:rPr>
                        <a:t>Avventuriero x Prudente</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lang="it-IT" sz="1100" spc="-1" strike="noStrike">
                          <a:solidFill>
                            <a:srgbClr val="000000"/>
                          </a:solidFill>
                          <a:uFill>
                            <a:solidFill>
                              <a:srgbClr val="ffffff"/>
                            </a:solidFill>
                          </a:uFill>
                          <a:latin typeface="Calibri"/>
                        </a:rPr>
                        <a:t>Coppia non Compatibile </a:t>
                      </a:r>
                      <a:endParaRPr lang="it-IT"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514440" y="0"/>
            <a:ext cx="5829120" cy="398520"/>
          </a:xfrm>
          <a:prstGeom prst="rect">
            <a:avLst/>
          </a:prstGeom>
          <a:noFill/>
          <a:ln>
            <a:noFill/>
          </a:ln>
        </p:spPr>
        <p:style>
          <a:lnRef idx="0"/>
          <a:fillRef idx="0"/>
          <a:effectRef idx="0"/>
          <a:fontRef idx="minor"/>
        </p:style>
        <p:txBody>
          <a:bodyPr anchor="ctr"/>
          <a:p>
            <a:pPr algn="ctr">
              <a:lnSpc>
                <a:spcPct val="100000"/>
              </a:lnSpc>
            </a:pPr>
            <a:r>
              <a:rPr b="1" lang="it-IT" sz="2000" spc="-1" strike="noStrike">
                <a:solidFill>
                  <a:srgbClr val="000000"/>
                </a:solidFill>
                <a:uFill>
                  <a:solidFill>
                    <a:srgbClr val="ffffff"/>
                  </a:solidFill>
                </a:uFill>
                <a:latin typeface="Calibri Light"/>
              </a:rPr>
              <a:t>REGOLE SIMULAZIONE</a:t>
            </a:r>
            <a:endParaRPr lang="it-IT" sz="3300" spc="-1" strike="noStrike">
              <a:solidFill>
                <a:srgbClr val="000000"/>
              </a:solidFill>
              <a:uFill>
                <a:solidFill>
                  <a:srgbClr val="ffffff"/>
                </a:solidFill>
              </a:uFill>
              <a:latin typeface="Arial"/>
            </a:endParaRPr>
          </a:p>
        </p:txBody>
      </p:sp>
      <p:sp>
        <p:nvSpPr>
          <p:cNvPr id="83" name="CustomShape 2"/>
          <p:cNvSpPr/>
          <p:nvPr/>
        </p:nvSpPr>
        <p:spPr>
          <a:xfrm>
            <a:off x="0" y="398880"/>
            <a:ext cx="6857640" cy="364680"/>
          </a:xfrm>
          <a:prstGeom prst="rect">
            <a:avLst/>
          </a:prstGeom>
          <a:noFill/>
          <a:ln>
            <a:noFill/>
          </a:ln>
        </p:spPr>
        <p:style>
          <a:lnRef idx="0"/>
          <a:fillRef idx="0"/>
          <a:effectRef idx="0"/>
          <a:fontRef idx="minor"/>
        </p:style>
        <p:txBody>
          <a:bodyPr lIns="90000" rIns="90000" tIns="45000" bIns="45000"/>
          <a:p>
            <a:pPr>
              <a:lnSpc>
                <a:spcPct val="100000"/>
              </a:lnSpc>
            </a:pPr>
            <a:r>
              <a:rPr lang="it-IT" sz="1800" spc="-1" strike="noStrike">
                <a:solidFill>
                  <a:srgbClr val="000000"/>
                </a:solidFill>
                <a:uFill>
                  <a:solidFill>
                    <a:srgbClr val="ffffff"/>
                  </a:solidFill>
                </a:uFill>
                <a:latin typeface="Calibri"/>
              </a:rPr>
              <a:t> </a:t>
            </a:r>
            <a:endParaRPr lang="it-IT" sz="1800" spc="-1" strike="noStrike">
              <a:solidFill>
                <a:srgbClr val="000000"/>
              </a:solidFill>
              <a:uFill>
                <a:solidFill>
                  <a:srgbClr val="ffffff"/>
                </a:solidFill>
              </a:uFill>
              <a:latin typeface="Arial"/>
            </a:endParaRPr>
          </a:p>
        </p:txBody>
      </p:sp>
      <p:sp>
        <p:nvSpPr>
          <p:cNvPr id="84" name="CustomShape 3"/>
          <p:cNvSpPr/>
          <p:nvPr/>
        </p:nvSpPr>
        <p:spPr>
          <a:xfrm>
            <a:off x="-10080" y="398880"/>
            <a:ext cx="6867720" cy="3740760"/>
          </a:xfrm>
          <a:prstGeom prst="rect">
            <a:avLst/>
          </a:prstGeom>
          <a:noFill/>
          <a:ln>
            <a:noFill/>
          </a:ln>
        </p:spPr>
        <p:style>
          <a:lnRef idx="0"/>
          <a:fillRef idx="0"/>
          <a:effectRef idx="0"/>
          <a:fontRef idx="minor"/>
        </p:style>
        <p:txBody>
          <a:bodyPr lIns="90000" rIns="90000" tIns="45000" bIns="45000"/>
          <a:p>
            <a:pPr marL="228600" indent="-228240">
              <a:lnSpc>
                <a:spcPct val="100000"/>
              </a:lnSpc>
              <a:buClr>
                <a:srgbClr val="000000"/>
              </a:buClr>
              <a:buFont typeface="StarSymbol"/>
              <a:buAutoNum type="arabicParenR"/>
            </a:pPr>
            <a:r>
              <a:rPr lang="it-IT" sz="1200" spc="-1" strike="noStrike">
                <a:solidFill>
                  <a:srgbClr val="000000"/>
                </a:solidFill>
                <a:uFill>
                  <a:solidFill>
                    <a:srgbClr val="ffffff"/>
                  </a:solidFill>
                </a:uFill>
                <a:latin typeface="Calibri"/>
              </a:rPr>
              <a:t>Popolazioni inizializzata a 2, un UOMO e una DONNA</a:t>
            </a:r>
            <a:endParaRPr lang="it-IT" sz="18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lang="it-IT" sz="1200" spc="-1" strike="noStrike">
                <a:solidFill>
                  <a:srgbClr val="000000"/>
                </a:solidFill>
                <a:uFill>
                  <a:solidFill>
                    <a:srgbClr val="ffffff"/>
                  </a:solidFill>
                </a:uFill>
                <a:latin typeface="Calibri"/>
              </a:rPr>
              <a:t>I figli sono generati SOLO da coppie.</a:t>
            </a:r>
            <a:endParaRPr lang="it-IT" sz="18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lang="it-IT" sz="1200" spc="-1" strike="noStrike">
                <a:solidFill>
                  <a:srgbClr val="000000"/>
                </a:solidFill>
                <a:uFill>
                  <a:solidFill>
                    <a:srgbClr val="ffffff"/>
                  </a:solidFill>
                </a:uFill>
                <a:latin typeface="Calibri"/>
              </a:rPr>
              <a:t>Ogni generazione viene stampata a schermo =&gt; (n. Gen., n. Pop., %Uomo, %Donna )</a:t>
            </a:r>
            <a:endParaRPr lang="it-IT" sz="18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lang="it-IT" sz="1200" spc="-1" strike="noStrike">
                <a:solidFill>
                  <a:srgbClr val="000000"/>
                </a:solidFill>
                <a:uFill>
                  <a:solidFill>
                    <a:srgbClr val="ffffff"/>
                  </a:solidFill>
                </a:uFill>
                <a:latin typeface="Calibri"/>
              </a:rPr>
              <a:t>Per ogni generazione è possibile che non tutti gli individui formino coppie.</a:t>
            </a:r>
            <a:endParaRPr lang="it-IT" sz="18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lang="it-IT" sz="1200" spc="-1" strike="noStrike">
                <a:solidFill>
                  <a:srgbClr val="000000"/>
                </a:solidFill>
                <a:uFill>
                  <a:solidFill>
                    <a:srgbClr val="ffffff"/>
                  </a:solidFill>
                </a:uFill>
                <a:latin typeface="Calibri"/>
              </a:rPr>
              <a:t>Se si può formare una coppia, questa si forma.</a:t>
            </a:r>
            <a:endParaRPr lang="it-IT" sz="18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lang="it-IT" sz="1200" spc="-1" strike="noStrike">
                <a:solidFill>
                  <a:srgbClr val="000000"/>
                </a:solidFill>
                <a:uFill>
                  <a:solidFill>
                    <a:srgbClr val="ffffff"/>
                  </a:solidFill>
                </a:uFill>
                <a:latin typeface="Calibri"/>
              </a:rPr>
              <a:t>Ogni coppia ha 2 figli.</a:t>
            </a:r>
            <a:endParaRPr lang="it-IT" sz="18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lang="it-IT" sz="1200" spc="-1" strike="noStrike">
                <a:solidFill>
                  <a:srgbClr val="000000"/>
                </a:solidFill>
                <a:uFill>
                  <a:solidFill>
                    <a:srgbClr val="ffffff"/>
                  </a:solidFill>
                </a:uFill>
                <a:latin typeface="Calibri"/>
              </a:rPr>
              <a:t>I figli sono 1  maschio e una femmina;</a:t>
            </a:r>
            <a:endParaRPr lang="it-IT" sz="18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lang="it-IT" sz="1200" spc="-1" strike="noStrike">
                <a:solidFill>
                  <a:srgbClr val="000000"/>
                </a:solidFill>
                <a:uFill>
                  <a:solidFill>
                    <a:srgbClr val="ffffff"/>
                  </a:solidFill>
                </a:uFill>
                <a:latin typeface="Calibri"/>
              </a:rPr>
              <a:t> </a:t>
            </a:r>
            <a:r>
              <a:rPr lang="it-IT" sz="1200" spc="-1" strike="noStrike">
                <a:solidFill>
                  <a:srgbClr val="000000"/>
                </a:solidFill>
                <a:uFill>
                  <a:solidFill>
                    <a:srgbClr val="ffffff"/>
                  </a:solidFill>
                </a:uFill>
                <a:latin typeface="Calibri"/>
              </a:rPr>
              <a:t>SOLO coppie Maschio x Femmina.</a:t>
            </a:r>
            <a:endParaRPr lang="it-IT" sz="18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lang="it-IT" sz="1200" spc="-1" strike="noStrike">
                <a:solidFill>
                  <a:srgbClr val="000000"/>
                </a:solidFill>
                <a:uFill>
                  <a:solidFill>
                    <a:srgbClr val="ffffff"/>
                  </a:solidFill>
                </a:uFill>
                <a:latin typeface="Calibri"/>
              </a:rPr>
              <a:t> </a:t>
            </a:r>
            <a:r>
              <a:rPr lang="it-IT" sz="1200" spc="-1" strike="noStrike">
                <a:solidFill>
                  <a:srgbClr val="000000"/>
                </a:solidFill>
                <a:uFill>
                  <a:solidFill>
                    <a:srgbClr val="ffffff"/>
                  </a:solidFill>
                </a:uFill>
                <a:latin typeface="Calibri"/>
              </a:rPr>
              <a:t>Dopo tot generazioni (tot = int&gt;=1), la Simulazione si ferma. (tot momentaneamente =5)</a:t>
            </a:r>
            <a:endParaRPr lang="it-IT" sz="1800" spc="-1" strike="noStrike">
              <a:solidFill>
                <a:srgbClr val="000000"/>
              </a:solidFill>
              <a:uFill>
                <a:solidFill>
                  <a:srgbClr val="ffffff"/>
                </a:solidFill>
              </a:uFill>
              <a:latin typeface="Arial"/>
            </a:endParaRPr>
          </a:p>
          <a:p>
            <a:pPr marL="228600" indent="-228240">
              <a:lnSpc>
                <a:spcPct val="100000"/>
              </a:lnSpc>
              <a:buClr>
                <a:srgbClr val="000000"/>
              </a:buClr>
              <a:buFont typeface="StarSymbol"/>
              <a:buAutoNum type="arabicParenR"/>
            </a:pPr>
            <a:r>
              <a:rPr lang="it-IT" sz="1200" spc="-1" strike="noStrike">
                <a:solidFill>
                  <a:srgbClr val="000000"/>
                </a:solidFill>
                <a:uFill>
                  <a:solidFill>
                    <a:srgbClr val="ffffff"/>
                  </a:solidFill>
                </a:uFill>
                <a:latin typeface="Calibri"/>
              </a:rPr>
              <a:t> </a:t>
            </a:r>
            <a:r>
              <a:rPr lang="it-IT" sz="1200" spc="-1" strike="noStrike">
                <a:solidFill>
                  <a:srgbClr val="000000"/>
                </a:solidFill>
                <a:uFill>
                  <a:solidFill>
                    <a:srgbClr val="ffffff"/>
                  </a:solidFill>
                </a:uFill>
                <a:latin typeface="Calibri"/>
              </a:rPr>
              <a:t>Quando la Simulazione si ferma, stampa la motivazione per cui si è fermato. </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lang="it-IT" sz="1200" spc="-1" strike="noStrike">
                <a:solidFill>
                  <a:srgbClr val="000000"/>
                </a:solidFill>
                <a:uFill>
                  <a:solidFill>
                    <a:srgbClr val="ffffff"/>
                  </a:solidFill>
                </a:uFill>
                <a:latin typeface="Calibri"/>
              </a:rPr>
              <a:t>È una simulazione base per vedere che l’accoppiamento lavori con funzioni base, nessuno muore, ci sono solo uomini e donne. Ogni uomo X si accoppia con ogni donna Y che non si fosse già accoppiata. Ogni coppia genere 2 figli, un uomo e una donna. Dopo 5 generazioni la simulazione si ferma stampando a schermo  =&gt; Gen 5, Pop 64, U 50%, D 50%  =&gt; Simulazione finita alla 5 generazione senza problemi</a:t>
            </a: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endParaRPr lang="it-IT" sz="1800" spc="-1" strike="noStrike">
              <a:solidFill>
                <a:srgbClr val="000000"/>
              </a:solidFill>
              <a:uFill>
                <a:solidFill>
                  <a:srgbClr val="ffffff"/>
                </a:solidFill>
              </a:uFill>
              <a:latin typeface="Arial"/>
            </a:endParaRPr>
          </a:p>
          <a:p>
            <a:pPr>
              <a:lnSpc>
                <a:spcPct val="100000"/>
              </a:lnSpc>
            </a:pPr>
            <a:r>
              <a:rPr lang="it-IT" sz="1200" spc="-1" strike="noStrike">
                <a:solidFill>
                  <a:srgbClr val="000000"/>
                </a:solidFill>
                <a:uFill>
                  <a:solidFill>
                    <a:srgbClr val="ffffff"/>
                  </a:solidFill>
                </a:uFill>
                <a:latin typeface="Calibri"/>
              </a:rPr>
              <a:t>Tracelog = «»</a:t>
            </a:r>
            <a:endParaRPr lang="it-IT"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434</TotalTime>
  <Application>LibreOffice/5.0.4.2$Windows_X86_64 LibreOffice_project/2b9802c1994aa0b7dc6079e128979269cf95bc78</Application>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2017-05-03T12:23:23Z</dcterms:created>
  <dc:creator>Lorenzo</dc:creator>
  <dc:language>it-IT</dc:language>
  <dcterms:modified xsi:type="dcterms:W3CDTF">2017-05-12T12:08:29Z</dcterms:modified>
  <cp:revision>30</cp:revision>
  <dc:title>PROGETTO JAVA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