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DF81B-7AEB-4234-A87B-CC4D9546809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350592CF-A8B5-4A8F-A66A-6DA02F265045}">
      <dgm:prSet/>
      <dgm:spPr/>
      <dgm:t>
        <a:bodyPr/>
        <a:lstStyle/>
        <a:p>
          <a:pPr latinLnBrk="1"/>
          <a:r>
            <a:rPr lang="ko-KR"/>
            <a:t>검색어 입력</a:t>
          </a:r>
        </a:p>
      </dgm:t>
    </dgm:pt>
    <dgm:pt modelId="{D76C4092-9FFB-43E9-9767-54429142B4E0}" type="parTrans" cxnId="{C2EA279F-786E-40D2-8C9D-0146F55DB731}">
      <dgm:prSet/>
      <dgm:spPr/>
      <dgm:t>
        <a:bodyPr/>
        <a:lstStyle/>
        <a:p>
          <a:pPr latinLnBrk="1"/>
          <a:endParaRPr lang="ko-KR" altLang="en-US"/>
        </a:p>
      </dgm:t>
    </dgm:pt>
    <dgm:pt modelId="{E3BC9C75-F7F2-41E5-97CE-4C36ABB1088B}" type="sibTrans" cxnId="{C2EA279F-786E-40D2-8C9D-0146F55DB731}">
      <dgm:prSet/>
      <dgm:spPr/>
      <dgm:t>
        <a:bodyPr/>
        <a:lstStyle/>
        <a:p>
          <a:pPr latinLnBrk="1"/>
          <a:endParaRPr lang="ko-KR" altLang="en-US"/>
        </a:p>
      </dgm:t>
    </dgm:pt>
    <dgm:pt modelId="{1BAD117E-5C55-4069-B828-48BC0DDB7F05}">
      <dgm:prSet/>
      <dgm:spPr/>
      <dgm:t>
        <a:bodyPr/>
        <a:lstStyle/>
        <a:p>
          <a:pPr latinLnBrk="1"/>
          <a:r>
            <a:rPr lang="ko-KR"/>
            <a:t>검색 버튼</a:t>
          </a:r>
        </a:p>
      </dgm:t>
    </dgm:pt>
    <dgm:pt modelId="{11FD1135-4650-428D-A78C-1F559A97EBAA}" type="parTrans" cxnId="{AA0D8E0C-2EFF-46C9-8112-F25ECD8DE37F}">
      <dgm:prSet/>
      <dgm:spPr/>
      <dgm:t>
        <a:bodyPr/>
        <a:lstStyle/>
        <a:p>
          <a:pPr latinLnBrk="1"/>
          <a:endParaRPr lang="ko-KR" altLang="en-US"/>
        </a:p>
      </dgm:t>
    </dgm:pt>
    <dgm:pt modelId="{52547F78-1330-403A-A85C-9E40CCFC6C07}" type="sibTrans" cxnId="{AA0D8E0C-2EFF-46C9-8112-F25ECD8DE37F}">
      <dgm:prSet/>
      <dgm:spPr/>
      <dgm:t>
        <a:bodyPr/>
        <a:lstStyle/>
        <a:p>
          <a:pPr latinLnBrk="1"/>
          <a:endParaRPr lang="ko-KR" altLang="en-US"/>
        </a:p>
      </dgm:t>
    </dgm:pt>
    <dgm:pt modelId="{7784A352-6E67-47FC-92BA-AB12415044F7}">
      <dgm:prSet/>
      <dgm:spPr/>
      <dgm:t>
        <a:bodyPr/>
        <a:lstStyle/>
        <a:p>
          <a:pPr latinLnBrk="1"/>
          <a:r>
            <a:rPr lang="ko-KR" dirty="0"/>
            <a:t>상세 지도 페이지로</a:t>
          </a:r>
        </a:p>
      </dgm:t>
    </dgm:pt>
    <dgm:pt modelId="{6B2E0112-ADF5-4924-A792-FF3DCA39A1B1}" type="parTrans" cxnId="{64DD065B-3816-4ADE-A9FA-536EFB18F3BA}">
      <dgm:prSet/>
      <dgm:spPr/>
      <dgm:t>
        <a:bodyPr/>
        <a:lstStyle/>
        <a:p>
          <a:pPr latinLnBrk="1"/>
          <a:endParaRPr lang="ko-KR" altLang="en-US"/>
        </a:p>
      </dgm:t>
    </dgm:pt>
    <dgm:pt modelId="{ABC70663-969D-482F-9D09-D4FEBACCBF3A}" type="sibTrans" cxnId="{64DD065B-3816-4ADE-A9FA-536EFB18F3BA}">
      <dgm:prSet/>
      <dgm:spPr/>
      <dgm:t>
        <a:bodyPr/>
        <a:lstStyle/>
        <a:p>
          <a:pPr latinLnBrk="1"/>
          <a:endParaRPr lang="ko-KR" altLang="en-US"/>
        </a:p>
      </dgm:t>
    </dgm:pt>
    <dgm:pt modelId="{97193B53-1253-40BB-A9FB-C979C04BF5E5}" type="pres">
      <dgm:prSet presAssocID="{7D0DF81B-7AEB-4234-A87B-CC4D9546809A}" presName="linearFlow" presStyleCnt="0">
        <dgm:presLayoutVars>
          <dgm:resizeHandles val="exact"/>
        </dgm:presLayoutVars>
      </dgm:prSet>
      <dgm:spPr/>
    </dgm:pt>
    <dgm:pt modelId="{D497D579-6C5A-449B-908E-363DC7B6A878}" type="pres">
      <dgm:prSet presAssocID="{350592CF-A8B5-4A8F-A66A-6DA02F265045}" presName="node" presStyleLbl="node1" presStyleIdx="0" presStyleCnt="3">
        <dgm:presLayoutVars>
          <dgm:bulletEnabled val="1"/>
        </dgm:presLayoutVars>
      </dgm:prSet>
      <dgm:spPr/>
    </dgm:pt>
    <dgm:pt modelId="{0220F657-398B-4CF4-830F-0CFF49615442}" type="pres">
      <dgm:prSet presAssocID="{E3BC9C75-F7F2-41E5-97CE-4C36ABB1088B}" presName="sibTrans" presStyleLbl="sibTrans2D1" presStyleIdx="0" presStyleCnt="2"/>
      <dgm:spPr/>
    </dgm:pt>
    <dgm:pt modelId="{636DF84B-2E18-4E41-8A27-85C5689AB6D9}" type="pres">
      <dgm:prSet presAssocID="{E3BC9C75-F7F2-41E5-97CE-4C36ABB1088B}" presName="connectorText" presStyleLbl="sibTrans2D1" presStyleIdx="0" presStyleCnt="2"/>
      <dgm:spPr/>
    </dgm:pt>
    <dgm:pt modelId="{5D5CBA36-B091-4C46-9B1A-D768DD2E7278}" type="pres">
      <dgm:prSet presAssocID="{1BAD117E-5C55-4069-B828-48BC0DDB7F05}" presName="node" presStyleLbl="node1" presStyleIdx="1" presStyleCnt="3">
        <dgm:presLayoutVars>
          <dgm:bulletEnabled val="1"/>
        </dgm:presLayoutVars>
      </dgm:prSet>
      <dgm:spPr/>
    </dgm:pt>
    <dgm:pt modelId="{70E0A569-8303-4389-968B-3376C6C4C119}" type="pres">
      <dgm:prSet presAssocID="{52547F78-1330-403A-A85C-9E40CCFC6C07}" presName="sibTrans" presStyleLbl="sibTrans2D1" presStyleIdx="1" presStyleCnt="2"/>
      <dgm:spPr/>
    </dgm:pt>
    <dgm:pt modelId="{35BCACE6-C43D-43D9-BAFE-3D4B23F636FB}" type="pres">
      <dgm:prSet presAssocID="{52547F78-1330-403A-A85C-9E40CCFC6C07}" presName="connectorText" presStyleLbl="sibTrans2D1" presStyleIdx="1" presStyleCnt="2"/>
      <dgm:spPr/>
    </dgm:pt>
    <dgm:pt modelId="{FED95F47-92DF-44A0-9127-489D9392FFA7}" type="pres">
      <dgm:prSet presAssocID="{7784A352-6E67-47FC-92BA-AB1241504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D8E0C-2EFF-46C9-8112-F25ECD8DE37F}" srcId="{7D0DF81B-7AEB-4234-A87B-CC4D9546809A}" destId="{1BAD117E-5C55-4069-B828-48BC0DDB7F05}" srcOrd="1" destOrd="0" parTransId="{11FD1135-4650-428D-A78C-1F559A97EBAA}" sibTransId="{52547F78-1330-403A-A85C-9E40CCFC6C07}"/>
    <dgm:cxn modelId="{BED2D713-0A7D-4827-9E3B-BDAC82FCF5D3}" type="presOf" srcId="{E3BC9C75-F7F2-41E5-97CE-4C36ABB1088B}" destId="{636DF84B-2E18-4E41-8A27-85C5689AB6D9}" srcOrd="1" destOrd="0" presId="urn:microsoft.com/office/officeart/2005/8/layout/process2"/>
    <dgm:cxn modelId="{2B8E1B18-4FEF-43D3-9A4D-14FD5A047888}" type="presOf" srcId="{7D0DF81B-7AEB-4234-A87B-CC4D9546809A}" destId="{97193B53-1253-40BB-A9FB-C979C04BF5E5}" srcOrd="0" destOrd="0" presId="urn:microsoft.com/office/officeart/2005/8/layout/process2"/>
    <dgm:cxn modelId="{A9540230-6605-4588-A4C0-FC6A253D62DA}" type="presOf" srcId="{E3BC9C75-F7F2-41E5-97CE-4C36ABB1088B}" destId="{0220F657-398B-4CF4-830F-0CFF49615442}" srcOrd="0" destOrd="0" presId="urn:microsoft.com/office/officeart/2005/8/layout/process2"/>
    <dgm:cxn modelId="{64DD065B-3816-4ADE-A9FA-536EFB18F3BA}" srcId="{7D0DF81B-7AEB-4234-A87B-CC4D9546809A}" destId="{7784A352-6E67-47FC-92BA-AB12415044F7}" srcOrd="2" destOrd="0" parTransId="{6B2E0112-ADF5-4924-A792-FF3DCA39A1B1}" sibTransId="{ABC70663-969D-482F-9D09-D4FEBACCBF3A}"/>
    <dgm:cxn modelId="{DFA7C44A-BCCC-46C8-B32C-2DEAF08764DE}" type="presOf" srcId="{1BAD117E-5C55-4069-B828-48BC0DDB7F05}" destId="{5D5CBA36-B091-4C46-9B1A-D768DD2E7278}" srcOrd="0" destOrd="0" presId="urn:microsoft.com/office/officeart/2005/8/layout/process2"/>
    <dgm:cxn modelId="{850DA86D-DFAE-433B-AAA5-A7C988A4943C}" type="presOf" srcId="{52547F78-1330-403A-A85C-9E40CCFC6C07}" destId="{70E0A569-8303-4389-968B-3376C6C4C119}" srcOrd="0" destOrd="0" presId="urn:microsoft.com/office/officeart/2005/8/layout/process2"/>
    <dgm:cxn modelId="{C2EA279F-786E-40D2-8C9D-0146F55DB731}" srcId="{7D0DF81B-7AEB-4234-A87B-CC4D9546809A}" destId="{350592CF-A8B5-4A8F-A66A-6DA02F265045}" srcOrd="0" destOrd="0" parTransId="{D76C4092-9FFB-43E9-9767-54429142B4E0}" sibTransId="{E3BC9C75-F7F2-41E5-97CE-4C36ABB1088B}"/>
    <dgm:cxn modelId="{988EE1B2-0339-4A6F-9D80-A957738D4A7F}" type="presOf" srcId="{350592CF-A8B5-4A8F-A66A-6DA02F265045}" destId="{D497D579-6C5A-449B-908E-363DC7B6A878}" srcOrd="0" destOrd="0" presId="urn:microsoft.com/office/officeart/2005/8/layout/process2"/>
    <dgm:cxn modelId="{EE9426BA-6B77-4B3A-B777-D2D40A4CD20A}" type="presOf" srcId="{52547F78-1330-403A-A85C-9E40CCFC6C07}" destId="{35BCACE6-C43D-43D9-BAFE-3D4B23F636FB}" srcOrd="1" destOrd="0" presId="urn:microsoft.com/office/officeart/2005/8/layout/process2"/>
    <dgm:cxn modelId="{A1C165EA-1B69-4788-8F25-8843FDF5706B}" type="presOf" srcId="{7784A352-6E67-47FC-92BA-AB12415044F7}" destId="{FED95F47-92DF-44A0-9127-489D9392FFA7}" srcOrd="0" destOrd="0" presId="urn:microsoft.com/office/officeart/2005/8/layout/process2"/>
    <dgm:cxn modelId="{FB0AAF94-80DA-4D9B-867E-AAE5E5ED312A}" type="presParOf" srcId="{97193B53-1253-40BB-A9FB-C979C04BF5E5}" destId="{D497D579-6C5A-449B-908E-363DC7B6A878}" srcOrd="0" destOrd="0" presId="urn:microsoft.com/office/officeart/2005/8/layout/process2"/>
    <dgm:cxn modelId="{C147A762-C465-4EAE-A6CA-F52041E5831D}" type="presParOf" srcId="{97193B53-1253-40BB-A9FB-C979C04BF5E5}" destId="{0220F657-398B-4CF4-830F-0CFF49615442}" srcOrd="1" destOrd="0" presId="urn:microsoft.com/office/officeart/2005/8/layout/process2"/>
    <dgm:cxn modelId="{A468E9D8-9B80-4F26-93F2-2EA2FFFFA28C}" type="presParOf" srcId="{0220F657-398B-4CF4-830F-0CFF49615442}" destId="{636DF84B-2E18-4E41-8A27-85C5689AB6D9}" srcOrd="0" destOrd="0" presId="urn:microsoft.com/office/officeart/2005/8/layout/process2"/>
    <dgm:cxn modelId="{CD530128-867F-4859-B434-AD27E9817B7A}" type="presParOf" srcId="{97193B53-1253-40BB-A9FB-C979C04BF5E5}" destId="{5D5CBA36-B091-4C46-9B1A-D768DD2E7278}" srcOrd="2" destOrd="0" presId="urn:microsoft.com/office/officeart/2005/8/layout/process2"/>
    <dgm:cxn modelId="{AAFC9841-0FAD-45AB-AD7E-646FBA1FD064}" type="presParOf" srcId="{97193B53-1253-40BB-A9FB-C979C04BF5E5}" destId="{70E0A569-8303-4389-968B-3376C6C4C119}" srcOrd="3" destOrd="0" presId="urn:microsoft.com/office/officeart/2005/8/layout/process2"/>
    <dgm:cxn modelId="{8753562F-61FE-4A6A-AEAF-366220056178}" type="presParOf" srcId="{70E0A569-8303-4389-968B-3376C6C4C119}" destId="{35BCACE6-C43D-43D9-BAFE-3D4B23F636FB}" srcOrd="0" destOrd="0" presId="urn:microsoft.com/office/officeart/2005/8/layout/process2"/>
    <dgm:cxn modelId="{E1A46DA5-F097-4268-AE1A-BD9A9FEE6806}" type="presParOf" srcId="{97193B53-1253-40BB-A9FB-C979C04BF5E5}" destId="{FED95F47-92DF-44A0-9127-489D9392FFA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B68534-9B21-41E7-80C5-A90A885A9D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EF1610-D59F-41A1-8828-87FF6D650891}">
      <dgm:prSet/>
      <dgm:spPr/>
      <dgm:t>
        <a:bodyPr/>
        <a:lstStyle/>
        <a:p>
          <a:pPr latinLnBrk="1"/>
          <a:r>
            <a:rPr lang="ko-KR" dirty="0"/>
            <a:t>스케쥴 클릭 이벤트</a:t>
          </a:r>
        </a:p>
      </dgm:t>
    </dgm:pt>
    <dgm:pt modelId="{6A9EBECB-7FA2-4398-8BAA-14031FA3247F}" type="parTrans" cxnId="{DB115281-805A-4D65-9311-63148CBBF539}">
      <dgm:prSet/>
      <dgm:spPr/>
      <dgm:t>
        <a:bodyPr/>
        <a:lstStyle/>
        <a:p>
          <a:pPr latinLnBrk="1"/>
          <a:endParaRPr lang="ko-KR" altLang="en-US"/>
        </a:p>
      </dgm:t>
    </dgm:pt>
    <dgm:pt modelId="{E56D9DDC-44BE-4697-A274-D1FECD96DDB6}" type="sibTrans" cxnId="{DB115281-805A-4D65-9311-63148CBBF539}">
      <dgm:prSet/>
      <dgm:spPr/>
      <dgm:t>
        <a:bodyPr/>
        <a:lstStyle/>
        <a:p>
          <a:pPr latinLnBrk="1"/>
          <a:endParaRPr lang="ko-KR" altLang="en-US"/>
        </a:p>
      </dgm:t>
    </dgm:pt>
    <dgm:pt modelId="{F27E1A5A-8FC4-427B-B9E9-10FBC64A4B35}">
      <dgm:prSet/>
      <dgm:spPr/>
      <dgm:t>
        <a:bodyPr/>
        <a:lstStyle/>
        <a:p>
          <a:pPr latinLnBrk="1"/>
          <a:r>
            <a:rPr lang="ko-KR" dirty="0"/>
            <a:t>해당 스케쥴 줌인</a:t>
          </a:r>
        </a:p>
      </dgm:t>
    </dgm:pt>
    <dgm:pt modelId="{37193F46-1800-4FBB-8251-AB2481617037}" type="parTrans" cxnId="{8E3B467D-96BB-455F-BC4E-8A69D0F59EF3}">
      <dgm:prSet/>
      <dgm:spPr/>
      <dgm:t>
        <a:bodyPr/>
        <a:lstStyle/>
        <a:p>
          <a:pPr latinLnBrk="1"/>
          <a:endParaRPr lang="ko-KR" altLang="en-US"/>
        </a:p>
      </dgm:t>
    </dgm:pt>
    <dgm:pt modelId="{15355325-599C-4C6E-BEED-99F8F045A41F}" type="sibTrans" cxnId="{8E3B467D-96BB-455F-BC4E-8A69D0F59EF3}">
      <dgm:prSet/>
      <dgm:spPr/>
      <dgm:t>
        <a:bodyPr/>
        <a:lstStyle/>
        <a:p>
          <a:pPr latinLnBrk="1"/>
          <a:endParaRPr lang="ko-KR" altLang="en-US"/>
        </a:p>
      </dgm:t>
    </dgm:pt>
    <dgm:pt modelId="{E0221D8C-2718-46DB-A969-786D518DEED9}">
      <dgm:prSet/>
      <dgm:spPr/>
      <dgm:t>
        <a:bodyPr/>
        <a:lstStyle/>
        <a:p>
          <a:pPr latinLnBrk="1"/>
          <a:r>
            <a:rPr lang="ko-KR" dirty="0"/>
            <a:t>예매페이지 링크 클릭</a:t>
          </a:r>
        </a:p>
      </dgm:t>
    </dgm:pt>
    <dgm:pt modelId="{4E5D22F7-0E74-4ED9-9D73-32BF90A92DDF}" type="parTrans" cxnId="{C08E770B-675C-4FB4-BB39-72795849278C}">
      <dgm:prSet/>
      <dgm:spPr/>
      <dgm:t>
        <a:bodyPr/>
        <a:lstStyle/>
        <a:p>
          <a:pPr latinLnBrk="1"/>
          <a:endParaRPr lang="ko-KR" altLang="en-US"/>
        </a:p>
      </dgm:t>
    </dgm:pt>
    <dgm:pt modelId="{713A7D36-8ACD-4AFB-BA73-F0CEB3B27F76}" type="sibTrans" cxnId="{C08E770B-675C-4FB4-BB39-72795849278C}">
      <dgm:prSet/>
      <dgm:spPr/>
      <dgm:t>
        <a:bodyPr/>
        <a:lstStyle/>
        <a:p>
          <a:pPr latinLnBrk="1"/>
          <a:endParaRPr lang="ko-KR" altLang="en-US"/>
        </a:p>
      </dgm:t>
    </dgm:pt>
    <dgm:pt modelId="{0F392FED-4BFD-462A-8786-0DF833A6AE5D}">
      <dgm:prSet/>
      <dgm:spPr/>
      <dgm:t>
        <a:bodyPr/>
        <a:lstStyle/>
        <a:p>
          <a:pPr latinLnBrk="1"/>
          <a:r>
            <a:rPr lang="ko-KR" dirty="0" err="1"/>
            <a:t>리다이렉트</a:t>
          </a:r>
          <a:endParaRPr lang="ko-KR" dirty="0"/>
        </a:p>
      </dgm:t>
    </dgm:pt>
    <dgm:pt modelId="{66CCD112-9F62-4980-99D4-1D742E2BCB3C}" type="parTrans" cxnId="{EB180F1E-4C47-4819-8D5F-80F168761884}">
      <dgm:prSet/>
      <dgm:spPr/>
      <dgm:t>
        <a:bodyPr/>
        <a:lstStyle/>
        <a:p>
          <a:pPr latinLnBrk="1"/>
          <a:endParaRPr lang="ko-KR" altLang="en-US"/>
        </a:p>
      </dgm:t>
    </dgm:pt>
    <dgm:pt modelId="{E84B1E0D-8225-49D8-A6EA-6CC396757690}" type="sibTrans" cxnId="{EB180F1E-4C47-4819-8D5F-80F168761884}">
      <dgm:prSet/>
      <dgm:spPr/>
      <dgm:t>
        <a:bodyPr/>
        <a:lstStyle/>
        <a:p>
          <a:pPr latinLnBrk="1"/>
          <a:endParaRPr lang="ko-KR" altLang="en-US"/>
        </a:p>
      </dgm:t>
    </dgm:pt>
    <dgm:pt modelId="{A8036232-8D56-4030-AF48-67B1B670F1CF}">
      <dgm:prSet/>
      <dgm:spPr/>
      <dgm:t>
        <a:bodyPr/>
        <a:lstStyle/>
        <a:p>
          <a:pPr latinLnBrk="1"/>
          <a:r>
            <a:rPr lang="ko-KR" dirty="0"/>
            <a:t>상세지도 링크 클릭</a:t>
          </a:r>
        </a:p>
      </dgm:t>
    </dgm:pt>
    <dgm:pt modelId="{C30D4D3F-164A-464D-B805-8ABE8D894620}" type="parTrans" cxnId="{3E654136-7C91-491E-89AE-327525B77635}">
      <dgm:prSet/>
      <dgm:spPr/>
      <dgm:t>
        <a:bodyPr/>
        <a:lstStyle/>
        <a:p>
          <a:pPr latinLnBrk="1"/>
          <a:endParaRPr lang="ko-KR" altLang="en-US"/>
        </a:p>
      </dgm:t>
    </dgm:pt>
    <dgm:pt modelId="{53ED536C-9213-45F2-80AB-32E76B98F445}" type="sibTrans" cxnId="{3E654136-7C91-491E-89AE-327525B77635}">
      <dgm:prSet/>
      <dgm:spPr/>
      <dgm:t>
        <a:bodyPr/>
        <a:lstStyle/>
        <a:p>
          <a:pPr latinLnBrk="1"/>
          <a:endParaRPr lang="ko-KR" altLang="en-US"/>
        </a:p>
      </dgm:t>
    </dgm:pt>
    <dgm:pt modelId="{AE1B273C-E1DA-4352-83A6-659FC45DDBB6}">
      <dgm:prSet/>
      <dgm:spPr/>
      <dgm:t>
        <a:bodyPr/>
        <a:lstStyle/>
        <a:p>
          <a:pPr latinLnBrk="1"/>
          <a:r>
            <a:rPr lang="ko-KR" dirty="0"/>
            <a:t>해당 스케줄 정보 담기</a:t>
          </a:r>
        </a:p>
      </dgm:t>
    </dgm:pt>
    <dgm:pt modelId="{0B7E25FF-488A-473D-A749-7308C8B1C110}" type="parTrans" cxnId="{244EA0E3-5BCA-4AF3-812A-676D1A97F243}">
      <dgm:prSet/>
      <dgm:spPr/>
      <dgm:t>
        <a:bodyPr/>
        <a:lstStyle/>
        <a:p>
          <a:pPr latinLnBrk="1"/>
          <a:endParaRPr lang="ko-KR" altLang="en-US"/>
        </a:p>
      </dgm:t>
    </dgm:pt>
    <dgm:pt modelId="{15C9F9DC-2E97-4C5F-83BB-6E9801831463}" type="sibTrans" cxnId="{244EA0E3-5BCA-4AF3-812A-676D1A97F243}">
      <dgm:prSet/>
      <dgm:spPr/>
      <dgm:t>
        <a:bodyPr/>
        <a:lstStyle/>
        <a:p>
          <a:pPr latinLnBrk="1"/>
          <a:endParaRPr lang="ko-KR" altLang="en-US"/>
        </a:p>
      </dgm:t>
    </dgm:pt>
    <dgm:pt modelId="{FB3FF9BD-339A-443C-B01E-617FC8E99B4C}">
      <dgm:prSet/>
      <dgm:spPr/>
      <dgm:t>
        <a:bodyPr/>
        <a:lstStyle/>
        <a:p>
          <a:pPr latinLnBrk="1"/>
          <a:r>
            <a:rPr lang="ko-KR" dirty="0"/>
            <a:t>포워딩 </a:t>
          </a:r>
        </a:p>
      </dgm:t>
    </dgm:pt>
    <dgm:pt modelId="{4BF6C0C6-FA9B-4B78-86B7-70BD5E25A3EE}" type="parTrans" cxnId="{FEEBE9F7-A0C0-4D7B-8375-E02D22686445}">
      <dgm:prSet/>
      <dgm:spPr/>
      <dgm:t>
        <a:bodyPr/>
        <a:lstStyle/>
        <a:p>
          <a:pPr latinLnBrk="1"/>
          <a:endParaRPr lang="ko-KR" altLang="en-US"/>
        </a:p>
      </dgm:t>
    </dgm:pt>
    <dgm:pt modelId="{CB8FD577-11A9-43D7-83BD-D56A779BE67F}" type="sibTrans" cxnId="{FEEBE9F7-A0C0-4D7B-8375-E02D22686445}">
      <dgm:prSet/>
      <dgm:spPr/>
      <dgm:t>
        <a:bodyPr/>
        <a:lstStyle/>
        <a:p>
          <a:pPr latinLnBrk="1"/>
          <a:endParaRPr lang="ko-KR" altLang="en-US"/>
        </a:p>
      </dgm:t>
    </dgm:pt>
    <dgm:pt modelId="{A5866693-0786-43E9-9C84-555F3EF39286}" type="pres">
      <dgm:prSet presAssocID="{28B68534-9B21-41E7-80C5-A90A885A9D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B128CD-1ABB-41E6-B7C3-C18B9F32E7BF}" type="pres">
      <dgm:prSet presAssocID="{BBEF1610-D59F-41A1-8828-87FF6D650891}" presName="hierRoot1" presStyleCnt="0">
        <dgm:presLayoutVars>
          <dgm:hierBranch val="init"/>
        </dgm:presLayoutVars>
      </dgm:prSet>
      <dgm:spPr/>
    </dgm:pt>
    <dgm:pt modelId="{4237316F-6E90-4511-BF82-53E5AB1B32AD}" type="pres">
      <dgm:prSet presAssocID="{BBEF1610-D59F-41A1-8828-87FF6D650891}" presName="rootComposite1" presStyleCnt="0"/>
      <dgm:spPr/>
    </dgm:pt>
    <dgm:pt modelId="{36E50EB8-AB64-4123-8F35-0CF473692983}" type="pres">
      <dgm:prSet presAssocID="{BBEF1610-D59F-41A1-8828-87FF6D650891}" presName="rootText1" presStyleLbl="node0" presStyleIdx="0" presStyleCnt="1">
        <dgm:presLayoutVars>
          <dgm:chPref val="3"/>
        </dgm:presLayoutVars>
      </dgm:prSet>
      <dgm:spPr/>
    </dgm:pt>
    <dgm:pt modelId="{523D9737-618D-47E6-8239-E3889D4849F2}" type="pres">
      <dgm:prSet presAssocID="{BBEF1610-D59F-41A1-8828-87FF6D650891}" presName="rootConnector1" presStyleLbl="node1" presStyleIdx="0" presStyleCnt="0"/>
      <dgm:spPr/>
    </dgm:pt>
    <dgm:pt modelId="{C0C7A364-903C-4D58-AA9A-A888A63353E1}" type="pres">
      <dgm:prSet presAssocID="{BBEF1610-D59F-41A1-8828-87FF6D650891}" presName="hierChild2" presStyleCnt="0"/>
      <dgm:spPr/>
    </dgm:pt>
    <dgm:pt modelId="{C5F9D60E-CD18-4534-A501-480A1DAD6F41}" type="pres">
      <dgm:prSet presAssocID="{37193F46-1800-4FBB-8251-AB2481617037}" presName="Name37" presStyleLbl="parChTrans1D2" presStyleIdx="0" presStyleCnt="1"/>
      <dgm:spPr/>
    </dgm:pt>
    <dgm:pt modelId="{41D45E7C-78FD-4F2E-8F88-689D4AC864B9}" type="pres">
      <dgm:prSet presAssocID="{F27E1A5A-8FC4-427B-B9E9-10FBC64A4B35}" presName="hierRoot2" presStyleCnt="0">
        <dgm:presLayoutVars>
          <dgm:hierBranch val="init"/>
        </dgm:presLayoutVars>
      </dgm:prSet>
      <dgm:spPr/>
    </dgm:pt>
    <dgm:pt modelId="{B8CC7774-A889-4C42-87BD-52089B687B36}" type="pres">
      <dgm:prSet presAssocID="{F27E1A5A-8FC4-427B-B9E9-10FBC64A4B35}" presName="rootComposite" presStyleCnt="0"/>
      <dgm:spPr/>
    </dgm:pt>
    <dgm:pt modelId="{323FD757-83A8-4072-877F-D544904D3B6B}" type="pres">
      <dgm:prSet presAssocID="{F27E1A5A-8FC4-427B-B9E9-10FBC64A4B35}" presName="rootText" presStyleLbl="node2" presStyleIdx="0" presStyleCnt="1">
        <dgm:presLayoutVars>
          <dgm:chPref val="3"/>
        </dgm:presLayoutVars>
      </dgm:prSet>
      <dgm:spPr/>
    </dgm:pt>
    <dgm:pt modelId="{1D350CCF-355C-4D3D-AC6D-3F6C5F4E3132}" type="pres">
      <dgm:prSet presAssocID="{F27E1A5A-8FC4-427B-B9E9-10FBC64A4B35}" presName="rootConnector" presStyleLbl="node2" presStyleIdx="0" presStyleCnt="1"/>
      <dgm:spPr/>
    </dgm:pt>
    <dgm:pt modelId="{F1AF1FF8-4660-4DBA-BCE2-3FD7B0935CED}" type="pres">
      <dgm:prSet presAssocID="{F27E1A5A-8FC4-427B-B9E9-10FBC64A4B35}" presName="hierChild4" presStyleCnt="0"/>
      <dgm:spPr/>
    </dgm:pt>
    <dgm:pt modelId="{8E81FCD6-D1A3-4F20-B52B-D6BFC9E66C4A}" type="pres">
      <dgm:prSet presAssocID="{4E5D22F7-0E74-4ED9-9D73-32BF90A92DDF}" presName="Name37" presStyleLbl="parChTrans1D3" presStyleIdx="0" presStyleCnt="2"/>
      <dgm:spPr/>
    </dgm:pt>
    <dgm:pt modelId="{71FAFBA6-0431-4001-852E-EA4AA4F6DC10}" type="pres">
      <dgm:prSet presAssocID="{E0221D8C-2718-46DB-A969-786D518DEED9}" presName="hierRoot2" presStyleCnt="0">
        <dgm:presLayoutVars>
          <dgm:hierBranch val="init"/>
        </dgm:presLayoutVars>
      </dgm:prSet>
      <dgm:spPr/>
    </dgm:pt>
    <dgm:pt modelId="{4BBB7D86-6C45-4336-97A5-A58FED404E9F}" type="pres">
      <dgm:prSet presAssocID="{E0221D8C-2718-46DB-A969-786D518DEED9}" presName="rootComposite" presStyleCnt="0"/>
      <dgm:spPr/>
    </dgm:pt>
    <dgm:pt modelId="{CB81325C-EAF2-4B3D-BCF2-670F08489A07}" type="pres">
      <dgm:prSet presAssocID="{E0221D8C-2718-46DB-A969-786D518DEED9}" presName="rootText" presStyleLbl="node3" presStyleIdx="0" presStyleCnt="2">
        <dgm:presLayoutVars>
          <dgm:chPref val="3"/>
        </dgm:presLayoutVars>
      </dgm:prSet>
      <dgm:spPr/>
    </dgm:pt>
    <dgm:pt modelId="{A7288F70-03DE-4B07-9F10-4BA65E7FD7B6}" type="pres">
      <dgm:prSet presAssocID="{E0221D8C-2718-46DB-A969-786D518DEED9}" presName="rootConnector" presStyleLbl="node3" presStyleIdx="0" presStyleCnt="2"/>
      <dgm:spPr/>
    </dgm:pt>
    <dgm:pt modelId="{50799638-E7D4-40C3-9E15-A0DC82E5C7CF}" type="pres">
      <dgm:prSet presAssocID="{E0221D8C-2718-46DB-A969-786D518DEED9}" presName="hierChild4" presStyleCnt="0"/>
      <dgm:spPr/>
    </dgm:pt>
    <dgm:pt modelId="{6FA91CC8-16BC-45E2-9C5A-941B84142D8A}" type="pres">
      <dgm:prSet presAssocID="{66CCD112-9F62-4980-99D4-1D742E2BCB3C}" presName="Name37" presStyleLbl="parChTrans1D4" presStyleIdx="0" presStyleCnt="3"/>
      <dgm:spPr/>
    </dgm:pt>
    <dgm:pt modelId="{17290002-2AC2-47A6-BBD0-A86AA5684E43}" type="pres">
      <dgm:prSet presAssocID="{0F392FED-4BFD-462A-8786-0DF833A6AE5D}" presName="hierRoot2" presStyleCnt="0">
        <dgm:presLayoutVars>
          <dgm:hierBranch val="init"/>
        </dgm:presLayoutVars>
      </dgm:prSet>
      <dgm:spPr/>
    </dgm:pt>
    <dgm:pt modelId="{3D378042-FF0A-42C3-B8AD-91803ACDC3FA}" type="pres">
      <dgm:prSet presAssocID="{0F392FED-4BFD-462A-8786-0DF833A6AE5D}" presName="rootComposite" presStyleCnt="0"/>
      <dgm:spPr/>
    </dgm:pt>
    <dgm:pt modelId="{D85FDD6B-EE8F-4FE3-A357-DE9B0C2E6340}" type="pres">
      <dgm:prSet presAssocID="{0F392FED-4BFD-462A-8786-0DF833A6AE5D}" presName="rootText" presStyleLbl="node4" presStyleIdx="0" presStyleCnt="3">
        <dgm:presLayoutVars>
          <dgm:chPref val="3"/>
        </dgm:presLayoutVars>
      </dgm:prSet>
      <dgm:spPr/>
    </dgm:pt>
    <dgm:pt modelId="{EA842C77-B1F0-49F4-AB80-78275A487CC6}" type="pres">
      <dgm:prSet presAssocID="{0F392FED-4BFD-462A-8786-0DF833A6AE5D}" presName="rootConnector" presStyleLbl="node4" presStyleIdx="0" presStyleCnt="3"/>
      <dgm:spPr/>
    </dgm:pt>
    <dgm:pt modelId="{2EC167A2-B17C-4A90-A160-E7E4CC4D90BA}" type="pres">
      <dgm:prSet presAssocID="{0F392FED-4BFD-462A-8786-0DF833A6AE5D}" presName="hierChild4" presStyleCnt="0"/>
      <dgm:spPr/>
    </dgm:pt>
    <dgm:pt modelId="{85B1FC6E-21B6-46A6-88B7-B6DA7AD7D563}" type="pres">
      <dgm:prSet presAssocID="{0F392FED-4BFD-462A-8786-0DF833A6AE5D}" presName="hierChild5" presStyleCnt="0"/>
      <dgm:spPr/>
    </dgm:pt>
    <dgm:pt modelId="{8B8F16DE-A08D-4096-9345-D9B628B479EE}" type="pres">
      <dgm:prSet presAssocID="{E0221D8C-2718-46DB-A969-786D518DEED9}" presName="hierChild5" presStyleCnt="0"/>
      <dgm:spPr/>
    </dgm:pt>
    <dgm:pt modelId="{DEFCBB27-99F1-4834-9F97-E12FDC940043}" type="pres">
      <dgm:prSet presAssocID="{C30D4D3F-164A-464D-B805-8ABE8D894620}" presName="Name37" presStyleLbl="parChTrans1D3" presStyleIdx="1" presStyleCnt="2"/>
      <dgm:spPr/>
    </dgm:pt>
    <dgm:pt modelId="{C2C1A2CB-8EC6-4201-B1F8-CD9276D52FFC}" type="pres">
      <dgm:prSet presAssocID="{A8036232-8D56-4030-AF48-67B1B670F1CF}" presName="hierRoot2" presStyleCnt="0">
        <dgm:presLayoutVars>
          <dgm:hierBranch val="init"/>
        </dgm:presLayoutVars>
      </dgm:prSet>
      <dgm:spPr/>
    </dgm:pt>
    <dgm:pt modelId="{CD18B61A-34A3-43F0-AC65-A2804D3CFF0E}" type="pres">
      <dgm:prSet presAssocID="{A8036232-8D56-4030-AF48-67B1B670F1CF}" presName="rootComposite" presStyleCnt="0"/>
      <dgm:spPr/>
    </dgm:pt>
    <dgm:pt modelId="{6A2FE55A-264B-4E8A-B421-898EAD3E5C2B}" type="pres">
      <dgm:prSet presAssocID="{A8036232-8D56-4030-AF48-67B1B670F1CF}" presName="rootText" presStyleLbl="node3" presStyleIdx="1" presStyleCnt="2">
        <dgm:presLayoutVars>
          <dgm:chPref val="3"/>
        </dgm:presLayoutVars>
      </dgm:prSet>
      <dgm:spPr/>
    </dgm:pt>
    <dgm:pt modelId="{A2006063-8C03-4CBA-A687-9227DF8C9498}" type="pres">
      <dgm:prSet presAssocID="{A8036232-8D56-4030-AF48-67B1B670F1CF}" presName="rootConnector" presStyleLbl="node3" presStyleIdx="1" presStyleCnt="2"/>
      <dgm:spPr/>
    </dgm:pt>
    <dgm:pt modelId="{9B1AD216-D6EC-4A44-A9BD-D58633FEFDFE}" type="pres">
      <dgm:prSet presAssocID="{A8036232-8D56-4030-AF48-67B1B670F1CF}" presName="hierChild4" presStyleCnt="0"/>
      <dgm:spPr/>
    </dgm:pt>
    <dgm:pt modelId="{A7E77151-DD99-4100-8D9D-107A9150EBA7}" type="pres">
      <dgm:prSet presAssocID="{0B7E25FF-488A-473D-A749-7308C8B1C110}" presName="Name37" presStyleLbl="parChTrans1D4" presStyleIdx="1" presStyleCnt="3"/>
      <dgm:spPr/>
    </dgm:pt>
    <dgm:pt modelId="{C34224C9-7D13-4546-9D2C-5DE960E8AA18}" type="pres">
      <dgm:prSet presAssocID="{AE1B273C-E1DA-4352-83A6-659FC45DDBB6}" presName="hierRoot2" presStyleCnt="0">
        <dgm:presLayoutVars>
          <dgm:hierBranch val="init"/>
        </dgm:presLayoutVars>
      </dgm:prSet>
      <dgm:spPr/>
    </dgm:pt>
    <dgm:pt modelId="{CBB3A601-A91B-441E-8682-217E3B617D10}" type="pres">
      <dgm:prSet presAssocID="{AE1B273C-E1DA-4352-83A6-659FC45DDBB6}" presName="rootComposite" presStyleCnt="0"/>
      <dgm:spPr/>
    </dgm:pt>
    <dgm:pt modelId="{B23C939D-B013-4EB9-91D0-9259032083E0}" type="pres">
      <dgm:prSet presAssocID="{AE1B273C-E1DA-4352-83A6-659FC45DDBB6}" presName="rootText" presStyleLbl="node4" presStyleIdx="1" presStyleCnt="3">
        <dgm:presLayoutVars>
          <dgm:chPref val="3"/>
        </dgm:presLayoutVars>
      </dgm:prSet>
      <dgm:spPr/>
    </dgm:pt>
    <dgm:pt modelId="{894221A4-56B7-4CD2-9110-329BE98AAF65}" type="pres">
      <dgm:prSet presAssocID="{AE1B273C-E1DA-4352-83A6-659FC45DDBB6}" presName="rootConnector" presStyleLbl="node4" presStyleIdx="1" presStyleCnt="3"/>
      <dgm:spPr/>
    </dgm:pt>
    <dgm:pt modelId="{FBAFE296-51B2-4533-A10D-BE0EBF76DC10}" type="pres">
      <dgm:prSet presAssocID="{AE1B273C-E1DA-4352-83A6-659FC45DDBB6}" presName="hierChild4" presStyleCnt="0"/>
      <dgm:spPr/>
    </dgm:pt>
    <dgm:pt modelId="{861F26F4-C9BA-4479-B612-3FA258B22E88}" type="pres">
      <dgm:prSet presAssocID="{AE1B273C-E1DA-4352-83A6-659FC45DDBB6}" presName="hierChild5" presStyleCnt="0"/>
      <dgm:spPr/>
    </dgm:pt>
    <dgm:pt modelId="{686ED6A8-7680-4EA0-909E-7E223477491C}" type="pres">
      <dgm:prSet presAssocID="{4BF6C0C6-FA9B-4B78-86B7-70BD5E25A3EE}" presName="Name37" presStyleLbl="parChTrans1D4" presStyleIdx="2" presStyleCnt="3"/>
      <dgm:spPr/>
    </dgm:pt>
    <dgm:pt modelId="{07F2A3CA-63AF-4217-A569-AFF859A20A5E}" type="pres">
      <dgm:prSet presAssocID="{FB3FF9BD-339A-443C-B01E-617FC8E99B4C}" presName="hierRoot2" presStyleCnt="0">
        <dgm:presLayoutVars>
          <dgm:hierBranch val="init"/>
        </dgm:presLayoutVars>
      </dgm:prSet>
      <dgm:spPr/>
    </dgm:pt>
    <dgm:pt modelId="{900B544B-7D21-472A-BA94-DC58C447769D}" type="pres">
      <dgm:prSet presAssocID="{FB3FF9BD-339A-443C-B01E-617FC8E99B4C}" presName="rootComposite" presStyleCnt="0"/>
      <dgm:spPr/>
    </dgm:pt>
    <dgm:pt modelId="{82D15DAF-B1D4-4C21-8E80-D14C4A22240D}" type="pres">
      <dgm:prSet presAssocID="{FB3FF9BD-339A-443C-B01E-617FC8E99B4C}" presName="rootText" presStyleLbl="node4" presStyleIdx="2" presStyleCnt="3">
        <dgm:presLayoutVars>
          <dgm:chPref val="3"/>
        </dgm:presLayoutVars>
      </dgm:prSet>
      <dgm:spPr/>
    </dgm:pt>
    <dgm:pt modelId="{FE8D11F7-528A-4C1E-AEC2-BFB8C9D374C5}" type="pres">
      <dgm:prSet presAssocID="{FB3FF9BD-339A-443C-B01E-617FC8E99B4C}" presName="rootConnector" presStyleLbl="node4" presStyleIdx="2" presStyleCnt="3"/>
      <dgm:spPr/>
    </dgm:pt>
    <dgm:pt modelId="{7995E9A5-498E-4201-AF29-96B257CDB9E4}" type="pres">
      <dgm:prSet presAssocID="{FB3FF9BD-339A-443C-B01E-617FC8E99B4C}" presName="hierChild4" presStyleCnt="0"/>
      <dgm:spPr/>
    </dgm:pt>
    <dgm:pt modelId="{5358E5DA-3A9B-4479-A0BC-F39E8BD98105}" type="pres">
      <dgm:prSet presAssocID="{FB3FF9BD-339A-443C-B01E-617FC8E99B4C}" presName="hierChild5" presStyleCnt="0"/>
      <dgm:spPr/>
    </dgm:pt>
    <dgm:pt modelId="{01DB58B4-A9D0-4A6C-826D-1C775FE9D882}" type="pres">
      <dgm:prSet presAssocID="{A8036232-8D56-4030-AF48-67B1B670F1CF}" presName="hierChild5" presStyleCnt="0"/>
      <dgm:spPr/>
    </dgm:pt>
    <dgm:pt modelId="{EE59A273-3B4F-49F6-872D-05662D42A90C}" type="pres">
      <dgm:prSet presAssocID="{F27E1A5A-8FC4-427B-B9E9-10FBC64A4B35}" presName="hierChild5" presStyleCnt="0"/>
      <dgm:spPr/>
    </dgm:pt>
    <dgm:pt modelId="{011DB920-8AE4-4A16-B8F0-596653C439DC}" type="pres">
      <dgm:prSet presAssocID="{BBEF1610-D59F-41A1-8828-87FF6D650891}" presName="hierChild3" presStyleCnt="0"/>
      <dgm:spPr/>
    </dgm:pt>
  </dgm:ptLst>
  <dgm:cxnLst>
    <dgm:cxn modelId="{DB32C106-06FC-4D62-81E0-39900699C09A}" type="presOf" srcId="{FB3FF9BD-339A-443C-B01E-617FC8E99B4C}" destId="{82D15DAF-B1D4-4C21-8E80-D14C4A22240D}" srcOrd="0" destOrd="0" presId="urn:microsoft.com/office/officeart/2005/8/layout/orgChart1"/>
    <dgm:cxn modelId="{FE3CF806-3EA0-4FC2-96BF-B7CCD949DE96}" type="presOf" srcId="{BBEF1610-D59F-41A1-8828-87FF6D650891}" destId="{523D9737-618D-47E6-8239-E3889D4849F2}" srcOrd="1" destOrd="0" presId="urn:microsoft.com/office/officeart/2005/8/layout/orgChart1"/>
    <dgm:cxn modelId="{C08E770B-675C-4FB4-BB39-72795849278C}" srcId="{F27E1A5A-8FC4-427B-B9E9-10FBC64A4B35}" destId="{E0221D8C-2718-46DB-A969-786D518DEED9}" srcOrd="0" destOrd="0" parTransId="{4E5D22F7-0E74-4ED9-9D73-32BF90A92DDF}" sibTransId="{713A7D36-8ACD-4AFB-BA73-F0CEB3B27F76}"/>
    <dgm:cxn modelId="{D8228812-735D-4D3A-815E-649B00E09179}" type="presOf" srcId="{E0221D8C-2718-46DB-A969-786D518DEED9}" destId="{CB81325C-EAF2-4B3D-BCF2-670F08489A07}" srcOrd="0" destOrd="0" presId="urn:microsoft.com/office/officeart/2005/8/layout/orgChart1"/>
    <dgm:cxn modelId="{3C0E831B-E2BD-45B2-9F0E-AC9BBB074554}" type="presOf" srcId="{0F392FED-4BFD-462A-8786-0DF833A6AE5D}" destId="{EA842C77-B1F0-49F4-AB80-78275A487CC6}" srcOrd="1" destOrd="0" presId="urn:microsoft.com/office/officeart/2005/8/layout/orgChart1"/>
    <dgm:cxn modelId="{EB180F1E-4C47-4819-8D5F-80F168761884}" srcId="{E0221D8C-2718-46DB-A969-786D518DEED9}" destId="{0F392FED-4BFD-462A-8786-0DF833A6AE5D}" srcOrd="0" destOrd="0" parTransId="{66CCD112-9F62-4980-99D4-1D742E2BCB3C}" sibTransId="{E84B1E0D-8225-49D8-A6EA-6CC396757690}"/>
    <dgm:cxn modelId="{4C781320-1388-475B-BCF8-C4DB7F616CED}" type="presOf" srcId="{FB3FF9BD-339A-443C-B01E-617FC8E99B4C}" destId="{FE8D11F7-528A-4C1E-AEC2-BFB8C9D374C5}" srcOrd="1" destOrd="0" presId="urn:microsoft.com/office/officeart/2005/8/layout/orgChart1"/>
    <dgm:cxn modelId="{AE0BC331-DADC-4E6E-9C34-23C8846E85BF}" type="presOf" srcId="{28B68534-9B21-41E7-80C5-A90A885A9D71}" destId="{A5866693-0786-43E9-9C84-555F3EF39286}" srcOrd="0" destOrd="0" presId="urn:microsoft.com/office/officeart/2005/8/layout/orgChart1"/>
    <dgm:cxn modelId="{33FCD731-28B5-4ED0-AD68-0040C11C1444}" type="presOf" srcId="{37193F46-1800-4FBB-8251-AB2481617037}" destId="{C5F9D60E-CD18-4534-A501-480A1DAD6F41}" srcOrd="0" destOrd="0" presId="urn:microsoft.com/office/officeart/2005/8/layout/orgChart1"/>
    <dgm:cxn modelId="{6743D935-C431-47C2-8E61-D06AF2AAC959}" type="presOf" srcId="{BBEF1610-D59F-41A1-8828-87FF6D650891}" destId="{36E50EB8-AB64-4123-8F35-0CF473692983}" srcOrd="0" destOrd="0" presId="urn:microsoft.com/office/officeart/2005/8/layout/orgChart1"/>
    <dgm:cxn modelId="{3E654136-7C91-491E-89AE-327525B77635}" srcId="{F27E1A5A-8FC4-427B-B9E9-10FBC64A4B35}" destId="{A8036232-8D56-4030-AF48-67B1B670F1CF}" srcOrd="1" destOrd="0" parTransId="{C30D4D3F-164A-464D-B805-8ABE8D894620}" sibTransId="{53ED536C-9213-45F2-80AB-32E76B98F445}"/>
    <dgm:cxn modelId="{4FAD9E38-61E6-479F-AA6D-CB596F53954B}" type="presOf" srcId="{F27E1A5A-8FC4-427B-B9E9-10FBC64A4B35}" destId="{323FD757-83A8-4072-877F-D544904D3B6B}" srcOrd="0" destOrd="0" presId="urn:microsoft.com/office/officeart/2005/8/layout/orgChart1"/>
    <dgm:cxn modelId="{FBE11464-3A67-4846-83B0-D31DC5CD92E9}" type="presOf" srcId="{E0221D8C-2718-46DB-A969-786D518DEED9}" destId="{A7288F70-03DE-4B07-9F10-4BA65E7FD7B6}" srcOrd="1" destOrd="0" presId="urn:microsoft.com/office/officeart/2005/8/layout/orgChart1"/>
    <dgm:cxn modelId="{D54F5C50-6DE8-45BC-B84D-A9DF6B918B64}" type="presOf" srcId="{0B7E25FF-488A-473D-A749-7308C8B1C110}" destId="{A7E77151-DD99-4100-8D9D-107A9150EBA7}" srcOrd="0" destOrd="0" presId="urn:microsoft.com/office/officeart/2005/8/layout/orgChart1"/>
    <dgm:cxn modelId="{9FACBC71-3DBF-409F-B365-1C3D8FD47338}" type="presOf" srcId="{4E5D22F7-0E74-4ED9-9D73-32BF90A92DDF}" destId="{8E81FCD6-D1A3-4F20-B52B-D6BFC9E66C4A}" srcOrd="0" destOrd="0" presId="urn:microsoft.com/office/officeart/2005/8/layout/orgChart1"/>
    <dgm:cxn modelId="{8E3B467D-96BB-455F-BC4E-8A69D0F59EF3}" srcId="{BBEF1610-D59F-41A1-8828-87FF6D650891}" destId="{F27E1A5A-8FC4-427B-B9E9-10FBC64A4B35}" srcOrd="0" destOrd="0" parTransId="{37193F46-1800-4FBB-8251-AB2481617037}" sibTransId="{15355325-599C-4C6E-BEED-99F8F045A41F}"/>
    <dgm:cxn modelId="{827E8580-2679-4380-A74C-B65D5BC20AA6}" type="presOf" srcId="{A8036232-8D56-4030-AF48-67B1B670F1CF}" destId="{A2006063-8C03-4CBA-A687-9227DF8C9498}" srcOrd="1" destOrd="0" presId="urn:microsoft.com/office/officeart/2005/8/layout/orgChart1"/>
    <dgm:cxn modelId="{DB115281-805A-4D65-9311-63148CBBF539}" srcId="{28B68534-9B21-41E7-80C5-A90A885A9D71}" destId="{BBEF1610-D59F-41A1-8828-87FF6D650891}" srcOrd="0" destOrd="0" parTransId="{6A9EBECB-7FA2-4398-8BAA-14031FA3247F}" sibTransId="{E56D9DDC-44BE-4697-A274-D1FECD96DDB6}"/>
    <dgm:cxn modelId="{84A73788-4A71-42B9-AF96-06F41A03CFB8}" type="presOf" srcId="{F27E1A5A-8FC4-427B-B9E9-10FBC64A4B35}" destId="{1D350CCF-355C-4D3D-AC6D-3F6C5F4E3132}" srcOrd="1" destOrd="0" presId="urn:microsoft.com/office/officeart/2005/8/layout/orgChart1"/>
    <dgm:cxn modelId="{0154F789-FF4D-49AF-BAF6-B27B804034FF}" type="presOf" srcId="{C30D4D3F-164A-464D-B805-8ABE8D894620}" destId="{DEFCBB27-99F1-4834-9F97-E12FDC940043}" srcOrd="0" destOrd="0" presId="urn:microsoft.com/office/officeart/2005/8/layout/orgChart1"/>
    <dgm:cxn modelId="{3343B9AA-CCB0-434E-BCCB-5E89788244E7}" type="presOf" srcId="{4BF6C0C6-FA9B-4B78-86B7-70BD5E25A3EE}" destId="{686ED6A8-7680-4EA0-909E-7E223477491C}" srcOrd="0" destOrd="0" presId="urn:microsoft.com/office/officeart/2005/8/layout/orgChart1"/>
    <dgm:cxn modelId="{71D489CB-E42F-4DA2-81FB-E19C372BF11D}" type="presOf" srcId="{AE1B273C-E1DA-4352-83A6-659FC45DDBB6}" destId="{B23C939D-B013-4EB9-91D0-9259032083E0}" srcOrd="0" destOrd="0" presId="urn:microsoft.com/office/officeart/2005/8/layout/orgChart1"/>
    <dgm:cxn modelId="{B59B90CB-0590-47A1-A3BC-DB2CB81FDCA6}" type="presOf" srcId="{AE1B273C-E1DA-4352-83A6-659FC45DDBB6}" destId="{894221A4-56B7-4CD2-9110-329BE98AAF65}" srcOrd="1" destOrd="0" presId="urn:microsoft.com/office/officeart/2005/8/layout/orgChart1"/>
    <dgm:cxn modelId="{17CD9CD4-9628-43ED-92A8-42FE86BDA54A}" type="presOf" srcId="{A8036232-8D56-4030-AF48-67B1B670F1CF}" destId="{6A2FE55A-264B-4E8A-B421-898EAD3E5C2B}" srcOrd="0" destOrd="0" presId="urn:microsoft.com/office/officeart/2005/8/layout/orgChart1"/>
    <dgm:cxn modelId="{244EA0E3-5BCA-4AF3-812A-676D1A97F243}" srcId="{A8036232-8D56-4030-AF48-67B1B670F1CF}" destId="{AE1B273C-E1DA-4352-83A6-659FC45DDBB6}" srcOrd="0" destOrd="0" parTransId="{0B7E25FF-488A-473D-A749-7308C8B1C110}" sibTransId="{15C9F9DC-2E97-4C5F-83BB-6E9801831463}"/>
    <dgm:cxn modelId="{B3F7D2F0-30A9-4178-8C1C-357829E16DD7}" type="presOf" srcId="{0F392FED-4BFD-462A-8786-0DF833A6AE5D}" destId="{D85FDD6B-EE8F-4FE3-A357-DE9B0C2E6340}" srcOrd="0" destOrd="0" presId="urn:microsoft.com/office/officeart/2005/8/layout/orgChart1"/>
    <dgm:cxn modelId="{FEEBE9F7-A0C0-4D7B-8375-E02D22686445}" srcId="{A8036232-8D56-4030-AF48-67B1B670F1CF}" destId="{FB3FF9BD-339A-443C-B01E-617FC8E99B4C}" srcOrd="1" destOrd="0" parTransId="{4BF6C0C6-FA9B-4B78-86B7-70BD5E25A3EE}" sibTransId="{CB8FD577-11A9-43D7-83BD-D56A779BE67F}"/>
    <dgm:cxn modelId="{432715F8-48C2-4EC5-B05F-276A216A5200}" type="presOf" srcId="{66CCD112-9F62-4980-99D4-1D742E2BCB3C}" destId="{6FA91CC8-16BC-45E2-9C5A-941B84142D8A}" srcOrd="0" destOrd="0" presId="urn:microsoft.com/office/officeart/2005/8/layout/orgChart1"/>
    <dgm:cxn modelId="{ABD695BE-494B-4D8E-B368-CF8C804C6642}" type="presParOf" srcId="{A5866693-0786-43E9-9C84-555F3EF39286}" destId="{ACB128CD-1ABB-41E6-B7C3-C18B9F32E7BF}" srcOrd="0" destOrd="0" presId="urn:microsoft.com/office/officeart/2005/8/layout/orgChart1"/>
    <dgm:cxn modelId="{F6CDA3BF-3341-42E5-BA7A-9E2C285F9673}" type="presParOf" srcId="{ACB128CD-1ABB-41E6-B7C3-C18B9F32E7BF}" destId="{4237316F-6E90-4511-BF82-53E5AB1B32AD}" srcOrd="0" destOrd="0" presId="urn:microsoft.com/office/officeart/2005/8/layout/orgChart1"/>
    <dgm:cxn modelId="{D7BFA3B8-CE8C-42D5-A576-8E90D3E7147D}" type="presParOf" srcId="{4237316F-6E90-4511-BF82-53E5AB1B32AD}" destId="{36E50EB8-AB64-4123-8F35-0CF473692983}" srcOrd="0" destOrd="0" presId="urn:microsoft.com/office/officeart/2005/8/layout/orgChart1"/>
    <dgm:cxn modelId="{4A7B1AD7-3F17-4A48-9F45-ABD39FE3F790}" type="presParOf" srcId="{4237316F-6E90-4511-BF82-53E5AB1B32AD}" destId="{523D9737-618D-47E6-8239-E3889D4849F2}" srcOrd="1" destOrd="0" presId="urn:microsoft.com/office/officeart/2005/8/layout/orgChart1"/>
    <dgm:cxn modelId="{C7247495-6926-434E-90D8-A359A18D5CE8}" type="presParOf" srcId="{ACB128CD-1ABB-41E6-B7C3-C18B9F32E7BF}" destId="{C0C7A364-903C-4D58-AA9A-A888A63353E1}" srcOrd="1" destOrd="0" presId="urn:microsoft.com/office/officeart/2005/8/layout/orgChart1"/>
    <dgm:cxn modelId="{366D0A52-D96F-4DBB-96CE-4D7950775210}" type="presParOf" srcId="{C0C7A364-903C-4D58-AA9A-A888A63353E1}" destId="{C5F9D60E-CD18-4534-A501-480A1DAD6F41}" srcOrd="0" destOrd="0" presId="urn:microsoft.com/office/officeart/2005/8/layout/orgChart1"/>
    <dgm:cxn modelId="{9688B146-9C4D-46E9-A6EE-305C65E77159}" type="presParOf" srcId="{C0C7A364-903C-4D58-AA9A-A888A63353E1}" destId="{41D45E7C-78FD-4F2E-8F88-689D4AC864B9}" srcOrd="1" destOrd="0" presId="urn:microsoft.com/office/officeart/2005/8/layout/orgChart1"/>
    <dgm:cxn modelId="{56DD788F-F015-4490-A805-C3DD82B5FEA7}" type="presParOf" srcId="{41D45E7C-78FD-4F2E-8F88-689D4AC864B9}" destId="{B8CC7774-A889-4C42-87BD-52089B687B36}" srcOrd="0" destOrd="0" presId="urn:microsoft.com/office/officeart/2005/8/layout/orgChart1"/>
    <dgm:cxn modelId="{6F5C72E8-3C81-4C56-8C56-37B645A89FC3}" type="presParOf" srcId="{B8CC7774-A889-4C42-87BD-52089B687B36}" destId="{323FD757-83A8-4072-877F-D544904D3B6B}" srcOrd="0" destOrd="0" presId="urn:microsoft.com/office/officeart/2005/8/layout/orgChart1"/>
    <dgm:cxn modelId="{2C8A3662-B7F4-4268-AF32-DF8375404ADF}" type="presParOf" srcId="{B8CC7774-A889-4C42-87BD-52089B687B36}" destId="{1D350CCF-355C-4D3D-AC6D-3F6C5F4E3132}" srcOrd="1" destOrd="0" presId="urn:microsoft.com/office/officeart/2005/8/layout/orgChart1"/>
    <dgm:cxn modelId="{14202840-EFCA-4609-8664-1C36E74B70F5}" type="presParOf" srcId="{41D45E7C-78FD-4F2E-8F88-689D4AC864B9}" destId="{F1AF1FF8-4660-4DBA-BCE2-3FD7B0935CED}" srcOrd="1" destOrd="0" presId="urn:microsoft.com/office/officeart/2005/8/layout/orgChart1"/>
    <dgm:cxn modelId="{5D34E722-BA25-4016-81E8-1E948F6670C1}" type="presParOf" srcId="{F1AF1FF8-4660-4DBA-BCE2-3FD7B0935CED}" destId="{8E81FCD6-D1A3-4F20-B52B-D6BFC9E66C4A}" srcOrd="0" destOrd="0" presId="urn:microsoft.com/office/officeart/2005/8/layout/orgChart1"/>
    <dgm:cxn modelId="{8EAB5073-6FD9-4C29-A8CA-C06875CE3A20}" type="presParOf" srcId="{F1AF1FF8-4660-4DBA-BCE2-3FD7B0935CED}" destId="{71FAFBA6-0431-4001-852E-EA4AA4F6DC10}" srcOrd="1" destOrd="0" presId="urn:microsoft.com/office/officeart/2005/8/layout/orgChart1"/>
    <dgm:cxn modelId="{DCF894FC-3BBD-48C4-9150-10B545C2CB17}" type="presParOf" srcId="{71FAFBA6-0431-4001-852E-EA4AA4F6DC10}" destId="{4BBB7D86-6C45-4336-97A5-A58FED404E9F}" srcOrd="0" destOrd="0" presId="urn:microsoft.com/office/officeart/2005/8/layout/orgChart1"/>
    <dgm:cxn modelId="{ACA3C93B-92AB-462E-AC1D-C7BC30B4E9EE}" type="presParOf" srcId="{4BBB7D86-6C45-4336-97A5-A58FED404E9F}" destId="{CB81325C-EAF2-4B3D-BCF2-670F08489A07}" srcOrd="0" destOrd="0" presId="urn:microsoft.com/office/officeart/2005/8/layout/orgChart1"/>
    <dgm:cxn modelId="{C3E6F9F9-8394-40E4-8AB7-4D69A2D889BC}" type="presParOf" srcId="{4BBB7D86-6C45-4336-97A5-A58FED404E9F}" destId="{A7288F70-03DE-4B07-9F10-4BA65E7FD7B6}" srcOrd="1" destOrd="0" presId="urn:microsoft.com/office/officeart/2005/8/layout/orgChart1"/>
    <dgm:cxn modelId="{63C0B6A8-A122-4A39-B217-284B60B113B3}" type="presParOf" srcId="{71FAFBA6-0431-4001-852E-EA4AA4F6DC10}" destId="{50799638-E7D4-40C3-9E15-A0DC82E5C7CF}" srcOrd="1" destOrd="0" presId="urn:microsoft.com/office/officeart/2005/8/layout/orgChart1"/>
    <dgm:cxn modelId="{E607BCB0-8E7C-4F21-B429-8CDB480C1F96}" type="presParOf" srcId="{50799638-E7D4-40C3-9E15-A0DC82E5C7CF}" destId="{6FA91CC8-16BC-45E2-9C5A-941B84142D8A}" srcOrd="0" destOrd="0" presId="urn:microsoft.com/office/officeart/2005/8/layout/orgChart1"/>
    <dgm:cxn modelId="{877E6D7F-1EE9-481B-82EE-3FAE9C9331BD}" type="presParOf" srcId="{50799638-E7D4-40C3-9E15-A0DC82E5C7CF}" destId="{17290002-2AC2-47A6-BBD0-A86AA5684E43}" srcOrd="1" destOrd="0" presId="urn:microsoft.com/office/officeart/2005/8/layout/orgChart1"/>
    <dgm:cxn modelId="{0B785DC6-962E-4C44-B426-84A828745F8B}" type="presParOf" srcId="{17290002-2AC2-47A6-BBD0-A86AA5684E43}" destId="{3D378042-FF0A-42C3-B8AD-91803ACDC3FA}" srcOrd="0" destOrd="0" presId="urn:microsoft.com/office/officeart/2005/8/layout/orgChart1"/>
    <dgm:cxn modelId="{FEA0D9A9-C348-4034-8C53-C9A5BB49DA7C}" type="presParOf" srcId="{3D378042-FF0A-42C3-B8AD-91803ACDC3FA}" destId="{D85FDD6B-EE8F-4FE3-A357-DE9B0C2E6340}" srcOrd="0" destOrd="0" presId="urn:microsoft.com/office/officeart/2005/8/layout/orgChart1"/>
    <dgm:cxn modelId="{DD6D73E4-6C86-41AD-B3C4-5336D397B7CE}" type="presParOf" srcId="{3D378042-FF0A-42C3-B8AD-91803ACDC3FA}" destId="{EA842C77-B1F0-49F4-AB80-78275A487CC6}" srcOrd="1" destOrd="0" presId="urn:microsoft.com/office/officeart/2005/8/layout/orgChart1"/>
    <dgm:cxn modelId="{AFEA1A5D-371B-481F-AFC5-C80D5BBE88BA}" type="presParOf" srcId="{17290002-2AC2-47A6-BBD0-A86AA5684E43}" destId="{2EC167A2-B17C-4A90-A160-E7E4CC4D90BA}" srcOrd="1" destOrd="0" presId="urn:microsoft.com/office/officeart/2005/8/layout/orgChart1"/>
    <dgm:cxn modelId="{6C097874-3499-4C38-A734-21A691CC2D1C}" type="presParOf" srcId="{17290002-2AC2-47A6-BBD0-A86AA5684E43}" destId="{85B1FC6E-21B6-46A6-88B7-B6DA7AD7D563}" srcOrd="2" destOrd="0" presId="urn:microsoft.com/office/officeart/2005/8/layout/orgChart1"/>
    <dgm:cxn modelId="{C9B7AF93-423B-4843-8D37-3DF2418A1F8D}" type="presParOf" srcId="{71FAFBA6-0431-4001-852E-EA4AA4F6DC10}" destId="{8B8F16DE-A08D-4096-9345-D9B628B479EE}" srcOrd="2" destOrd="0" presId="urn:microsoft.com/office/officeart/2005/8/layout/orgChart1"/>
    <dgm:cxn modelId="{0FCDCBD4-3F68-4518-A43A-8D98B272D487}" type="presParOf" srcId="{F1AF1FF8-4660-4DBA-BCE2-3FD7B0935CED}" destId="{DEFCBB27-99F1-4834-9F97-E12FDC940043}" srcOrd="2" destOrd="0" presId="urn:microsoft.com/office/officeart/2005/8/layout/orgChart1"/>
    <dgm:cxn modelId="{32C3FD50-8AE4-407F-AB6E-195F82D5D25E}" type="presParOf" srcId="{F1AF1FF8-4660-4DBA-BCE2-3FD7B0935CED}" destId="{C2C1A2CB-8EC6-4201-B1F8-CD9276D52FFC}" srcOrd="3" destOrd="0" presId="urn:microsoft.com/office/officeart/2005/8/layout/orgChart1"/>
    <dgm:cxn modelId="{1B8EC056-EA56-4B96-B9FA-B9E1D2DC38F2}" type="presParOf" srcId="{C2C1A2CB-8EC6-4201-B1F8-CD9276D52FFC}" destId="{CD18B61A-34A3-43F0-AC65-A2804D3CFF0E}" srcOrd="0" destOrd="0" presId="urn:microsoft.com/office/officeart/2005/8/layout/orgChart1"/>
    <dgm:cxn modelId="{25686FE4-0AE7-4E03-9CCA-8D51F3496627}" type="presParOf" srcId="{CD18B61A-34A3-43F0-AC65-A2804D3CFF0E}" destId="{6A2FE55A-264B-4E8A-B421-898EAD3E5C2B}" srcOrd="0" destOrd="0" presId="urn:microsoft.com/office/officeart/2005/8/layout/orgChart1"/>
    <dgm:cxn modelId="{2D5B0713-E159-48C5-B17C-D865E10366D1}" type="presParOf" srcId="{CD18B61A-34A3-43F0-AC65-A2804D3CFF0E}" destId="{A2006063-8C03-4CBA-A687-9227DF8C9498}" srcOrd="1" destOrd="0" presId="urn:microsoft.com/office/officeart/2005/8/layout/orgChart1"/>
    <dgm:cxn modelId="{A7FFA836-F217-4BD8-B53C-FB4CE3BFFEFC}" type="presParOf" srcId="{C2C1A2CB-8EC6-4201-B1F8-CD9276D52FFC}" destId="{9B1AD216-D6EC-4A44-A9BD-D58633FEFDFE}" srcOrd="1" destOrd="0" presId="urn:microsoft.com/office/officeart/2005/8/layout/orgChart1"/>
    <dgm:cxn modelId="{B91DF33A-30CA-4713-98D7-D12DC8F518B9}" type="presParOf" srcId="{9B1AD216-D6EC-4A44-A9BD-D58633FEFDFE}" destId="{A7E77151-DD99-4100-8D9D-107A9150EBA7}" srcOrd="0" destOrd="0" presId="urn:microsoft.com/office/officeart/2005/8/layout/orgChart1"/>
    <dgm:cxn modelId="{C583F4BD-E28D-4B72-8AE3-9952D5FF247A}" type="presParOf" srcId="{9B1AD216-D6EC-4A44-A9BD-D58633FEFDFE}" destId="{C34224C9-7D13-4546-9D2C-5DE960E8AA18}" srcOrd="1" destOrd="0" presId="urn:microsoft.com/office/officeart/2005/8/layout/orgChart1"/>
    <dgm:cxn modelId="{F665ED5C-183C-4386-BDAF-16F4D644A4BD}" type="presParOf" srcId="{C34224C9-7D13-4546-9D2C-5DE960E8AA18}" destId="{CBB3A601-A91B-441E-8682-217E3B617D10}" srcOrd="0" destOrd="0" presId="urn:microsoft.com/office/officeart/2005/8/layout/orgChart1"/>
    <dgm:cxn modelId="{D1350E69-A151-4661-8A70-332D0D1CF035}" type="presParOf" srcId="{CBB3A601-A91B-441E-8682-217E3B617D10}" destId="{B23C939D-B013-4EB9-91D0-9259032083E0}" srcOrd="0" destOrd="0" presId="urn:microsoft.com/office/officeart/2005/8/layout/orgChart1"/>
    <dgm:cxn modelId="{4CFB1432-CF10-4776-B0E6-DB47E3E0F41E}" type="presParOf" srcId="{CBB3A601-A91B-441E-8682-217E3B617D10}" destId="{894221A4-56B7-4CD2-9110-329BE98AAF65}" srcOrd="1" destOrd="0" presId="urn:microsoft.com/office/officeart/2005/8/layout/orgChart1"/>
    <dgm:cxn modelId="{A176D8B0-0A18-4E65-B899-CD0CCA82C1E9}" type="presParOf" srcId="{C34224C9-7D13-4546-9D2C-5DE960E8AA18}" destId="{FBAFE296-51B2-4533-A10D-BE0EBF76DC10}" srcOrd="1" destOrd="0" presId="urn:microsoft.com/office/officeart/2005/8/layout/orgChart1"/>
    <dgm:cxn modelId="{DA5F35DD-ABD4-4DC8-89EA-AEB52DE56F4E}" type="presParOf" srcId="{C34224C9-7D13-4546-9D2C-5DE960E8AA18}" destId="{861F26F4-C9BA-4479-B612-3FA258B22E88}" srcOrd="2" destOrd="0" presId="urn:microsoft.com/office/officeart/2005/8/layout/orgChart1"/>
    <dgm:cxn modelId="{C2E65B01-B7F4-46B2-889B-A691628716EE}" type="presParOf" srcId="{9B1AD216-D6EC-4A44-A9BD-D58633FEFDFE}" destId="{686ED6A8-7680-4EA0-909E-7E223477491C}" srcOrd="2" destOrd="0" presId="urn:microsoft.com/office/officeart/2005/8/layout/orgChart1"/>
    <dgm:cxn modelId="{8338CB6F-2307-4602-828E-B44BEE1CBB31}" type="presParOf" srcId="{9B1AD216-D6EC-4A44-A9BD-D58633FEFDFE}" destId="{07F2A3CA-63AF-4217-A569-AFF859A20A5E}" srcOrd="3" destOrd="0" presId="urn:microsoft.com/office/officeart/2005/8/layout/orgChart1"/>
    <dgm:cxn modelId="{5627FCAB-F4E3-44C5-B3B8-DBA3B04D8468}" type="presParOf" srcId="{07F2A3CA-63AF-4217-A569-AFF859A20A5E}" destId="{900B544B-7D21-472A-BA94-DC58C447769D}" srcOrd="0" destOrd="0" presId="urn:microsoft.com/office/officeart/2005/8/layout/orgChart1"/>
    <dgm:cxn modelId="{97D0F754-6FC7-46BA-9768-56ED55CD48B9}" type="presParOf" srcId="{900B544B-7D21-472A-BA94-DC58C447769D}" destId="{82D15DAF-B1D4-4C21-8E80-D14C4A22240D}" srcOrd="0" destOrd="0" presId="urn:microsoft.com/office/officeart/2005/8/layout/orgChart1"/>
    <dgm:cxn modelId="{435FC048-9238-41A6-A73B-78D5D50282C5}" type="presParOf" srcId="{900B544B-7D21-472A-BA94-DC58C447769D}" destId="{FE8D11F7-528A-4C1E-AEC2-BFB8C9D374C5}" srcOrd="1" destOrd="0" presId="urn:microsoft.com/office/officeart/2005/8/layout/orgChart1"/>
    <dgm:cxn modelId="{F4214DE6-2462-4A00-BC8C-CC96D4AD36B6}" type="presParOf" srcId="{07F2A3CA-63AF-4217-A569-AFF859A20A5E}" destId="{7995E9A5-498E-4201-AF29-96B257CDB9E4}" srcOrd="1" destOrd="0" presId="urn:microsoft.com/office/officeart/2005/8/layout/orgChart1"/>
    <dgm:cxn modelId="{F751D4FF-FF17-4B5F-BC36-58387DFCB5A8}" type="presParOf" srcId="{07F2A3CA-63AF-4217-A569-AFF859A20A5E}" destId="{5358E5DA-3A9B-4479-A0BC-F39E8BD98105}" srcOrd="2" destOrd="0" presId="urn:microsoft.com/office/officeart/2005/8/layout/orgChart1"/>
    <dgm:cxn modelId="{5D21F410-3ED7-460B-8BB7-72B8866CDE69}" type="presParOf" srcId="{C2C1A2CB-8EC6-4201-B1F8-CD9276D52FFC}" destId="{01DB58B4-A9D0-4A6C-826D-1C775FE9D882}" srcOrd="2" destOrd="0" presId="urn:microsoft.com/office/officeart/2005/8/layout/orgChart1"/>
    <dgm:cxn modelId="{3456F4DD-D2CB-42C9-9148-EF990ADAC9A3}" type="presParOf" srcId="{41D45E7C-78FD-4F2E-8F88-689D4AC864B9}" destId="{EE59A273-3B4F-49F6-872D-05662D42A90C}" srcOrd="2" destOrd="0" presId="urn:microsoft.com/office/officeart/2005/8/layout/orgChart1"/>
    <dgm:cxn modelId="{78938657-8645-40D7-B5CD-4514A87EF313}" type="presParOf" srcId="{ACB128CD-1ABB-41E6-B7C3-C18B9F32E7BF}" destId="{011DB920-8AE4-4A16-B8F0-596653C439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D2C8A-B2AE-4F73-92D4-FDD1FDFE1A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112500D-93F9-4E33-A823-6FA96DF6B57A}">
      <dgm:prSet/>
      <dgm:spPr/>
      <dgm:t>
        <a:bodyPr/>
        <a:lstStyle/>
        <a:p>
          <a:pPr latinLnBrk="1"/>
          <a:r>
            <a:rPr lang="ko-KR"/>
            <a:t>스케쥴 표</a:t>
          </a:r>
        </a:p>
      </dgm:t>
    </dgm:pt>
    <dgm:pt modelId="{7B50E2B2-0627-48CD-8E6B-CBA9BCC2297A}" type="parTrans" cxnId="{4B53404A-2B5D-4477-9DFE-0C59F45A8EBE}">
      <dgm:prSet/>
      <dgm:spPr/>
      <dgm:t>
        <a:bodyPr/>
        <a:lstStyle/>
        <a:p>
          <a:pPr latinLnBrk="1"/>
          <a:endParaRPr lang="ko-KR" altLang="en-US"/>
        </a:p>
      </dgm:t>
    </dgm:pt>
    <dgm:pt modelId="{328671EA-0779-4636-9382-A9D5AEABD43B}" type="sibTrans" cxnId="{4B53404A-2B5D-4477-9DFE-0C59F45A8EBE}">
      <dgm:prSet/>
      <dgm:spPr/>
      <dgm:t>
        <a:bodyPr/>
        <a:lstStyle/>
        <a:p>
          <a:pPr latinLnBrk="1"/>
          <a:endParaRPr lang="ko-KR" altLang="en-US"/>
        </a:p>
      </dgm:t>
    </dgm:pt>
    <dgm:pt modelId="{DD0E7181-6289-4638-BC16-1558233A44B2}">
      <dgm:prSet/>
      <dgm:spPr/>
      <dgm:t>
        <a:bodyPr/>
        <a:lstStyle/>
        <a:p>
          <a:pPr latinLnBrk="1"/>
          <a:r>
            <a:rPr lang="ko-KR"/>
            <a:t>지난달</a:t>
          </a:r>
        </a:p>
      </dgm:t>
    </dgm:pt>
    <dgm:pt modelId="{5B2BF918-1DF7-4789-A85E-401887BFFF6E}" type="parTrans" cxnId="{27735A29-8598-4CEE-9797-4738FAB83F3A}">
      <dgm:prSet/>
      <dgm:spPr/>
      <dgm:t>
        <a:bodyPr/>
        <a:lstStyle/>
        <a:p>
          <a:pPr latinLnBrk="1"/>
          <a:endParaRPr lang="ko-KR" altLang="en-US"/>
        </a:p>
      </dgm:t>
    </dgm:pt>
    <dgm:pt modelId="{CEE0074F-09D8-422A-B2A6-456039FE77A4}" type="sibTrans" cxnId="{27735A29-8598-4CEE-9797-4738FAB83F3A}">
      <dgm:prSet/>
      <dgm:spPr/>
      <dgm:t>
        <a:bodyPr/>
        <a:lstStyle/>
        <a:p>
          <a:pPr latinLnBrk="1"/>
          <a:endParaRPr lang="ko-KR" altLang="en-US"/>
        </a:p>
      </dgm:t>
    </dgm:pt>
    <dgm:pt modelId="{8689462B-667B-495E-AD67-59E1E236AD3C}">
      <dgm:prSet/>
      <dgm:spPr/>
      <dgm:t>
        <a:bodyPr/>
        <a:lstStyle/>
        <a:p>
          <a:pPr latinLnBrk="1"/>
          <a:r>
            <a:rPr lang="ko-KR"/>
            <a:t>지난달 스케쥴</a:t>
          </a:r>
        </a:p>
      </dgm:t>
    </dgm:pt>
    <dgm:pt modelId="{2642E3F7-DEC5-4200-AD76-05E5AFC3F645}" type="parTrans" cxnId="{944AB16E-E999-4355-BF01-EA4B8DC62646}">
      <dgm:prSet/>
      <dgm:spPr/>
      <dgm:t>
        <a:bodyPr/>
        <a:lstStyle/>
        <a:p>
          <a:pPr latinLnBrk="1"/>
          <a:endParaRPr lang="ko-KR" altLang="en-US"/>
        </a:p>
      </dgm:t>
    </dgm:pt>
    <dgm:pt modelId="{1987F21B-AB73-479F-8C27-78F49255E640}" type="sibTrans" cxnId="{944AB16E-E999-4355-BF01-EA4B8DC62646}">
      <dgm:prSet/>
      <dgm:spPr/>
      <dgm:t>
        <a:bodyPr/>
        <a:lstStyle/>
        <a:p>
          <a:pPr latinLnBrk="1"/>
          <a:endParaRPr lang="ko-KR" altLang="en-US"/>
        </a:p>
      </dgm:t>
    </dgm:pt>
    <dgm:pt modelId="{BFC8C597-B539-44E1-ACC0-8C024C75C159}">
      <dgm:prSet/>
      <dgm:spPr/>
      <dgm:t>
        <a:bodyPr/>
        <a:lstStyle/>
        <a:p>
          <a:pPr latinLnBrk="1"/>
          <a:r>
            <a:rPr lang="ko-KR"/>
            <a:t>다음달</a:t>
          </a:r>
        </a:p>
      </dgm:t>
    </dgm:pt>
    <dgm:pt modelId="{75878A7D-3264-411C-AEDC-59AAA1886B4F}" type="parTrans" cxnId="{0ECAB868-E6F3-41E2-AE85-7150E7E7DF1C}">
      <dgm:prSet/>
      <dgm:spPr/>
      <dgm:t>
        <a:bodyPr/>
        <a:lstStyle/>
        <a:p>
          <a:pPr latinLnBrk="1"/>
          <a:endParaRPr lang="ko-KR" altLang="en-US"/>
        </a:p>
      </dgm:t>
    </dgm:pt>
    <dgm:pt modelId="{6F832B4B-A174-4D1B-862A-2A3170273C14}" type="sibTrans" cxnId="{0ECAB868-E6F3-41E2-AE85-7150E7E7DF1C}">
      <dgm:prSet/>
      <dgm:spPr/>
      <dgm:t>
        <a:bodyPr/>
        <a:lstStyle/>
        <a:p>
          <a:pPr latinLnBrk="1"/>
          <a:endParaRPr lang="ko-KR" altLang="en-US"/>
        </a:p>
      </dgm:t>
    </dgm:pt>
    <dgm:pt modelId="{600AE320-FAED-475C-9E27-5E296CA9E6DE}">
      <dgm:prSet/>
      <dgm:spPr/>
      <dgm:t>
        <a:bodyPr/>
        <a:lstStyle/>
        <a:p>
          <a:pPr latinLnBrk="1"/>
          <a:r>
            <a:rPr lang="ko-KR"/>
            <a:t>다음달 스케쥴</a:t>
          </a:r>
        </a:p>
      </dgm:t>
    </dgm:pt>
    <dgm:pt modelId="{1E7F51F5-28C5-43FD-923A-D7BD9D767C54}" type="parTrans" cxnId="{47668144-8993-40A7-99E8-39CB7013A9BF}">
      <dgm:prSet/>
      <dgm:spPr/>
      <dgm:t>
        <a:bodyPr/>
        <a:lstStyle/>
        <a:p>
          <a:pPr latinLnBrk="1"/>
          <a:endParaRPr lang="ko-KR" altLang="en-US"/>
        </a:p>
      </dgm:t>
    </dgm:pt>
    <dgm:pt modelId="{65BBD74C-ABD8-433D-8D22-3A9733A74A32}" type="sibTrans" cxnId="{47668144-8993-40A7-99E8-39CB7013A9BF}">
      <dgm:prSet/>
      <dgm:spPr/>
      <dgm:t>
        <a:bodyPr/>
        <a:lstStyle/>
        <a:p>
          <a:pPr latinLnBrk="1"/>
          <a:endParaRPr lang="ko-KR" altLang="en-US"/>
        </a:p>
      </dgm:t>
    </dgm:pt>
    <dgm:pt modelId="{0653A410-E2CF-4F03-80D1-3D229065CD6F}">
      <dgm:prSet/>
      <dgm:spPr/>
      <dgm:t>
        <a:bodyPr/>
        <a:lstStyle/>
        <a:p>
          <a:pPr latinLnBrk="1"/>
          <a:r>
            <a:rPr lang="ko-KR"/>
            <a:t>가고싶은 달 입력</a:t>
          </a:r>
        </a:p>
      </dgm:t>
    </dgm:pt>
    <dgm:pt modelId="{3F656689-1BE5-4AA9-AB2F-62F2E4D22113}" type="parTrans" cxnId="{92B61CE1-8779-418F-AB2E-5DC57B986DC2}">
      <dgm:prSet/>
      <dgm:spPr/>
      <dgm:t>
        <a:bodyPr/>
        <a:lstStyle/>
        <a:p>
          <a:pPr latinLnBrk="1"/>
          <a:endParaRPr lang="ko-KR" altLang="en-US"/>
        </a:p>
      </dgm:t>
    </dgm:pt>
    <dgm:pt modelId="{35D7572E-E786-462C-B8BB-ACE377B1F758}" type="sibTrans" cxnId="{92B61CE1-8779-418F-AB2E-5DC57B986DC2}">
      <dgm:prSet/>
      <dgm:spPr/>
      <dgm:t>
        <a:bodyPr/>
        <a:lstStyle/>
        <a:p>
          <a:pPr latinLnBrk="1"/>
          <a:endParaRPr lang="ko-KR" altLang="en-US"/>
        </a:p>
      </dgm:t>
    </dgm:pt>
    <dgm:pt modelId="{90E588BD-3D43-4927-AC89-58ACD9C43ECC}">
      <dgm:prSet/>
      <dgm:spPr/>
      <dgm:t>
        <a:bodyPr/>
        <a:lstStyle/>
        <a:p>
          <a:pPr latinLnBrk="1"/>
          <a:r>
            <a:rPr lang="ko-KR"/>
            <a:t>해당달 스케쥴</a:t>
          </a:r>
        </a:p>
      </dgm:t>
    </dgm:pt>
    <dgm:pt modelId="{DFE8BC02-5455-44C8-A2A2-2750EBDE40AC}" type="parTrans" cxnId="{2CBD8029-A828-4649-8F1E-6B7EBEA36109}">
      <dgm:prSet/>
      <dgm:spPr/>
      <dgm:t>
        <a:bodyPr/>
        <a:lstStyle/>
        <a:p>
          <a:pPr latinLnBrk="1"/>
          <a:endParaRPr lang="ko-KR" altLang="en-US"/>
        </a:p>
      </dgm:t>
    </dgm:pt>
    <dgm:pt modelId="{5F885EF0-C521-4CAD-BE62-27AF09636ECC}" type="sibTrans" cxnId="{2CBD8029-A828-4649-8F1E-6B7EBEA36109}">
      <dgm:prSet/>
      <dgm:spPr/>
      <dgm:t>
        <a:bodyPr/>
        <a:lstStyle/>
        <a:p>
          <a:pPr latinLnBrk="1"/>
          <a:endParaRPr lang="ko-KR" altLang="en-US"/>
        </a:p>
      </dgm:t>
    </dgm:pt>
    <dgm:pt modelId="{502F54BF-169B-4E59-AC65-E248E4C55FA2}" type="pres">
      <dgm:prSet presAssocID="{FC8D2C8A-B2AE-4F73-92D4-FDD1FDFE1A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D2384E-53DB-424A-81F7-C54CC5CBB1BD}" type="pres">
      <dgm:prSet presAssocID="{C112500D-93F9-4E33-A823-6FA96DF6B57A}" presName="hierRoot1" presStyleCnt="0">
        <dgm:presLayoutVars>
          <dgm:hierBranch val="init"/>
        </dgm:presLayoutVars>
      </dgm:prSet>
      <dgm:spPr/>
    </dgm:pt>
    <dgm:pt modelId="{F2A81846-57D7-42A1-A296-1598163DF61C}" type="pres">
      <dgm:prSet presAssocID="{C112500D-93F9-4E33-A823-6FA96DF6B57A}" presName="rootComposite1" presStyleCnt="0"/>
      <dgm:spPr/>
    </dgm:pt>
    <dgm:pt modelId="{AFC2CA81-E11D-42C9-86B5-0330E15A80D2}" type="pres">
      <dgm:prSet presAssocID="{C112500D-93F9-4E33-A823-6FA96DF6B57A}" presName="rootText1" presStyleLbl="node0" presStyleIdx="0" presStyleCnt="1">
        <dgm:presLayoutVars>
          <dgm:chPref val="3"/>
        </dgm:presLayoutVars>
      </dgm:prSet>
      <dgm:spPr/>
    </dgm:pt>
    <dgm:pt modelId="{6E9363D5-0801-4A88-9ABC-98A30F3C189B}" type="pres">
      <dgm:prSet presAssocID="{C112500D-93F9-4E33-A823-6FA96DF6B57A}" presName="rootConnector1" presStyleLbl="node1" presStyleIdx="0" presStyleCnt="0"/>
      <dgm:spPr/>
    </dgm:pt>
    <dgm:pt modelId="{ABA45A69-31EA-44A1-B767-6C98128E6D1E}" type="pres">
      <dgm:prSet presAssocID="{C112500D-93F9-4E33-A823-6FA96DF6B57A}" presName="hierChild2" presStyleCnt="0"/>
      <dgm:spPr/>
    </dgm:pt>
    <dgm:pt modelId="{FE7D98C9-77F3-451E-BC19-FE05529EADBB}" type="pres">
      <dgm:prSet presAssocID="{5B2BF918-1DF7-4789-A85E-401887BFFF6E}" presName="Name37" presStyleLbl="parChTrans1D2" presStyleIdx="0" presStyleCnt="3"/>
      <dgm:spPr/>
    </dgm:pt>
    <dgm:pt modelId="{C3BEC852-6050-4394-9C4A-FE844E5FF1D1}" type="pres">
      <dgm:prSet presAssocID="{DD0E7181-6289-4638-BC16-1558233A44B2}" presName="hierRoot2" presStyleCnt="0">
        <dgm:presLayoutVars>
          <dgm:hierBranch val="init"/>
        </dgm:presLayoutVars>
      </dgm:prSet>
      <dgm:spPr/>
    </dgm:pt>
    <dgm:pt modelId="{237C7E2A-C10E-4E3F-A693-454C6BC7F079}" type="pres">
      <dgm:prSet presAssocID="{DD0E7181-6289-4638-BC16-1558233A44B2}" presName="rootComposite" presStyleCnt="0"/>
      <dgm:spPr/>
    </dgm:pt>
    <dgm:pt modelId="{968BA08F-A2C7-4853-B58C-14098DEA7C29}" type="pres">
      <dgm:prSet presAssocID="{DD0E7181-6289-4638-BC16-1558233A44B2}" presName="rootText" presStyleLbl="node2" presStyleIdx="0" presStyleCnt="3">
        <dgm:presLayoutVars>
          <dgm:chPref val="3"/>
        </dgm:presLayoutVars>
      </dgm:prSet>
      <dgm:spPr/>
    </dgm:pt>
    <dgm:pt modelId="{82D90F93-062D-4ABF-95BB-747A1D2794BD}" type="pres">
      <dgm:prSet presAssocID="{DD0E7181-6289-4638-BC16-1558233A44B2}" presName="rootConnector" presStyleLbl="node2" presStyleIdx="0" presStyleCnt="3"/>
      <dgm:spPr/>
    </dgm:pt>
    <dgm:pt modelId="{27911C2C-5E02-45D6-8BFF-EEB3B4939B97}" type="pres">
      <dgm:prSet presAssocID="{DD0E7181-6289-4638-BC16-1558233A44B2}" presName="hierChild4" presStyleCnt="0"/>
      <dgm:spPr/>
    </dgm:pt>
    <dgm:pt modelId="{D705DB72-77D3-40A8-B26B-3A3C36D315E5}" type="pres">
      <dgm:prSet presAssocID="{2642E3F7-DEC5-4200-AD76-05E5AFC3F645}" presName="Name37" presStyleLbl="parChTrans1D3" presStyleIdx="0" presStyleCnt="3"/>
      <dgm:spPr/>
    </dgm:pt>
    <dgm:pt modelId="{B3AEB410-F56A-492B-81D4-B9C9509EF96F}" type="pres">
      <dgm:prSet presAssocID="{8689462B-667B-495E-AD67-59E1E236AD3C}" presName="hierRoot2" presStyleCnt="0">
        <dgm:presLayoutVars>
          <dgm:hierBranch val="init"/>
        </dgm:presLayoutVars>
      </dgm:prSet>
      <dgm:spPr/>
    </dgm:pt>
    <dgm:pt modelId="{4484A1C7-DF54-48D0-A344-57015C34DFFA}" type="pres">
      <dgm:prSet presAssocID="{8689462B-667B-495E-AD67-59E1E236AD3C}" presName="rootComposite" presStyleCnt="0"/>
      <dgm:spPr/>
    </dgm:pt>
    <dgm:pt modelId="{BC133484-716B-4D1D-8547-B09959574C98}" type="pres">
      <dgm:prSet presAssocID="{8689462B-667B-495E-AD67-59E1E236AD3C}" presName="rootText" presStyleLbl="node3" presStyleIdx="0" presStyleCnt="3">
        <dgm:presLayoutVars>
          <dgm:chPref val="3"/>
        </dgm:presLayoutVars>
      </dgm:prSet>
      <dgm:spPr/>
    </dgm:pt>
    <dgm:pt modelId="{D7CB01C9-1F09-4B31-938E-48F26E498B12}" type="pres">
      <dgm:prSet presAssocID="{8689462B-667B-495E-AD67-59E1E236AD3C}" presName="rootConnector" presStyleLbl="node3" presStyleIdx="0" presStyleCnt="3"/>
      <dgm:spPr/>
    </dgm:pt>
    <dgm:pt modelId="{5FDEB109-2E75-41D6-8DEE-7130A748046B}" type="pres">
      <dgm:prSet presAssocID="{8689462B-667B-495E-AD67-59E1E236AD3C}" presName="hierChild4" presStyleCnt="0"/>
      <dgm:spPr/>
    </dgm:pt>
    <dgm:pt modelId="{34C102A5-6342-48C5-875A-AC901E641486}" type="pres">
      <dgm:prSet presAssocID="{8689462B-667B-495E-AD67-59E1E236AD3C}" presName="hierChild5" presStyleCnt="0"/>
      <dgm:spPr/>
    </dgm:pt>
    <dgm:pt modelId="{F1813351-D4BC-4426-A0D6-4A0611A36A7E}" type="pres">
      <dgm:prSet presAssocID="{DD0E7181-6289-4638-BC16-1558233A44B2}" presName="hierChild5" presStyleCnt="0"/>
      <dgm:spPr/>
    </dgm:pt>
    <dgm:pt modelId="{F9BCF8C7-8D32-47D8-8C63-83C14932711C}" type="pres">
      <dgm:prSet presAssocID="{75878A7D-3264-411C-AEDC-59AAA1886B4F}" presName="Name37" presStyleLbl="parChTrans1D2" presStyleIdx="1" presStyleCnt="3"/>
      <dgm:spPr/>
    </dgm:pt>
    <dgm:pt modelId="{CC813CED-9973-4E9C-A5D1-82695B5968EB}" type="pres">
      <dgm:prSet presAssocID="{BFC8C597-B539-44E1-ACC0-8C024C75C159}" presName="hierRoot2" presStyleCnt="0">
        <dgm:presLayoutVars>
          <dgm:hierBranch val="init"/>
        </dgm:presLayoutVars>
      </dgm:prSet>
      <dgm:spPr/>
    </dgm:pt>
    <dgm:pt modelId="{F145CBAF-52DD-4868-9562-1F8796E8157C}" type="pres">
      <dgm:prSet presAssocID="{BFC8C597-B539-44E1-ACC0-8C024C75C159}" presName="rootComposite" presStyleCnt="0"/>
      <dgm:spPr/>
    </dgm:pt>
    <dgm:pt modelId="{C7C09CBB-217E-431D-A73E-1FA9760A6242}" type="pres">
      <dgm:prSet presAssocID="{BFC8C597-B539-44E1-ACC0-8C024C75C159}" presName="rootText" presStyleLbl="node2" presStyleIdx="1" presStyleCnt="3">
        <dgm:presLayoutVars>
          <dgm:chPref val="3"/>
        </dgm:presLayoutVars>
      </dgm:prSet>
      <dgm:spPr/>
    </dgm:pt>
    <dgm:pt modelId="{0FD2ECF8-5F7B-4872-856E-1236E4CBCA02}" type="pres">
      <dgm:prSet presAssocID="{BFC8C597-B539-44E1-ACC0-8C024C75C159}" presName="rootConnector" presStyleLbl="node2" presStyleIdx="1" presStyleCnt="3"/>
      <dgm:spPr/>
    </dgm:pt>
    <dgm:pt modelId="{16A4815C-3928-4915-AB05-283B5FE90CBB}" type="pres">
      <dgm:prSet presAssocID="{BFC8C597-B539-44E1-ACC0-8C024C75C159}" presName="hierChild4" presStyleCnt="0"/>
      <dgm:spPr/>
    </dgm:pt>
    <dgm:pt modelId="{296F4221-65B5-4104-BE2F-75BEB477D16E}" type="pres">
      <dgm:prSet presAssocID="{1E7F51F5-28C5-43FD-923A-D7BD9D767C54}" presName="Name37" presStyleLbl="parChTrans1D3" presStyleIdx="1" presStyleCnt="3"/>
      <dgm:spPr/>
    </dgm:pt>
    <dgm:pt modelId="{E1674139-4A33-488A-8189-EF66FAEC8ACF}" type="pres">
      <dgm:prSet presAssocID="{600AE320-FAED-475C-9E27-5E296CA9E6DE}" presName="hierRoot2" presStyleCnt="0">
        <dgm:presLayoutVars>
          <dgm:hierBranch val="init"/>
        </dgm:presLayoutVars>
      </dgm:prSet>
      <dgm:spPr/>
    </dgm:pt>
    <dgm:pt modelId="{B727EE4B-25EF-4A47-829F-6F286483A0FE}" type="pres">
      <dgm:prSet presAssocID="{600AE320-FAED-475C-9E27-5E296CA9E6DE}" presName="rootComposite" presStyleCnt="0"/>
      <dgm:spPr/>
    </dgm:pt>
    <dgm:pt modelId="{D59B9095-89F0-4409-A757-4CE8540706CD}" type="pres">
      <dgm:prSet presAssocID="{600AE320-FAED-475C-9E27-5E296CA9E6DE}" presName="rootText" presStyleLbl="node3" presStyleIdx="1" presStyleCnt="3">
        <dgm:presLayoutVars>
          <dgm:chPref val="3"/>
        </dgm:presLayoutVars>
      </dgm:prSet>
      <dgm:spPr/>
    </dgm:pt>
    <dgm:pt modelId="{B78107FC-E94D-4E85-B6BF-D188EAA317D4}" type="pres">
      <dgm:prSet presAssocID="{600AE320-FAED-475C-9E27-5E296CA9E6DE}" presName="rootConnector" presStyleLbl="node3" presStyleIdx="1" presStyleCnt="3"/>
      <dgm:spPr/>
    </dgm:pt>
    <dgm:pt modelId="{984339A1-85B8-4CD2-A758-5D110B7E1698}" type="pres">
      <dgm:prSet presAssocID="{600AE320-FAED-475C-9E27-5E296CA9E6DE}" presName="hierChild4" presStyleCnt="0"/>
      <dgm:spPr/>
    </dgm:pt>
    <dgm:pt modelId="{B9A1C030-1E07-47FD-B6D8-5921FAFB68AB}" type="pres">
      <dgm:prSet presAssocID="{600AE320-FAED-475C-9E27-5E296CA9E6DE}" presName="hierChild5" presStyleCnt="0"/>
      <dgm:spPr/>
    </dgm:pt>
    <dgm:pt modelId="{7374204E-520D-4991-BCC9-31FBEB2A8ED3}" type="pres">
      <dgm:prSet presAssocID="{BFC8C597-B539-44E1-ACC0-8C024C75C159}" presName="hierChild5" presStyleCnt="0"/>
      <dgm:spPr/>
    </dgm:pt>
    <dgm:pt modelId="{33221BF0-37E3-4AB1-A962-E3259A283837}" type="pres">
      <dgm:prSet presAssocID="{3F656689-1BE5-4AA9-AB2F-62F2E4D22113}" presName="Name37" presStyleLbl="parChTrans1D2" presStyleIdx="2" presStyleCnt="3"/>
      <dgm:spPr/>
    </dgm:pt>
    <dgm:pt modelId="{E12F0B6A-E3BD-45C0-AC5F-E554A46F1E75}" type="pres">
      <dgm:prSet presAssocID="{0653A410-E2CF-4F03-80D1-3D229065CD6F}" presName="hierRoot2" presStyleCnt="0">
        <dgm:presLayoutVars>
          <dgm:hierBranch val="init"/>
        </dgm:presLayoutVars>
      </dgm:prSet>
      <dgm:spPr/>
    </dgm:pt>
    <dgm:pt modelId="{9DA51FD1-CAFA-47C8-A813-F3BB90D89377}" type="pres">
      <dgm:prSet presAssocID="{0653A410-E2CF-4F03-80D1-3D229065CD6F}" presName="rootComposite" presStyleCnt="0"/>
      <dgm:spPr/>
    </dgm:pt>
    <dgm:pt modelId="{4E3D9EC4-5DA2-4294-B998-97D61541E369}" type="pres">
      <dgm:prSet presAssocID="{0653A410-E2CF-4F03-80D1-3D229065CD6F}" presName="rootText" presStyleLbl="node2" presStyleIdx="2" presStyleCnt="3">
        <dgm:presLayoutVars>
          <dgm:chPref val="3"/>
        </dgm:presLayoutVars>
      </dgm:prSet>
      <dgm:spPr/>
    </dgm:pt>
    <dgm:pt modelId="{11499350-E898-4288-B4A2-8756D10D2F38}" type="pres">
      <dgm:prSet presAssocID="{0653A410-E2CF-4F03-80D1-3D229065CD6F}" presName="rootConnector" presStyleLbl="node2" presStyleIdx="2" presStyleCnt="3"/>
      <dgm:spPr/>
    </dgm:pt>
    <dgm:pt modelId="{B8A12C6D-F46D-451E-8709-D3DEE0CB047D}" type="pres">
      <dgm:prSet presAssocID="{0653A410-E2CF-4F03-80D1-3D229065CD6F}" presName="hierChild4" presStyleCnt="0"/>
      <dgm:spPr/>
    </dgm:pt>
    <dgm:pt modelId="{E3A4EE0D-327C-4058-A9B6-088FFF5ADF20}" type="pres">
      <dgm:prSet presAssocID="{DFE8BC02-5455-44C8-A2A2-2750EBDE40AC}" presName="Name37" presStyleLbl="parChTrans1D3" presStyleIdx="2" presStyleCnt="3"/>
      <dgm:spPr/>
    </dgm:pt>
    <dgm:pt modelId="{5B478608-4979-4D26-905D-ED35855C2260}" type="pres">
      <dgm:prSet presAssocID="{90E588BD-3D43-4927-AC89-58ACD9C43ECC}" presName="hierRoot2" presStyleCnt="0">
        <dgm:presLayoutVars>
          <dgm:hierBranch val="init"/>
        </dgm:presLayoutVars>
      </dgm:prSet>
      <dgm:spPr/>
    </dgm:pt>
    <dgm:pt modelId="{E677637A-D347-4079-9714-1A286C1B943B}" type="pres">
      <dgm:prSet presAssocID="{90E588BD-3D43-4927-AC89-58ACD9C43ECC}" presName="rootComposite" presStyleCnt="0"/>
      <dgm:spPr/>
    </dgm:pt>
    <dgm:pt modelId="{894146D2-B097-4FE7-BD83-6C8E6F23BF11}" type="pres">
      <dgm:prSet presAssocID="{90E588BD-3D43-4927-AC89-58ACD9C43ECC}" presName="rootText" presStyleLbl="node3" presStyleIdx="2" presStyleCnt="3">
        <dgm:presLayoutVars>
          <dgm:chPref val="3"/>
        </dgm:presLayoutVars>
      </dgm:prSet>
      <dgm:spPr/>
    </dgm:pt>
    <dgm:pt modelId="{A8F8FF50-E0DE-4E0F-8568-0A38C68E442B}" type="pres">
      <dgm:prSet presAssocID="{90E588BD-3D43-4927-AC89-58ACD9C43ECC}" presName="rootConnector" presStyleLbl="node3" presStyleIdx="2" presStyleCnt="3"/>
      <dgm:spPr/>
    </dgm:pt>
    <dgm:pt modelId="{24F824CE-87D5-4E24-BDCD-894C0D4B73EE}" type="pres">
      <dgm:prSet presAssocID="{90E588BD-3D43-4927-AC89-58ACD9C43ECC}" presName="hierChild4" presStyleCnt="0"/>
      <dgm:spPr/>
    </dgm:pt>
    <dgm:pt modelId="{17640E60-2F4D-4D0C-8C39-08A462579EDE}" type="pres">
      <dgm:prSet presAssocID="{90E588BD-3D43-4927-AC89-58ACD9C43ECC}" presName="hierChild5" presStyleCnt="0"/>
      <dgm:spPr/>
    </dgm:pt>
    <dgm:pt modelId="{DF4F9AD1-E40A-4858-9C81-2659563044E5}" type="pres">
      <dgm:prSet presAssocID="{0653A410-E2CF-4F03-80D1-3D229065CD6F}" presName="hierChild5" presStyleCnt="0"/>
      <dgm:spPr/>
    </dgm:pt>
    <dgm:pt modelId="{B90E692C-F98A-4EB2-A061-49A325199A4D}" type="pres">
      <dgm:prSet presAssocID="{C112500D-93F9-4E33-A823-6FA96DF6B57A}" presName="hierChild3" presStyleCnt="0"/>
      <dgm:spPr/>
    </dgm:pt>
  </dgm:ptLst>
  <dgm:cxnLst>
    <dgm:cxn modelId="{B66B4008-90D1-4B2D-963B-61F16F2CC102}" type="presOf" srcId="{600AE320-FAED-475C-9E27-5E296CA9E6DE}" destId="{D59B9095-89F0-4409-A757-4CE8540706CD}" srcOrd="0" destOrd="0" presId="urn:microsoft.com/office/officeart/2005/8/layout/orgChart1"/>
    <dgm:cxn modelId="{EF61F11A-1C0D-4718-A0FF-727652C5F583}" type="presOf" srcId="{DD0E7181-6289-4638-BC16-1558233A44B2}" destId="{82D90F93-062D-4ABF-95BB-747A1D2794BD}" srcOrd="1" destOrd="0" presId="urn:microsoft.com/office/officeart/2005/8/layout/orgChart1"/>
    <dgm:cxn modelId="{27735A29-8598-4CEE-9797-4738FAB83F3A}" srcId="{C112500D-93F9-4E33-A823-6FA96DF6B57A}" destId="{DD0E7181-6289-4638-BC16-1558233A44B2}" srcOrd="0" destOrd="0" parTransId="{5B2BF918-1DF7-4789-A85E-401887BFFF6E}" sibTransId="{CEE0074F-09D8-422A-B2A6-456039FE77A4}"/>
    <dgm:cxn modelId="{2CBD8029-A828-4649-8F1E-6B7EBEA36109}" srcId="{0653A410-E2CF-4F03-80D1-3D229065CD6F}" destId="{90E588BD-3D43-4927-AC89-58ACD9C43ECC}" srcOrd="0" destOrd="0" parTransId="{DFE8BC02-5455-44C8-A2A2-2750EBDE40AC}" sibTransId="{5F885EF0-C521-4CAD-BE62-27AF09636ECC}"/>
    <dgm:cxn modelId="{7B3F242C-F100-45FB-B212-8406D6DDCB61}" type="presOf" srcId="{2642E3F7-DEC5-4200-AD76-05E5AFC3F645}" destId="{D705DB72-77D3-40A8-B26B-3A3C36D315E5}" srcOrd="0" destOrd="0" presId="urn:microsoft.com/office/officeart/2005/8/layout/orgChart1"/>
    <dgm:cxn modelId="{CAB3192E-D354-4E3D-B38F-F3CC3F3C7A8F}" type="presOf" srcId="{3F656689-1BE5-4AA9-AB2F-62F2E4D22113}" destId="{33221BF0-37E3-4AB1-A962-E3259A283837}" srcOrd="0" destOrd="0" presId="urn:microsoft.com/office/officeart/2005/8/layout/orgChart1"/>
    <dgm:cxn modelId="{00C5A932-7F0E-49EF-A2EC-5D389AC7694B}" type="presOf" srcId="{BFC8C597-B539-44E1-ACC0-8C024C75C159}" destId="{0FD2ECF8-5F7B-4872-856E-1236E4CBCA02}" srcOrd="1" destOrd="0" presId="urn:microsoft.com/office/officeart/2005/8/layout/orgChart1"/>
    <dgm:cxn modelId="{606C0A34-28BC-42DA-B9B2-5E61E4DCCA73}" type="presOf" srcId="{8689462B-667B-495E-AD67-59E1E236AD3C}" destId="{D7CB01C9-1F09-4B31-938E-48F26E498B12}" srcOrd="1" destOrd="0" presId="urn:microsoft.com/office/officeart/2005/8/layout/orgChart1"/>
    <dgm:cxn modelId="{BCA7C55C-7D49-4901-AED5-F9D0ECFC9FE2}" type="presOf" srcId="{DD0E7181-6289-4638-BC16-1558233A44B2}" destId="{968BA08F-A2C7-4853-B58C-14098DEA7C29}" srcOrd="0" destOrd="0" presId="urn:microsoft.com/office/officeart/2005/8/layout/orgChart1"/>
    <dgm:cxn modelId="{47668144-8993-40A7-99E8-39CB7013A9BF}" srcId="{BFC8C597-B539-44E1-ACC0-8C024C75C159}" destId="{600AE320-FAED-475C-9E27-5E296CA9E6DE}" srcOrd="0" destOrd="0" parTransId="{1E7F51F5-28C5-43FD-923A-D7BD9D767C54}" sibTransId="{65BBD74C-ABD8-433D-8D22-3A9733A74A32}"/>
    <dgm:cxn modelId="{0ECAB868-E6F3-41E2-AE85-7150E7E7DF1C}" srcId="{C112500D-93F9-4E33-A823-6FA96DF6B57A}" destId="{BFC8C597-B539-44E1-ACC0-8C024C75C159}" srcOrd="1" destOrd="0" parTransId="{75878A7D-3264-411C-AEDC-59AAA1886B4F}" sibTransId="{6F832B4B-A174-4D1B-862A-2A3170273C14}"/>
    <dgm:cxn modelId="{4B53404A-2B5D-4477-9DFE-0C59F45A8EBE}" srcId="{FC8D2C8A-B2AE-4F73-92D4-FDD1FDFE1AA0}" destId="{C112500D-93F9-4E33-A823-6FA96DF6B57A}" srcOrd="0" destOrd="0" parTransId="{7B50E2B2-0627-48CD-8E6B-CBA9BCC2297A}" sibTransId="{328671EA-0779-4636-9382-A9D5AEABD43B}"/>
    <dgm:cxn modelId="{944AB16E-E999-4355-BF01-EA4B8DC62646}" srcId="{DD0E7181-6289-4638-BC16-1558233A44B2}" destId="{8689462B-667B-495E-AD67-59E1E236AD3C}" srcOrd="0" destOrd="0" parTransId="{2642E3F7-DEC5-4200-AD76-05E5AFC3F645}" sibTransId="{1987F21B-AB73-479F-8C27-78F49255E640}"/>
    <dgm:cxn modelId="{B9FCCD50-727A-4971-955F-33DE14684933}" type="presOf" srcId="{FC8D2C8A-B2AE-4F73-92D4-FDD1FDFE1AA0}" destId="{502F54BF-169B-4E59-AC65-E248E4C55FA2}" srcOrd="0" destOrd="0" presId="urn:microsoft.com/office/officeart/2005/8/layout/orgChart1"/>
    <dgm:cxn modelId="{0233987A-20D8-4FCA-B2AB-B1592555BB32}" type="presOf" srcId="{C112500D-93F9-4E33-A823-6FA96DF6B57A}" destId="{6E9363D5-0801-4A88-9ABC-98A30F3C189B}" srcOrd="1" destOrd="0" presId="urn:microsoft.com/office/officeart/2005/8/layout/orgChart1"/>
    <dgm:cxn modelId="{BA22D47B-4F5F-4999-96F8-2315DDD423D4}" type="presOf" srcId="{75878A7D-3264-411C-AEDC-59AAA1886B4F}" destId="{F9BCF8C7-8D32-47D8-8C63-83C14932711C}" srcOrd="0" destOrd="0" presId="urn:microsoft.com/office/officeart/2005/8/layout/orgChart1"/>
    <dgm:cxn modelId="{7476518B-B675-4C91-8847-65CFC470C633}" type="presOf" srcId="{90E588BD-3D43-4927-AC89-58ACD9C43ECC}" destId="{A8F8FF50-E0DE-4E0F-8568-0A38C68E442B}" srcOrd="1" destOrd="0" presId="urn:microsoft.com/office/officeart/2005/8/layout/orgChart1"/>
    <dgm:cxn modelId="{D0598B97-E30D-4B27-9754-766BAC3D85FA}" type="presOf" srcId="{8689462B-667B-495E-AD67-59E1E236AD3C}" destId="{BC133484-716B-4D1D-8547-B09959574C98}" srcOrd="0" destOrd="0" presId="urn:microsoft.com/office/officeart/2005/8/layout/orgChart1"/>
    <dgm:cxn modelId="{E1399D9B-4698-4C5B-9FB2-457CA754421E}" type="presOf" srcId="{BFC8C597-B539-44E1-ACC0-8C024C75C159}" destId="{C7C09CBB-217E-431D-A73E-1FA9760A6242}" srcOrd="0" destOrd="0" presId="urn:microsoft.com/office/officeart/2005/8/layout/orgChart1"/>
    <dgm:cxn modelId="{92E0AF9C-73AD-4E50-833D-E2AAA49D63F5}" type="presOf" srcId="{DFE8BC02-5455-44C8-A2A2-2750EBDE40AC}" destId="{E3A4EE0D-327C-4058-A9B6-088FFF5ADF20}" srcOrd="0" destOrd="0" presId="urn:microsoft.com/office/officeart/2005/8/layout/orgChart1"/>
    <dgm:cxn modelId="{23FBAAA5-3455-4BB5-BF2B-1882E9A7735D}" type="presOf" srcId="{600AE320-FAED-475C-9E27-5E296CA9E6DE}" destId="{B78107FC-E94D-4E85-B6BF-D188EAA317D4}" srcOrd="1" destOrd="0" presId="urn:microsoft.com/office/officeart/2005/8/layout/orgChart1"/>
    <dgm:cxn modelId="{3A518DA9-6A5F-4BC3-BACC-4E602AB5ED41}" type="presOf" srcId="{90E588BD-3D43-4927-AC89-58ACD9C43ECC}" destId="{894146D2-B097-4FE7-BD83-6C8E6F23BF11}" srcOrd="0" destOrd="0" presId="urn:microsoft.com/office/officeart/2005/8/layout/orgChart1"/>
    <dgm:cxn modelId="{B51BA6BA-EAEA-440B-8A9E-EF07837F78E2}" type="presOf" srcId="{1E7F51F5-28C5-43FD-923A-D7BD9D767C54}" destId="{296F4221-65B5-4104-BE2F-75BEB477D16E}" srcOrd="0" destOrd="0" presId="urn:microsoft.com/office/officeart/2005/8/layout/orgChart1"/>
    <dgm:cxn modelId="{DE1B56C5-48A9-4CCD-AFCA-175A9C64A479}" type="presOf" srcId="{5B2BF918-1DF7-4789-A85E-401887BFFF6E}" destId="{FE7D98C9-77F3-451E-BC19-FE05529EADBB}" srcOrd="0" destOrd="0" presId="urn:microsoft.com/office/officeart/2005/8/layout/orgChart1"/>
    <dgm:cxn modelId="{5FA386C7-AFC8-4C13-BE16-E22F0A408842}" type="presOf" srcId="{C112500D-93F9-4E33-A823-6FA96DF6B57A}" destId="{AFC2CA81-E11D-42C9-86B5-0330E15A80D2}" srcOrd="0" destOrd="0" presId="urn:microsoft.com/office/officeart/2005/8/layout/orgChart1"/>
    <dgm:cxn modelId="{99FC8FD0-C7CD-4280-AE0C-68E1ABFE267D}" type="presOf" srcId="{0653A410-E2CF-4F03-80D1-3D229065CD6F}" destId="{4E3D9EC4-5DA2-4294-B998-97D61541E369}" srcOrd="0" destOrd="0" presId="urn:microsoft.com/office/officeart/2005/8/layout/orgChart1"/>
    <dgm:cxn modelId="{92B61CE1-8779-418F-AB2E-5DC57B986DC2}" srcId="{C112500D-93F9-4E33-A823-6FA96DF6B57A}" destId="{0653A410-E2CF-4F03-80D1-3D229065CD6F}" srcOrd="2" destOrd="0" parTransId="{3F656689-1BE5-4AA9-AB2F-62F2E4D22113}" sibTransId="{35D7572E-E786-462C-B8BB-ACE377B1F758}"/>
    <dgm:cxn modelId="{2A49BFFE-6FAE-4DDD-99CD-D4D3DE1743E9}" type="presOf" srcId="{0653A410-E2CF-4F03-80D1-3D229065CD6F}" destId="{11499350-E898-4288-B4A2-8756D10D2F38}" srcOrd="1" destOrd="0" presId="urn:microsoft.com/office/officeart/2005/8/layout/orgChart1"/>
    <dgm:cxn modelId="{71A558CF-B31D-4BFB-9648-C92905A06D7C}" type="presParOf" srcId="{502F54BF-169B-4E59-AC65-E248E4C55FA2}" destId="{5AD2384E-53DB-424A-81F7-C54CC5CBB1BD}" srcOrd="0" destOrd="0" presId="urn:microsoft.com/office/officeart/2005/8/layout/orgChart1"/>
    <dgm:cxn modelId="{AD2D6545-5F6F-437D-90E3-AEBEE401F802}" type="presParOf" srcId="{5AD2384E-53DB-424A-81F7-C54CC5CBB1BD}" destId="{F2A81846-57D7-42A1-A296-1598163DF61C}" srcOrd="0" destOrd="0" presId="urn:microsoft.com/office/officeart/2005/8/layout/orgChart1"/>
    <dgm:cxn modelId="{15AA8D5D-7434-4A30-B628-3CB9336DF2FE}" type="presParOf" srcId="{F2A81846-57D7-42A1-A296-1598163DF61C}" destId="{AFC2CA81-E11D-42C9-86B5-0330E15A80D2}" srcOrd="0" destOrd="0" presId="urn:microsoft.com/office/officeart/2005/8/layout/orgChart1"/>
    <dgm:cxn modelId="{94B06A8E-9C7E-4110-B3B6-E54AE1540E7A}" type="presParOf" srcId="{F2A81846-57D7-42A1-A296-1598163DF61C}" destId="{6E9363D5-0801-4A88-9ABC-98A30F3C189B}" srcOrd="1" destOrd="0" presId="urn:microsoft.com/office/officeart/2005/8/layout/orgChart1"/>
    <dgm:cxn modelId="{963B3609-8C01-48D5-B6AE-4A6354D4BCB8}" type="presParOf" srcId="{5AD2384E-53DB-424A-81F7-C54CC5CBB1BD}" destId="{ABA45A69-31EA-44A1-B767-6C98128E6D1E}" srcOrd="1" destOrd="0" presId="urn:microsoft.com/office/officeart/2005/8/layout/orgChart1"/>
    <dgm:cxn modelId="{B3BEAB95-F6F9-41B2-BB09-D7DD99DA7F3D}" type="presParOf" srcId="{ABA45A69-31EA-44A1-B767-6C98128E6D1E}" destId="{FE7D98C9-77F3-451E-BC19-FE05529EADBB}" srcOrd="0" destOrd="0" presId="urn:microsoft.com/office/officeart/2005/8/layout/orgChart1"/>
    <dgm:cxn modelId="{DFCBDDE7-6ECC-4740-AE25-4EB07C0842F4}" type="presParOf" srcId="{ABA45A69-31EA-44A1-B767-6C98128E6D1E}" destId="{C3BEC852-6050-4394-9C4A-FE844E5FF1D1}" srcOrd="1" destOrd="0" presId="urn:microsoft.com/office/officeart/2005/8/layout/orgChart1"/>
    <dgm:cxn modelId="{90E9A5D2-33F8-4099-8699-4EA500DEDF71}" type="presParOf" srcId="{C3BEC852-6050-4394-9C4A-FE844E5FF1D1}" destId="{237C7E2A-C10E-4E3F-A693-454C6BC7F079}" srcOrd="0" destOrd="0" presId="urn:microsoft.com/office/officeart/2005/8/layout/orgChart1"/>
    <dgm:cxn modelId="{F57DB0BA-4E0D-497D-8D35-DD4FAAFBBC1C}" type="presParOf" srcId="{237C7E2A-C10E-4E3F-A693-454C6BC7F079}" destId="{968BA08F-A2C7-4853-B58C-14098DEA7C29}" srcOrd="0" destOrd="0" presId="urn:microsoft.com/office/officeart/2005/8/layout/orgChart1"/>
    <dgm:cxn modelId="{C35F49E3-8D8D-4914-A45C-5A628CA50FDF}" type="presParOf" srcId="{237C7E2A-C10E-4E3F-A693-454C6BC7F079}" destId="{82D90F93-062D-4ABF-95BB-747A1D2794BD}" srcOrd="1" destOrd="0" presId="urn:microsoft.com/office/officeart/2005/8/layout/orgChart1"/>
    <dgm:cxn modelId="{6AC66240-E296-45D3-B78C-96DFAFA25039}" type="presParOf" srcId="{C3BEC852-6050-4394-9C4A-FE844E5FF1D1}" destId="{27911C2C-5E02-45D6-8BFF-EEB3B4939B97}" srcOrd="1" destOrd="0" presId="urn:microsoft.com/office/officeart/2005/8/layout/orgChart1"/>
    <dgm:cxn modelId="{1D3BFD6B-F29F-4D43-A19F-639679FEA40E}" type="presParOf" srcId="{27911C2C-5E02-45D6-8BFF-EEB3B4939B97}" destId="{D705DB72-77D3-40A8-B26B-3A3C36D315E5}" srcOrd="0" destOrd="0" presId="urn:microsoft.com/office/officeart/2005/8/layout/orgChart1"/>
    <dgm:cxn modelId="{BB4C0EEB-E447-44EB-AD67-7BBBF49AFAFE}" type="presParOf" srcId="{27911C2C-5E02-45D6-8BFF-EEB3B4939B97}" destId="{B3AEB410-F56A-492B-81D4-B9C9509EF96F}" srcOrd="1" destOrd="0" presId="urn:microsoft.com/office/officeart/2005/8/layout/orgChart1"/>
    <dgm:cxn modelId="{536AB256-4B8E-4F79-891B-73F3E717A345}" type="presParOf" srcId="{B3AEB410-F56A-492B-81D4-B9C9509EF96F}" destId="{4484A1C7-DF54-48D0-A344-57015C34DFFA}" srcOrd="0" destOrd="0" presId="urn:microsoft.com/office/officeart/2005/8/layout/orgChart1"/>
    <dgm:cxn modelId="{122C298F-E2FF-4B4B-AD4E-CCEAC6A3C185}" type="presParOf" srcId="{4484A1C7-DF54-48D0-A344-57015C34DFFA}" destId="{BC133484-716B-4D1D-8547-B09959574C98}" srcOrd="0" destOrd="0" presId="urn:microsoft.com/office/officeart/2005/8/layout/orgChart1"/>
    <dgm:cxn modelId="{40D695C7-7F53-4C8B-B798-560BFA76E692}" type="presParOf" srcId="{4484A1C7-DF54-48D0-A344-57015C34DFFA}" destId="{D7CB01C9-1F09-4B31-938E-48F26E498B12}" srcOrd="1" destOrd="0" presId="urn:microsoft.com/office/officeart/2005/8/layout/orgChart1"/>
    <dgm:cxn modelId="{A7E7BDFF-4350-468B-B398-474E6A134F16}" type="presParOf" srcId="{B3AEB410-F56A-492B-81D4-B9C9509EF96F}" destId="{5FDEB109-2E75-41D6-8DEE-7130A748046B}" srcOrd="1" destOrd="0" presId="urn:microsoft.com/office/officeart/2005/8/layout/orgChart1"/>
    <dgm:cxn modelId="{5F9106A6-970C-4122-81C7-683647559654}" type="presParOf" srcId="{B3AEB410-F56A-492B-81D4-B9C9509EF96F}" destId="{34C102A5-6342-48C5-875A-AC901E641486}" srcOrd="2" destOrd="0" presId="urn:microsoft.com/office/officeart/2005/8/layout/orgChart1"/>
    <dgm:cxn modelId="{276C0323-28FC-4F15-A0D0-906050B2BE49}" type="presParOf" srcId="{C3BEC852-6050-4394-9C4A-FE844E5FF1D1}" destId="{F1813351-D4BC-4426-A0D6-4A0611A36A7E}" srcOrd="2" destOrd="0" presId="urn:microsoft.com/office/officeart/2005/8/layout/orgChart1"/>
    <dgm:cxn modelId="{0B90B898-89EC-4992-877A-1CFA00E53CE8}" type="presParOf" srcId="{ABA45A69-31EA-44A1-B767-6C98128E6D1E}" destId="{F9BCF8C7-8D32-47D8-8C63-83C14932711C}" srcOrd="2" destOrd="0" presId="urn:microsoft.com/office/officeart/2005/8/layout/orgChart1"/>
    <dgm:cxn modelId="{EC45166A-398C-4106-93C2-31C6FED15514}" type="presParOf" srcId="{ABA45A69-31EA-44A1-B767-6C98128E6D1E}" destId="{CC813CED-9973-4E9C-A5D1-82695B5968EB}" srcOrd="3" destOrd="0" presId="urn:microsoft.com/office/officeart/2005/8/layout/orgChart1"/>
    <dgm:cxn modelId="{6FB280FC-0510-43AE-BE1A-B7B7DD8C3D08}" type="presParOf" srcId="{CC813CED-9973-4E9C-A5D1-82695B5968EB}" destId="{F145CBAF-52DD-4868-9562-1F8796E8157C}" srcOrd="0" destOrd="0" presId="urn:microsoft.com/office/officeart/2005/8/layout/orgChart1"/>
    <dgm:cxn modelId="{456AAF55-2894-4735-83E7-0CFD8C70C6FD}" type="presParOf" srcId="{F145CBAF-52DD-4868-9562-1F8796E8157C}" destId="{C7C09CBB-217E-431D-A73E-1FA9760A6242}" srcOrd="0" destOrd="0" presId="urn:microsoft.com/office/officeart/2005/8/layout/orgChart1"/>
    <dgm:cxn modelId="{6B0601DC-3F64-44D8-8733-B98C980DCEC0}" type="presParOf" srcId="{F145CBAF-52DD-4868-9562-1F8796E8157C}" destId="{0FD2ECF8-5F7B-4872-856E-1236E4CBCA02}" srcOrd="1" destOrd="0" presId="urn:microsoft.com/office/officeart/2005/8/layout/orgChart1"/>
    <dgm:cxn modelId="{EE89D826-BEFB-4A28-AE1C-ACF69FF6D502}" type="presParOf" srcId="{CC813CED-9973-4E9C-A5D1-82695B5968EB}" destId="{16A4815C-3928-4915-AB05-283B5FE90CBB}" srcOrd="1" destOrd="0" presId="urn:microsoft.com/office/officeart/2005/8/layout/orgChart1"/>
    <dgm:cxn modelId="{537CBDB1-E920-4067-8EF1-5B5DFC7E891B}" type="presParOf" srcId="{16A4815C-3928-4915-AB05-283B5FE90CBB}" destId="{296F4221-65B5-4104-BE2F-75BEB477D16E}" srcOrd="0" destOrd="0" presId="urn:microsoft.com/office/officeart/2005/8/layout/orgChart1"/>
    <dgm:cxn modelId="{F559CC42-735B-4C3A-A77C-8EE50639C20A}" type="presParOf" srcId="{16A4815C-3928-4915-AB05-283B5FE90CBB}" destId="{E1674139-4A33-488A-8189-EF66FAEC8ACF}" srcOrd="1" destOrd="0" presId="urn:microsoft.com/office/officeart/2005/8/layout/orgChart1"/>
    <dgm:cxn modelId="{154B4ACF-4A12-4CA1-BB4F-AFBCC43EBEE3}" type="presParOf" srcId="{E1674139-4A33-488A-8189-EF66FAEC8ACF}" destId="{B727EE4B-25EF-4A47-829F-6F286483A0FE}" srcOrd="0" destOrd="0" presId="urn:microsoft.com/office/officeart/2005/8/layout/orgChart1"/>
    <dgm:cxn modelId="{58D2B5AC-DAB7-468C-9657-CE1BBFA50D19}" type="presParOf" srcId="{B727EE4B-25EF-4A47-829F-6F286483A0FE}" destId="{D59B9095-89F0-4409-A757-4CE8540706CD}" srcOrd="0" destOrd="0" presId="urn:microsoft.com/office/officeart/2005/8/layout/orgChart1"/>
    <dgm:cxn modelId="{3702BED4-B8D9-40C5-ACDD-7B9C45DAA5C9}" type="presParOf" srcId="{B727EE4B-25EF-4A47-829F-6F286483A0FE}" destId="{B78107FC-E94D-4E85-B6BF-D188EAA317D4}" srcOrd="1" destOrd="0" presId="urn:microsoft.com/office/officeart/2005/8/layout/orgChart1"/>
    <dgm:cxn modelId="{0A46BB88-70CB-42B1-A74A-A942D5550DAE}" type="presParOf" srcId="{E1674139-4A33-488A-8189-EF66FAEC8ACF}" destId="{984339A1-85B8-4CD2-A758-5D110B7E1698}" srcOrd="1" destOrd="0" presId="urn:microsoft.com/office/officeart/2005/8/layout/orgChart1"/>
    <dgm:cxn modelId="{49CFCF00-B084-4FE4-9E8F-C64CFA6D0B46}" type="presParOf" srcId="{E1674139-4A33-488A-8189-EF66FAEC8ACF}" destId="{B9A1C030-1E07-47FD-B6D8-5921FAFB68AB}" srcOrd="2" destOrd="0" presId="urn:microsoft.com/office/officeart/2005/8/layout/orgChart1"/>
    <dgm:cxn modelId="{F48AB3C1-69B1-492F-85D0-8D2D50A1D6D0}" type="presParOf" srcId="{CC813CED-9973-4E9C-A5D1-82695B5968EB}" destId="{7374204E-520D-4991-BCC9-31FBEB2A8ED3}" srcOrd="2" destOrd="0" presId="urn:microsoft.com/office/officeart/2005/8/layout/orgChart1"/>
    <dgm:cxn modelId="{A3ED5A72-1FC2-40A8-AF6F-3A7621979738}" type="presParOf" srcId="{ABA45A69-31EA-44A1-B767-6C98128E6D1E}" destId="{33221BF0-37E3-4AB1-A962-E3259A283837}" srcOrd="4" destOrd="0" presId="urn:microsoft.com/office/officeart/2005/8/layout/orgChart1"/>
    <dgm:cxn modelId="{AA90DEEE-EAA9-41B8-9D27-18E5A9709C93}" type="presParOf" srcId="{ABA45A69-31EA-44A1-B767-6C98128E6D1E}" destId="{E12F0B6A-E3BD-45C0-AC5F-E554A46F1E75}" srcOrd="5" destOrd="0" presId="urn:microsoft.com/office/officeart/2005/8/layout/orgChart1"/>
    <dgm:cxn modelId="{BC6B6F39-3A57-4897-9261-D482A396F034}" type="presParOf" srcId="{E12F0B6A-E3BD-45C0-AC5F-E554A46F1E75}" destId="{9DA51FD1-CAFA-47C8-A813-F3BB90D89377}" srcOrd="0" destOrd="0" presId="urn:microsoft.com/office/officeart/2005/8/layout/orgChart1"/>
    <dgm:cxn modelId="{D05419A2-8510-4CE2-AB63-7FD4CB73B157}" type="presParOf" srcId="{9DA51FD1-CAFA-47C8-A813-F3BB90D89377}" destId="{4E3D9EC4-5DA2-4294-B998-97D61541E369}" srcOrd="0" destOrd="0" presId="urn:microsoft.com/office/officeart/2005/8/layout/orgChart1"/>
    <dgm:cxn modelId="{138FAB95-3039-4F7A-BB9B-20EC2DBFF57F}" type="presParOf" srcId="{9DA51FD1-CAFA-47C8-A813-F3BB90D89377}" destId="{11499350-E898-4288-B4A2-8756D10D2F38}" srcOrd="1" destOrd="0" presId="urn:microsoft.com/office/officeart/2005/8/layout/orgChart1"/>
    <dgm:cxn modelId="{393AD8A1-7B17-47E2-95A8-F039D774401F}" type="presParOf" srcId="{E12F0B6A-E3BD-45C0-AC5F-E554A46F1E75}" destId="{B8A12C6D-F46D-451E-8709-D3DEE0CB047D}" srcOrd="1" destOrd="0" presId="urn:microsoft.com/office/officeart/2005/8/layout/orgChart1"/>
    <dgm:cxn modelId="{A0A2D2F2-B89D-4BBA-A302-4329D1B2B0B7}" type="presParOf" srcId="{B8A12C6D-F46D-451E-8709-D3DEE0CB047D}" destId="{E3A4EE0D-327C-4058-A9B6-088FFF5ADF20}" srcOrd="0" destOrd="0" presId="urn:microsoft.com/office/officeart/2005/8/layout/orgChart1"/>
    <dgm:cxn modelId="{FF895D3D-16CF-4ADD-B1BE-6E3FC094B962}" type="presParOf" srcId="{B8A12C6D-F46D-451E-8709-D3DEE0CB047D}" destId="{5B478608-4979-4D26-905D-ED35855C2260}" srcOrd="1" destOrd="0" presId="urn:microsoft.com/office/officeart/2005/8/layout/orgChart1"/>
    <dgm:cxn modelId="{0A3EF8F4-7A18-41A1-9F50-AF81CAECED76}" type="presParOf" srcId="{5B478608-4979-4D26-905D-ED35855C2260}" destId="{E677637A-D347-4079-9714-1A286C1B943B}" srcOrd="0" destOrd="0" presId="urn:microsoft.com/office/officeart/2005/8/layout/orgChart1"/>
    <dgm:cxn modelId="{4849D6D7-96BA-4E38-9582-17CABC98FE52}" type="presParOf" srcId="{E677637A-D347-4079-9714-1A286C1B943B}" destId="{894146D2-B097-4FE7-BD83-6C8E6F23BF11}" srcOrd="0" destOrd="0" presId="urn:microsoft.com/office/officeart/2005/8/layout/orgChart1"/>
    <dgm:cxn modelId="{011DF3DF-4B94-47B3-B1AD-8189F21CA995}" type="presParOf" srcId="{E677637A-D347-4079-9714-1A286C1B943B}" destId="{A8F8FF50-E0DE-4E0F-8568-0A38C68E442B}" srcOrd="1" destOrd="0" presId="urn:microsoft.com/office/officeart/2005/8/layout/orgChart1"/>
    <dgm:cxn modelId="{B6BBFA67-C4D0-47ED-81D9-1C2F33FE7BC4}" type="presParOf" srcId="{5B478608-4979-4D26-905D-ED35855C2260}" destId="{24F824CE-87D5-4E24-BDCD-894C0D4B73EE}" srcOrd="1" destOrd="0" presId="urn:microsoft.com/office/officeart/2005/8/layout/orgChart1"/>
    <dgm:cxn modelId="{9D8DE65B-5C89-4179-B4FB-227730A08DCE}" type="presParOf" srcId="{5B478608-4979-4D26-905D-ED35855C2260}" destId="{17640E60-2F4D-4D0C-8C39-08A462579EDE}" srcOrd="2" destOrd="0" presId="urn:microsoft.com/office/officeart/2005/8/layout/orgChart1"/>
    <dgm:cxn modelId="{71362441-5F9D-4CE1-8054-62914C7CE04F}" type="presParOf" srcId="{E12F0B6A-E3BD-45C0-AC5F-E554A46F1E75}" destId="{DF4F9AD1-E40A-4858-9C81-2659563044E5}" srcOrd="2" destOrd="0" presId="urn:microsoft.com/office/officeart/2005/8/layout/orgChart1"/>
    <dgm:cxn modelId="{E2D3540E-05F7-4AA2-9089-2E41FE1B8F62}" type="presParOf" srcId="{5AD2384E-53DB-424A-81F7-C54CC5CBB1BD}" destId="{B90E692C-F98A-4EB2-A061-49A325199A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EF6714-E05F-433C-91DF-DE00B66F301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B44A4A4-E80C-4190-87D9-559C94162975}">
      <dgm:prSet/>
      <dgm:spPr/>
      <dgm:t>
        <a:bodyPr/>
        <a:lstStyle/>
        <a:p>
          <a:pPr latinLnBrk="1"/>
          <a:r>
            <a:rPr lang="ko-KR"/>
            <a:t>스케쥴</a:t>
          </a:r>
        </a:p>
      </dgm:t>
    </dgm:pt>
    <dgm:pt modelId="{3835F351-EBBA-4586-AF8F-6CE97F5A9A1D}" type="parTrans" cxnId="{D7E402C5-129B-47E3-A046-B6CD997F79C5}">
      <dgm:prSet/>
      <dgm:spPr/>
      <dgm:t>
        <a:bodyPr/>
        <a:lstStyle/>
        <a:p>
          <a:pPr latinLnBrk="1"/>
          <a:endParaRPr lang="ko-KR" altLang="en-US"/>
        </a:p>
      </dgm:t>
    </dgm:pt>
    <dgm:pt modelId="{B8F25204-F507-45D9-8759-8E56839A2291}" type="sibTrans" cxnId="{D7E402C5-129B-47E3-A046-B6CD997F79C5}">
      <dgm:prSet/>
      <dgm:spPr/>
      <dgm:t>
        <a:bodyPr/>
        <a:lstStyle/>
        <a:p>
          <a:pPr latinLnBrk="1"/>
          <a:endParaRPr lang="ko-KR" altLang="en-US"/>
        </a:p>
      </dgm:t>
    </dgm:pt>
    <dgm:pt modelId="{0C75BF05-C714-4ABA-88DE-1640E5933D80}">
      <dgm:prSet/>
      <dgm:spPr/>
      <dgm:t>
        <a:bodyPr/>
        <a:lstStyle/>
        <a:p>
          <a:pPr latinLnBrk="1"/>
          <a:r>
            <a:rPr lang="ko-KR" dirty="0"/>
            <a:t>스케쥴 클릭</a:t>
          </a:r>
        </a:p>
      </dgm:t>
    </dgm:pt>
    <dgm:pt modelId="{93BDCFA9-6B78-41E0-BF31-69694C87089E}" type="parTrans" cxnId="{50514FF1-7C30-48B6-8A85-9CFB4B3992C0}">
      <dgm:prSet/>
      <dgm:spPr/>
      <dgm:t>
        <a:bodyPr/>
        <a:lstStyle/>
        <a:p>
          <a:pPr latinLnBrk="1"/>
          <a:endParaRPr lang="ko-KR" altLang="en-US"/>
        </a:p>
      </dgm:t>
    </dgm:pt>
    <dgm:pt modelId="{2AC0453E-5A00-40FE-A368-26CE011A4735}" type="sibTrans" cxnId="{50514FF1-7C30-48B6-8A85-9CFB4B3992C0}">
      <dgm:prSet/>
      <dgm:spPr/>
      <dgm:t>
        <a:bodyPr/>
        <a:lstStyle/>
        <a:p>
          <a:pPr latinLnBrk="1"/>
          <a:endParaRPr lang="ko-KR" altLang="en-US"/>
        </a:p>
      </dgm:t>
    </dgm:pt>
    <dgm:pt modelId="{66CE92EE-74AB-4EEB-A4E8-8C013FA55F35}">
      <dgm:prSet/>
      <dgm:spPr/>
      <dgm:t>
        <a:bodyPr/>
        <a:lstStyle/>
        <a:p>
          <a:pPr latinLnBrk="1"/>
          <a:r>
            <a:rPr lang="ko-KR" dirty="0"/>
            <a:t>상세 스케쥴 화면</a:t>
          </a:r>
        </a:p>
      </dgm:t>
    </dgm:pt>
    <dgm:pt modelId="{D09F236E-00EF-4C04-AE67-A3D66FD7F469}" type="parTrans" cxnId="{CB4ADCDE-540D-4ACB-AE4E-B4E9460E2256}">
      <dgm:prSet/>
      <dgm:spPr/>
      <dgm:t>
        <a:bodyPr/>
        <a:lstStyle/>
        <a:p>
          <a:pPr latinLnBrk="1"/>
          <a:endParaRPr lang="ko-KR" altLang="en-US"/>
        </a:p>
      </dgm:t>
    </dgm:pt>
    <dgm:pt modelId="{20B5BB19-F449-4346-95A3-9B256964C679}" type="sibTrans" cxnId="{CB4ADCDE-540D-4ACB-AE4E-B4E9460E2256}">
      <dgm:prSet/>
      <dgm:spPr/>
      <dgm:t>
        <a:bodyPr/>
        <a:lstStyle/>
        <a:p>
          <a:pPr latinLnBrk="1"/>
          <a:endParaRPr lang="ko-KR" altLang="en-US"/>
        </a:p>
      </dgm:t>
    </dgm:pt>
    <dgm:pt modelId="{FA6623EB-19B9-4FFC-8070-361C4E61CBB4}">
      <dgm:prSet/>
      <dgm:spPr/>
      <dgm:t>
        <a:bodyPr/>
        <a:lstStyle/>
        <a:p>
          <a:pPr latinLnBrk="1"/>
          <a:r>
            <a:rPr lang="ko-KR" dirty="0"/>
            <a:t>예매 페이지 링크</a:t>
          </a:r>
          <a:r>
            <a:rPr lang="en-US" dirty="0"/>
            <a:t>	</a:t>
          </a:r>
          <a:endParaRPr lang="ko-KR" dirty="0"/>
        </a:p>
      </dgm:t>
    </dgm:pt>
    <dgm:pt modelId="{97CF5491-4EA5-4B3F-98A9-2A3B86BFE2FB}" type="parTrans" cxnId="{77C0792A-D28D-4883-8E7A-9F62E36F61D9}">
      <dgm:prSet/>
      <dgm:spPr/>
      <dgm:t>
        <a:bodyPr/>
        <a:lstStyle/>
        <a:p>
          <a:pPr latinLnBrk="1"/>
          <a:endParaRPr lang="ko-KR" altLang="en-US"/>
        </a:p>
      </dgm:t>
    </dgm:pt>
    <dgm:pt modelId="{02AC46C5-0598-411F-9E7E-0E27A4F461B1}" type="sibTrans" cxnId="{77C0792A-D28D-4883-8E7A-9F62E36F61D9}">
      <dgm:prSet/>
      <dgm:spPr/>
      <dgm:t>
        <a:bodyPr/>
        <a:lstStyle/>
        <a:p>
          <a:pPr latinLnBrk="1"/>
          <a:endParaRPr lang="ko-KR" altLang="en-US"/>
        </a:p>
      </dgm:t>
    </dgm:pt>
    <dgm:pt modelId="{AE699A2D-E370-4FFF-B2E6-7B30DCCA72A1}">
      <dgm:prSet/>
      <dgm:spPr/>
      <dgm:t>
        <a:bodyPr/>
        <a:lstStyle/>
        <a:p>
          <a:pPr latinLnBrk="1"/>
          <a:r>
            <a:rPr lang="ko-KR" dirty="0"/>
            <a:t>예매 페이지로</a:t>
          </a:r>
        </a:p>
      </dgm:t>
    </dgm:pt>
    <dgm:pt modelId="{1C60DDA8-D98D-4D0E-BB67-1BB750111B94}" type="parTrans" cxnId="{C18E37C0-594E-4CF3-B5A3-BD09B6F61DD6}">
      <dgm:prSet/>
      <dgm:spPr/>
      <dgm:t>
        <a:bodyPr/>
        <a:lstStyle/>
        <a:p>
          <a:pPr latinLnBrk="1"/>
          <a:endParaRPr lang="ko-KR" altLang="en-US"/>
        </a:p>
      </dgm:t>
    </dgm:pt>
    <dgm:pt modelId="{0D49484C-1456-4A76-A821-ECBD7B8A9EBB}" type="sibTrans" cxnId="{C18E37C0-594E-4CF3-B5A3-BD09B6F61DD6}">
      <dgm:prSet/>
      <dgm:spPr/>
      <dgm:t>
        <a:bodyPr/>
        <a:lstStyle/>
        <a:p>
          <a:pPr latinLnBrk="1"/>
          <a:endParaRPr lang="ko-KR" altLang="en-US"/>
        </a:p>
      </dgm:t>
    </dgm:pt>
    <dgm:pt modelId="{CD3C27D4-9F32-4533-8029-AD65BA690DB9}">
      <dgm:prSet/>
      <dgm:spPr/>
      <dgm:t>
        <a:bodyPr/>
        <a:lstStyle/>
        <a:p>
          <a:pPr latinLnBrk="1"/>
          <a:r>
            <a:rPr lang="ko-KR"/>
            <a:t>상세 지도 링크</a:t>
          </a:r>
        </a:p>
      </dgm:t>
    </dgm:pt>
    <dgm:pt modelId="{3187446C-33DA-423D-A334-29DA6C91DA32}" type="parTrans" cxnId="{2EB4F87D-5391-48EC-97F2-16BFF9A151F8}">
      <dgm:prSet/>
      <dgm:spPr/>
      <dgm:t>
        <a:bodyPr/>
        <a:lstStyle/>
        <a:p>
          <a:pPr latinLnBrk="1"/>
          <a:endParaRPr lang="ko-KR" altLang="en-US"/>
        </a:p>
      </dgm:t>
    </dgm:pt>
    <dgm:pt modelId="{2574D8A5-8CED-42F6-AC95-A6D4AED6231D}" type="sibTrans" cxnId="{2EB4F87D-5391-48EC-97F2-16BFF9A151F8}">
      <dgm:prSet/>
      <dgm:spPr/>
      <dgm:t>
        <a:bodyPr/>
        <a:lstStyle/>
        <a:p>
          <a:pPr latinLnBrk="1"/>
          <a:endParaRPr lang="ko-KR" altLang="en-US"/>
        </a:p>
      </dgm:t>
    </dgm:pt>
    <dgm:pt modelId="{98736C28-CA6A-4E37-AD9A-1DCB93290EF7}">
      <dgm:prSet/>
      <dgm:spPr/>
      <dgm:t>
        <a:bodyPr/>
        <a:lstStyle/>
        <a:p>
          <a:pPr latinLnBrk="1"/>
          <a:r>
            <a:rPr lang="ko-KR" dirty="0"/>
            <a:t>상세 지도 페이지로</a:t>
          </a:r>
        </a:p>
      </dgm:t>
    </dgm:pt>
    <dgm:pt modelId="{E16D3CF5-96EF-4DD5-8786-896ADF6FDCD5}" type="parTrans" cxnId="{37C5BC42-8E22-41C7-B3A5-B22E8A8DAD47}">
      <dgm:prSet/>
      <dgm:spPr/>
      <dgm:t>
        <a:bodyPr/>
        <a:lstStyle/>
        <a:p>
          <a:pPr latinLnBrk="1"/>
          <a:endParaRPr lang="ko-KR" altLang="en-US"/>
        </a:p>
      </dgm:t>
    </dgm:pt>
    <dgm:pt modelId="{33D15655-B59D-4DFB-A4A4-03E36CF767CB}" type="sibTrans" cxnId="{37C5BC42-8E22-41C7-B3A5-B22E8A8DAD47}">
      <dgm:prSet/>
      <dgm:spPr/>
      <dgm:t>
        <a:bodyPr/>
        <a:lstStyle/>
        <a:p>
          <a:pPr latinLnBrk="1"/>
          <a:endParaRPr lang="ko-KR" altLang="en-US"/>
        </a:p>
      </dgm:t>
    </dgm:pt>
    <dgm:pt modelId="{A36A1056-7E32-40DC-BAB0-B16DC95D91A6}" type="pres">
      <dgm:prSet presAssocID="{69EF6714-E05F-433C-91DF-DE00B66F30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097622-90EE-42A5-A847-CB0E5E76989A}" type="pres">
      <dgm:prSet presAssocID="{9B44A4A4-E80C-4190-87D9-559C94162975}" presName="hierRoot1" presStyleCnt="0">
        <dgm:presLayoutVars>
          <dgm:hierBranch val="init"/>
        </dgm:presLayoutVars>
      </dgm:prSet>
      <dgm:spPr/>
    </dgm:pt>
    <dgm:pt modelId="{B2767513-051B-48FD-9934-08ECBF2B3A2F}" type="pres">
      <dgm:prSet presAssocID="{9B44A4A4-E80C-4190-87D9-559C94162975}" presName="rootComposite1" presStyleCnt="0"/>
      <dgm:spPr/>
    </dgm:pt>
    <dgm:pt modelId="{8E6CA0E1-87BD-4385-8219-73A9C811B488}" type="pres">
      <dgm:prSet presAssocID="{9B44A4A4-E80C-4190-87D9-559C94162975}" presName="rootText1" presStyleLbl="node0" presStyleIdx="0" presStyleCnt="1">
        <dgm:presLayoutVars>
          <dgm:chPref val="3"/>
        </dgm:presLayoutVars>
      </dgm:prSet>
      <dgm:spPr/>
    </dgm:pt>
    <dgm:pt modelId="{49D1EAA1-D0A5-45BC-90EA-4F8E9A83E7AE}" type="pres">
      <dgm:prSet presAssocID="{9B44A4A4-E80C-4190-87D9-559C94162975}" presName="rootConnector1" presStyleLbl="node1" presStyleIdx="0" presStyleCnt="0"/>
      <dgm:spPr/>
    </dgm:pt>
    <dgm:pt modelId="{239A9414-4123-4F43-89E0-B0175196D980}" type="pres">
      <dgm:prSet presAssocID="{9B44A4A4-E80C-4190-87D9-559C94162975}" presName="hierChild2" presStyleCnt="0"/>
      <dgm:spPr/>
    </dgm:pt>
    <dgm:pt modelId="{94FF1D54-6484-4018-ADF3-F0C93BA840C5}" type="pres">
      <dgm:prSet presAssocID="{93BDCFA9-6B78-41E0-BF31-69694C87089E}" presName="Name37" presStyleLbl="parChTrans1D2" presStyleIdx="0" presStyleCnt="1"/>
      <dgm:spPr/>
    </dgm:pt>
    <dgm:pt modelId="{4E5CABDD-4E36-4678-B090-D5C66B4B7984}" type="pres">
      <dgm:prSet presAssocID="{0C75BF05-C714-4ABA-88DE-1640E5933D80}" presName="hierRoot2" presStyleCnt="0">
        <dgm:presLayoutVars>
          <dgm:hierBranch val="init"/>
        </dgm:presLayoutVars>
      </dgm:prSet>
      <dgm:spPr/>
    </dgm:pt>
    <dgm:pt modelId="{137671B9-DDAB-4408-817B-3D1B9C13D695}" type="pres">
      <dgm:prSet presAssocID="{0C75BF05-C714-4ABA-88DE-1640E5933D80}" presName="rootComposite" presStyleCnt="0"/>
      <dgm:spPr/>
    </dgm:pt>
    <dgm:pt modelId="{9D0CA9FA-A62C-4CFB-8F34-A8BCD61F548C}" type="pres">
      <dgm:prSet presAssocID="{0C75BF05-C714-4ABA-88DE-1640E5933D80}" presName="rootText" presStyleLbl="node2" presStyleIdx="0" presStyleCnt="1">
        <dgm:presLayoutVars>
          <dgm:chPref val="3"/>
        </dgm:presLayoutVars>
      </dgm:prSet>
      <dgm:spPr/>
    </dgm:pt>
    <dgm:pt modelId="{29BBF673-8899-4A43-A81C-3AB123D7966D}" type="pres">
      <dgm:prSet presAssocID="{0C75BF05-C714-4ABA-88DE-1640E5933D80}" presName="rootConnector" presStyleLbl="node2" presStyleIdx="0" presStyleCnt="1"/>
      <dgm:spPr/>
    </dgm:pt>
    <dgm:pt modelId="{880247CB-05F1-4F14-BEB3-1949A7EF40F1}" type="pres">
      <dgm:prSet presAssocID="{0C75BF05-C714-4ABA-88DE-1640E5933D80}" presName="hierChild4" presStyleCnt="0"/>
      <dgm:spPr/>
    </dgm:pt>
    <dgm:pt modelId="{B9224DCA-3031-4298-98D0-E39FE762E8AF}" type="pres">
      <dgm:prSet presAssocID="{D09F236E-00EF-4C04-AE67-A3D66FD7F469}" presName="Name37" presStyleLbl="parChTrans1D3" presStyleIdx="0" presStyleCnt="1"/>
      <dgm:spPr/>
    </dgm:pt>
    <dgm:pt modelId="{E4721FE9-FB08-4DE3-AF29-EF4176CE8B6F}" type="pres">
      <dgm:prSet presAssocID="{66CE92EE-74AB-4EEB-A4E8-8C013FA55F35}" presName="hierRoot2" presStyleCnt="0">
        <dgm:presLayoutVars>
          <dgm:hierBranch val="init"/>
        </dgm:presLayoutVars>
      </dgm:prSet>
      <dgm:spPr/>
    </dgm:pt>
    <dgm:pt modelId="{F2D6FF29-19F5-4D6F-8C35-D7D578EEBA63}" type="pres">
      <dgm:prSet presAssocID="{66CE92EE-74AB-4EEB-A4E8-8C013FA55F35}" presName="rootComposite" presStyleCnt="0"/>
      <dgm:spPr/>
    </dgm:pt>
    <dgm:pt modelId="{F62D1D13-E11F-4811-9708-6C1E03BC6368}" type="pres">
      <dgm:prSet presAssocID="{66CE92EE-74AB-4EEB-A4E8-8C013FA55F35}" presName="rootText" presStyleLbl="node3" presStyleIdx="0" presStyleCnt="1">
        <dgm:presLayoutVars>
          <dgm:chPref val="3"/>
        </dgm:presLayoutVars>
      </dgm:prSet>
      <dgm:spPr/>
    </dgm:pt>
    <dgm:pt modelId="{82DB5AC9-C089-49E0-8386-197370B0E586}" type="pres">
      <dgm:prSet presAssocID="{66CE92EE-74AB-4EEB-A4E8-8C013FA55F35}" presName="rootConnector" presStyleLbl="node3" presStyleIdx="0" presStyleCnt="1"/>
      <dgm:spPr/>
    </dgm:pt>
    <dgm:pt modelId="{123D402E-9F25-4FE3-AF79-E679AD0EE5B2}" type="pres">
      <dgm:prSet presAssocID="{66CE92EE-74AB-4EEB-A4E8-8C013FA55F35}" presName="hierChild4" presStyleCnt="0"/>
      <dgm:spPr/>
    </dgm:pt>
    <dgm:pt modelId="{1E668999-FA05-40E2-B31D-E09E51D3939B}" type="pres">
      <dgm:prSet presAssocID="{97CF5491-4EA5-4B3F-98A9-2A3B86BFE2FB}" presName="Name37" presStyleLbl="parChTrans1D4" presStyleIdx="0" presStyleCnt="4"/>
      <dgm:spPr/>
    </dgm:pt>
    <dgm:pt modelId="{F7DE441A-8658-4857-8D20-95EC1FAC16C3}" type="pres">
      <dgm:prSet presAssocID="{FA6623EB-19B9-4FFC-8070-361C4E61CBB4}" presName="hierRoot2" presStyleCnt="0">
        <dgm:presLayoutVars>
          <dgm:hierBranch val="init"/>
        </dgm:presLayoutVars>
      </dgm:prSet>
      <dgm:spPr/>
    </dgm:pt>
    <dgm:pt modelId="{30B8CC4F-581E-455D-AC54-4D014DDF7BB6}" type="pres">
      <dgm:prSet presAssocID="{FA6623EB-19B9-4FFC-8070-361C4E61CBB4}" presName="rootComposite" presStyleCnt="0"/>
      <dgm:spPr/>
    </dgm:pt>
    <dgm:pt modelId="{ECD5FC35-98C9-4C25-850D-8D0E570A1A31}" type="pres">
      <dgm:prSet presAssocID="{FA6623EB-19B9-4FFC-8070-361C4E61CBB4}" presName="rootText" presStyleLbl="node4" presStyleIdx="0" presStyleCnt="4">
        <dgm:presLayoutVars>
          <dgm:chPref val="3"/>
        </dgm:presLayoutVars>
      </dgm:prSet>
      <dgm:spPr/>
    </dgm:pt>
    <dgm:pt modelId="{441ADC7B-A7C3-4ADA-BA7E-BCB05CE822F4}" type="pres">
      <dgm:prSet presAssocID="{FA6623EB-19B9-4FFC-8070-361C4E61CBB4}" presName="rootConnector" presStyleLbl="node4" presStyleIdx="0" presStyleCnt="4"/>
      <dgm:spPr/>
    </dgm:pt>
    <dgm:pt modelId="{73546805-F6F5-4BF8-859D-B5512107533D}" type="pres">
      <dgm:prSet presAssocID="{FA6623EB-19B9-4FFC-8070-361C4E61CBB4}" presName="hierChild4" presStyleCnt="0"/>
      <dgm:spPr/>
    </dgm:pt>
    <dgm:pt modelId="{5D5CF9D9-407C-44C7-B53F-9DD2AFBB87FD}" type="pres">
      <dgm:prSet presAssocID="{1C60DDA8-D98D-4D0E-BB67-1BB750111B94}" presName="Name37" presStyleLbl="parChTrans1D4" presStyleIdx="1" presStyleCnt="4"/>
      <dgm:spPr/>
    </dgm:pt>
    <dgm:pt modelId="{C3AE13BB-8318-49B0-A28E-7CE115ADC00C}" type="pres">
      <dgm:prSet presAssocID="{AE699A2D-E370-4FFF-B2E6-7B30DCCA72A1}" presName="hierRoot2" presStyleCnt="0">
        <dgm:presLayoutVars>
          <dgm:hierBranch val="init"/>
        </dgm:presLayoutVars>
      </dgm:prSet>
      <dgm:spPr/>
    </dgm:pt>
    <dgm:pt modelId="{C92A392B-E7A6-482E-B14C-38974F7AC921}" type="pres">
      <dgm:prSet presAssocID="{AE699A2D-E370-4FFF-B2E6-7B30DCCA72A1}" presName="rootComposite" presStyleCnt="0"/>
      <dgm:spPr/>
    </dgm:pt>
    <dgm:pt modelId="{4DC2026D-317D-4B72-95EC-CF6EF7E9935A}" type="pres">
      <dgm:prSet presAssocID="{AE699A2D-E370-4FFF-B2E6-7B30DCCA72A1}" presName="rootText" presStyleLbl="node4" presStyleIdx="1" presStyleCnt="4">
        <dgm:presLayoutVars>
          <dgm:chPref val="3"/>
        </dgm:presLayoutVars>
      </dgm:prSet>
      <dgm:spPr/>
    </dgm:pt>
    <dgm:pt modelId="{C42F4621-095D-4BCF-8A75-CDB18C560091}" type="pres">
      <dgm:prSet presAssocID="{AE699A2D-E370-4FFF-B2E6-7B30DCCA72A1}" presName="rootConnector" presStyleLbl="node4" presStyleIdx="1" presStyleCnt="4"/>
      <dgm:spPr/>
    </dgm:pt>
    <dgm:pt modelId="{26F6199D-0551-4135-ABCD-22B514BB4FF9}" type="pres">
      <dgm:prSet presAssocID="{AE699A2D-E370-4FFF-B2E6-7B30DCCA72A1}" presName="hierChild4" presStyleCnt="0"/>
      <dgm:spPr/>
    </dgm:pt>
    <dgm:pt modelId="{708473CA-B20E-4F0B-9564-E7BFBADBB3BD}" type="pres">
      <dgm:prSet presAssocID="{AE699A2D-E370-4FFF-B2E6-7B30DCCA72A1}" presName="hierChild5" presStyleCnt="0"/>
      <dgm:spPr/>
    </dgm:pt>
    <dgm:pt modelId="{02F6E325-F136-4A7E-81A6-3319C8105BEC}" type="pres">
      <dgm:prSet presAssocID="{FA6623EB-19B9-4FFC-8070-361C4E61CBB4}" presName="hierChild5" presStyleCnt="0"/>
      <dgm:spPr/>
    </dgm:pt>
    <dgm:pt modelId="{68623288-1BE1-4E5B-9A01-15664FA61D5A}" type="pres">
      <dgm:prSet presAssocID="{3187446C-33DA-423D-A334-29DA6C91DA32}" presName="Name37" presStyleLbl="parChTrans1D4" presStyleIdx="2" presStyleCnt="4"/>
      <dgm:spPr/>
    </dgm:pt>
    <dgm:pt modelId="{13A834C6-BA52-4CC0-8B98-2100BE1456AD}" type="pres">
      <dgm:prSet presAssocID="{CD3C27D4-9F32-4533-8029-AD65BA690DB9}" presName="hierRoot2" presStyleCnt="0">
        <dgm:presLayoutVars>
          <dgm:hierBranch val="init"/>
        </dgm:presLayoutVars>
      </dgm:prSet>
      <dgm:spPr/>
    </dgm:pt>
    <dgm:pt modelId="{DA3B240D-8E35-4C56-A961-9EBF150B3C7B}" type="pres">
      <dgm:prSet presAssocID="{CD3C27D4-9F32-4533-8029-AD65BA690DB9}" presName="rootComposite" presStyleCnt="0"/>
      <dgm:spPr/>
    </dgm:pt>
    <dgm:pt modelId="{789B7C6C-7A39-4F5A-B069-C83DEBEEC572}" type="pres">
      <dgm:prSet presAssocID="{CD3C27D4-9F32-4533-8029-AD65BA690DB9}" presName="rootText" presStyleLbl="node4" presStyleIdx="2" presStyleCnt="4">
        <dgm:presLayoutVars>
          <dgm:chPref val="3"/>
        </dgm:presLayoutVars>
      </dgm:prSet>
      <dgm:spPr/>
    </dgm:pt>
    <dgm:pt modelId="{33307338-0DD3-4DD9-A3CD-D3ACC2DF6C74}" type="pres">
      <dgm:prSet presAssocID="{CD3C27D4-9F32-4533-8029-AD65BA690DB9}" presName="rootConnector" presStyleLbl="node4" presStyleIdx="2" presStyleCnt="4"/>
      <dgm:spPr/>
    </dgm:pt>
    <dgm:pt modelId="{8F665F8D-25CB-4E90-83B4-BEA30F6735C4}" type="pres">
      <dgm:prSet presAssocID="{CD3C27D4-9F32-4533-8029-AD65BA690DB9}" presName="hierChild4" presStyleCnt="0"/>
      <dgm:spPr/>
    </dgm:pt>
    <dgm:pt modelId="{1B5B120D-DADC-4933-8926-FF833ABB7DC3}" type="pres">
      <dgm:prSet presAssocID="{E16D3CF5-96EF-4DD5-8786-896ADF6FDCD5}" presName="Name37" presStyleLbl="parChTrans1D4" presStyleIdx="3" presStyleCnt="4"/>
      <dgm:spPr/>
    </dgm:pt>
    <dgm:pt modelId="{5B415C8A-0F4F-4698-B56E-5431D387CC23}" type="pres">
      <dgm:prSet presAssocID="{98736C28-CA6A-4E37-AD9A-1DCB93290EF7}" presName="hierRoot2" presStyleCnt="0">
        <dgm:presLayoutVars>
          <dgm:hierBranch val="init"/>
        </dgm:presLayoutVars>
      </dgm:prSet>
      <dgm:spPr/>
    </dgm:pt>
    <dgm:pt modelId="{9D43A1B4-DE17-452D-8A8C-CF25970C7953}" type="pres">
      <dgm:prSet presAssocID="{98736C28-CA6A-4E37-AD9A-1DCB93290EF7}" presName="rootComposite" presStyleCnt="0"/>
      <dgm:spPr/>
    </dgm:pt>
    <dgm:pt modelId="{B0B0939D-F19C-48DD-BD85-DE28AC275F70}" type="pres">
      <dgm:prSet presAssocID="{98736C28-CA6A-4E37-AD9A-1DCB93290EF7}" presName="rootText" presStyleLbl="node4" presStyleIdx="3" presStyleCnt="4">
        <dgm:presLayoutVars>
          <dgm:chPref val="3"/>
        </dgm:presLayoutVars>
      </dgm:prSet>
      <dgm:spPr/>
    </dgm:pt>
    <dgm:pt modelId="{F405D435-0F67-459F-A7B4-9E3C48E77C06}" type="pres">
      <dgm:prSet presAssocID="{98736C28-CA6A-4E37-AD9A-1DCB93290EF7}" presName="rootConnector" presStyleLbl="node4" presStyleIdx="3" presStyleCnt="4"/>
      <dgm:spPr/>
    </dgm:pt>
    <dgm:pt modelId="{7E8054AB-EB4C-4E0A-A80A-CC03D6F64E9A}" type="pres">
      <dgm:prSet presAssocID="{98736C28-CA6A-4E37-AD9A-1DCB93290EF7}" presName="hierChild4" presStyleCnt="0"/>
      <dgm:spPr/>
    </dgm:pt>
    <dgm:pt modelId="{2694BE27-7A1D-4EF3-AA6F-DFF11A9A7F00}" type="pres">
      <dgm:prSet presAssocID="{98736C28-CA6A-4E37-AD9A-1DCB93290EF7}" presName="hierChild5" presStyleCnt="0"/>
      <dgm:spPr/>
    </dgm:pt>
    <dgm:pt modelId="{C9143804-73D8-4EB9-8DFF-24FC9D0EC6C2}" type="pres">
      <dgm:prSet presAssocID="{CD3C27D4-9F32-4533-8029-AD65BA690DB9}" presName="hierChild5" presStyleCnt="0"/>
      <dgm:spPr/>
    </dgm:pt>
    <dgm:pt modelId="{1734774B-6FAE-42DB-8F9D-F7B5F79A3390}" type="pres">
      <dgm:prSet presAssocID="{66CE92EE-74AB-4EEB-A4E8-8C013FA55F35}" presName="hierChild5" presStyleCnt="0"/>
      <dgm:spPr/>
    </dgm:pt>
    <dgm:pt modelId="{18891C06-12A5-4DC9-AAEA-CD1FBDA04D30}" type="pres">
      <dgm:prSet presAssocID="{0C75BF05-C714-4ABA-88DE-1640E5933D80}" presName="hierChild5" presStyleCnt="0"/>
      <dgm:spPr/>
    </dgm:pt>
    <dgm:pt modelId="{3871C12A-5897-4A37-8DF3-D8701884C96E}" type="pres">
      <dgm:prSet presAssocID="{9B44A4A4-E80C-4190-87D9-559C94162975}" presName="hierChild3" presStyleCnt="0"/>
      <dgm:spPr/>
    </dgm:pt>
  </dgm:ptLst>
  <dgm:cxnLst>
    <dgm:cxn modelId="{F7AF7F03-8AA9-49E5-B12F-CBB1AAB216B2}" type="presOf" srcId="{AE699A2D-E370-4FFF-B2E6-7B30DCCA72A1}" destId="{4DC2026D-317D-4B72-95EC-CF6EF7E9935A}" srcOrd="0" destOrd="0" presId="urn:microsoft.com/office/officeart/2005/8/layout/orgChart1"/>
    <dgm:cxn modelId="{B7A79F0B-2013-4B3E-B833-764575F4DDD8}" type="presOf" srcId="{0C75BF05-C714-4ABA-88DE-1640E5933D80}" destId="{29BBF673-8899-4A43-A81C-3AB123D7966D}" srcOrd="1" destOrd="0" presId="urn:microsoft.com/office/officeart/2005/8/layout/orgChart1"/>
    <dgm:cxn modelId="{F4691715-C29E-4B01-B651-CFF99DE6A565}" type="presOf" srcId="{E16D3CF5-96EF-4DD5-8786-896ADF6FDCD5}" destId="{1B5B120D-DADC-4933-8926-FF833ABB7DC3}" srcOrd="0" destOrd="0" presId="urn:microsoft.com/office/officeart/2005/8/layout/orgChart1"/>
    <dgm:cxn modelId="{40148E1A-8E47-4651-BDB7-EEAF1301C9AB}" type="presOf" srcId="{FA6623EB-19B9-4FFC-8070-361C4E61CBB4}" destId="{ECD5FC35-98C9-4C25-850D-8D0E570A1A31}" srcOrd="0" destOrd="0" presId="urn:microsoft.com/office/officeart/2005/8/layout/orgChart1"/>
    <dgm:cxn modelId="{77C0792A-D28D-4883-8E7A-9F62E36F61D9}" srcId="{66CE92EE-74AB-4EEB-A4E8-8C013FA55F35}" destId="{FA6623EB-19B9-4FFC-8070-361C4E61CBB4}" srcOrd="0" destOrd="0" parTransId="{97CF5491-4EA5-4B3F-98A9-2A3B86BFE2FB}" sibTransId="{02AC46C5-0598-411F-9E7E-0E27A4F461B1}"/>
    <dgm:cxn modelId="{E0145137-69F6-41D2-96E6-633338437649}" type="presOf" srcId="{0C75BF05-C714-4ABA-88DE-1640E5933D80}" destId="{9D0CA9FA-A62C-4CFB-8F34-A8BCD61F548C}" srcOrd="0" destOrd="0" presId="urn:microsoft.com/office/officeart/2005/8/layout/orgChart1"/>
    <dgm:cxn modelId="{09E3293E-818C-4D60-B34C-F8576CEC6603}" type="presOf" srcId="{3187446C-33DA-423D-A334-29DA6C91DA32}" destId="{68623288-1BE1-4E5B-9A01-15664FA61D5A}" srcOrd="0" destOrd="0" presId="urn:microsoft.com/office/officeart/2005/8/layout/orgChart1"/>
    <dgm:cxn modelId="{37C5BC42-8E22-41C7-B3A5-B22E8A8DAD47}" srcId="{CD3C27D4-9F32-4533-8029-AD65BA690DB9}" destId="{98736C28-CA6A-4E37-AD9A-1DCB93290EF7}" srcOrd="0" destOrd="0" parTransId="{E16D3CF5-96EF-4DD5-8786-896ADF6FDCD5}" sibTransId="{33D15655-B59D-4DFB-A4A4-03E36CF767CB}"/>
    <dgm:cxn modelId="{22174C63-CA71-4AE7-AFCF-735F200A86A5}" type="presOf" srcId="{98736C28-CA6A-4E37-AD9A-1DCB93290EF7}" destId="{F405D435-0F67-459F-A7B4-9E3C48E77C06}" srcOrd="1" destOrd="0" presId="urn:microsoft.com/office/officeart/2005/8/layout/orgChart1"/>
    <dgm:cxn modelId="{A6480D4C-B688-4AE0-86AD-470D6C4C7C81}" type="presOf" srcId="{97CF5491-4EA5-4B3F-98A9-2A3B86BFE2FB}" destId="{1E668999-FA05-40E2-B31D-E09E51D3939B}" srcOrd="0" destOrd="0" presId="urn:microsoft.com/office/officeart/2005/8/layout/orgChart1"/>
    <dgm:cxn modelId="{E9DF234F-E1CC-4C34-8A41-420FF0CB26E4}" type="presOf" srcId="{9B44A4A4-E80C-4190-87D9-559C94162975}" destId="{49D1EAA1-D0A5-45BC-90EA-4F8E9A83E7AE}" srcOrd="1" destOrd="0" presId="urn:microsoft.com/office/officeart/2005/8/layout/orgChart1"/>
    <dgm:cxn modelId="{17D07D70-340D-46A9-8699-E871A9679B68}" type="presOf" srcId="{66CE92EE-74AB-4EEB-A4E8-8C013FA55F35}" destId="{82DB5AC9-C089-49E0-8386-197370B0E586}" srcOrd="1" destOrd="0" presId="urn:microsoft.com/office/officeart/2005/8/layout/orgChart1"/>
    <dgm:cxn modelId="{925E4A53-1C81-4E5E-AEFA-6996A913A1FF}" type="presOf" srcId="{98736C28-CA6A-4E37-AD9A-1DCB93290EF7}" destId="{B0B0939D-F19C-48DD-BD85-DE28AC275F70}" srcOrd="0" destOrd="0" presId="urn:microsoft.com/office/officeart/2005/8/layout/orgChart1"/>
    <dgm:cxn modelId="{A9E83355-8689-4B71-89D8-8CB3C4D29CF5}" type="presOf" srcId="{FA6623EB-19B9-4FFC-8070-361C4E61CBB4}" destId="{441ADC7B-A7C3-4ADA-BA7E-BCB05CE822F4}" srcOrd="1" destOrd="0" presId="urn:microsoft.com/office/officeart/2005/8/layout/orgChart1"/>
    <dgm:cxn modelId="{8AB10F78-3EFD-4FEA-B23B-3E33AEE579D1}" type="presOf" srcId="{CD3C27D4-9F32-4533-8029-AD65BA690DB9}" destId="{789B7C6C-7A39-4F5A-B069-C83DEBEEC572}" srcOrd="0" destOrd="0" presId="urn:microsoft.com/office/officeart/2005/8/layout/orgChart1"/>
    <dgm:cxn modelId="{DE1D7158-4A5A-4C33-ACEE-1547CA126203}" type="presOf" srcId="{1C60DDA8-D98D-4D0E-BB67-1BB750111B94}" destId="{5D5CF9D9-407C-44C7-B53F-9DD2AFBB87FD}" srcOrd="0" destOrd="0" presId="urn:microsoft.com/office/officeart/2005/8/layout/orgChart1"/>
    <dgm:cxn modelId="{2EB4F87D-5391-48EC-97F2-16BFF9A151F8}" srcId="{66CE92EE-74AB-4EEB-A4E8-8C013FA55F35}" destId="{CD3C27D4-9F32-4533-8029-AD65BA690DB9}" srcOrd="1" destOrd="0" parTransId="{3187446C-33DA-423D-A334-29DA6C91DA32}" sibTransId="{2574D8A5-8CED-42F6-AC95-A6D4AED6231D}"/>
    <dgm:cxn modelId="{17459983-BC96-469A-A090-82055D30366A}" type="presOf" srcId="{9B44A4A4-E80C-4190-87D9-559C94162975}" destId="{8E6CA0E1-87BD-4385-8219-73A9C811B488}" srcOrd="0" destOrd="0" presId="urn:microsoft.com/office/officeart/2005/8/layout/orgChart1"/>
    <dgm:cxn modelId="{BBF1618B-0694-47B2-B663-052FC5687044}" type="presOf" srcId="{AE699A2D-E370-4FFF-B2E6-7B30DCCA72A1}" destId="{C42F4621-095D-4BCF-8A75-CDB18C560091}" srcOrd="1" destOrd="0" presId="urn:microsoft.com/office/officeart/2005/8/layout/orgChart1"/>
    <dgm:cxn modelId="{DA2D5C9A-47EC-41B2-BD5F-8ED4234E5538}" type="presOf" srcId="{66CE92EE-74AB-4EEB-A4E8-8C013FA55F35}" destId="{F62D1D13-E11F-4811-9708-6C1E03BC6368}" srcOrd="0" destOrd="0" presId="urn:microsoft.com/office/officeart/2005/8/layout/orgChart1"/>
    <dgm:cxn modelId="{081C58A0-EFBF-49B7-851E-4AACFA1443EE}" type="presOf" srcId="{93BDCFA9-6B78-41E0-BF31-69694C87089E}" destId="{94FF1D54-6484-4018-ADF3-F0C93BA840C5}" srcOrd="0" destOrd="0" presId="urn:microsoft.com/office/officeart/2005/8/layout/orgChart1"/>
    <dgm:cxn modelId="{9E92CAAA-DC35-46AD-B53E-F795E5BE85E8}" type="presOf" srcId="{69EF6714-E05F-433C-91DF-DE00B66F3014}" destId="{A36A1056-7E32-40DC-BAB0-B16DC95D91A6}" srcOrd="0" destOrd="0" presId="urn:microsoft.com/office/officeart/2005/8/layout/orgChart1"/>
    <dgm:cxn modelId="{C18E37C0-594E-4CF3-B5A3-BD09B6F61DD6}" srcId="{FA6623EB-19B9-4FFC-8070-361C4E61CBB4}" destId="{AE699A2D-E370-4FFF-B2E6-7B30DCCA72A1}" srcOrd="0" destOrd="0" parTransId="{1C60DDA8-D98D-4D0E-BB67-1BB750111B94}" sibTransId="{0D49484C-1456-4A76-A821-ECBD7B8A9EBB}"/>
    <dgm:cxn modelId="{D7E402C5-129B-47E3-A046-B6CD997F79C5}" srcId="{69EF6714-E05F-433C-91DF-DE00B66F3014}" destId="{9B44A4A4-E80C-4190-87D9-559C94162975}" srcOrd="0" destOrd="0" parTransId="{3835F351-EBBA-4586-AF8F-6CE97F5A9A1D}" sibTransId="{B8F25204-F507-45D9-8759-8E56839A2291}"/>
    <dgm:cxn modelId="{012B25D3-E4A6-4C35-9B0D-46D694A16C40}" type="presOf" srcId="{D09F236E-00EF-4C04-AE67-A3D66FD7F469}" destId="{B9224DCA-3031-4298-98D0-E39FE762E8AF}" srcOrd="0" destOrd="0" presId="urn:microsoft.com/office/officeart/2005/8/layout/orgChart1"/>
    <dgm:cxn modelId="{74A66ED5-D403-4E87-BD26-657DD10481F9}" type="presOf" srcId="{CD3C27D4-9F32-4533-8029-AD65BA690DB9}" destId="{33307338-0DD3-4DD9-A3CD-D3ACC2DF6C74}" srcOrd="1" destOrd="0" presId="urn:microsoft.com/office/officeart/2005/8/layout/orgChart1"/>
    <dgm:cxn modelId="{CB4ADCDE-540D-4ACB-AE4E-B4E9460E2256}" srcId="{0C75BF05-C714-4ABA-88DE-1640E5933D80}" destId="{66CE92EE-74AB-4EEB-A4E8-8C013FA55F35}" srcOrd="0" destOrd="0" parTransId="{D09F236E-00EF-4C04-AE67-A3D66FD7F469}" sibTransId="{20B5BB19-F449-4346-95A3-9B256964C679}"/>
    <dgm:cxn modelId="{50514FF1-7C30-48B6-8A85-9CFB4B3992C0}" srcId="{9B44A4A4-E80C-4190-87D9-559C94162975}" destId="{0C75BF05-C714-4ABA-88DE-1640E5933D80}" srcOrd="0" destOrd="0" parTransId="{93BDCFA9-6B78-41E0-BF31-69694C87089E}" sibTransId="{2AC0453E-5A00-40FE-A368-26CE011A4735}"/>
    <dgm:cxn modelId="{7214CE4F-E12C-447D-B495-05E266D5BAF5}" type="presParOf" srcId="{A36A1056-7E32-40DC-BAB0-B16DC95D91A6}" destId="{6E097622-90EE-42A5-A847-CB0E5E76989A}" srcOrd="0" destOrd="0" presId="urn:microsoft.com/office/officeart/2005/8/layout/orgChart1"/>
    <dgm:cxn modelId="{04551756-1E3D-44C2-8763-159A5E885B22}" type="presParOf" srcId="{6E097622-90EE-42A5-A847-CB0E5E76989A}" destId="{B2767513-051B-48FD-9934-08ECBF2B3A2F}" srcOrd="0" destOrd="0" presId="urn:microsoft.com/office/officeart/2005/8/layout/orgChart1"/>
    <dgm:cxn modelId="{0E3DEF9D-FEEA-44CE-8200-B08372EA26C1}" type="presParOf" srcId="{B2767513-051B-48FD-9934-08ECBF2B3A2F}" destId="{8E6CA0E1-87BD-4385-8219-73A9C811B488}" srcOrd="0" destOrd="0" presId="urn:microsoft.com/office/officeart/2005/8/layout/orgChart1"/>
    <dgm:cxn modelId="{E0A4074F-269A-4179-8B6D-B9E8A14CDB6E}" type="presParOf" srcId="{B2767513-051B-48FD-9934-08ECBF2B3A2F}" destId="{49D1EAA1-D0A5-45BC-90EA-4F8E9A83E7AE}" srcOrd="1" destOrd="0" presId="urn:microsoft.com/office/officeart/2005/8/layout/orgChart1"/>
    <dgm:cxn modelId="{42E27E6F-D289-4DA3-8C49-FA35C36A5550}" type="presParOf" srcId="{6E097622-90EE-42A5-A847-CB0E5E76989A}" destId="{239A9414-4123-4F43-89E0-B0175196D980}" srcOrd="1" destOrd="0" presId="urn:microsoft.com/office/officeart/2005/8/layout/orgChart1"/>
    <dgm:cxn modelId="{1EB23A62-5B9C-401F-99E6-73CB4C2DD647}" type="presParOf" srcId="{239A9414-4123-4F43-89E0-B0175196D980}" destId="{94FF1D54-6484-4018-ADF3-F0C93BA840C5}" srcOrd="0" destOrd="0" presId="urn:microsoft.com/office/officeart/2005/8/layout/orgChart1"/>
    <dgm:cxn modelId="{A1EE9D30-D676-45BD-B099-6BE8F36A1ADC}" type="presParOf" srcId="{239A9414-4123-4F43-89E0-B0175196D980}" destId="{4E5CABDD-4E36-4678-B090-D5C66B4B7984}" srcOrd="1" destOrd="0" presId="urn:microsoft.com/office/officeart/2005/8/layout/orgChart1"/>
    <dgm:cxn modelId="{E0ADCB20-E2D9-4C12-9530-81747ED0F0CC}" type="presParOf" srcId="{4E5CABDD-4E36-4678-B090-D5C66B4B7984}" destId="{137671B9-DDAB-4408-817B-3D1B9C13D695}" srcOrd="0" destOrd="0" presId="urn:microsoft.com/office/officeart/2005/8/layout/orgChart1"/>
    <dgm:cxn modelId="{AD759B52-45ED-4C9D-91BD-ACA6D08318D7}" type="presParOf" srcId="{137671B9-DDAB-4408-817B-3D1B9C13D695}" destId="{9D0CA9FA-A62C-4CFB-8F34-A8BCD61F548C}" srcOrd="0" destOrd="0" presId="urn:microsoft.com/office/officeart/2005/8/layout/orgChart1"/>
    <dgm:cxn modelId="{977344D1-6F36-4CFF-8BB2-CAD69F8A0E67}" type="presParOf" srcId="{137671B9-DDAB-4408-817B-3D1B9C13D695}" destId="{29BBF673-8899-4A43-A81C-3AB123D7966D}" srcOrd="1" destOrd="0" presId="urn:microsoft.com/office/officeart/2005/8/layout/orgChart1"/>
    <dgm:cxn modelId="{FA72C366-C8C2-414A-B8E1-419FFDB1B8F2}" type="presParOf" srcId="{4E5CABDD-4E36-4678-B090-D5C66B4B7984}" destId="{880247CB-05F1-4F14-BEB3-1949A7EF40F1}" srcOrd="1" destOrd="0" presId="urn:microsoft.com/office/officeart/2005/8/layout/orgChart1"/>
    <dgm:cxn modelId="{66033C77-2834-4562-84AD-B322CA5CBDA6}" type="presParOf" srcId="{880247CB-05F1-4F14-BEB3-1949A7EF40F1}" destId="{B9224DCA-3031-4298-98D0-E39FE762E8AF}" srcOrd="0" destOrd="0" presId="urn:microsoft.com/office/officeart/2005/8/layout/orgChart1"/>
    <dgm:cxn modelId="{13B9F3D3-CA1D-419E-99B5-6BD6352FF9EE}" type="presParOf" srcId="{880247CB-05F1-4F14-BEB3-1949A7EF40F1}" destId="{E4721FE9-FB08-4DE3-AF29-EF4176CE8B6F}" srcOrd="1" destOrd="0" presId="urn:microsoft.com/office/officeart/2005/8/layout/orgChart1"/>
    <dgm:cxn modelId="{7CD84E02-7617-4C16-8A95-BAABE43BB65D}" type="presParOf" srcId="{E4721FE9-FB08-4DE3-AF29-EF4176CE8B6F}" destId="{F2D6FF29-19F5-4D6F-8C35-D7D578EEBA63}" srcOrd="0" destOrd="0" presId="urn:microsoft.com/office/officeart/2005/8/layout/orgChart1"/>
    <dgm:cxn modelId="{729F5378-BA22-430E-B121-52C57654D1C6}" type="presParOf" srcId="{F2D6FF29-19F5-4D6F-8C35-D7D578EEBA63}" destId="{F62D1D13-E11F-4811-9708-6C1E03BC6368}" srcOrd="0" destOrd="0" presId="urn:microsoft.com/office/officeart/2005/8/layout/orgChart1"/>
    <dgm:cxn modelId="{BDC3A1D3-1FC6-4F27-9542-1EA7296F2DCA}" type="presParOf" srcId="{F2D6FF29-19F5-4D6F-8C35-D7D578EEBA63}" destId="{82DB5AC9-C089-49E0-8386-197370B0E586}" srcOrd="1" destOrd="0" presId="urn:microsoft.com/office/officeart/2005/8/layout/orgChart1"/>
    <dgm:cxn modelId="{730D0423-5C8C-48DD-BA70-ECAA4A4D559F}" type="presParOf" srcId="{E4721FE9-FB08-4DE3-AF29-EF4176CE8B6F}" destId="{123D402E-9F25-4FE3-AF79-E679AD0EE5B2}" srcOrd="1" destOrd="0" presId="urn:microsoft.com/office/officeart/2005/8/layout/orgChart1"/>
    <dgm:cxn modelId="{26ED77BA-F24E-4FB8-8B19-F045614F4223}" type="presParOf" srcId="{123D402E-9F25-4FE3-AF79-E679AD0EE5B2}" destId="{1E668999-FA05-40E2-B31D-E09E51D3939B}" srcOrd="0" destOrd="0" presId="urn:microsoft.com/office/officeart/2005/8/layout/orgChart1"/>
    <dgm:cxn modelId="{8D0C0AF4-F53E-44EE-BAE5-17A47FFF50EA}" type="presParOf" srcId="{123D402E-9F25-4FE3-AF79-E679AD0EE5B2}" destId="{F7DE441A-8658-4857-8D20-95EC1FAC16C3}" srcOrd="1" destOrd="0" presId="urn:microsoft.com/office/officeart/2005/8/layout/orgChart1"/>
    <dgm:cxn modelId="{3CD6E68E-33E1-4BD0-84CC-41AF615BAF5D}" type="presParOf" srcId="{F7DE441A-8658-4857-8D20-95EC1FAC16C3}" destId="{30B8CC4F-581E-455D-AC54-4D014DDF7BB6}" srcOrd="0" destOrd="0" presId="urn:microsoft.com/office/officeart/2005/8/layout/orgChart1"/>
    <dgm:cxn modelId="{E5000CCD-B6B4-4E63-8624-83B695812778}" type="presParOf" srcId="{30B8CC4F-581E-455D-AC54-4D014DDF7BB6}" destId="{ECD5FC35-98C9-4C25-850D-8D0E570A1A31}" srcOrd="0" destOrd="0" presId="urn:microsoft.com/office/officeart/2005/8/layout/orgChart1"/>
    <dgm:cxn modelId="{FBA3C572-18B7-4FAA-9F7C-50E5E0BAD3C5}" type="presParOf" srcId="{30B8CC4F-581E-455D-AC54-4D014DDF7BB6}" destId="{441ADC7B-A7C3-4ADA-BA7E-BCB05CE822F4}" srcOrd="1" destOrd="0" presId="urn:microsoft.com/office/officeart/2005/8/layout/orgChart1"/>
    <dgm:cxn modelId="{7BFBB3BE-7EE1-4DE7-AA8A-88738D58C25D}" type="presParOf" srcId="{F7DE441A-8658-4857-8D20-95EC1FAC16C3}" destId="{73546805-F6F5-4BF8-859D-B5512107533D}" srcOrd="1" destOrd="0" presId="urn:microsoft.com/office/officeart/2005/8/layout/orgChart1"/>
    <dgm:cxn modelId="{C6E67ED6-2269-4B77-B5DC-16C5A2A2DA5B}" type="presParOf" srcId="{73546805-F6F5-4BF8-859D-B5512107533D}" destId="{5D5CF9D9-407C-44C7-B53F-9DD2AFBB87FD}" srcOrd="0" destOrd="0" presId="urn:microsoft.com/office/officeart/2005/8/layout/orgChart1"/>
    <dgm:cxn modelId="{98BC0BB1-B74D-416E-9647-0821313FB35F}" type="presParOf" srcId="{73546805-F6F5-4BF8-859D-B5512107533D}" destId="{C3AE13BB-8318-49B0-A28E-7CE115ADC00C}" srcOrd="1" destOrd="0" presId="urn:microsoft.com/office/officeart/2005/8/layout/orgChart1"/>
    <dgm:cxn modelId="{E403FCF2-7CA2-402D-84C6-B1F8AEFE21BD}" type="presParOf" srcId="{C3AE13BB-8318-49B0-A28E-7CE115ADC00C}" destId="{C92A392B-E7A6-482E-B14C-38974F7AC921}" srcOrd="0" destOrd="0" presId="urn:microsoft.com/office/officeart/2005/8/layout/orgChart1"/>
    <dgm:cxn modelId="{55029600-4D1F-44B7-BA23-76523941F8B1}" type="presParOf" srcId="{C92A392B-E7A6-482E-B14C-38974F7AC921}" destId="{4DC2026D-317D-4B72-95EC-CF6EF7E9935A}" srcOrd="0" destOrd="0" presId="urn:microsoft.com/office/officeart/2005/8/layout/orgChart1"/>
    <dgm:cxn modelId="{EE02A03E-6C71-4EFE-9225-DA3933BE7B36}" type="presParOf" srcId="{C92A392B-E7A6-482E-B14C-38974F7AC921}" destId="{C42F4621-095D-4BCF-8A75-CDB18C560091}" srcOrd="1" destOrd="0" presId="urn:microsoft.com/office/officeart/2005/8/layout/orgChart1"/>
    <dgm:cxn modelId="{B6653B76-BE86-4659-96CD-8B03B950A13D}" type="presParOf" srcId="{C3AE13BB-8318-49B0-A28E-7CE115ADC00C}" destId="{26F6199D-0551-4135-ABCD-22B514BB4FF9}" srcOrd="1" destOrd="0" presId="urn:microsoft.com/office/officeart/2005/8/layout/orgChart1"/>
    <dgm:cxn modelId="{ACCDA510-7EB0-4566-925D-A78F0C539DE4}" type="presParOf" srcId="{C3AE13BB-8318-49B0-A28E-7CE115ADC00C}" destId="{708473CA-B20E-4F0B-9564-E7BFBADBB3BD}" srcOrd="2" destOrd="0" presId="urn:microsoft.com/office/officeart/2005/8/layout/orgChart1"/>
    <dgm:cxn modelId="{0642FDBE-D526-48F2-8904-F5839E268CE5}" type="presParOf" srcId="{F7DE441A-8658-4857-8D20-95EC1FAC16C3}" destId="{02F6E325-F136-4A7E-81A6-3319C8105BEC}" srcOrd="2" destOrd="0" presId="urn:microsoft.com/office/officeart/2005/8/layout/orgChart1"/>
    <dgm:cxn modelId="{DF3CAD63-D640-4FBF-9272-805FB28E9D64}" type="presParOf" srcId="{123D402E-9F25-4FE3-AF79-E679AD0EE5B2}" destId="{68623288-1BE1-4E5B-9A01-15664FA61D5A}" srcOrd="2" destOrd="0" presId="urn:microsoft.com/office/officeart/2005/8/layout/orgChart1"/>
    <dgm:cxn modelId="{4F6E2981-198F-4E9F-8201-3B9975A22740}" type="presParOf" srcId="{123D402E-9F25-4FE3-AF79-E679AD0EE5B2}" destId="{13A834C6-BA52-4CC0-8B98-2100BE1456AD}" srcOrd="3" destOrd="0" presId="urn:microsoft.com/office/officeart/2005/8/layout/orgChart1"/>
    <dgm:cxn modelId="{C111DCF1-3DB7-4012-BC15-03637D81AB75}" type="presParOf" srcId="{13A834C6-BA52-4CC0-8B98-2100BE1456AD}" destId="{DA3B240D-8E35-4C56-A961-9EBF150B3C7B}" srcOrd="0" destOrd="0" presId="urn:microsoft.com/office/officeart/2005/8/layout/orgChart1"/>
    <dgm:cxn modelId="{B06C8F05-E48B-4BAE-AACD-FC7226A6A17D}" type="presParOf" srcId="{DA3B240D-8E35-4C56-A961-9EBF150B3C7B}" destId="{789B7C6C-7A39-4F5A-B069-C83DEBEEC572}" srcOrd="0" destOrd="0" presId="urn:microsoft.com/office/officeart/2005/8/layout/orgChart1"/>
    <dgm:cxn modelId="{B6E0062B-538B-4D5F-9831-B1897D228164}" type="presParOf" srcId="{DA3B240D-8E35-4C56-A961-9EBF150B3C7B}" destId="{33307338-0DD3-4DD9-A3CD-D3ACC2DF6C74}" srcOrd="1" destOrd="0" presId="urn:microsoft.com/office/officeart/2005/8/layout/orgChart1"/>
    <dgm:cxn modelId="{F7AA9EC5-C8B3-4381-9567-C6CFEC161B28}" type="presParOf" srcId="{13A834C6-BA52-4CC0-8B98-2100BE1456AD}" destId="{8F665F8D-25CB-4E90-83B4-BEA30F6735C4}" srcOrd="1" destOrd="0" presId="urn:microsoft.com/office/officeart/2005/8/layout/orgChart1"/>
    <dgm:cxn modelId="{FE5E9FE0-6151-4F76-8E5A-FA0DAF7E83D3}" type="presParOf" srcId="{8F665F8D-25CB-4E90-83B4-BEA30F6735C4}" destId="{1B5B120D-DADC-4933-8926-FF833ABB7DC3}" srcOrd="0" destOrd="0" presId="urn:microsoft.com/office/officeart/2005/8/layout/orgChart1"/>
    <dgm:cxn modelId="{2DE1D655-BF37-4ABB-A0CB-E8AD37468AF9}" type="presParOf" srcId="{8F665F8D-25CB-4E90-83B4-BEA30F6735C4}" destId="{5B415C8A-0F4F-4698-B56E-5431D387CC23}" srcOrd="1" destOrd="0" presId="urn:microsoft.com/office/officeart/2005/8/layout/orgChart1"/>
    <dgm:cxn modelId="{F7BD7D72-604D-4E42-8FFC-EC769F91293B}" type="presParOf" srcId="{5B415C8A-0F4F-4698-B56E-5431D387CC23}" destId="{9D43A1B4-DE17-452D-8A8C-CF25970C7953}" srcOrd="0" destOrd="0" presId="urn:microsoft.com/office/officeart/2005/8/layout/orgChart1"/>
    <dgm:cxn modelId="{9C0BD85D-303F-42F8-8738-55822B50AAD5}" type="presParOf" srcId="{9D43A1B4-DE17-452D-8A8C-CF25970C7953}" destId="{B0B0939D-F19C-48DD-BD85-DE28AC275F70}" srcOrd="0" destOrd="0" presId="urn:microsoft.com/office/officeart/2005/8/layout/orgChart1"/>
    <dgm:cxn modelId="{F5487968-685C-4728-89FA-27A0B4B7636F}" type="presParOf" srcId="{9D43A1B4-DE17-452D-8A8C-CF25970C7953}" destId="{F405D435-0F67-459F-A7B4-9E3C48E77C06}" srcOrd="1" destOrd="0" presId="urn:microsoft.com/office/officeart/2005/8/layout/orgChart1"/>
    <dgm:cxn modelId="{90C8F3D4-A06A-4C40-8691-E5C41A4313EE}" type="presParOf" srcId="{5B415C8A-0F4F-4698-B56E-5431D387CC23}" destId="{7E8054AB-EB4C-4E0A-A80A-CC03D6F64E9A}" srcOrd="1" destOrd="0" presId="urn:microsoft.com/office/officeart/2005/8/layout/orgChart1"/>
    <dgm:cxn modelId="{543F8B75-A8D7-41A2-89D7-79B49E7D1B9A}" type="presParOf" srcId="{5B415C8A-0F4F-4698-B56E-5431D387CC23}" destId="{2694BE27-7A1D-4EF3-AA6F-DFF11A9A7F00}" srcOrd="2" destOrd="0" presId="urn:microsoft.com/office/officeart/2005/8/layout/orgChart1"/>
    <dgm:cxn modelId="{F58A1441-2DB4-436D-9C99-253E9CD93671}" type="presParOf" srcId="{13A834C6-BA52-4CC0-8B98-2100BE1456AD}" destId="{C9143804-73D8-4EB9-8DFF-24FC9D0EC6C2}" srcOrd="2" destOrd="0" presId="urn:microsoft.com/office/officeart/2005/8/layout/orgChart1"/>
    <dgm:cxn modelId="{90DBFEB4-081D-4158-ADEB-C7D589B7EDB0}" type="presParOf" srcId="{E4721FE9-FB08-4DE3-AF29-EF4176CE8B6F}" destId="{1734774B-6FAE-42DB-8F9D-F7B5F79A3390}" srcOrd="2" destOrd="0" presId="urn:microsoft.com/office/officeart/2005/8/layout/orgChart1"/>
    <dgm:cxn modelId="{C9FC44B0-EF77-4752-BA0A-861F1E9C9B83}" type="presParOf" srcId="{4E5CABDD-4E36-4678-B090-D5C66B4B7984}" destId="{18891C06-12A5-4DC9-AAEA-CD1FBDA04D30}" srcOrd="2" destOrd="0" presId="urn:microsoft.com/office/officeart/2005/8/layout/orgChart1"/>
    <dgm:cxn modelId="{A01FA04A-CC8F-46B8-97C0-6689229EB2EE}" type="presParOf" srcId="{6E097622-90EE-42A5-A847-CB0E5E76989A}" destId="{3871C12A-5897-4A37-8DF3-D8701884C9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0DF81B-7AEB-4234-A87B-CC4D9546809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350592CF-A8B5-4A8F-A66A-6DA02F265045}">
      <dgm:prSet/>
      <dgm:spPr/>
      <dgm:t>
        <a:bodyPr/>
        <a:lstStyle/>
        <a:p>
          <a:pPr latinLnBrk="1"/>
          <a:r>
            <a:rPr lang="ko-KR" dirty="0"/>
            <a:t>검색어 입력</a:t>
          </a:r>
        </a:p>
      </dgm:t>
    </dgm:pt>
    <dgm:pt modelId="{D76C4092-9FFB-43E9-9767-54429142B4E0}" type="parTrans" cxnId="{C2EA279F-786E-40D2-8C9D-0146F55DB731}">
      <dgm:prSet/>
      <dgm:spPr/>
      <dgm:t>
        <a:bodyPr/>
        <a:lstStyle/>
        <a:p>
          <a:pPr latinLnBrk="1"/>
          <a:endParaRPr lang="ko-KR" altLang="en-US"/>
        </a:p>
      </dgm:t>
    </dgm:pt>
    <dgm:pt modelId="{E3BC9C75-F7F2-41E5-97CE-4C36ABB1088B}" type="sibTrans" cxnId="{C2EA279F-786E-40D2-8C9D-0146F55DB731}">
      <dgm:prSet/>
      <dgm:spPr/>
      <dgm:t>
        <a:bodyPr/>
        <a:lstStyle/>
        <a:p>
          <a:pPr latinLnBrk="1"/>
          <a:endParaRPr lang="ko-KR" altLang="en-US"/>
        </a:p>
      </dgm:t>
    </dgm:pt>
    <dgm:pt modelId="{1BAD117E-5C55-4069-B828-48BC0DDB7F05}">
      <dgm:prSet/>
      <dgm:spPr/>
      <dgm:t>
        <a:bodyPr/>
        <a:lstStyle/>
        <a:p>
          <a:pPr latinLnBrk="1"/>
          <a:r>
            <a:rPr lang="ko-KR"/>
            <a:t>검색 버튼</a:t>
          </a:r>
        </a:p>
      </dgm:t>
    </dgm:pt>
    <dgm:pt modelId="{11FD1135-4650-428D-A78C-1F559A97EBAA}" type="parTrans" cxnId="{AA0D8E0C-2EFF-46C9-8112-F25ECD8DE37F}">
      <dgm:prSet/>
      <dgm:spPr/>
      <dgm:t>
        <a:bodyPr/>
        <a:lstStyle/>
        <a:p>
          <a:pPr latinLnBrk="1"/>
          <a:endParaRPr lang="ko-KR" altLang="en-US"/>
        </a:p>
      </dgm:t>
    </dgm:pt>
    <dgm:pt modelId="{52547F78-1330-403A-A85C-9E40CCFC6C07}" type="sibTrans" cxnId="{AA0D8E0C-2EFF-46C9-8112-F25ECD8DE37F}">
      <dgm:prSet/>
      <dgm:spPr/>
      <dgm:t>
        <a:bodyPr/>
        <a:lstStyle/>
        <a:p>
          <a:pPr latinLnBrk="1"/>
          <a:endParaRPr lang="ko-KR" altLang="en-US"/>
        </a:p>
      </dgm:t>
    </dgm:pt>
    <dgm:pt modelId="{7784A352-6E67-47FC-92BA-AB12415044F7}">
      <dgm:prSet/>
      <dgm:spPr/>
      <dgm:t>
        <a:bodyPr/>
        <a:lstStyle/>
        <a:p>
          <a:pPr latinLnBrk="1"/>
          <a:r>
            <a:rPr lang="ko-KR" dirty="0"/>
            <a:t>상세 지도 페이지로</a:t>
          </a:r>
        </a:p>
      </dgm:t>
    </dgm:pt>
    <dgm:pt modelId="{6B2E0112-ADF5-4924-A792-FF3DCA39A1B1}" type="parTrans" cxnId="{64DD065B-3816-4ADE-A9FA-536EFB18F3BA}">
      <dgm:prSet/>
      <dgm:spPr/>
      <dgm:t>
        <a:bodyPr/>
        <a:lstStyle/>
        <a:p>
          <a:pPr latinLnBrk="1"/>
          <a:endParaRPr lang="ko-KR" altLang="en-US"/>
        </a:p>
      </dgm:t>
    </dgm:pt>
    <dgm:pt modelId="{ABC70663-969D-482F-9D09-D4FEBACCBF3A}" type="sibTrans" cxnId="{64DD065B-3816-4ADE-A9FA-536EFB18F3BA}">
      <dgm:prSet/>
      <dgm:spPr/>
      <dgm:t>
        <a:bodyPr/>
        <a:lstStyle/>
        <a:p>
          <a:pPr latinLnBrk="1"/>
          <a:endParaRPr lang="ko-KR" altLang="en-US"/>
        </a:p>
      </dgm:t>
    </dgm:pt>
    <dgm:pt modelId="{97193B53-1253-40BB-A9FB-C979C04BF5E5}" type="pres">
      <dgm:prSet presAssocID="{7D0DF81B-7AEB-4234-A87B-CC4D9546809A}" presName="linearFlow" presStyleCnt="0">
        <dgm:presLayoutVars>
          <dgm:resizeHandles val="exact"/>
        </dgm:presLayoutVars>
      </dgm:prSet>
      <dgm:spPr/>
    </dgm:pt>
    <dgm:pt modelId="{D497D579-6C5A-449B-908E-363DC7B6A878}" type="pres">
      <dgm:prSet presAssocID="{350592CF-A8B5-4A8F-A66A-6DA02F265045}" presName="node" presStyleLbl="node1" presStyleIdx="0" presStyleCnt="3">
        <dgm:presLayoutVars>
          <dgm:bulletEnabled val="1"/>
        </dgm:presLayoutVars>
      </dgm:prSet>
      <dgm:spPr/>
    </dgm:pt>
    <dgm:pt modelId="{0220F657-398B-4CF4-830F-0CFF49615442}" type="pres">
      <dgm:prSet presAssocID="{E3BC9C75-F7F2-41E5-97CE-4C36ABB1088B}" presName="sibTrans" presStyleLbl="sibTrans2D1" presStyleIdx="0" presStyleCnt="2"/>
      <dgm:spPr/>
    </dgm:pt>
    <dgm:pt modelId="{636DF84B-2E18-4E41-8A27-85C5689AB6D9}" type="pres">
      <dgm:prSet presAssocID="{E3BC9C75-F7F2-41E5-97CE-4C36ABB1088B}" presName="connectorText" presStyleLbl="sibTrans2D1" presStyleIdx="0" presStyleCnt="2"/>
      <dgm:spPr/>
    </dgm:pt>
    <dgm:pt modelId="{5D5CBA36-B091-4C46-9B1A-D768DD2E7278}" type="pres">
      <dgm:prSet presAssocID="{1BAD117E-5C55-4069-B828-48BC0DDB7F05}" presName="node" presStyleLbl="node1" presStyleIdx="1" presStyleCnt="3">
        <dgm:presLayoutVars>
          <dgm:bulletEnabled val="1"/>
        </dgm:presLayoutVars>
      </dgm:prSet>
      <dgm:spPr/>
    </dgm:pt>
    <dgm:pt modelId="{70E0A569-8303-4389-968B-3376C6C4C119}" type="pres">
      <dgm:prSet presAssocID="{52547F78-1330-403A-A85C-9E40CCFC6C07}" presName="sibTrans" presStyleLbl="sibTrans2D1" presStyleIdx="1" presStyleCnt="2"/>
      <dgm:spPr/>
    </dgm:pt>
    <dgm:pt modelId="{35BCACE6-C43D-43D9-BAFE-3D4B23F636FB}" type="pres">
      <dgm:prSet presAssocID="{52547F78-1330-403A-A85C-9E40CCFC6C07}" presName="connectorText" presStyleLbl="sibTrans2D1" presStyleIdx="1" presStyleCnt="2"/>
      <dgm:spPr/>
    </dgm:pt>
    <dgm:pt modelId="{FED95F47-92DF-44A0-9127-489D9392FFA7}" type="pres">
      <dgm:prSet presAssocID="{7784A352-6E67-47FC-92BA-AB1241504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D8E0C-2EFF-46C9-8112-F25ECD8DE37F}" srcId="{7D0DF81B-7AEB-4234-A87B-CC4D9546809A}" destId="{1BAD117E-5C55-4069-B828-48BC0DDB7F05}" srcOrd="1" destOrd="0" parTransId="{11FD1135-4650-428D-A78C-1F559A97EBAA}" sibTransId="{52547F78-1330-403A-A85C-9E40CCFC6C07}"/>
    <dgm:cxn modelId="{BED2D713-0A7D-4827-9E3B-BDAC82FCF5D3}" type="presOf" srcId="{E3BC9C75-F7F2-41E5-97CE-4C36ABB1088B}" destId="{636DF84B-2E18-4E41-8A27-85C5689AB6D9}" srcOrd="1" destOrd="0" presId="urn:microsoft.com/office/officeart/2005/8/layout/process2"/>
    <dgm:cxn modelId="{2B8E1B18-4FEF-43D3-9A4D-14FD5A047888}" type="presOf" srcId="{7D0DF81B-7AEB-4234-A87B-CC4D9546809A}" destId="{97193B53-1253-40BB-A9FB-C979C04BF5E5}" srcOrd="0" destOrd="0" presId="urn:microsoft.com/office/officeart/2005/8/layout/process2"/>
    <dgm:cxn modelId="{A9540230-6605-4588-A4C0-FC6A253D62DA}" type="presOf" srcId="{E3BC9C75-F7F2-41E5-97CE-4C36ABB1088B}" destId="{0220F657-398B-4CF4-830F-0CFF49615442}" srcOrd="0" destOrd="0" presId="urn:microsoft.com/office/officeart/2005/8/layout/process2"/>
    <dgm:cxn modelId="{64DD065B-3816-4ADE-A9FA-536EFB18F3BA}" srcId="{7D0DF81B-7AEB-4234-A87B-CC4D9546809A}" destId="{7784A352-6E67-47FC-92BA-AB12415044F7}" srcOrd="2" destOrd="0" parTransId="{6B2E0112-ADF5-4924-A792-FF3DCA39A1B1}" sibTransId="{ABC70663-969D-482F-9D09-D4FEBACCBF3A}"/>
    <dgm:cxn modelId="{DFA7C44A-BCCC-46C8-B32C-2DEAF08764DE}" type="presOf" srcId="{1BAD117E-5C55-4069-B828-48BC0DDB7F05}" destId="{5D5CBA36-B091-4C46-9B1A-D768DD2E7278}" srcOrd="0" destOrd="0" presId="urn:microsoft.com/office/officeart/2005/8/layout/process2"/>
    <dgm:cxn modelId="{850DA86D-DFAE-433B-AAA5-A7C988A4943C}" type="presOf" srcId="{52547F78-1330-403A-A85C-9E40CCFC6C07}" destId="{70E0A569-8303-4389-968B-3376C6C4C119}" srcOrd="0" destOrd="0" presId="urn:microsoft.com/office/officeart/2005/8/layout/process2"/>
    <dgm:cxn modelId="{C2EA279F-786E-40D2-8C9D-0146F55DB731}" srcId="{7D0DF81B-7AEB-4234-A87B-CC4D9546809A}" destId="{350592CF-A8B5-4A8F-A66A-6DA02F265045}" srcOrd="0" destOrd="0" parTransId="{D76C4092-9FFB-43E9-9767-54429142B4E0}" sibTransId="{E3BC9C75-F7F2-41E5-97CE-4C36ABB1088B}"/>
    <dgm:cxn modelId="{988EE1B2-0339-4A6F-9D80-A957738D4A7F}" type="presOf" srcId="{350592CF-A8B5-4A8F-A66A-6DA02F265045}" destId="{D497D579-6C5A-449B-908E-363DC7B6A878}" srcOrd="0" destOrd="0" presId="urn:microsoft.com/office/officeart/2005/8/layout/process2"/>
    <dgm:cxn modelId="{EE9426BA-6B77-4B3A-B777-D2D40A4CD20A}" type="presOf" srcId="{52547F78-1330-403A-A85C-9E40CCFC6C07}" destId="{35BCACE6-C43D-43D9-BAFE-3D4B23F636FB}" srcOrd="1" destOrd="0" presId="urn:microsoft.com/office/officeart/2005/8/layout/process2"/>
    <dgm:cxn modelId="{A1C165EA-1B69-4788-8F25-8843FDF5706B}" type="presOf" srcId="{7784A352-6E67-47FC-92BA-AB12415044F7}" destId="{FED95F47-92DF-44A0-9127-489D9392FFA7}" srcOrd="0" destOrd="0" presId="urn:microsoft.com/office/officeart/2005/8/layout/process2"/>
    <dgm:cxn modelId="{FB0AAF94-80DA-4D9B-867E-AAE5E5ED312A}" type="presParOf" srcId="{97193B53-1253-40BB-A9FB-C979C04BF5E5}" destId="{D497D579-6C5A-449B-908E-363DC7B6A878}" srcOrd="0" destOrd="0" presId="urn:microsoft.com/office/officeart/2005/8/layout/process2"/>
    <dgm:cxn modelId="{C147A762-C465-4EAE-A6CA-F52041E5831D}" type="presParOf" srcId="{97193B53-1253-40BB-A9FB-C979C04BF5E5}" destId="{0220F657-398B-4CF4-830F-0CFF49615442}" srcOrd="1" destOrd="0" presId="urn:microsoft.com/office/officeart/2005/8/layout/process2"/>
    <dgm:cxn modelId="{A468E9D8-9B80-4F26-93F2-2EA2FFFFA28C}" type="presParOf" srcId="{0220F657-398B-4CF4-830F-0CFF49615442}" destId="{636DF84B-2E18-4E41-8A27-85C5689AB6D9}" srcOrd="0" destOrd="0" presId="urn:microsoft.com/office/officeart/2005/8/layout/process2"/>
    <dgm:cxn modelId="{CD530128-867F-4859-B434-AD27E9817B7A}" type="presParOf" srcId="{97193B53-1253-40BB-A9FB-C979C04BF5E5}" destId="{5D5CBA36-B091-4C46-9B1A-D768DD2E7278}" srcOrd="2" destOrd="0" presId="urn:microsoft.com/office/officeart/2005/8/layout/process2"/>
    <dgm:cxn modelId="{AAFC9841-0FAD-45AB-AD7E-646FBA1FD064}" type="presParOf" srcId="{97193B53-1253-40BB-A9FB-C979C04BF5E5}" destId="{70E0A569-8303-4389-968B-3376C6C4C119}" srcOrd="3" destOrd="0" presId="urn:microsoft.com/office/officeart/2005/8/layout/process2"/>
    <dgm:cxn modelId="{8753562F-61FE-4A6A-AEAF-366220056178}" type="presParOf" srcId="{70E0A569-8303-4389-968B-3376C6C4C119}" destId="{35BCACE6-C43D-43D9-BAFE-3D4B23F636FB}" srcOrd="0" destOrd="0" presId="urn:microsoft.com/office/officeart/2005/8/layout/process2"/>
    <dgm:cxn modelId="{E1A46DA5-F097-4268-AE1A-BD9A9FEE6806}" type="presParOf" srcId="{97193B53-1253-40BB-A9FB-C979C04BF5E5}" destId="{FED95F47-92DF-44A0-9127-489D9392FFA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8D2C8A-B2AE-4F73-92D4-FDD1FDFE1A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112500D-93F9-4E33-A823-6FA96DF6B57A}">
      <dgm:prSet/>
      <dgm:spPr/>
      <dgm:t>
        <a:bodyPr/>
        <a:lstStyle/>
        <a:p>
          <a:pPr latinLnBrk="1"/>
          <a:r>
            <a:rPr lang="ko-KR"/>
            <a:t>스케쥴 표</a:t>
          </a:r>
        </a:p>
      </dgm:t>
    </dgm:pt>
    <dgm:pt modelId="{7B50E2B2-0627-48CD-8E6B-CBA9BCC2297A}" type="parTrans" cxnId="{4B53404A-2B5D-4477-9DFE-0C59F45A8EBE}">
      <dgm:prSet/>
      <dgm:spPr/>
      <dgm:t>
        <a:bodyPr/>
        <a:lstStyle/>
        <a:p>
          <a:pPr latinLnBrk="1"/>
          <a:endParaRPr lang="ko-KR" altLang="en-US"/>
        </a:p>
      </dgm:t>
    </dgm:pt>
    <dgm:pt modelId="{328671EA-0779-4636-9382-A9D5AEABD43B}" type="sibTrans" cxnId="{4B53404A-2B5D-4477-9DFE-0C59F45A8EBE}">
      <dgm:prSet/>
      <dgm:spPr/>
      <dgm:t>
        <a:bodyPr/>
        <a:lstStyle/>
        <a:p>
          <a:pPr latinLnBrk="1"/>
          <a:endParaRPr lang="ko-KR" altLang="en-US"/>
        </a:p>
      </dgm:t>
    </dgm:pt>
    <dgm:pt modelId="{DD0E7181-6289-4638-BC16-1558233A44B2}">
      <dgm:prSet/>
      <dgm:spPr/>
      <dgm:t>
        <a:bodyPr/>
        <a:lstStyle/>
        <a:p>
          <a:pPr latinLnBrk="1"/>
          <a:r>
            <a:rPr lang="ko-KR"/>
            <a:t>지난달</a:t>
          </a:r>
        </a:p>
      </dgm:t>
    </dgm:pt>
    <dgm:pt modelId="{5B2BF918-1DF7-4789-A85E-401887BFFF6E}" type="parTrans" cxnId="{27735A29-8598-4CEE-9797-4738FAB83F3A}">
      <dgm:prSet/>
      <dgm:spPr/>
      <dgm:t>
        <a:bodyPr/>
        <a:lstStyle/>
        <a:p>
          <a:pPr latinLnBrk="1"/>
          <a:endParaRPr lang="ko-KR" altLang="en-US"/>
        </a:p>
      </dgm:t>
    </dgm:pt>
    <dgm:pt modelId="{CEE0074F-09D8-422A-B2A6-456039FE77A4}" type="sibTrans" cxnId="{27735A29-8598-4CEE-9797-4738FAB83F3A}">
      <dgm:prSet/>
      <dgm:spPr/>
      <dgm:t>
        <a:bodyPr/>
        <a:lstStyle/>
        <a:p>
          <a:pPr latinLnBrk="1"/>
          <a:endParaRPr lang="ko-KR" altLang="en-US"/>
        </a:p>
      </dgm:t>
    </dgm:pt>
    <dgm:pt modelId="{8689462B-667B-495E-AD67-59E1E236AD3C}">
      <dgm:prSet/>
      <dgm:spPr/>
      <dgm:t>
        <a:bodyPr/>
        <a:lstStyle/>
        <a:p>
          <a:pPr latinLnBrk="1"/>
          <a:r>
            <a:rPr lang="ko-KR"/>
            <a:t>지난달 스케쥴</a:t>
          </a:r>
        </a:p>
      </dgm:t>
    </dgm:pt>
    <dgm:pt modelId="{2642E3F7-DEC5-4200-AD76-05E5AFC3F645}" type="parTrans" cxnId="{944AB16E-E999-4355-BF01-EA4B8DC62646}">
      <dgm:prSet/>
      <dgm:spPr/>
      <dgm:t>
        <a:bodyPr/>
        <a:lstStyle/>
        <a:p>
          <a:pPr latinLnBrk="1"/>
          <a:endParaRPr lang="ko-KR" altLang="en-US"/>
        </a:p>
      </dgm:t>
    </dgm:pt>
    <dgm:pt modelId="{1987F21B-AB73-479F-8C27-78F49255E640}" type="sibTrans" cxnId="{944AB16E-E999-4355-BF01-EA4B8DC62646}">
      <dgm:prSet/>
      <dgm:spPr/>
      <dgm:t>
        <a:bodyPr/>
        <a:lstStyle/>
        <a:p>
          <a:pPr latinLnBrk="1"/>
          <a:endParaRPr lang="ko-KR" altLang="en-US"/>
        </a:p>
      </dgm:t>
    </dgm:pt>
    <dgm:pt modelId="{BFC8C597-B539-44E1-ACC0-8C024C75C159}">
      <dgm:prSet/>
      <dgm:spPr/>
      <dgm:t>
        <a:bodyPr/>
        <a:lstStyle/>
        <a:p>
          <a:pPr latinLnBrk="1"/>
          <a:r>
            <a:rPr lang="ko-KR"/>
            <a:t>다음달</a:t>
          </a:r>
        </a:p>
      </dgm:t>
    </dgm:pt>
    <dgm:pt modelId="{75878A7D-3264-411C-AEDC-59AAA1886B4F}" type="parTrans" cxnId="{0ECAB868-E6F3-41E2-AE85-7150E7E7DF1C}">
      <dgm:prSet/>
      <dgm:spPr/>
      <dgm:t>
        <a:bodyPr/>
        <a:lstStyle/>
        <a:p>
          <a:pPr latinLnBrk="1"/>
          <a:endParaRPr lang="ko-KR" altLang="en-US"/>
        </a:p>
      </dgm:t>
    </dgm:pt>
    <dgm:pt modelId="{6F832B4B-A174-4D1B-862A-2A3170273C14}" type="sibTrans" cxnId="{0ECAB868-E6F3-41E2-AE85-7150E7E7DF1C}">
      <dgm:prSet/>
      <dgm:spPr/>
      <dgm:t>
        <a:bodyPr/>
        <a:lstStyle/>
        <a:p>
          <a:pPr latinLnBrk="1"/>
          <a:endParaRPr lang="ko-KR" altLang="en-US"/>
        </a:p>
      </dgm:t>
    </dgm:pt>
    <dgm:pt modelId="{600AE320-FAED-475C-9E27-5E296CA9E6DE}">
      <dgm:prSet/>
      <dgm:spPr/>
      <dgm:t>
        <a:bodyPr/>
        <a:lstStyle/>
        <a:p>
          <a:pPr latinLnBrk="1"/>
          <a:r>
            <a:rPr lang="ko-KR"/>
            <a:t>다음달 스케쥴</a:t>
          </a:r>
        </a:p>
      </dgm:t>
    </dgm:pt>
    <dgm:pt modelId="{1E7F51F5-28C5-43FD-923A-D7BD9D767C54}" type="parTrans" cxnId="{47668144-8993-40A7-99E8-39CB7013A9BF}">
      <dgm:prSet/>
      <dgm:spPr/>
      <dgm:t>
        <a:bodyPr/>
        <a:lstStyle/>
        <a:p>
          <a:pPr latinLnBrk="1"/>
          <a:endParaRPr lang="ko-KR" altLang="en-US"/>
        </a:p>
      </dgm:t>
    </dgm:pt>
    <dgm:pt modelId="{65BBD74C-ABD8-433D-8D22-3A9733A74A32}" type="sibTrans" cxnId="{47668144-8993-40A7-99E8-39CB7013A9BF}">
      <dgm:prSet/>
      <dgm:spPr/>
      <dgm:t>
        <a:bodyPr/>
        <a:lstStyle/>
        <a:p>
          <a:pPr latinLnBrk="1"/>
          <a:endParaRPr lang="ko-KR" altLang="en-US"/>
        </a:p>
      </dgm:t>
    </dgm:pt>
    <dgm:pt modelId="{0653A410-E2CF-4F03-80D1-3D229065CD6F}">
      <dgm:prSet/>
      <dgm:spPr/>
      <dgm:t>
        <a:bodyPr/>
        <a:lstStyle/>
        <a:p>
          <a:pPr latinLnBrk="1"/>
          <a:r>
            <a:rPr lang="ko-KR"/>
            <a:t>가고싶은 달 입력</a:t>
          </a:r>
        </a:p>
      </dgm:t>
    </dgm:pt>
    <dgm:pt modelId="{3F656689-1BE5-4AA9-AB2F-62F2E4D22113}" type="parTrans" cxnId="{92B61CE1-8779-418F-AB2E-5DC57B986DC2}">
      <dgm:prSet/>
      <dgm:spPr/>
      <dgm:t>
        <a:bodyPr/>
        <a:lstStyle/>
        <a:p>
          <a:pPr latinLnBrk="1"/>
          <a:endParaRPr lang="ko-KR" altLang="en-US"/>
        </a:p>
      </dgm:t>
    </dgm:pt>
    <dgm:pt modelId="{35D7572E-E786-462C-B8BB-ACE377B1F758}" type="sibTrans" cxnId="{92B61CE1-8779-418F-AB2E-5DC57B986DC2}">
      <dgm:prSet/>
      <dgm:spPr/>
      <dgm:t>
        <a:bodyPr/>
        <a:lstStyle/>
        <a:p>
          <a:pPr latinLnBrk="1"/>
          <a:endParaRPr lang="ko-KR" altLang="en-US"/>
        </a:p>
      </dgm:t>
    </dgm:pt>
    <dgm:pt modelId="{90E588BD-3D43-4927-AC89-58ACD9C43ECC}">
      <dgm:prSet/>
      <dgm:spPr/>
      <dgm:t>
        <a:bodyPr/>
        <a:lstStyle/>
        <a:p>
          <a:pPr latinLnBrk="1"/>
          <a:r>
            <a:rPr lang="ko-KR"/>
            <a:t>해당달 스케쥴</a:t>
          </a:r>
        </a:p>
      </dgm:t>
    </dgm:pt>
    <dgm:pt modelId="{DFE8BC02-5455-44C8-A2A2-2750EBDE40AC}" type="parTrans" cxnId="{2CBD8029-A828-4649-8F1E-6B7EBEA36109}">
      <dgm:prSet/>
      <dgm:spPr/>
      <dgm:t>
        <a:bodyPr/>
        <a:lstStyle/>
        <a:p>
          <a:pPr latinLnBrk="1"/>
          <a:endParaRPr lang="ko-KR" altLang="en-US"/>
        </a:p>
      </dgm:t>
    </dgm:pt>
    <dgm:pt modelId="{5F885EF0-C521-4CAD-BE62-27AF09636ECC}" type="sibTrans" cxnId="{2CBD8029-A828-4649-8F1E-6B7EBEA36109}">
      <dgm:prSet/>
      <dgm:spPr/>
      <dgm:t>
        <a:bodyPr/>
        <a:lstStyle/>
        <a:p>
          <a:pPr latinLnBrk="1"/>
          <a:endParaRPr lang="ko-KR" altLang="en-US"/>
        </a:p>
      </dgm:t>
    </dgm:pt>
    <dgm:pt modelId="{502F54BF-169B-4E59-AC65-E248E4C55FA2}" type="pres">
      <dgm:prSet presAssocID="{FC8D2C8A-B2AE-4F73-92D4-FDD1FDFE1A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D2384E-53DB-424A-81F7-C54CC5CBB1BD}" type="pres">
      <dgm:prSet presAssocID="{C112500D-93F9-4E33-A823-6FA96DF6B57A}" presName="hierRoot1" presStyleCnt="0">
        <dgm:presLayoutVars>
          <dgm:hierBranch val="init"/>
        </dgm:presLayoutVars>
      </dgm:prSet>
      <dgm:spPr/>
    </dgm:pt>
    <dgm:pt modelId="{F2A81846-57D7-42A1-A296-1598163DF61C}" type="pres">
      <dgm:prSet presAssocID="{C112500D-93F9-4E33-A823-6FA96DF6B57A}" presName="rootComposite1" presStyleCnt="0"/>
      <dgm:spPr/>
    </dgm:pt>
    <dgm:pt modelId="{AFC2CA81-E11D-42C9-86B5-0330E15A80D2}" type="pres">
      <dgm:prSet presAssocID="{C112500D-93F9-4E33-A823-6FA96DF6B57A}" presName="rootText1" presStyleLbl="node0" presStyleIdx="0" presStyleCnt="1">
        <dgm:presLayoutVars>
          <dgm:chPref val="3"/>
        </dgm:presLayoutVars>
      </dgm:prSet>
      <dgm:spPr/>
    </dgm:pt>
    <dgm:pt modelId="{6E9363D5-0801-4A88-9ABC-98A30F3C189B}" type="pres">
      <dgm:prSet presAssocID="{C112500D-93F9-4E33-A823-6FA96DF6B57A}" presName="rootConnector1" presStyleLbl="node1" presStyleIdx="0" presStyleCnt="0"/>
      <dgm:spPr/>
    </dgm:pt>
    <dgm:pt modelId="{ABA45A69-31EA-44A1-B767-6C98128E6D1E}" type="pres">
      <dgm:prSet presAssocID="{C112500D-93F9-4E33-A823-6FA96DF6B57A}" presName="hierChild2" presStyleCnt="0"/>
      <dgm:spPr/>
    </dgm:pt>
    <dgm:pt modelId="{FE7D98C9-77F3-451E-BC19-FE05529EADBB}" type="pres">
      <dgm:prSet presAssocID="{5B2BF918-1DF7-4789-A85E-401887BFFF6E}" presName="Name37" presStyleLbl="parChTrans1D2" presStyleIdx="0" presStyleCnt="3"/>
      <dgm:spPr/>
    </dgm:pt>
    <dgm:pt modelId="{C3BEC852-6050-4394-9C4A-FE844E5FF1D1}" type="pres">
      <dgm:prSet presAssocID="{DD0E7181-6289-4638-BC16-1558233A44B2}" presName="hierRoot2" presStyleCnt="0">
        <dgm:presLayoutVars>
          <dgm:hierBranch val="init"/>
        </dgm:presLayoutVars>
      </dgm:prSet>
      <dgm:spPr/>
    </dgm:pt>
    <dgm:pt modelId="{237C7E2A-C10E-4E3F-A693-454C6BC7F079}" type="pres">
      <dgm:prSet presAssocID="{DD0E7181-6289-4638-BC16-1558233A44B2}" presName="rootComposite" presStyleCnt="0"/>
      <dgm:spPr/>
    </dgm:pt>
    <dgm:pt modelId="{968BA08F-A2C7-4853-B58C-14098DEA7C29}" type="pres">
      <dgm:prSet presAssocID="{DD0E7181-6289-4638-BC16-1558233A44B2}" presName="rootText" presStyleLbl="node2" presStyleIdx="0" presStyleCnt="3">
        <dgm:presLayoutVars>
          <dgm:chPref val="3"/>
        </dgm:presLayoutVars>
      </dgm:prSet>
      <dgm:spPr/>
    </dgm:pt>
    <dgm:pt modelId="{82D90F93-062D-4ABF-95BB-747A1D2794BD}" type="pres">
      <dgm:prSet presAssocID="{DD0E7181-6289-4638-BC16-1558233A44B2}" presName="rootConnector" presStyleLbl="node2" presStyleIdx="0" presStyleCnt="3"/>
      <dgm:spPr/>
    </dgm:pt>
    <dgm:pt modelId="{27911C2C-5E02-45D6-8BFF-EEB3B4939B97}" type="pres">
      <dgm:prSet presAssocID="{DD0E7181-6289-4638-BC16-1558233A44B2}" presName="hierChild4" presStyleCnt="0"/>
      <dgm:spPr/>
    </dgm:pt>
    <dgm:pt modelId="{D705DB72-77D3-40A8-B26B-3A3C36D315E5}" type="pres">
      <dgm:prSet presAssocID="{2642E3F7-DEC5-4200-AD76-05E5AFC3F645}" presName="Name37" presStyleLbl="parChTrans1D3" presStyleIdx="0" presStyleCnt="3"/>
      <dgm:spPr/>
    </dgm:pt>
    <dgm:pt modelId="{B3AEB410-F56A-492B-81D4-B9C9509EF96F}" type="pres">
      <dgm:prSet presAssocID="{8689462B-667B-495E-AD67-59E1E236AD3C}" presName="hierRoot2" presStyleCnt="0">
        <dgm:presLayoutVars>
          <dgm:hierBranch val="init"/>
        </dgm:presLayoutVars>
      </dgm:prSet>
      <dgm:spPr/>
    </dgm:pt>
    <dgm:pt modelId="{4484A1C7-DF54-48D0-A344-57015C34DFFA}" type="pres">
      <dgm:prSet presAssocID="{8689462B-667B-495E-AD67-59E1E236AD3C}" presName="rootComposite" presStyleCnt="0"/>
      <dgm:spPr/>
    </dgm:pt>
    <dgm:pt modelId="{BC133484-716B-4D1D-8547-B09959574C98}" type="pres">
      <dgm:prSet presAssocID="{8689462B-667B-495E-AD67-59E1E236AD3C}" presName="rootText" presStyleLbl="node3" presStyleIdx="0" presStyleCnt="3">
        <dgm:presLayoutVars>
          <dgm:chPref val="3"/>
        </dgm:presLayoutVars>
      </dgm:prSet>
      <dgm:spPr/>
    </dgm:pt>
    <dgm:pt modelId="{D7CB01C9-1F09-4B31-938E-48F26E498B12}" type="pres">
      <dgm:prSet presAssocID="{8689462B-667B-495E-AD67-59E1E236AD3C}" presName="rootConnector" presStyleLbl="node3" presStyleIdx="0" presStyleCnt="3"/>
      <dgm:spPr/>
    </dgm:pt>
    <dgm:pt modelId="{5FDEB109-2E75-41D6-8DEE-7130A748046B}" type="pres">
      <dgm:prSet presAssocID="{8689462B-667B-495E-AD67-59E1E236AD3C}" presName="hierChild4" presStyleCnt="0"/>
      <dgm:spPr/>
    </dgm:pt>
    <dgm:pt modelId="{34C102A5-6342-48C5-875A-AC901E641486}" type="pres">
      <dgm:prSet presAssocID="{8689462B-667B-495E-AD67-59E1E236AD3C}" presName="hierChild5" presStyleCnt="0"/>
      <dgm:spPr/>
    </dgm:pt>
    <dgm:pt modelId="{F1813351-D4BC-4426-A0D6-4A0611A36A7E}" type="pres">
      <dgm:prSet presAssocID="{DD0E7181-6289-4638-BC16-1558233A44B2}" presName="hierChild5" presStyleCnt="0"/>
      <dgm:spPr/>
    </dgm:pt>
    <dgm:pt modelId="{F9BCF8C7-8D32-47D8-8C63-83C14932711C}" type="pres">
      <dgm:prSet presAssocID="{75878A7D-3264-411C-AEDC-59AAA1886B4F}" presName="Name37" presStyleLbl="parChTrans1D2" presStyleIdx="1" presStyleCnt="3"/>
      <dgm:spPr/>
    </dgm:pt>
    <dgm:pt modelId="{CC813CED-9973-4E9C-A5D1-82695B5968EB}" type="pres">
      <dgm:prSet presAssocID="{BFC8C597-B539-44E1-ACC0-8C024C75C159}" presName="hierRoot2" presStyleCnt="0">
        <dgm:presLayoutVars>
          <dgm:hierBranch val="init"/>
        </dgm:presLayoutVars>
      </dgm:prSet>
      <dgm:spPr/>
    </dgm:pt>
    <dgm:pt modelId="{F145CBAF-52DD-4868-9562-1F8796E8157C}" type="pres">
      <dgm:prSet presAssocID="{BFC8C597-B539-44E1-ACC0-8C024C75C159}" presName="rootComposite" presStyleCnt="0"/>
      <dgm:spPr/>
    </dgm:pt>
    <dgm:pt modelId="{C7C09CBB-217E-431D-A73E-1FA9760A6242}" type="pres">
      <dgm:prSet presAssocID="{BFC8C597-B539-44E1-ACC0-8C024C75C159}" presName="rootText" presStyleLbl="node2" presStyleIdx="1" presStyleCnt="3">
        <dgm:presLayoutVars>
          <dgm:chPref val="3"/>
        </dgm:presLayoutVars>
      </dgm:prSet>
      <dgm:spPr/>
    </dgm:pt>
    <dgm:pt modelId="{0FD2ECF8-5F7B-4872-856E-1236E4CBCA02}" type="pres">
      <dgm:prSet presAssocID="{BFC8C597-B539-44E1-ACC0-8C024C75C159}" presName="rootConnector" presStyleLbl="node2" presStyleIdx="1" presStyleCnt="3"/>
      <dgm:spPr/>
    </dgm:pt>
    <dgm:pt modelId="{16A4815C-3928-4915-AB05-283B5FE90CBB}" type="pres">
      <dgm:prSet presAssocID="{BFC8C597-B539-44E1-ACC0-8C024C75C159}" presName="hierChild4" presStyleCnt="0"/>
      <dgm:spPr/>
    </dgm:pt>
    <dgm:pt modelId="{296F4221-65B5-4104-BE2F-75BEB477D16E}" type="pres">
      <dgm:prSet presAssocID="{1E7F51F5-28C5-43FD-923A-D7BD9D767C54}" presName="Name37" presStyleLbl="parChTrans1D3" presStyleIdx="1" presStyleCnt="3"/>
      <dgm:spPr/>
    </dgm:pt>
    <dgm:pt modelId="{E1674139-4A33-488A-8189-EF66FAEC8ACF}" type="pres">
      <dgm:prSet presAssocID="{600AE320-FAED-475C-9E27-5E296CA9E6DE}" presName="hierRoot2" presStyleCnt="0">
        <dgm:presLayoutVars>
          <dgm:hierBranch val="init"/>
        </dgm:presLayoutVars>
      </dgm:prSet>
      <dgm:spPr/>
    </dgm:pt>
    <dgm:pt modelId="{B727EE4B-25EF-4A47-829F-6F286483A0FE}" type="pres">
      <dgm:prSet presAssocID="{600AE320-FAED-475C-9E27-5E296CA9E6DE}" presName="rootComposite" presStyleCnt="0"/>
      <dgm:spPr/>
    </dgm:pt>
    <dgm:pt modelId="{D59B9095-89F0-4409-A757-4CE8540706CD}" type="pres">
      <dgm:prSet presAssocID="{600AE320-FAED-475C-9E27-5E296CA9E6DE}" presName="rootText" presStyleLbl="node3" presStyleIdx="1" presStyleCnt="3">
        <dgm:presLayoutVars>
          <dgm:chPref val="3"/>
        </dgm:presLayoutVars>
      </dgm:prSet>
      <dgm:spPr/>
    </dgm:pt>
    <dgm:pt modelId="{B78107FC-E94D-4E85-B6BF-D188EAA317D4}" type="pres">
      <dgm:prSet presAssocID="{600AE320-FAED-475C-9E27-5E296CA9E6DE}" presName="rootConnector" presStyleLbl="node3" presStyleIdx="1" presStyleCnt="3"/>
      <dgm:spPr/>
    </dgm:pt>
    <dgm:pt modelId="{984339A1-85B8-4CD2-A758-5D110B7E1698}" type="pres">
      <dgm:prSet presAssocID="{600AE320-FAED-475C-9E27-5E296CA9E6DE}" presName="hierChild4" presStyleCnt="0"/>
      <dgm:spPr/>
    </dgm:pt>
    <dgm:pt modelId="{B9A1C030-1E07-47FD-B6D8-5921FAFB68AB}" type="pres">
      <dgm:prSet presAssocID="{600AE320-FAED-475C-9E27-5E296CA9E6DE}" presName="hierChild5" presStyleCnt="0"/>
      <dgm:spPr/>
    </dgm:pt>
    <dgm:pt modelId="{7374204E-520D-4991-BCC9-31FBEB2A8ED3}" type="pres">
      <dgm:prSet presAssocID="{BFC8C597-B539-44E1-ACC0-8C024C75C159}" presName="hierChild5" presStyleCnt="0"/>
      <dgm:spPr/>
    </dgm:pt>
    <dgm:pt modelId="{33221BF0-37E3-4AB1-A962-E3259A283837}" type="pres">
      <dgm:prSet presAssocID="{3F656689-1BE5-4AA9-AB2F-62F2E4D22113}" presName="Name37" presStyleLbl="parChTrans1D2" presStyleIdx="2" presStyleCnt="3"/>
      <dgm:spPr/>
    </dgm:pt>
    <dgm:pt modelId="{E12F0B6A-E3BD-45C0-AC5F-E554A46F1E75}" type="pres">
      <dgm:prSet presAssocID="{0653A410-E2CF-4F03-80D1-3D229065CD6F}" presName="hierRoot2" presStyleCnt="0">
        <dgm:presLayoutVars>
          <dgm:hierBranch val="init"/>
        </dgm:presLayoutVars>
      </dgm:prSet>
      <dgm:spPr/>
    </dgm:pt>
    <dgm:pt modelId="{9DA51FD1-CAFA-47C8-A813-F3BB90D89377}" type="pres">
      <dgm:prSet presAssocID="{0653A410-E2CF-4F03-80D1-3D229065CD6F}" presName="rootComposite" presStyleCnt="0"/>
      <dgm:spPr/>
    </dgm:pt>
    <dgm:pt modelId="{4E3D9EC4-5DA2-4294-B998-97D61541E369}" type="pres">
      <dgm:prSet presAssocID="{0653A410-E2CF-4F03-80D1-3D229065CD6F}" presName="rootText" presStyleLbl="node2" presStyleIdx="2" presStyleCnt="3">
        <dgm:presLayoutVars>
          <dgm:chPref val="3"/>
        </dgm:presLayoutVars>
      </dgm:prSet>
      <dgm:spPr/>
    </dgm:pt>
    <dgm:pt modelId="{11499350-E898-4288-B4A2-8756D10D2F38}" type="pres">
      <dgm:prSet presAssocID="{0653A410-E2CF-4F03-80D1-3D229065CD6F}" presName="rootConnector" presStyleLbl="node2" presStyleIdx="2" presStyleCnt="3"/>
      <dgm:spPr/>
    </dgm:pt>
    <dgm:pt modelId="{B8A12C6D-F46D-451E-8709-D3DEE0CB047D}" type="pres">
      <dgm:prSet presAssocID="{0653A410-E2CF-4F03-80D1-3D229065CD6F}" presName="hierChild4" presStyleCnt="0"/>
      <dgm:spPr/>
    </dgm:pt>
    <dgm:pt modelId="{E3A4EE0D-327C-4058-A9B6-088FFF5ADF20}" type="pres">
      <dgm:prSet presAssocID="{DFE8BC02-5455-44C8-A2A2-2750EBDE40AC}" presName="Name37" presStyleLbl="parChTrans1D3" presStyleIdx="2" presStyleCnt="3"/>
      <dgm:spPr/>
    </dgm:pt>
    <dgm:pt modelId="{5B478608-4979-4D26-905D-ED35855C2260}" type="pres">
      <dgm:prSet presAssocID="{90E588BD-3D43-4927-AC89-58ACD9C43ECC}" presName="hierRoot2" presStyleCnt="0">
        <dgm:presLayoutVars>
          <dgm:hierBranch val="init"/>
        </dgm:presLayoutVars>
      </dgm:prSet>
      <dgm:spPr/>
    </dgm:pt>
    <dgm:pt modelId="{E677637A-D347-4079-9714-1A286C1B943B}" type="pres">
      <dgm:prSet presAssocID="{90E588BD-3D43-4927-AC89-58ACD9C43ECC}" presName="rootComposite" presStyleCnt="0"/>
      <dgm:spPr/>
    </dgm:pt>
    <dgm:pt modelId="{894146D2-B097-4FE7-BD83-6C8E6F23BF11}" type="pres">
      <dgm:prSet presAssocID="{90E588BD-3D43-4927-AC89-58ACD9C43ECC}" presName="rootText" presStyleLbl="node3" presStyleIdx="2" presStyleCnt="3">
        <dgm:presLayoutVars>
          <dgm:chPref val="3"/>
        </dgm:presLayoutVars>
      </dgm:prSet>
      <dgm:spPr/>
    </dgm:pt>
    <dgm:pt modelId="{A8F8FF50-E0DE-4E0F-8568-0A38C68E442B}" type="pres">
      <dgm:prSet presAssocID="{90E588BD-3D43-4927-AC89-58ACD9C43ECC}" presName="rootConnector" presStyleLbl="node3" presStyleIdx="2" presStyleCnt="3"/>
      <dgm:spPr/>
    </dgm:pt>
    <dgm:pt modelId="{24F824CE-87D5-4E24-BDCD-894C0D4B73EE}" type="pres">
      <dgm:prSet presAssocID="{90E588BD-3D43-4927-AC89-58ACD9C43ECC}" presName="hierChild4" presStyleCnt="0"/>
      <dgm:spPr/>
    </dgm:pt>
    <dgm:pt modelId="{17640E60-2F4D-4D0C-8C39-08A462579EDE}" type="pres">
      <dgm:prSet presAssocID="{90E588BD-3D43-4927-AC89-58ACD9C43ECC}" presName="hierChild5" presStyleCnt="0"/>
      <dgm:spPr/>
    </dgm:pt>
    <dgm:pt modelId="{DF4F9AD1-E40A-4858-9C81-2659563044E5}" type="pres">
      <dgm:prSet presAssocID="{0653A410-E2CF-4F03-80D1-3D229065CD6F}" presName="hierChild5" presStyleCnt="0"/>
      <dgm:spPr/>
    </dgm:pt>
    <dgm:pt modelId="{B90E692C-F98A-4EB2-A061-49A325199A4D}" type="pres">
      <dgm:prSet presAssocID="{C112500D-93F9-4E33-A823-6FA96DF6B57A}" presName="hierChild3" presStyleCnt="0"/>
      <dgm:spPr/>
    </dgm:pt>
  </dgm:ptLst>
  <dgm:cxnLst>
    <dgm:cxn modelId="{B66B4008-90D1-4B2D-963B-61F16F2CC102}" type="presOf" srcId="{600AE320-FAED-475C-9E27-5E296CA9E6DE}" destId="{D59B9095-89F0-4409-A757-4CE8540706CD}" srcOrd="0" destOrd="0" presId="urn:microsoft.com/office/officeart/2005/8/layout/orgChart1"/>
    <dgm:cxn modelId="{EF61F11A-1C0D-4718-A0FF-727652C5F583}" type="presOf" srcId="{DD0E7181-6289-4638-BC16-1558233A44B2}" destId="{82D90F93-062D-4ABF-95BB-747A1D2794BD}" srcOrd="1" destOrd="0" presId="urn:microsoft.com/office/officeart/2005/8/layout/orgChart1"/>
    <dgm:cxn modelId="{27735A29-8598-4CEE-9797-4738FAB83F3A}" srcId="{C112500D-93F9-4E33-A823-6FA96DF6B57A}" destId="{DD0E7181-6289-4638-BC16-1558233A44B2}" srcOrd="0" destOrd="0" parTransId="{5B2BF918-1DF7-4789-A85E-401887BFFF6E}" sibTransId="{CEE0074F-09D8-422A-B2A6-456039FE77A4}"/>
    <dgm:cxn modelId="{2CBD8029-A828-4649-8F1E-6B7EBEA36109}" srcId="{0653A410-E2CF-4F03-80D1-3D229065CD6F}" destId="{90E588BD-3D43-4927-AC89-58ACD9C43ECC}" srcOrd="0" destOrd="0" parTransId="{DFE8BC02-5455-44C8-A2A2-2750EBDE40AC}" sibTransId="{5F885EF0-C521-4CAD-BE62-27AF09636ECC}"/>
    <dgm:cxn modelId="{7B3F242C-F100-45FB-B212-8406D6DDCB61}" type="presOf" srcId="{2642E3F7-DEC5-4200-AD76-05E5AFC3F645}" destId="{D705DB72-77D3-40A8-B26B-3A3C36D315E5}" srcOrd="0" destOrd="0" presId="urn:microsoft.com/office/officeart/2005/8/layout/orgChart1"/>
    <dgm:cxn modelId="{CAB3192E-D354-4E3D-B38F-F3CC3F3C7A8F}" type="presOf" srcId="{3F656689-1BE5-4AA9-AB2F-62F2E4D22113}" destId="{33221BF0-37E3-4AB1-A962-E3259A283837}" srcOrd="0" destOrd="0" presId="urn:microsoft.com/office/officeart/2005/8/layout/orgChart1"/>
    <dgm:cxn modelId="{00C5A932-7F0E-49EF-A2EC-5D389AC7694B}" type="presOf" srcId="{BFC8C597-B539-44E1-ACC0-8C024C75C159}" destId="{0FD2ECF8-5F7B-4872-856E-1236E4CBCA02}" srcOrd="1" destOrd="0" presId="urn:microsoft.com/office/officeart/2005/8/layout/orgChart1"/>
    <dgm:cxn modelId="{606C0A34-28BC-42DA-B9B2-5E61E4DCCA73}" type="presOf" srcId="{8689462B-667B-495E-AD67-59E1E236AD3C}" destId="{D7CB01C9-1F09-4B31-938E-48F26E498B12}" srcOrd="1" destOrd="0" presId="urn:microsoft.com/office/officeart/2005/8/layout/orgChart1"/>
    <dgm:cxn modelId="{BCA7C55C-7D49-4901-AED5-F9D0ECFC9FE2}" type="presOf" srcId="{DD0E7181-6289-4638-BC16-1558233A44B2}" destId="{968BA08F-A2C7-4853-B58C-14098DEA7C29}" srcOrd="0" destOrd="0" presId="urn:microsoft.com/office/officeart/2005/8/layout/orgChart1"/>
    <dgm:cxn modelId="{47668144-8993-40A7-99E8-39CB7013A9BF}" srcId="{BFC8C597-B539-44E1-ACC0-8C024C75C159}" destId="{600AE320-FAED-475C-9E27-5E296CA9E6DE}" srcOrd="0" destOrd="0" parTransId="{1E7F51F5-28C5-43FD-923A-D7BD9D767C54}" sibTransId="{65BBD74C-ABD8-433D-8D22-3A9733A74A32}"/>
    <dgm:cxn modelId="{0ECAB868-E6F3-41E2-AE85-7150E7E7DF1C}" srcId="{C112500D-93F9-4E33-A823-6FA96DF6B57A}" destId="{BFC8C597-B539-44E1-ACC0-8C024C75C159}" srcOrd="1" destOrd="0" parTransId="{75878A7D-3264-411C-AEDC-59AAA1886B4F}" sibTransId="{6F832B4B-A174-4D1B-862A-2A3170273C14}"/>
    <dgm:cxn modelId="{4B53404A-2B5D-4477-9DFE-0C59F45A8EBE}" srcId="{FC8D2C8A-B2AE-4F73-92D4-FDD1FDFE1AA0}" destId="{C112500D-93F9-4E33-A823-6FA96DF6B57A}" srcOrd="0" destOrd="0" parTransId="{7B50E2B2-0627-48CD-8E6B-CBA9BCC2297A}" sibTransId="{328671EA-0779-4636-9382-A9D5AEABD43B}"/>
    <dgm:cxn modelId="{944AB16E-E999-4355-BF01-EA4B8DC62646}" srcId="{DD0E7181-6289-4638-BC16-1558233A44B2}" destId="{8689462B-667B-495E-AD67-59E1E236AD3C}" srcOrd="0" destOrd="0" parTransId="{2642E3F7-DEC5-4200-AD76-05E5AFC3F645}" sibTransId="{1987F21B-AB73-479F-8C27-78F49255E640}"/>
    <dgm:cxn modelId="{B9FCCD50-727A-4971-955F-33DE14684933}" type="presOf" srcId="{FC8D2C8A-B2AE-4F73-92D4-FDD1FDFE1AA0}" destId="{502F54BF-169B-4E59-AC65-E248E4C55FA2}" srcOrd="0" destOrd="0" presId="urn:microsoft.com/office/officeart/2005/8/layout/orgChart1"/>
    <dgm:cxn modelId="{0233987A-20D8-4FCA-B2AB-B1592555BB32}" type="presOf" srcId="{C112500D-93F9-4E33-A823-6FA96DF6B57A}" destId="{6E9363D5-0801-4A88-9ABC-98A30F3C189B}" srcOrd="1" destOrd="0" presId="urn:microsoft.com/office/officeart/2005/8/layout/orgChart1"/>
    <dgm:cxn modelId="{BA22D47B-4F5F-4999-96F8-2315DDD423D4}" type="presOf" srcId="{75878A7D-3264-411C-AEDC-59AAA1886B4F}" destId="{F9BCF8C7-8D32-47D8-8C63-83C14932711C}" srcOrd="0" destOrd="0" presId="urn:microsoft.com/office/officeart/2005/8/layout/orgChart1"/>
    <dgm:cxn modelId="{7476518B-B675-4C91-8847-65CFC470C633}" type="presOf" srcId="{90E588BD-3D43-4927-AC89-58ACD9C43ECC}" destId="{A8F8FF50-E0DE-4E0F-8568-0A38C68E442B}" srcOrd="1" destOrd="0" presId="urn:microsoft.com/office/officeart/2005/8/layout/orgChart1"/>
    <dgm:cxn modelId="{D0598B97-E30D-4B27-9754-766BAC3D85FA}" type="presOf" srcId="{8689462B-667B-495E-AD67-59E1E236AD3C}" destId="{BC133484-716B-4D1D-8547-B09959574C98}" srcOrd="0" destOrd="0" presId="urn:microsoft.com/office/officeart/2005/8/layout/orgChart1"/>
    <dgm:cxn modelId="{E1399D9B-4698-4C5B-9FB2-457CA754421E}" type="presOf" srcId="{BFC8C597-B539-44E1-ACC0-8C024C75C159}" destId="{C7C09CBB-217E-431D-A73E-1FA9760A6242}" srcOrd="0" destOrd="0" presId="urn:microsoft.com/office/officeart/2005/8/layout/orgChart1"/>
    <dgm:cxn modelId="{92E0AF9C-73AD-4E50-833D-E2AAA49D63F5}" type="presOf" srcId="{DFE8BC02-5455-44C8-A2A2-2750EBDE40AC}" destId="{E3A4EE0D-327C-4058-A9B6-088FFF5ADF20}" srcOrd="0" destOrd="0" presId="urn:microsoft.com/office/officeart/2005/8/layout/orgChart1"/>
    <dgm:cxn modelId="{23FBAAA5-3455-4BB5-BF2B-1882E9A7735D}" type="presOf" srcId="{600AE320-FAED-475C-9E27-5E296CA9E6DE}" destId="{B78107FC-E94D-4E85-B6BF-D188EAA317D4}" srcOrd="1" destOrd="0" presId="urn:microsoft.com/office/officeart/2005/8/layout/orgChart1"/>
    <dgm:cxn modelId="{3A518DA9-6A5F-4BC3-BACC-4E602AB5ED41}" type="presOf" srcId="{90E588BD-3D43-4927-AC89-58ACD9C43ECC}" destId="{894146D2-B097-4FE7-BD83-6C8E6F23BF11}" srcOrd="0" destOrd="0" presId="urn:microsoft.com/office/officeart/2005/8/layout/orgChart1"/>
    <dgm:cxn modelId="{B51BA6BA-EAEA-440B-8A9E-EF07837F78E2}" type="presOf" srcId="{1E7F51F5-28C5-43FD-923A-D7BD9D767C54}" destId="{296F4221-65B5-4104-BE2F-75BEB477D16E}" srcOrd="0" destOrd="0" presId="urn:microsoft.com/office/officeart/2005/8/layout/orgChart1"/>
    <dgm:cxn modelId="{DE1B56C5-48A9-4CCD-AFCA-175A9C64A479}" type="presOf" srcId="{5B2BF918-1DF7-4789-A85E-401887BFFF6E}" destId="{FE7D98C9-77F3-451E-BC19-FE05529EADBB}" srcOrd="0" destOrd="0" presId="urn:microsoft.com/office/officeart/2005/8/layout/orgChart1"/>
    <dgm:cxn modelId="{5FA386C7-AFC8-4C13-BE16-E22F0A408842}" type="presOf" srcId="{C112500D-93F9-4E33-A823-6FA96DF6B57A}" destId="{AFC2CA81-E11D-42C9-86B5-0330E15A80D2}" srcOrd="0" destOrd="0" presId="urn:microsoft.com/office/officeart/2005/8/layout/orgChart1"/>
    <dgm:cxn modelId="{99FC8FD0-C7CD-4280-AE0C-68E1ABFE267D}" type="presOf" srcId="{0653A410-E2CF-4F03-80D1-3D229065CD6F}" destId="{4E3D9EC4-5DA2-4294-B998-97D61541E369}" srcOrd="0" destOrd="0" presId="urn:microsoft.com/office/officeart/2005/8/layout/orgChart1"/>
    <dgm:cxn modelId="{92B61CE1-8779-418F-AB2E-5DC57B986DC2}" srcId="{C112500D-93F9-4E33-A823-6FA96DF6B57A}" destId="{0653A410-E2CF-4F03-80D1-3D229065CD6F}" srcOrd="2" destOrd="0" parTransId="{3F656689-1BE5-4AA9-AB2F-62F2E4D22113}" sibTransId="{35D7572E-E786-462C-B8BB-ACE377B1F758}"/>
    <dgm:cxn modelId="{2A49BFFE-6FAE-4DDD-99CD-D4D3DE1743E9}" type="presOf" srcId="{0653A410-E2CF-4F03-80D1-3D229065CD6F}" destId="{11499350-E898-4288-B4A2-8756D10D2F38}" srcOrd="1" destOrd="0" presId="urn:microsoft.com/office/officeart/2005/8/layout/orgChart1"/>
    <dgm:cxn modelId="{71A558CF-B31D-4BFB-9648-C92905A06D7C}" type="presParOf" srcId="{502F54BF-169B-4E59-AC65-E248E4C55FA2}" destId="{5AD2384E-53DB-424A-81F7-C54CC5CBB1BD}" srcOrd="0" destOrd="0" presId="urn:microsoft.com/office/officeart/2005/8/layout/orgChart1"/>
    <dgm:cxn modelId="{AD2D6545-5F6F-437D-90E3-AEBEE401F802}" type="presParOf" srcId="{5AD2384E-53DB-424A-81F7-C54CC5CBB1BD}" destId="{F2A81846-57D7-42A1-A296-1598163DF61C}" srcOrd="0" destOrd="0" presId="urn:microsoft.com/office/officeart/2005/8/layout/orgChart1"/>
    <dgm:cxn modelId="{15AA8D5D-7434-4A30-B628-3CB9336DF2FE}" type="presParOf" srcId="{F2A81846-57D7-42A1-A296-1598163DF61C}" destId="{AFC2CA81-E11D-42C9-86B5-0330E15A80D2}" srcOrd="0" destOrd="0" presId="urn:microsoft.com/office/officeart/2005/8/layout/orgChart1"/>
    <dgm:cxn modelId="{94B06A8E-9C7E-4110-B3B6-E54AE1540E7A}" type="presParOf" srcId="{F2A81846-57D7-42A1-A296-1598163DF61C}" destId="{6E9363D5-0801-4A88-9ABC-98A30F3C189B}" srcOrd="1" destOrd="0" presId="urn:microsoft.com/office/officeart/2005/8/layout/orgChart1"/>
    <dgm:cxn modelId="{963B3609-8C01-48D5-B6AE-4A6354D4BCB8}" type="presParOf" srcId="{5AD2384E-53DB-424A-81F7-C54CC5CBB1BD}" destId="{ABA45A69-31EA-44A1-B767-6C98128E6D1E}" srcOrd="1" destOrd="0" presId="urn:microsoft.com/office/officeart/2005/8/layout/orgChart1"/>
    <dgm:cxn modelId="{B3BEAB95-F6F9-41B2-BB09-D7DD99DA7F3D}" type="presParOf" srcId="{ABA45A69-31EA-44A1-B767-6C98128E6D1E}" destId="{FE7D98C9-77F3-451E-BC19-FE05529EADBB}" srcOrd="0" destOrd="0" presId="urn:microsoft.com/office/officeart/2005/8/layout/orgChart1"/>
    <dgm:cxn modelId="{DFCBDDE7-6ECC-4740-AE25-4EB07C0842F4}" type="presParOf" srcId="{ABA45A69-31EA-44A1-B767-6C98128E6D1E}" destId="{C3BEC852-6050-4394-9C4A-FE844E5FF1D1}" srcOrd="1" destOrd="0" presId="urn:microsoft.com/office/officeart/2005/8/layout/orgChart1"/>
    <dgm:cxn modelId="{90E9A5D2-33F8-4099-8699-4EA500DEDF71}" type="presParOf" srcId="{C3BEC852-6050-4394-9C4A-FE844E5FF1D1}" destId="{237C7E2A-C10E-4E3F-A693-454C6BC7F079}" srcOrd="0" destOrd="0" presId="urn:microsoft.com/office/officeart/2005/8/layout/orgChart1"/>
    <dgm:cxn modelId="{F57DB0BA-4E0D-497D-8D35-DD4FAAFBBC1C}" type="presParOf" srcId="{237C7E2A-C10E-4E3F-A693-454C6BC7F079}" destId="{968BA08F-A2C7-4853-B58C-14098DEA7C29}" srcOrd="0" destOrd="0" presId="urn:microsoft.com/office/officeart/2005/8/layout/orgChart1"/>
    <dgm:cxn modelId="{C35F49E3-8D8D-4914-A45C-5A628CA50FDF}" type="presParOf" srcId="{237C7E2A-C10E-4E3F-A693-454C6BC7F079}" destId="{82D90F93-062D-4ABF-95BB-747A1D2794BD}" srcOrd="1" destOrd="0" presId="urn:microsoft.com/office/officeart/2005/8/layout/orgChart1"/>
    <dgm:cxn modelId="{6AC66240-E296-45D3-B78C-96DFAFA25039}" type="presParOf" srcId="{C3BEC852-6050-4394-9C4A-FE844E5FF1D1}" destId="{27911C2C-5E02-45D6-8BFF-EEB3B4939B97}" srcOrd="1" destOrd="0" presId="urn:microsoft.com/office/officeart/2005/8/layout/orgChart1"/>
    <dgm:cxn modelId="{1D3BFD6B-F29F-4D43-A19F-639679FEA40E}" type="presParOf" srcId="{27911C2C-5E02-45D6-8BFF-EEB3B4939B97}" destId="{D705DB72-77D3-40A8-B26B-3A3C36D315E5}" srcOrd="0" destOrd="0" presId="urn:microsoft.com/office/officeart/2005/8/layout/orgChart1"/>
    <dgm:cxn modelId="{BB4C0EEB-E447-44EB-AD67-7BBBF49AFAFE}" type="presParOf" srcId="{27911C2C-5E02-45D6-8BFF-EEB3B4939B97}" destId="{B3AEB410-F56A-492B-81D4-B9C9509EF96F}" srcOrd="1" destOrd="0" presId="urn:microsoft.com/office/officeart/2005/8/layout/orgChart1"/>
    <dgm:cxn modelId="{536AB256-4B8E-4F79-891B-73F3E717A345}" type="presParOf" srcId="{B3AEB410-F56A-492B-81D4-B9C9509EF96F}" destId="{4484A1C7-DF54-48D0-A344-57015C34DFFA}" srcOrd="0" destOrd="0" presId="urn:microsoft.com/office/officeart/2005/8/layout/orgChart1"/>
    <dgm:cxn modelId="{122C298F-E2FF-4B4B-AD4E-CCEAC6A3C185}" type="presParOf" srcId="{4484A1C7-DF54-48D0-A344-57015C34DFFA}" destId="{BC133484-716B-4D1D-8547-B09959574C98}" srcOrd="0" destOrd="0" presId="urn:microsoft.com/office/officeart/2005/8/layout/orgChart1"/>
    <dgm:cxn modelId="{40D695C7-7F53-4C8B-B798-560BFA76E692}" type="presParOf" srcId="{4484A1C7-DF54-48D0-A344-57015C34DFFA}" destId="{D7CB01C9-1F09-4B31-938E-48F26E498B12}" srcOrd="1" destOrd="0" presId="urn:microsoft.com/office/officeart/2005/8/layout/orgChart1"/>
    <dgm:cxn modelId="{A7E7BDFF-4350-468B-B398-474E6A134F16}" type="presParOf" srcId="{B3AEB410-F56A-492B-81D4-B9C9509EF96F}" destId="{5FDEB109-2E75-41D6-8DEE-7130A748046B}" srcOrd="1" destOrd="0" presId="urn:microsoft.com/office/officeart/2005/8/layout/orgChart1"/>
    <dgm:cxn modelId="{5F9106A6-970C-4122-81C7-683647559654}" type="presParOf" srcId="{B3AEB410-F56A-492B-81D4-B9C9509EF96F}" destId="{34C102A5-6342-48C5-875A-AC901E641486}" srcOrd="2" destOrd="0" presId="urn:microsoft.com/office/officeart/2005/8/layout/orgChart1"/>
    <dgm:cxn modelId="{276C0323-28FC-4F15-A0D0-906050B2BE49}" type="presParOf" srcId="{C3BEC852-6050-4394-9C4A-FE844E5FF1D1}" destId="{F1813351-D4BC-4426-A0D6-4A0611A36A7E}" srcOrd="2" destOrd="0" presId="urn:microsoft.com/office/officeart/2005/8/layout/orgChart1"/>
    <dgm:cxn modelId="{0B90B898-89EC-4992-877A-1CFA00E53CE8}" type="presParOf" srcId="{ABA45A69-31EA-44A1-B767-6C98128E6D1E}" destId="{F9BCF8C7-8D32-47D8-8C63-83C14932711C}" srcOrd="2" destOrd="0" presId="urn:microsoft.com/office/officeart/2005/8/layout/orgChart1"/>
    <dgm:cxn modelId="{EC45166A-398C-4106-93C2-31C6FED15514}" type="presParOf" srcId="{ABA45A69-31EA-44A1-B767-6C98128E6D1E}" destId="{CC813CED-9973-4E9C-A5D1-82695B5968EB}" srcOrd="3" destOrd="0" presId="urn:microsoft.com/office/officeart/2005/8/layout/orgChart1"/>
    <dgm:cxn modelId="{6FB280FC-0510-43AE-BE1A-B7B7DD8C3D08}" type="presParOf" srcId="{CC813CED-9973-4E9C-A5D1-82695B5968EB}" destId="{F145CBAF-52DD-4868-9562-1F8796E8157C}" srcOrd="0" destOrd="0" presId="urn:microsoft.com/office/officeart/2005/8/layout/orgChart1"/>
    <dgm:cxn modelId="{456AAF55-2894-4735-83E7-0CFD8C70C6FD}" type="presParOf" srcId="{F145CBAF-52DD-4868-9562-1F8796E8157C}" destId="{C7C09CBB-217E-431D-A73E-1FA9760A6242}" srcOrd="0" destOrd="0" presId="urn:microsoft.com/office/officeart/2005/8/layout/orgChart1"/>
    <dgm:cxn modelId="{6B0601DC-3F64-44D8-8733-B98C980DCEC0}" type="presParOf" srcId="{F145CBAF-52DD-4868-9562-1F8796E8157C}" destId="{0FD2ECF8-5F7B-4872-856E-1236E4CBCA02}" srcOrd="1" destOrd="0" presId="urn:microsoft.com/office/officeart/2005/8/layout/orgChart1"/>
    <dgm:cxn modelId="{EE89D826-BEFB-4A28-AE1C-ACF69FF6D502}" type="presParOf" srcId="{CC813CED-9973-4E9C-A5D1-82695B5968EB}" destId="{16A4815C-3928-4915-AB05-283B5FE90CBB}" srcOrd="1" destOrd="0" presId="urn:microsoft.com/office/officeart/2005/8/layout/orgChart1"/>
    <dgm:cxn modelId="{537CBDB1-E920-4067-8EF1-5B5DFC7E891B}" type="presParOf" srcId="{16A4815C-3928-4915-AB05-283B5FE90CBB}" destId="{296F4221-65B5-4104-BE2F-75BEB477D16E}" srcOrd="0" destOrd="0" presId="urn:microsoft.com/office/officeart/2005/8/layout/orgChart1"/>
    <dgm:cxn modelId="{F559CC42-735B-4C3A-A77C-8EE50639C20A}" type="presParOf" srcId="{16A4815C-3928-4915-AB05-283B5FE90CBB}" destId="{E1674139-4A33-488A-8189-EF66FAEC8ACF}" srcOrd="1" destOrd="0" presId="urn:microsoft.com/office/officeart/2005/8/layout/orgChart1"/>
    <dgm:cxn modelId="{154B4ACF-4A12-4CA1-BB4F-AFBCC43EBEE3}" type="presParOf" srcId="{E1674139-4A33-488A-8189-EF66FAEC8ACF}" destId="{B727EE4B-25EF-4A47-829F-6F286483A0FE}" srcOrd="0" destOrd="0" presId="urn:microsoft.com/office/officeart/2005/8/layout/orgChart1"/>
    <dgm:cxn modelId="{58D2B5AC-DAB7-468C-9657-CE1BBFA50D19}" type="presParOf" srcId="{B727EE4B-25EF-4A47-829F-6F286483A0FE}" destId="{D59B9095-89F0-4409-A757-4CE8540706CD}" srcOrd="0" destOrd="0" presId="urn:microsoft.com/office/officeart/2005/8/layout/orgChart1"/>
    <dgm:cxn modelId="{3702BED4-B8D9-40C5-ACDD-7B9C45DAA5C9}" type="presParOf" srcId="{B727EE4B-25EF-4A47-829F-6F286483A0FE}" destId="{B78107FC-E94D-4E85-B6BF-D188EAA317D4}" srcOrd="1" destOrd="0" presId="urn:microsoft.com/office/officeart/2005/8/layout/orgChart1"/>
    <dgm:cxn modelId="{0A46BB88-70CB-42B1-A74A-A942D5550DAE}" type="presParOf" srcId="{E1674139-4A33-488A-8189-EF66FAEC8ACF}" destId="{984339A1-85B8-4CD2-A758-5D110B7E1698}" srcOrd="1" destOrd="0" presId="urn:microsoft.com/office/officeart/2005/8/layout/orgChart1"/>
    <dgm:cxn modelId="{49CFCF00-B084-4FE4-9E8F-C64CFA6D0B46}" type="presParOf" srcId="{E1674139-4A33-488A-8189-EF66FAEC8ACF}" destId="{B9A1C030-1E07-47FD-B6D8-5921FAFB68AB}" srcOrd="2" destOrd="0" presId="urn:microsoft.com/office/officeart/2005/8/layout/orgChart1"/>
    <dgm:cxn modelId="{F48AB3C1-69B1-492F-85D0-8D2D50A1D6D0}" type="presParOf" srcId="{CC813CED-9973-4E9C-A5D1-82695B5968EB}" destId="{7374204E-520D-4991-BCC9-31FBEB2A8ED3}" srcOrd="2" destOrd="0" presId="urn:microsoft.com/office/officeart/2005/8/layout/orgChart1"/>
    <dgm:cxn modelId="{A3ED5A72-1FC2-40A8-AF6F-3A7621979738}" type="presParOf" srcId="{ABA45A69-31EA-44A1-B767-6C98128E6D1E}" destId="{33221BF0-37E3-4AB1-A962-E3259A283837}" srcOrd="4" destOrd="0" presId="urn:microsoft.com/office/officeart/2005/8/layout/orgChart1"/>
    <dgm:cxn modelId="{AA90DEEE-EAA9-41B8-9D27-18E5A9709C93}" type="presParOf" srcId="{ABA45A69-31EA-44A1-B767-6C98128E6D1E}" destId="{E12F0B6A-E3BD-45C0-AC5F-E554A46F1E75}" srcOrd="5" destOrd="0" presId="urn:microsoft.com/office/officeart/2005/8/layout/orgChart1"/>
    <dgm:cxn modelId="{BC6B6F39-3A57-4897-9261-D482A396F034}" type="presParOf" srcId="{E12F0B6A-E3BD-45C0-AC5F-E554A46F1E75}" destId="{9DA51FD1-CAFA-47C8-A813-F3BB90D89377}" srcOrd="0" destOrd="0" presId="urn:microsoft.com/office/officeart/2005/8/layout/orgChart1"/>
    <dgm:cxn modelId="{D05419A2-8510-4CE2-AB63-7FD4CB73B157}" type="presParOf" srcId="{9DA51FD1-CAFA-47C8-A813-F3BB90D89377}" destId="{4E3D9EC4-5DA2-4294-B998-97D61541E369}" srcOrd="0" destOrd="0" presId="urn:microsoft.com/office/officeart/2005/8/layout/orgChart1"/>
    <dgm:cxn modelId="{138FAB95-3039-4F7A-BB9B-20EC2DBFF57F}" type="presParOf" srcId="{9DA51FD1-CAFA-47C8-A813-F3BB90D89377}" destId="{11499350-E898-4288-B4A2-8756D10D2F38}" srcOrd="1" destOrd="0" presId="urn:microsoft.com/office/officeart/2005/8/layout/orgChart1"/>
    <dgm:cxn modelId="{393AD8A1-7B17-47E2-95A8-F039D774401F}" type="presParOf" srcId="{E12F0B6A-E3BD-45C0-AC5F-E554A46F1E75}" destId="{B8A12C6D-F46D-451E-8709-D3DEE0CB047D}" srcOrd="1" destOrd="0" presId="urn:microsoft.com/office/officeart/2005/8/layout/orgChart1"/>
    <dgm:cxn modelId="{A0A2D2F2-B89D-4BBA-A302-4329D1B2B0B7}" type="presParOf" srcId="{B8A12C6D-F46D-451E-8709-D3DEE0CB047D}" destId="{E3A4EE0D-327C-4058-A9B6-088FFF5ADF20}" srcOrd="0" destOrd="0" presId="urn:microsoft.com/office/officeart/2005/8/layout/orgChart1"/>
    <dgm:cxn modelId="{FF895D3D-16CF-4ADD-B1BE-6E3FC094B962}" type="presParOf" srcId="{B8A12C6D-F46D-451E-8709-D3DEE0CB047D}" destId="{5B478608-4979-4D26-905D-ED35855C2260}" srcOrd="1" destOrd="0" presId="urn:microsoft.com/office/officeart/2005/8/layout/orgChart1"/>
    <dgm:cxn modelId="{0A3EF8F4-7A18-41A1-9F50-AF81CAECED76}" type="presParOf" srcId="{5B478608-4979-4D26-905D-ED35855C2260}" destId="{E677637A-D347-4079-9714-1A286C1B943B}" srcOrd="0" destOrd="0" presId="urn:microsoft.com/office/officeart/2005/8/layout/orgChart1"/>
    <dgm:cxn modelId="{4849D6D7-96BA-4E38-9582-17CABC98FE52}" type="presParOf" srcId="{E677637A-D347-4079-9714-1A286C1B943B}" destId="{894146D2-B097-4FE7-BD83-6C8E6F23BF11}" srcOrd="0" destOrd="0" presId="urn:microsoft.com/office/officeart/2005/8/layout/orgChart1"/>
    <dgm:cxn modelId="{011DF3DF-4B94-47B3-B1AD-8189F21CA995}" type="presParOf" srcId="{E677637A-D347-4079-9714-1A286C1B943B}" destId="{A8F8FF50-E0DE-4E0F-8568-0A38C68E442B}" srcOrd="1" destOrd="0" presId="urn:microsoft.com/office/officeart/2005/8/layout/orgChart1"/>
    <dgm:cxn modelId="{B6BBFA67-C4D0-47ED-81D9-1C2F33FE7BC4}" type="presParOf" srcId="{5B478608-4979-4D26-905D-ED35855C2260}" destId="{24F824CE-87D5-4E24-BDCD-894C0D4B73EE}" srcOrd="1" destOrd="0" presId="urn:microsoft.com/office/officeart/2005/8/layout/orgChart1"/>
    <dgm:cxn modelId="{9D8DE65B-5C89-4179-B4FB-227730A08DCE}" type="presParOf" srcId="{5B478608-4979-4D26-905D-ED35855C2260}" destId="{17640E60-2F4D-4D0C-8C39-08A462579EDE}" srcOrd="2" destOrd="0" presId="urn:microsoft.com/office/officeart/2005/8/layout/orgChart1"/>
    <dgm:cxn modelId="{71362441-5F9D-4CE1-8054-62914C7CE04F}" type="presParOf" srcId="{E12F0B6A-E3BD-45C0-AC5F-E554A46F1E75}" destId="{DF4F9AD1-E40A-4858-9C81-2659563044E5}" srcOrd="2" destOrd="0" presId="urn:microsoft.com/office/officeart/2005/8/layout/orgChart1"/>
    <dgm:cxn modelId="{E2D3540E-05F7-4AA2-9089-2E41FE1B8F62}" type="presParOf" srcId="{5AD2384E-53DB-424A-81F7-C54CC5CBB1BD}" destId="{B90E692C-F98A-4EB2-A061-49A325199A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EF6714-E05F-433C-91DF-DE00B66F301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B44A4A4-E80C-4190-87D9-559C94162975}">
      <dgm:prSet/>
      <dgm:spPr/>
      <dgm:t>
        <a:bodyPr/>
        <a:lstStyle/>
        <a:p>
          <a:pPr latinLnBrk="1"/>
          <a:r>
            <a:rPr lang="ko-KR"/>
            <a:t>스케쥴</a:t>
          </a:r>
        </a:p>
      </dgm:t>
    </dgm:pt>
    <dgm:pt modelId="{3835F351-EBBA-4586-AF8F-6CE97F5A9A1D}" type="parTrans" cxnId="{D7E402C5-129B-47E3-A046-B6CD997F79C5}">
      <dgm:prSet/>
      <dgm:spPr/>
      <dgm:t>
        <a:bodyPr/>
        <a:lstStyle/>
        <a:p>
          <a:pPr latinLnBrk="1"/>
          <a:endParaRPr lang="ko-KR" altLang="en-US"/>
        </a:p>
      </dgm:t>
    </dgm:pt>
    <dgm:pt modelId="{B8F25204-F507-45D9-8759-8E56839A2291}" type="sibTrans" cxnId="{D7E402C5-129B-47E3-A046-B6CD997F79C5}">
      <dgm:prSet/>
      <dgm:spPr/>
      <dgm:t>
        <a:bodyPr/>
        <a:lstStyle/>
        <a:p>
          <a:pPr latinLnBrk="1"/>
          <a:endParaRPr lang="ko-KR" altLang="en-US"/>
        </a:p>
      </dgm:t>
    </dgm:pt>
    <dgm:pt modelId="{0C75BF05-C714-4ABA-88DE-1640E5933D80}">
      <dgm:prSet/>
      <dgm:spPr/>
      <dgm:t>
        <a:bodyPr/>
        <a:lstStyle/>
        <a:p>
          <a:pPr latinLnBrk="1"/>
          <a:r>
            <a:rPr lang="ko-KR" dirty="0"/>
            <a:t>스케쥴 클릭</a:t>
          </a:r>
        </a:p>
      </dgm:t>
    </dgm:pt>
    <dgm:pt modelId="{93BDCFA9-6B78-41E0-BF31-69694C87089E}" type="parTrans" cxnId="{50514FF1-7C30-48B6-8A85-9CFB4B3992C0}">
      <dgm:prSet/>
      <dgm:spPr/>
      <dgm:t>
        <a:bodyPr/>
        <a:lstStyle/>
        <a:p>
          <a:pPr latinLnBrk="1"/>
          <a:endParaRPr lang="ko-KR" altLang="en-US"/>
        </a:p>
      </dgm:t>
    </dgm:pt>
    <dgm:pt modelId="{2AC0453E-5A00-40FE-A368-26CE011A4735}" type="sibTrans" cxnId="{50514FF1-7C30-48B6-8A85-9CFB4B3992C0}">
      <dgm:prSet/>
      <dgm:spPr/>
      <dgm:t>
        <a:bodyPr/>
        <a:lstStyle/>
        <a:p>
          <a:pPr latinLnBrk="1"/>
          <a:endParaRPr lang="ko-KR" altLang="en-US"/>
        </a:p>
      </dgm:t>
    </dgm:pt>
    <dgm:pt modelId="{66CE92EE-74AB-4EEB-A4E8-8C013FA55F35}">
      <dgm:prSet/>
      <dgm:spPr/>
      <dgm:t>
        <a:bodyPr/>
        <a:lstStyle/>
        <a:p>
          <a:pPr latinLnBrk="1"/>
          <a:r>
            <a:rPr lang="ko-KR" dirty="0"/>
            <a:t>상세 스케쥴 화면</a:t>
          </a:r>
        </a:p>
      </dgm:t>
    </dgm:pt>
    <dgm:pt modelId="{D09F236E-00EF-4C04-AE67-A3D66FD7F469}" type="parTrans" cxnId="{CB4ADCDE-540D-4ACB-AE4E-B4E9460E2256}">
      <dgm:prSet/>
      <dgm:spPr/>
      <dgm:t>
        <a:bodyPr/>
        <a:lstStyle/>
        <a:p>
          <a:pPr latinLnBrk="1"/>
          <a:endParaRPr lang="ko-KR" altLang="en-US"/>
        </a:p>
      </dgm:t>
    </dgm:pt>
    <dgm:pt modelId="{20B5BB19-F449-4346-95A3-9B256964C679}" type="sibTrans" cxnId="{CB4ADCDE-540D-4ACB-AE4E-B4E9460E2256}">
      <dgm:prSet/>
      <dgm:spPr/>
      <dgm:t>
        <a:bodyPr/>
        <a:lstStyle/>
        <a:p>
          <a:pPr latinLnBrk="1"/>
          <a:endParaRPr lang="ko-KR" altLang="en-US"/>
        </a:p>
      </dgm:t>
    </dgm:pt>
    <dgm:pt modelId="{FA6623EB-19B9-4FFC-8070-361C4E61CBB4}">
      <dgm:prSet/>
      <dgm:spPr/>
      <dgm:t>
        <a:bodyPr/>
        <a:lstStyle/>
        <a:p>
          <a:pPr latinLnBrk="1"/>
          <a:r>
            <a:rPr lang="ko-KR" dirty="0"/>
            <a:t>예매 페이지 링크</a:t>
          </a:r>
          <a:r>
            <a:rPr lang="en-US" dirty="0"/>
            <a:t>	</a:t>
          </a:r>
          <a:endParaRPr lang="ko-KR" dirty="0"/>
        </a:p>
      </dgm:t>
    </dgm:pt>
    <dgm:pt modelId="{97CF5491-4EA5-4B3F-98A9-2A3B86BFE2FB}" type="parTrans" cxnId="{77C0792A-D28D-4883-8E7A-9F62E36F61D9}">
      <dgm:prSet/>
      <dgm:spPr/>
      <dgm:t>
        <a:bodyPr/>
        <a:lstStyle/>
        <a:p>
          <a:pPr latinLnBrk="1"/>
          <a:endParaRPr lang="ko-KR" altLang="en-US"/>
        </a:p>
      </dgm:t>
    </dgm:pt>
    <dgm:pt modelId="{02AC46C5-0598-411F-9E7E-0E27A4F461B1}" type="sibTrans" cxnId="{77C0792A-D28D-4883-8E7A-9F62E36F61D9}">
      <dgm:prSet/>
      <dgm:spPr/>
      <dgm:t>
        <a:bodyPr/>
        <a:lstStyle/>
        <a:p>
          <a:pPr latinLnBrk="1"/>
          <a:endParaRPr lang="ko-KR" altLang="en-US"/>
        </a:p>
      </dgm:t>
    </dgm:pt>
    <dgm:pt modelId="{AE699A2D-E370-4FFF-B2E6-7B30DCCA72A1}">
      <dgm:prSet/>
      <dgm:spPr/>
      <dgm:t>
        <a:bodyPr/>
        <a:lstStyle/>
        <a:p>
          <a:pPr latinLnBrk="1"/>
          <a:r>
            <a:rPr lang="ko-KR" dirty="0"/>
            <a:t>예매 페이지로</a:t>
          </a:r>
        </a:p>
      </dgm:t>
    </dgm:pt>
    <dgm:pt modelId="{1C60DDA8-D98D-4D0E-BB67-1BB750111B94}" type="parTrans" cxnId="{C18E37C0-594E-4CF3-B5A3-BD09B6F61DD6}">
      <dgm:prSet/>
      <dgm:spPr/>
      <dgm:t>
        <a:bodyPr/>
        <a:lstStyle/>
        <a:p>
          <a:pPr latinLnBrk="1"/>
          <a:endParaRPr lang="ko-KR" altLang="en-US"/>
        </a:p>
      </dgm:t>
    </dgm:pt>
    <dgm:pt modelId="{0D49484C-1456-4A76-A821-ECBD7B8A9EBB}" type="sibTrans" cxnId="{C18E37C0-594E-4CF3-B5A3-BD09B6F61DD6}">
      <dgm:prSet/>
      <dgm:spPr/>
      <dgm:t>
        <a:bodyPr/>
        <a:lstStyle/>
        <a:p>
          <a:pPr latinLnBrk="1"/>
          <a:endParaRPr lang="ko-KR" altLang="en-US"/>
        </a:p>
      </dgm:t>
    </dgm:pt>
    <dgm:pt modelId="{CD3C27D4-9F32-4533-8029-AD65BA690DB9}">
      <dgm:prSet/>
      <dgm:spPr/>
      <dgm:t>
        <a:bodyPr/>
        <a:lstStyle/>
        <a:p>
          <a:pPr latinLnBrk="1"/>
          <a:r>
            <a:rPr lang="ko-KR"/>
            <a:t>상세 지도 링크</a:t>
          </a:r>
        </a:p>
      </dgm:t>
    </dgm:pt>
    <dgm:pt modelId="{3187446C-33DA-423D-A334-29DA6C91DA32}" type="parTrans" cxnId="{2EB4F87D-5391-48EC-97F2-16BFF9A151F8}">
      <dgm:prSet/>
      <dgm:spPr/>
      <dgm:t>
        <a:bodyPr/>
        <a:lstStyle/>
        <a:p>
          <a:pPr latinLnBrk="1"/>
          <a:endParaRPr lang="ko-KR" altLang="en-US"/>
        </a:p>
      </dgm:t>
    </dgm:pt>
    <dgm:pt modelId="{2574D8A5-8CED-42F6-AC95-A6D4AED6231D}" type="sibTrans" cxnId="{2EB4F87D-5391-48EC-97F2-16BFF9A151F8}">
      <dgm:prSet/>
      <dgm:spPr/>
      <dgm:t>
        <a:bodyPr/>
        <a:lstStyle/>
        <a:p>
          <a:pPr latinLnBrk="1"/>
          <a:endParaRPr lang="ko-KR" altLang="en-US"/>
        </a:p>
      </dgm:t>
    </dgm:pt>
    <dgm:pt modelId="{98736C28-CA6A-4E37-AD9A-1DCB93290EF7}">
      <dgm:prSet/>
      <dgm:spPr/>
      <dgm:t>
        <a:bodyPr/>
        <a:lstStyle/>
        <a:p>
          <a:pPr latinLnBrk="1"/>
          <a:r>
            <a:rPr lang="ko-KR" dirty="0"/>
            <a:t>상세 지도 페이지로</a:t>
          </a:r>
        </a:p>
      </dgm:t>
    </dgm:pt>
    <dgm:pt modelId="{E16D3CF5-96EF-4DD5-8786-896ADF6FDCD5}" type="parTrans" cxnId="{37C5BC42-8E22-41C7-B3A5-B22E8A8DAD47}">
      <dgm:prSet/>
      <dgm:spPr/>
      <dgm:t>
        <a:bodyPr/>
        <a:lstStyle/>
        <a:p>
          <a:pPr latinLnBrk="1"/>
          <a:endParaRPr lang="ko-KR" altLang="en-US"/>
        </a:p>
      </dgm:t>
    </dgm:pt>
    <dgm:pt modelId="{33D15655-B59D-4DFB-A4A4-03E36CF767CB}" type="sibTrans" cxnId="{37C5BC42-8E22-41C7-B3A5-B22E8A8DAD47}">
      <dgm:prSet/>
      <dgm:spPr/>
      <dgm:t>
        <a:bodyPr/>
        <a:lstStyle/>
        <a:p>
          <a:pPr latinLnBrk="1"/>
          <a:endParaRPr lang="ko-KR" altLang="en-US"/>
        </a:p>
      </dgm:t>
    </dgm:pt>
    <dgm:pt modelId="{A36A1056-7E32-40DC-BAB0-B16DC95D91A6}" type="pres">
      <dgm:prSet presAssocID="{69EF6714-E05F-433C-91DF-DE00B66F30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097622-90EE-42A5-A847-CB0E5E76989A}" type="pres">
      <dgm:prSet presAssocID="{9B44A4A4-E80C-4190-87D9-559C94162975}" presName="hierRoot1" presStyleCnt="0">
        <dgm:presLayoutVars>
          <dgm:hierBranch val="init"/>
        </dgm:presLayoutVars>
      </dgm:prSet>
      <dgm:spPr/>
    </dgm:pt>
    <dgm:pt modelId="{B2767513-051B-48FD-9934-08ECBF2B3A2F}" type="pres">
      <dgm:prSet presAssocID="{9B44A4A4-E80C-4190-87D9-559C94162975}" presName="rootComposite1" presStyleCnt="0"/>
      <dgm:spPr/>
    </dgm:pt>
    <dgm:pt modelId="{8E6CA0E1-87BD-4385-8219-73A9C811B488}" type="pres">
      <dgm:prSet presAssocID="{9B44A4A4-E80C-4190-87D9-559C94162975}" presName="rootText1" presStyleLbl="node0" presStyleIdx="0" presStyleCnt="1">
        <dgm:presLayoutVars>
          <dgm:chPref val="3"/>
        </dgm:presLayoutVars>
      </dgm:prSet>
      <dgm:spPr/>
    </dgm:pt>
    <dgm:pt modelId="{49D1EAA1-D0A5-45BC-90EA-4F8E9A83E7AE}" type="pres">
      <dgm:prSet presAssocID="{9B44A4A4-E80C-4190-87D9-559C94162975}" presName="rootConnector1" presStyleLbl="node1" presStyleIdx="0" presStyleCnt="0"/>
      <dgm:spPr/>
    </dgm:pt>
    <dgm:pt modelId="{239A9414-4123-4F43-89E0-B0175196D980}" type="pres">
      <dgm:prSet presAssocID="{9B44A4A4-E80C-4190-87D9-559C94162975}" presName="hierChild2" presStyleCnt="0"/>
      <dgm:spPr/>
    </dgm:pt>
    <dgm:pt modelId="{94FF1D54-6484-4018-ADF3-F0C93BA840C5}" type="pres">
      <dgm:prSet presAssocID="{93BDCFA9-6B78-41E0-BF31-69694C87089E}" presName="Name37" presStyleLbl="parChTrans1D2" presStyleIdx="0" presStyleCnt="1"/>
      <dgm:spPr/>
    </dgm:pt>
    <dgm:pt modelId="{4E5CABDD-4E36-4678-B090-D5C66B4B7984}" type="pres">
      <dgm:prSet presAssocID="{0C75BF05-C714-4ABA-88DE-1640E5933D80}" presName="hierRoot2" presStyleCnt="0">
        <dgm:presLayoutVars>
          <dgm:hierBranch val="init"/>
        </dgm:presLayoutVars>
      </dgm:prSet>
      <dgm:spPr/>
    </dgm:pt>
    <dgm:pt modelId="{137671B9-DDAB-4408-817B-3D1B9C13D695}" type="pres">
      <dgm:prSet presAssocID="{0C75BF05-C714-4ABA-88DE-1640E5933D80}" presName="rootComposite" presStyleCnt="0"/>
      <dgm:spPr/>
    </dgm:pt>
    <dgm:pt modelId="{9D0CA9FA-A62C-4CFB-8F34-A8BCD61F548C}" type="pres">
      <dgm:prSet presAssocID="{0C75BF05-C714-4ABA-88DE-1640E5933D80}" presName="rootText" presStyleLbl="node2" presStyleIdx="0" presStyleCnt="1">
        <dgm:presLayoutVars>
          <dgm:chPref val="3"/>
        </dgm:presLayoutVars>
      </dgm:prSet>
      <dgm:spPr/>
    </dgm:pt>
    <dgm:pt modelId="{29BBF673-8899-4A43-A81C-3AB123D7966D}" type="pres">
      <dgm:prSet presAssocID="{0C75BF05-C714-4ABA-88DE-1640E5933D80}" presName="rootConnector" presStyleLbl="node2" presStyleIdx="0" presStyleCnt="1"/>
      <dgm:spPr/>
    </dgm:pt>
    <dgm:pt modelId="{880247CB-05F1-4F14-BEB3-1949A7EF40F1}" type="pres">
      <dgm:prSet presAssocID="{0C75BF05-C714-4ABA-88DE-1640E5933D80}" presName="hierChild4" presStyleCnt="0"/>
      <dgm:spPr/>
    </dgm:pt>
    <dgm:pt modelId="{B9224DCA-3031-4298-98D0-E39FE762E8AF}" type="pres">
      <dgm:prSet presAssocID="{D09F236E-00EF-4C04-AE67-A3D66FD7F469}" presName="Name37" presStyleLbl="parChTrans1D3" presStyleIdx="0" presStyleCnt="1"/>
      <dgm:spPr/>
    </dgm:pt>
    <dgm:pt modelId="{E4721FE9-FB08-4DE3-AF29-EF4176CE8B6F}" type="pres">
      <dgm:prSet presAssocID="{66CE92EE-74AB-4EEB-A4E8-8C013FA55F35}" presName="hierRoot2" presStyleCnt="0">
        <dgm:presLayoutVars>
          <dgm:hierBranch val="init"/>
        </dgm:presLayoutVars>
      </dgm:prSet>
      <dgm:spPr/>
    </dgm:pt>
    <dgm:pt modelId="{F2D6FF29-19F5-4D6F-8C35-D7D578EEBA63}" type="pres">
      <dgm:prSet presAssocID="{66CE92EE-74AB-4EEB-A4E8-8C013FA55F35}" presName="rootComposite" presStyleCnt="0"/>
      <dgm:spPr/>
    </dgm:pt>
    <dgm:pt modelId="{F62D1D13-E11F-4811-9708-6C1E03BC6368}" type="pres">
      <dgm:prSet presAssocID="{66CE92EE-74AB-4EEB-A4E8-8C013FA55F35}" presName="rootText" presStyleLbl="node3" presStyleIdx="0" presStyleCnt="1">
        <dgm:presLayoutVars>
          <dgm:chPref val="3"/>
        </dgm:presLayoutVars>
      </dgm:prSet>
      <dgm:spPr/>
    </dgm:pt>
    <dgm:pt modelId="{82DB5AC9-C089-49E0-8386-197370B0E586}" type="pres">
      <dgm:prSet presAssocID="{66CE92EE-74AB-4EEB-A4E8-8C013FA55F35}" presName="rootConnector" presStyleLbl="node3" presStyleIdx="0" presStyleCnt="1"/>
      <dgm:spPr/>
    </dgm:pt>
    <dgm:pt modelId="{123D402E-9F25-4FE3-AF79-E679AD0EE5B2}" type="pres">
      <dgm:prSet presAssocID="{66CE92EE-74AB-4EEB-A4E8-8C013FA55F35}" presName="hierChild4" presStyleCnt="0"/>
      <dgm:spPr/>
    </dgm:pt>
    <dgm:pt modelId="{1E668999-FA05-40E2-B31D-E09E51D3939B}" type="pres">
      <dgm:prSet presAssocID="{97CF5491-4EA5-4B3F-98A9-2A3B86BFE2FB}" presName="Name37" presStyleLbl="parChTrans1D4" presStyleIdx="0" presStyleCnt="4"/>
      <dgm:spPr/>
    </dgm:pt>
    <dgm:pt modelId="{F7DE441A-8658-4857-8D20-95EC1FAC16C3}" type="pres">
      <dgm:prSet presAssocID="{FA6623EB-19B9-4FFC-8070-361C4E61CBB4}" presName="hierRoot2" presStyleCnt="0">
        <dgm:presLayoutVars>
          <dgm:hierBranch val="init"/>
        </dgm:presLayoutVars>
      </dgm:prSet>
      <dgm:spPr/>
    </dgm:pt>
    <dgm:pt modelId="{30B8CC4F-581E-455D-AC54-4D014DDF7BB6}" type="pres">
      <dgm:prSet presAssocID="{FA6623EB-19B9-4FFC-8070-361C4E61CBB4}" presName="rootComposite" presStyleCnt="0"/>
      <dgm:spPr/>
    </dgm:pt>
    <dgm:pt modelId="{ECD5FC35-98C9-4C25-850D-8D0E570A1A31}" type="pres">
      <dgm:prSet presAssocID="{FA6623EB-19B9-4FFC-8070-361C4E61CBB4}" presName="rootText" presStyleLbl="node4" presStyleIdx="0" presStyleCnt="4">
        <dgm:presLayoutVars>
          <dgm:chPref val="3"/>
        </dgm:presLayoutVars>
      </dgm:prSet>
      <dgm:spPr/>
    </dgm:pt>
    <dgm:pt modelId="{441ADC7B-A7C3-4ADA-BA7E-BCB05CE822F4}" type="pres">
      <dgm:prSet presAssocID="{FA6623EB-19B9-4FFC-8070-361C4E61CBB4}" presName="rootConnector" presStyleLbl="node4" presStyleIdx="0" presStyleCnt="4"/>
      <dgm:spPr/>
    </dgm:pt>
    <dgm:pt modelId="{73546805-F6F5-4BF8-859D-B5512107533D}" type="pres">
      <dgm:prSet presAssocID="{FA6623EB-19B9-4FFC-8070-361C4E61CBB4}" presName="hierChild4" presStyleCnt="0"/>
      <dgm:spPr/>
    </dgm:pt>
    <dgm:pt modelId="{5D5CF9D9-407C-44C7-B53F-9DD2AFBB87FD}" type="pres">
      <dgm:prSet presAssocID="{1C60DDA8-D98D-4D0E-BB67-1BB750111B94}" presName="Name37" presStyleLbl="parChTrans1D4" presStyleIdx="1" presStyleCnt="4"/>
      <dgm:spPr/>
    </dgm:pt>
    <dgm:pt modelId="{C3AE13BB-8318-49B0-A28E-7CE115ADC00C}" type="pres">
      <dgm:prSet presAssocID="{AE699A2D-E370-4FFF-B2E6-7B30DCCA72A1}" presName="hierRoot2" presStyleCnt="0">
        <dgm:presLayoutVars>
          <dgm:hierBranch val="init"/>
        </dgm:presLayoutVars>
      </dgm:prSet>
      <dgm:spPr/>
    </dgm:pt>
    <dgm:pt modelId="{C92A392B-E7A6-482E-B14C-38974F7AC921}" type="pres">
      <dgm:prSet presAssocID="{AE699A2D-E370-4FFF-B2E6-7B30DCCA72A1}" presName="rootComposite" presStyleCnt="0"/>
      <dgm:spPr/>
    </dgm:pt>
    <dgm:pt modelId="{4DC2026D-317D-4B72-95EC-CF6EF7E9935A}" type="pres">
      <dgm:prSet presAssocID="{AE699A2D-E370-4FFF-B2E6-7B30DCCA72A1}" presName="rootText" presStyleLbl="node4" presStyleIdx="1" presStyleCnt="4">
        <dgm:presLayoutVars>
          <dgm:chPref val="3"/>
        </dgm:presLayoutVars>
      </dgm:prSet>
      <dgm:spPr/>
    </dgm:pt>
    <dgm:pt modelId="{C42F4621-095D-4BCF-8A75-CDB18C560091}" type="pres">
      <dgm:prSet presAssocID="{AE699A2D-E370-4FFF-B2E6-7B30DCCA72A1}" presName="rootConnector" presStyleLbl="node4" presStyleIdx="1" presStyleCnt="4"/>
      <dgm:spPr/>
    </dgm:pt>
    <dgm:pt modelId="{26F6199D-0551-4135-ABCD-22B514BB4FF9}" type="pres">
      <dgm:prSet presAssocID="{AE699A2D-E370-4FFF-B2E6-7B30DCCA72A1}" presName="hierChild4" presStyleCnt="0"/>
      <dgm:spPr/>
    </dgm:pt>
    <dgm:pt modelId="{708473CA-B20E-4F0B-9564-E7BFBADBB3BD}" type="pres">
      <dgm:prSet presAssocID="{AE699A2D-E370-4FFF-B2E6-7B30DCCA72A1}" presName="hierChild5" presStyleCnt="0"/>
      <dgm:spPr/>
    </dgm:pt>
    <dgm:pt modelId="{02F6E325-F136-4A7E-81A6-3319C8105BEC}" type="pres">
      <dgm:prSet presAssocID="{FA6623EB-19B9-4FFC-8070-361C4E61CBB4}" presName="hierChild5" presStyleCnt="0"/>
      <dgm:spPr/>
    </dgm:pt>
    <dgm:pt modelId="{68623288-1BE1-4E5B-9A01-15664FA61D5A}" type="pres">
      <dgm:prSet presAssocID="{3187446C-33DA-423D-A334-29DA6C91DA32}" presName="Name37" presStyleLbl="parChTrans1D4" presStyleIdx="2" presStyleCnt="4"/>
      <dgm:spPr/>
    </dgm:pt>
    <dgm:pt modelId="{13A834C6-BA52-4CC0-8B98-2100BE1456AD}" type="pres">
      <dgm:prSet presAssocID="{CD3C27D4-9F32-4533-8029-AD65BA690DB9}" presName="hierRoot2" presStyleCnt="0">
        <dgm:presLayoutVars>
          <dgm:hierBranch val="init"/>
        </dgm:presLayoutVars>
      </dgm:prSet>
      <dgm:spPr/>
    </dgm:pt>
    <dgm:pt modelId="{DA3B240D-8E35-4C56-A961-9EBF150B3C7B}" type="pres">
      <dgm:prSet presAssocID="{CD3C27D4-9F32-4533-8029-AD65BA690DB9}" presName="rootComposite" presStyleCnt="0"/>
      <dgm:spPr/>
    </dgm:pt>
    <dgm:pt modelId="{789B7C6C-7A39-4F5A-B069-C83DEBEEC572}" type="pres">
      <dgm:prSet presAssocID="{CD3C27D4-9F32-4533-8029-AD65BA690DB9}" presName="rootText" presStyleLbl="node4" presStyleIdx="2" presStyleCnt="4">
        <dgm:presLayoutVars>
          <dgm:chPref val="3"/>
        </dgm:presLayoutVars>
      </dgm:prSet>
      <dgm:spPr/>
    </dgm:pt>
    <dgm:pt modelId="{33307338-0DD3-4DD9-A3CD-D3ACC2DF6C74}" type="pres">
      <dgm:prSet presAssocID="{CD3C27D4-9F32-4533-8029-AD65BA690DB9}" presName="rootConnector" presStyleLbl="node4" presStyleIdx="2" presStyleCnt="4"/>
      <dgm:spPr/>
    </dgm:pt>
    <dgm:pt modelId="{8F665F8D-25CB-4E90-83B4-BEA30F6735C4}" type="pres">
      <dgm:prSet presAssocID="{CD3C27D4-9F32-4533-8029-AD65BA690DB9}" presName="hierChild4" presStyleCnt="0"/>
      <dgm:spPr/>
    </dgm:pt>
    <dgm:pt modelId="{1B5B120D-DADC-4933-8926-FF833ABB7DC3}" type="pres">
      <dgm:prSet presAssocID="{E16D3CF5-96EF-4DD5-8786-896ADF6FDCD5}" presName="Name37" presStyleLbl="parChTrans1D4" presStyleIdx="3" presStyleCnt="4"/>
      <dgm:spPr/>
    </dgm:pt>
    <dgm:pt modelId="{5B415C8A-0F4F-4698-B56E-5431D387CC23}" type="pres">
      <dgm:prSet presAssocID="{98736C28-CA6A-4E37-AD9A-1DCB93290EF7}" presName="hierRoot2" presStyleCnt="0">
        <dgm:presLayoutVars>
          <dgm:hierBranch val="init"/>
        </dgm:presLayoutVars>
      </dgm:prSet>
      <dgm:spPr/>
    </dgm:pt>
    <dgm:pt modelId="{9D43A1B4-DE17-452D-8A8C-CF25970C7953}" type="pres">
      <dgm:prSet presAssocID="{98736C28-CA6A-4E37-AD9A-1DCB93290EF7}" presName="rootComposite" presStyleCnt="0"/>
      <dgm:spPr/>
    </dgm:pt>
    <dgm:pt modelId="{B0B0939D-F19C-48DD-BD85-DE28AC275F70}" type="pres">
      <dgm:prSet presAssocID="{98736C28-CA6A-4E37-AD9A-1DCB93290EF7}" presName="rootText" presStyleLbl="node4" presStyleIdx="3" presStyleCnt="4">
        <dgm:presLayoutVars>
          <dgm:chPref val="3"/>
        </dgm:presLayoutVars>
      </dgm:prSet>
      <dgm:spPr/>
    </dgm:pt>
    <dgm:pt modelId="{F405D435-0F67-459F-A7B4-9E3C48E77C06}" type="pres">
      <dgm:prSet presAssocID="{98736C28-CA6A-4E37-AD9A-1DCB93290EF7}" presName="rootConnector" presStyleLbl="node4" presStyleIdx="3" presStyleCnt="4"/>
      <dgm:spPr/>
    </dgm:pt>
    <dgm:pt modelId="{7E8054AB-EB4C-4E0A-A80A-CC03D6F64E9A}" type="pres">
      <dgm:prSet presAssocID="{98736C28-CA6A-4E37-AD9A-1DCB93290EF7}" presName="hierChild4" presStyleCnt="0"/>
      <dgm:spPr/>
    </dgm:pt>
    <dgm:pt modelId="{2694BE27-7A1D-4EF3-AA6F-DFF11A9A7F00}" type="pres">
      <dgm:prSet presAssocID="{98736C28-CA6A-4E37-AD9A-1DCB93290EF7}" presName="hierChild5" presStyleCnt="0"/>
      <dgm:spPr/>
    </dgm:pt>
    <dgm:pt modelId="{C9143804-73D8-4EB9-8DFF-24FC9D0EC6C2}" type="pres">
      <dgm:prSet presAssocID="{CD3C27D4-9F32-4533-8029-AD65BA690DB9}" presName="hierChild5" presStyleCnt="0"/>
      <dgm:spPr/>
    </dgm:pt>
    <dgm:pt modelId="{1734774B-6FAE-42DB-8F9D-F7B5F79A3390}" type="pres">
      <dgm:prSet presAssocID="{66CE92EE-74AB-4EEB-A4E8-8C013FA55F35}" presName="hierChild5" presStyleCnt="0"/>
      <dgm:spPr/>
    </dgm:pt>
    <dgm:pt modelId="{18891C06-12A5-4DC9-AAEA-CD1FBDA04D30}" type="pres">
      <dgm:prSet presAssocID="{0C75BF05-C714-4ABA-88DE-1640E5933D80}" presName="hierChild5" presStyleCnt="0"/>
      <dgm:spPr/>
    </dgm:pt>
    <dgm:pt modelId="{3871C12A-5897-4A37-8DF3-D8701884C96E}" type="pres">
      <dgm:prSet presAssocID="{9B44A4A4-E80C-4190-87D9-559C94162975}" presName="hierChild3" presStyleCnt="0"/>
      <dgm:spPr/>
    </dgm:pt>
  </dgm:ptLst>
  <dgm:cxnLst>
    <dgm:cxn modelId="{F7AF7F03-8AA9-49E5-B12F-CBB1AAB216B2}" type="presOf" srcId="{AE699A2D-E370-4FFF-B2E6-7B30DCCA72A1}" destId="{4DC2026D-317D-4B72-95EC-CF6EF7E9935A}" srcOrd="0" destOrd="0" presId="urn:microsoft.com/office/officeart/2005/8/layout/orgChart1"/>
    <dgm:cxn modelId="{B7A79F0B-2013-4B3E-B833-764575F4DDD8}" type="presOf" srcId="{0C75BF05-C714-4ABA-88DE-1640E5933D80}" destId="{29BBF673-8899-4A43-A81C-3AB123D7966D}" srcOrd="1" destOrd="0" presId="urn:microsoft.com/office/officeart/2005/8/layout/orgChart1"/>
    <dgm:cxn modelId="{F4691715-C29E-4B01-B651-CFF99DE6A565}" type="presOf" srcId="{E16D3CF5-96EF-4DD5-8786-896ADF6FDCD5}" destId="{1B5B120D-DADC-4933-8926-FF833ABB7DC3}" srcOrd="0" destOrd="0" presId="urn:microsoft.com/office/officeart/2005/8/layout/orgChart1"/>
    <dgm:cxn modelId="{40148E1A-8E47-4651-BDB7-EEAF1301C9AB}" type="presOf" srcId="{FA6623EB-19B9-4FFC-8070-361C4E61CBB4}" destId="{ECD5FC35-98C9-4C25-850D-8D0E570A1A31}" srcOrd="0" destOrd="0" presId="urn:microsoft.com/office/officeart/2005/8/layout/orgChart1"/>
    <dgm:cxn modelId="{77C0792A-D28D-4883-8E7A-9F62E36F61D9}" srcId="{66CE92EE-74AB-4EEB-A4E8-8C013FA55F35}" destId="{FA6623EB-19B9-4FFC-8070-361C4E61CBB4}" srcOrd="0" destOrd="0" parTransId="{97CF5491-4EA5-4B3F-98A9-2A3B86BFE2FB}" sibTransId="{02AC46C5-0598-411F-9E7E-0E27A4F461B1}"/>
    <dgm:cxn modelId="{E0145137-69F6-41D2-96E6-633338437649}" type="presOf" srcId="{0C75BF05-C714-4ABA-88DE-1640E5933D80}" destId="{9D0CA9FA-A62C-4CFB-8F34-A8BCD61F548C}" srcOrd="0" destOrd="0" presId="urn:microsoft.com/office/officeart/2005/8/layout/orgChart1"/>
    <dgm:cxn modelId="{09E3293E-818C-4D60-B34C-F8576CEC6603}" type="presOf" srcId="{3187446C-33DA-423D-A334-29DA6C91DA32}" destId="{68623288-1BE1-4E5B-9A01-15664FA61D5A}" srcOrd="0" destOrd="0" presId="urn:microsoft.com/office/officeart/2005/8/layout/orgChart1"/>
    <dgm:cxn modelId="{37C5BC42-8E22-41C7-B3A5-B22E8A8DAD47}" srcId="{CD3C27D4-9F32-4533-8029-AD65BA690DB9}" destId="{98736C28-CA6A-4E37-AD9A-1DCB93290EF7}" srcOrd="0" destOrd="0" parTransId="{E16D3CF5-96EF-4DD5-8786-896ADF6FDCD5}" sibTransId="{33D15655-B59D-4DFB-A4A4-03E36CF767CB}"/>
    <dgm:cxn modelId="{22174C63-CA71-4AE7-AFCF-735F200A86A5}" type="presOf" srcId="{98736C28-CA6A-4E37-AD9A-1DCB93290EF7}" destId="{F405D435-0F67-459F-A7B4-9E3C48E77C06}" srcOrd="1" destOrd="0" presId="urn:microsoft.com/office/officeart/2005/8/layout/orgChart1"/>
    <dgm:cxn modelId="{A6480D4C-B688-4AE0-86AD-470D6C4C7C81}" type="presOf" srcId="{97CF5491-4EA5-4B3F-98A9-2A3B86BFE2FB}" destId="{1E668999-FA05-40E2-B31D-E09E51D3939B}" srcOrd="0" destOrd="0" presId="urn:microsoft.com/office/officeart/2005/8/layout/orgChart1"/>
    <dgm:cxn modelId="{E9DF234F-E1CC-4C34-8A41-420FF0CB26E4}" type="presOf" srcId="{9B44A4A4-E80C-4190-87D9-559C94162975}" destId="{49D1EAA1-D0A5-45BC-90EA-4F8E9A83E7AE}" srcOrd="1" destOrd="0" presId="urn:microsoft.com/office/officeart/2005/8/layout/orgChart1"/>
    <dgm:cxn modelId="{17D07D70-340D-46A9-8699-E871A9679B68}" type="presOf" srcId="{66CE92EE-74AB-4EEB-A4E8-8C013FA55F35}" destId="{82DB5AC9-C089-49E0-8386-197370B0E586}" srcOrd="1" destOrd="0" presId="urn:microsoft.com/office/officeart/2005/8/layout/orgChart1"/>
    <dgm:cxn modelId="{925E4A53-1C81-4E5E-AEFA-6996A913A1FF}" type="presOf" srcId="{98736C28-CA6A-4E37-AD9A-1DCB93290EF7}" destId="{B0B0939D-F19C-48DD-BD85-DE28AC275F70}" srcOrd="0" destOrd="0" presId="urn:microsoft.com/office/officeart/2005/8/layout/orgChart1"/>
    <dgm:cxn modelId="{A9E83355-8689-4B71-89D8-8CB3C4D29CF5}" type="presOf" srcId="{FA6623EB-19B9-4FFC-8070-361C4E61CBB4}" destId="{441ADC7B-A7C3-4ADA-BA7E-BCB05CE822F4}" srcOrd="1" destOrd="0" presId="urn:microsoft.com/office/officeart/2005/8/layout/orgChart1"/>
    <dgm:cxn modelId="{8AB10F78-3EFD-4FEA-B23B-3E33AEE579D1}" type="presOf" srcId="{CD3C27D4-9F32-4533-8029-AD65BA690DB9}" destId="{789B7C6C-7A39-4F5A-B069-C83DEBEEC572}" srcOrd="0" destOrd="0" presId="urn:microsoft.com/office/officeart/2005/8/layout/orgChart1"/>
    <dgm:cxn modelId="{DE1D7158-4A5A-4C33-ACEE-1547CA126203}" type="presOf" srcId="{1C60DDA8-D98D-4D0E-BB67-1BB750111B94}" destId="{5D5CF9D9-407C-44C7-B53F-9DD2AFBB87FD}" srcOrd="0" destOrd="0" presId="urn:microsoft.com/office/officeart/2005/8/layout/orgChart1"/>
    <dgm:cxn modelId="{2EB4F87D-5391-48EC-97F2-16BFF9A151F8}" srcId="{66CE92EE-74AB-4EEB-A4E8-8C013FA55F35}" destId="{CD3C27D4-9F32-4533-8029-AD65BA690DB9}" srcOrd="1" destOrd="0" parTransId="{3187446C-33DA-423D-A334-29DA6C91DA32}" sibTransId="{2574D8A5-8CED-42F6-AC95-A6D4AED6231D}"/>
    <dgm:cxn modelId="{17459983-BC96-469A-A090-82055D30366A}" type="presOf" srcId="{9B44A4A4-E80C-4190-87D9-559C94162975}" destId="{8E6CA0E1-87BD-4385-8219-73A9C811B488}" srcOrd="0" destOrd="0" presId="urn:microsoft.com/office/officeart/2005/8/layout/orgChart1"/>
    <dgm:cxn modelId="{BBF1618B-0694-47B2-B663-052FC5687044}" type="presOf" srcId="{AE699A2D-E370-4FFF-B2E6-7B30DCCA72A1}" destId="{C42F4621-095D-4BCF-8A75-CDB18C560091}" srcOrd="1" destOrd="0" presId="urn:microsoft.com/office/officeart/2005/8/layout/orgChart1"/>
    <dgm:cxn modelId="{DA2D5C9A-47EC-41B2-BD5F-8ED4234E5538}" type="presOf" srcId="{66CE92EE-74AB-4EEB-A4E8-8C013FA55F35}" destId="{F62D1D13-E11F-4811-9708-6C1E03BC6368}" srcOrd="0" destOrd="0" presId="urn:microsoft.com/office/officeart/2005/8/layout/orgChart1"/>
    <dgm:cxn modelId="{081C58A0-EFBF-49B7-851E-4AACFA1443EE}" type="presOf" srcId="{93BDCFA9-6B78-41E0-BF31-69694C87089E}" destId="{94FF1D54-6484-4018-ADF3-F0C93BA840C5}" srcOrd="0" destOrd="0" presId="urn:microsoft.com/office/officeart/2005/8/layout/orgChart1"/>
    <dgm:cxn modelId="{9E92CAAA-DC35-46AD-B53E-F795E5BE85E8}" type="presOf" srcId="{69EF6714-E05F-433C-91DF-DE00B66F3014}" destId="{A36A1056-7E32-40DC-BAB0-B16DC95D91A6}" srcOrd="0" destOrd="0" presId="urn:microsoft.com/office/officeart/2005/8/layout/orgChart1"/>
    <dgm:cxn modelId="{C18E37C0-594E-4CF3-B5A3-BD09B6F61DD6}" srcId="{FA6623EB-19B9-4FFC-8070-361C4E61CBB4}" destId="{AE699A2D-E370-4FFF-B2E6-7B30DCCA72A1}" srcOrd="0" destOrd="0" parTransId="{1C60DDA8-D98D-4D0E-BB67-1BB750111B94}" sibTransId="{0D49484C-1456-4A76-A821-ECBD7B8A9EBB}"/>
    <dgm:cxn modelId="{D7E402C5-129B-47E3-A046-B6CD997F79C5}" srcId="{69EF6714-E05F-433C-91DF-DE00B66F3014}" destId="{9B44A4A4-E80C-4190-87D9-559C94162975}" srcOrd="0" destOrd="0" parTransId="{3835F351-EBBA-4586-AF8F-6CE97F5A9A1D}" sibTransId="{B8F25204-F507-45D9-8759-8E56839A2291}"/>
    <dgm:cxn modelId="{012B25D3-E4A6-4C35-9B0D-46D694A16C40}" type="presOf" srcId="{D09F236E-00EF-4C04-AE67-A3D66FD7F469}" destId="{B9224DCA-3031-4298-98D0-E39FE762E8AF}" srcOrd="0" destOrd="0" presId="urn:microsoft.com/office/officeart/2005/8/layout/orgChart1"/>
    <dgm:cxn modelId="{74A66ED5-D403-4E87-BD26-657DD10481F9}" type="presOf" srcId="{CD3C27D4-9F32-4533-8029-AD65BA690DB9}" destId="{33307338-0DD3-4DD9-A3CD-D3ACC2DF6C74}" srcOrd="1" destOrd="0" presId="urn:microsoft.com/office/officeart/2005/8/layout/orgChart1"/>
    <dgm:cxn modelId="{CB4ADCDE-540D-4ACB-AE4E-B4E9460E2256}" srcId="{0C75BF05-C714-4ABA-88DE-1640E5933D80}" destId="{66CE92EE-74AB-4EEB-A4E8-8C013FA55F35}" srcOrd="0" destOrd="0" parTransId="{D09F236E-00EF-4C04-AE67-A3D66FD7F469}" sibTransId="{20B5BB19-F449-4346-95A3-9B256964C679}"/>
    <dgm:cxn modelId="{50514FF1-7C30-48B6-8A85-9CFB4B3992C0}" srcId="{9B44A4A4-E80C-4190-87D9-559C94162975}" destId="{0C75BF05-C714-4ABA-88DE-1640E5933D80}" srcOrd="0" destOrd="0" parTransId="{93BDCFA9-6B78-41E0-BF31-69694C87089E}" sibTransId="{2AC0453E-5A00-40FE-A368-26CE011A4735}"/>
    <dgm:cxn modelId="{7214CE4F-E12C-447D-B495-05E266D5BAF5}" type="presParOf" srcId="{A36A1056-7E32-40DC-BAB0-B16DC95D91A6}" destId="{6E097622-90EE-42A5-A847-CB0E5E76989A}" srcOrd="0" destOrd="0" presId="urn:microsoft.com/office/officeart/2005/8/layout/orgChart1"/>
    <dgm:cxn modelId="{04551756-1E3D-44C2-8763-159A5E885B22}" type="presParOf" srcId="{6E097622-90EE-42A5-A847-CB0E5E76989A}" destId="{B2767513-051B-48FD-9934-08ECBF2B3A2F}" srcOrd="0" destOrd="0" presId="urn:microsoft.com/office/officeart/2005/8/layout/orgChart1"/>
    <dgm:cxn modelId="{0E3DEF9D-FEEA-44CE-8200-B08372EA26C1}" type="presParOf" srcId="{B2767513-051B-48FD-9934-08ECBF2B3A2F}" destId="{8E6CA0E1-87BD-4385-8219-73A9C811B488}" srcOrd="0" destOrd="0" presId="urn:microsoft.com/office/officeart/2005/8/layout/orgChart1"/>
    <dgm:cxn modelId="{E0A4074F-269A-4179-8B6D-B9E8A14CDB6E}" type="presParOf" srcId="{B2767513-051B-48FD-9934-08ECBF2B3A2F}" destId="{49D1EAA1-D0A5-45BC-90EA-4F8E9A83E7AE}" srcOrd="1" destOrd="0" presId="urn:microsoft.com/office/officeart/2005/8/layout/orgChart1"/>
    <dgm:cxn modelId="{42E27E6F-D289-4DA3-8C49-FA35C36A5550}" type="presParOf" srcId="{6E097622-90EE-42A5-A847-CB0E5E76989A}" destId="{239A9414-4123-4F43-89E0-B0175196D980}" srcOrd="1" destOrd="0" presId="urn:microsoft.com/office/officeart/2005/8/layout/orgChart1"/>
    <dgm:cxn modelId="{1EB23A62-5B9C-401F-99E6-73CB4C2DD647}" type="presParOf" srcId="{239A9414-4123-4F43-89E0-B0175196D980}" destId="{94FF1D54-6484-4018-ADF3-F0C93BA840C5}" srcOrd="0" destOrd="0" presId="urn:microsoft.com/office/officeart/2005/8/layout/orgChart1"/>
    <dgm:cxn modelId="{A1EE9D30-D676-45BD-B099-6BE8F36A1ADC}" type="presParOf" srcId="{239A9414-4123-4F43-89E0-B0175196D980}" destId="{4E5CABDD-4E36-4678-B090-D5C66B4B7984}" srcOrd="1" destOrd="0" presId="urn:microsoft.com/office/officeart/2005/8/layout/orgChart1"/>
    <dgm:cxn modelId="{E0ADCB20-E2D9-4C12-9530-81747ED0F0CC}" type="presParOf" srcId="{4E5CABDD-4E36-4678-B090-D5C66B4B7984}" destId="{137671B9-DDAB-4408-817B-3D1B9C13D695}" srcOrd="0" destOrd="0" presId="urn:microsoft.com/office/officeart/2005/8/layout/orgChart1"/>
    <dgm:cxn modelId="{AD759B52-45ED-4C9D-91BD-ACA6D08318D7}" type="presParOf" srcId="{137671B9-DDAB-4408-817B-3D1B9C13D695}" destId="{9D0CA9FA-A62C-4CFB-8F34-A8BCD61F548C}" srcOrd="0" destOrd="0" presId="urn:microsoft.com/office/officeart/2005/8/layout/orgChart1"/>
    <dgm:cxn modelId="{977344D1-6F36-4CFF-8BB2-CAD69F8A0E67}" type="presParOf" srcId="{137671B9-DDAB-4408-817B-3D1B9C13D695}" destId="{29BBF673-8899-4A43-A81C-3AB123D7966D}" srcOrd="1" destOrd="0" presId="urn:microsoft.com/office/officeart/2005/8/layout/orgChart1"/>
    <dgm:cxn modelId="{FA72C366-C8C2-414A-B8E1-419FFDB1B8F2}" type="presParOf" srcId="{4E5CABDD-4E36-4678-B090-D5C66B4B7984}" destId="{880247CB-05F1-4F14-BEB3-1949A7EF40F1}" srcOrd="1" destOrd="0" presId="urn:microsoft.com/office/officeart/2005/8/layout/orgChart1"/>
    <dgm:cxn modelId="{66033C77-2834-4562-84AD-B322CA5CBDA6}" type="presParOf" srcId="{880247CB-05F1-4F14-BEB3-1949A7EF40F1}" destId="{B9224DCA-3031-4298-98D0-E39FE762E8AF}" srcOrd="0" destOrd="0" presId="urn:microsoft.com/office/officeart/2005/8/layout/orgChart1"/>
    <dgm:cxn modelId="{13B9F3D3-CA1D-419E-99B5-6BD6352FF9EE}" type="presParOf" srcId="{880247CB-05F1-4F14-BEB3-1949A7EF40F1}" destId="{E4721FE9-FB08-4DE3-AF29-EF4176CE8B6F}" srcOrd="1" destOrd="0" presId="urn:microsoft.com/office/officeart/2005/8/layout/orgChart1"/>
    <dgm:cxn modelId="{7CD84E02-7617-4C16-8A95-BAABE43BB65D}" type="presParOf" srcId="{E4721FE9-FB08-4DE3-AF29-EF4176CE8B6F}" destId="{F2D6FF29-19F5-4D6F-8C35-D7D578EEBA63}" srcOrd="0" destOrd="0" presId="urn:microsoft.com/office/officeart/2005/8/layout/orgChart1"/>
    <dgm:cxn modelId="{729F5378-BA22-430E-B121-52C57654D1C6}" type="presParOf" srcId="{F2D6FF29-19F5-4D6F-8C35-D7D578EEBA63}" destId="{F62D1D13-E11F-4811-9708-6C1E03BC6368}" srcOrd="0" destOrd="0" presId="urn:microsoft.com/office/officeart/2005/8/layout/orgChart1"/>
    <dgm:cxn modelId="{BDC3A1D3-1FC6-4F27-9542-1EA7296F2DCA}" type="presParOf" srcId="{F2D6FF29-19F5-4D6F-8C35-D7D578EEBA63}" destId="{82DB5AC9-C089-49E0-8386-197370B0E586}" srcOrd="1" destOrd="0" presId="urn:microsoft.com/office/officeart/2005/8/layout/orgChart1"/>
    <dgm:cxn modelId="{730D0423-5C8C-48DD-BA70-ECAA4A4D559F}" type="presParOf" srcId="{E4721FE9-FB08-4DE3-AF29-EF4176CE8B6F}" destId="{123D402E-9F25-4FE3-AF79-E679AD0EE5B2}" srcOrd="1" destOrd="0" presId="urn:microsoft.com/office/officeart/2005/8/layout/orgChart1"/>
    <dgm:cxn modelId="{26ED77BA-F24E-4FB8-8B19-F045614F4223}" type="presParOf" srcId="{123D402E-9F25-4FE3-AF79-E679AD0EE5B2}" destId="{1E668999-FA05-40E2-B31D-E09E51D3939B}" srcOrd="0" destOrd="0" presId="urn:microsoft.com/office/officeart/2005/8/layout/orgChart1"/>
    <dgm:cxn modelId="{8D0C0AF4-F53E-44EE-BAE5-17A47FFF50EA}" type="presParOf" srcId="{123D402E-9F25-4FE3-AF79-E679AD0EE5B2}" destId="{F7DE441A-8658-4857-8D20-95EC1FAC16C3}" srcOrd="1" destOrd="0" presId="urn:microsoft.com/office/officeart/2005/8/layout/orgChart1"/>
    <dgm:cxn modelId="{3CD6E68E-33E1-4BD0-84CC-41AF615BAF5D}" type="presParOf" srcId="{F7DE441A-8658-4857-8D20-95EC1FAC16C3}" destId="{30B8CC4F-581E-455D-AC54-4D014DDF7BB6}" srcOrd="0" destOrd="0" presId="urn:microsoft.com/office/officeart/2005/8/layout/orgChart1"/>
    <dgm:cxn modelId="{E5000CCD-B6B4-4E63-8624-83B695812778}" type="presParOf" srcId="{30B8CC4F-581E-455D-AC54-4D014DDF7BB6}" destId="{ECD5FC35-98C9-4C25-850D-8D0E570A1A31}" srcOrd="0" destOrd="0" presId="urn:microsoft.com/office/officeart/2005/8/layout/orgChart1"/>
    <dgm:cxn modelId="{FBA3C572-18B7-4FAA-9F7C-50E5E0BAD3C5}" type="presParOf" srcId="{30B8CC4F-581E-455D-AC54-4D014DDF7BB6}" destId="{441ADC7B-A7C3-4ADA-BA7E-BCB05CE822F4}" srcOrd="1" destOrd="0" presId="urn:microsoft.com/office/officeart/2005/8/layout/orgChart1"/>
    <dgm:cxn modelId="{7BFBB3BE-7EE1-4DE7-AA8A-88738D58C25D}" type="presParOf" srcId="{F7DE441A-8658-4857-8D20-95EC1FAC16C3}" destId="{73546805-F6F5-4BF8-859D-B5512107533D}" srcOrd="1" destOrd="0" presId="urn:microsoft.com/office/officeart/2005/8/layout/orgChart1"/>
    <dgm:cxn modelId="{C6E67ED6-2269-4B77-B5DC-16C5A2A2DA5B}" type="presParOf" srcId="{73546805-F6F5-4BF8-859D-B5512107533D}" destId="{5D5CF9D9-407C-44C7-B53F-9DD2AFBB87FD}" srcOrd="0" destOrd="0" presId="urn:microsoft.com/office/officeart/2005/8/layout/orgChart1"/>
    <dgm:cxn modelId="{98BC0BB1-B74D-416E-9647-0821313FB35F}" type="presParOf" srcId="{73546805-F6F5-4BF8-859D-B5512107533D}" destId="{C3AE13BB-8318-49B0-A28E-7CE115ADC00C}" srcOrd="1" destOrd="0" presId="urn:microsoft.com/office/officeart/2005/8/layout/orgChart1"/>
    <dgm:cxn modelId="{E403FCF2-7CA2-402D-84C6-B1F8AEFE21BD}" type="presParOf" srcId="{C3AE13BB-8318-49B0-A28E-7CE115ADC00C}" destId="{C92A392B-E7A6-482E-B14C-38974F7AC921}" srcOrd="0" destOrd="0" presId="urn:microsoft.com/office/officeart/2005/8/layout/orgChart1"/>
    <dgm:cxn modelId="{55029600-4D1F-44B7-BA23-76523941F8B1}" type="presParOf" srcId="{C92A392B-E7A6-482E-B14C-38974F7AC921}" destId="{4DC2026D-317D-4B72-95EC-CF6EF7E9935A}" srcOrd="0" destOrd="0" presId="urn:microsoft.com/office/officeart/2005/8/layout/orgChart1"/>
    <dgm:cxn modelId="{EE02A03E-6C71-4EFE-9225-DA3933BE7B36}" type="presParOf" srcId="{C92A392B-E7A6-482E-B14C-38974F7AC921}" destId="{C42F4621-095D-4BCF-8A75-CDB18C560091}" srcOrd="1" destOrd="0" presId="urn:microsoft.com/office/officeart/2005/8/layout/orgChart1"/>
    <dgm:cxn modelId="{B6653B76-BE86-4659-96CD-8B03B950A13D}" type="presParOf" srcId="{C3AE13BB-8318-49B0-A28E-7CE115ADC00C}" destId="{26F6199D-0551-4135-ABCD-22B514BB4FF9}" srcOrd="1" destOrd="0" presId="urn:microsoft.com/office/officeart/2005/8/layout/orgChart1"/>
    <dgm:cxn modelId="{ACCDA510-7EB0-4566-925D-A78F0C539DE4}" type="presParOf" srcId="{C3AE13BB-8318-49B0-A28E-7CE115ADC00C}" destId="{708473CA-B20E-4F0B-9564-E7BFBADBB3BD}" srcOrd="2" destOrd="0" presId="urn:microsoft.com/office/officeart/2005/8/layout/orgChart1"/>
    <dgm:cxn modelId="{0642FDBE-D526-48F2-8904-F5839E268CE5}" type="presParOf" srcId="{F7DE441A-8658-4857-8D20-95EC1FAC16C3}" destId="{02F6E325-F136-4A7E-81A6-3319C8105BEC}" srcOrd="2" destOrd="0" presId="urn:microsoft.com/office/officeart/2005/8/layout/orgChart1"/>
    <dgm:cxn modelId="{DF3CAD63-D640-4FBF-9272-805FB28E9D64}" type="presParOf" srcId="{123D402E-9F25-4FE3-AF79-E679AD0EE5B2}" destId="{68623288-1BE1-4E5B-9A01-15664FA61D5A}" srcOrd="2" destOrd="0" presId="urn:microsoft.com/office/officeart/2005/8/layout/orgChart1"/>
    <dgm:cxn modelId="{4F6E2981-198F-4E9F-8201-3B9975A22740}" type="presParOf" srcId="{123D402E-9F25-4FE3-AF79-E679AD0EE5B2}" destId="{13A834C6-BA52-4CC0-8B98-2100BE1456AD}" srcOrd="3" destOrd="0" presId="urn:microsoft.com/office/officeart/2005/8/layout/orgChart1"/>
    <dgm:cxn modelId="{C111DCF1-3DB7-4012-BC15-03637D81AB75}" type="presParOf" srcId="{13A834C6-BA52-4CC0-8B98-2100BE1456AD}" destId="{DA3B240D-8E35-4C56-A961-9EBF150B3C7B}" srcOrd="0" destOrd="0" presId="urn:microsoft.com/office/officeart/2005/8/layout/orgChart1"/>
    <dgm:cxn modelId="{B06C8F05-E48B-4BAE-AACD-FC7226A6A17D}" type="presParOf" srcId="{DA3B240D-8E35-4C56-A961-9EBF150B3C7B}" destId="{789B7C6C-7A39-4F5A-B069-C83DEBEEC572}" srcOrd="0" destOrd="0" presId="urn:microsoft.com/office/officeart/2005/8/layout/orgChart1"/>
    <dgm:cxn modelId="{B6E0062B-538B-4D5F-9831-B1897D228164}" type="presParOf" srcId="{DA3B240D-8E35-4C56-A961-9EBF150B3C7B}" destId="{33307338-0DD3-4DD9-A3CD-D3ACC2DF6C74}" srcOrd="1" destOrd="0" presId="urn:microsoft.com/office/officeart/2005/8/layout/orgChart1"/>
    <dgm:cxn modelId="{F7AA9EC5-C8B3-4381-9567-C6CFEC161B28}" type="presParOf" srcId="{13A834C6-BA52-4CC0-8B98-2100BE1456AD}" destId="{8F665F8D-25CB-4E90-83B4-BEA30F6735C4}" srcOrd="1" destOrd="0" presId="urn:microsoft.com/office/officeart/2005/8/layout/orgChart1"/>
    <dgm:cxn modelId="{FE5E9FE0-6151-4F76-8E5A-FA0DAF7E83D3}" type="presParOf" srcId="{8F665F8D-25CB-4E90-83B4-BEA30F6735C4}" destId="{1B5B120D-DADC-4933-8926-FF833ABB7DC3}" srcOrd="0" destOrd="0" presId="urn:microsoft.com/office/officeart/2005/8/layout/orgChart1"/>
    <dgm:cxn modelId="{2DE1D655-BF37-4ABB-A0CB-E8AD37468AF9}" type="presParOf" srcId="{8F665F8D-25CB-4E90-83B4-BEA30F6735C4}" destId="{5B415C8A-0F4F-4698-B56E-5431D387CC23}" srcOrd="1" destOrd="0" presId="urn:microsoft.com/office/officeart/2005/8/layout/orgChart1"/>
    <dgm:cxn modelId="{F7BD7D72-604D-4E42-8FFC-EC769F91293B}" type="presParOf" srcId="{5B415C8A-0F4F-4698-B56E-5431D387CC23}" destId="{9D43A1B4-DE17-452D-8A8C-CF25970C7953}" srcOrd="0" destOrd="0" presId="urn:microsoft.com/office/officeart/2005/8/layout/orgChart1"/>
    <dgm:cxn modelId="{9C0BD85D-303F-42F8-8738-55822B50AAD5}" type="presParOf" srcId="{9D43A1B4-DE17-452D-8A8C-CF25970C7953}" destId="{B0B0939D-F19C-48DD-BD85-DE28AC275F70}" srcOrd="0" destOrd="0" presId="urn:microsoft.com/office/officeart/2005/8/layout/orgChart1"/>
    <dgm:cxn modelId="{F5487968-685C-4728-89FA-27A0B4B7636F}" type="presParOf" srcId="{9D43A1B4-DE17-452D-8A8C-CF25970C7953}" destId="{F405D435-0F67-459F-A7B4-9E3C48E77C06}" srcOrd="1" destOrd="0" presId="urn:microsoft.com/office/officeart/2005/8/layout/orgChart1"/>
    <dgm:cxn modelId="{90C8F3D4-A06A-4C40-8691-E5C41A4313EE}" type="presParOf" srcId="{5B415C8A-0F4F-4698-B56E-5431D387CC23}" destId="{7E8054AB-EB4C-4E0A-A80A-CC03D6F64E9A}" srcOrd="1" destOrd="0" presId="urn:microsoft.com/office/officeart/2005/8/layout/orgChart1"/>
    <dgm:cxn modelId="{543F8B75-A8D7-41A2-89D7-79B49E7D1B9A}" type="presParOf" srcId="{5B415C8A-0F4F-4698-B56E-5431D387CC23}" destId="{2694BE27-7A1D-4EF3-AA6F-DFF11A9A7F00}" srcOrd="2" destOrd="0" presId="urn:microsoft.com/office/officeart/2005/8/layout/orgChart1"/>
    <dgm:cxn modelId="{F58A1441-2DB4-436D-9C99-253E9CD93671}" type="presParOf" srcId="{13A834C6-BA52-4CC0-8B98-2100BE1456AD}" destId="{C9143804-73D8-4EB9-8DFF-24FC9D0EC6C2}" srcOrd="2" destOrd="0" presId="urn:microsoft.com/office/officeart/2005/8/layout/orgChart1"/>
    <dgm:cxn modelId="{90DBFEB4-081D-4158-ADEB-C7D589B7EDB0}" type="presParOf" srcId="{E4721FE9-FB08-4DE3-AF29-EF4176CE8B6F}" destId="{1734774B-6FAE-42DB-8F9D-F7B5F79A3390}" srcOrd="2" destOrd="0" presId="urn:microsoft.com/office/officeart/2005/8/layout/orgChart1"/>
    <dgm:cxn modelId="{C9FC44B0-EF77-4752-BA0A-861F1E9C9B83}" type="presParOf" srcId="{4E5CABDD-4E36-4678-B090-D5C66B4B7984}" destId="{18891C06-12A5-4DC9-AAEA-CD1FBDA04D30}" srcOrd="2" destOrd="0" presId="urn:microsoft.com/office/officeart/2005/8/layout/orgChart1"/>
    <dgm:cxn modelId="{A01FA04A-CC8F-46B8-97C0-6689229EB2EE}" type="presParOf" srcId="{6E097622-90EE-42A5-A847-CB0E5E76989A}" destId="{3871C12A-5897-4A37-8DF3-D8701884C9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4390EE-A0D1-4D95-8DAA-3555E83F94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500029-0DBA-45FF-A727-FFA9C0480A4A}">
      <dgm:prSet/>
      <dgm:spPr/>
      <dgm:t>
        <a:bodyPr/>
        <a:lstStyle/>
        <a:p>
          <a:pPr latinLnBrk="1"/>
          <a:r>
            <a:rPr lang="ko-KR" dirty="0"/>
            <a:t>승률 랭킹</a:t>
          </a:r>
        </a:p>
      </dgm:t>
    </dgm:pt>
    <dgm:pt modelId="{A97B30A3-1DE7-4837-94CE-A5671D9EB3DC}" type="parTrans" cxnId="{346D3235-3D8A-4AED-9D84-DA7BA17C66B2}">
      <dgm:prSet/>
      <dgm:spPr/>
      <dgm:t>
        <a:bodyPr/>
        <a:lstStyle/>
        <a:p>
          <a:pPr latinLnBrk="1"/>
          <a:endParaRPr lang="ko-KR" altLang="en-US"/>
        </a:p>
      </dgm:t>
    </dgm:pt>
    <dgm:pt modelId="{87CC3F39-075F-4BE8-B20B-8039FFDF4968}" type="sibTrans" cxnId="{346D3235-3D8A-4AED-9D84-DA7BA17C66B2}">
      <dgm:prSet/>
      <dgm:spPr/>
      <dgm:t>
        <a:bodyPr/>
        <a:lstStyle/>
        <a:p>
          <a:pPr latinLnBrk="1"/>
          <a:endParaRPr lang="ko-KR" altLang="en-US"/>
        </a:p>
      </dgm:t>
    </dgm:pt>
    <dgm:pt modelId="{297EEED7-9EB7-4FF1-8F22-0C8996914432}">
      <dgm:prSet/>
      <dgm:spPr/>
      <dgm:t>
        <a:bodyPr/>
        <a:lstStyle/>
        <a:p>
          <a:pPr latinLnBrk="1"/>
          <a:r>
            <a:rPr lang="ko-KR" altLang="en-US" dirty="0"/>
            <a:t>유저 상세</a:t>
          </a:r>
          <a:endParaRPr lang="ko-KR" dirty="0"/>
        </a:p>
      </dgm:t>
    </dgm:pt>
    <dgm:pt modelId="{32FFEB99-64DB-40DA-8464-804800382246}" type="parTrans" cxnId="{4AE10489-113A-4C04-8D42-F26F7F126780}">
      <dgm:prSet/>
      <dgm:spPr/>
      <dgm:t>
        <a:bodyPr/>
        <a:lstStyle/>
        <a:p>
          <a:pPr latinLnBrk="1"/>
          <a:endParaRPr lang="ko-KR" altLang="en-US"/>
        </a:p>
      </dgm:t>
    </dgm:pt>
    <dgm:pt modelId="{EA317113-8A97-4F89-9F62-0F6A9B63DC4F}" type="sibTrans" cxnId="{4AE10489-113A-4C04-8D42-F26F7F126780}">
      <dgm:prSet/>
      <dgm:spPr/>
      <dgm:t>
        <a:bodyPr/>
        <a:lstStyle/>
        <a:p>
          <a:pPr latinLnBrk="1"/>
          <a:endParaRPr lang="ko-KR" altLang="en-US"/>
        </a:p>
      </dgm:t>
    </dgm:pt>
    <dgm:pt modelId="{FE232BD8-5C10-4EA1-A2AF-954E940CB9ED}">
      <dgm:prSet/>
      <dgm:spPr/>
      <dgm:t>
        <a:bodyPr/>
        <a:lstStyle/>
        <a:p>
          <a:pPr latinLnBrk="1"/>
          <a:r>
            <a:rPr lang="ko-KR" altLang="en-US" dirty="0"/>
            <a:t>상세 플랜</a:t>
          </a:r>
          <a:endParaRPr lang="ko-KR" dirty="0"/>
        </a:p>
      </dgm:t>
    </dgm:pt>
    <dgm:pt modelId="{CDF8D50E-592C-4769-BFBD-40828579FBED}" type="parTrans" cxnId="{A1594FF5-9D9B-4868-B5EF-115390C16778}">
      <dgm:prSet/>
      <dgm:spPr/>
      <dgm:t>
        <a:bodyPr/>
        <a:lstStyle/>
        <a:p>
          <a:pPr latinLnBrk="1"/>
          <a:endParaRPr lang="ko-KR" altLang="en-US"/>
        </a:p>
      </dgm:t>
    </dgm:pt>
    <dgm:pt modelId="{D659EC12-9F6C-46E8-A69E-F4EB96A46418}" type="sibTrans" cxnId="{A1594FF5-9D9B-4868-B5EF-115390C16778}">
      <dgm:prSet/>
      <dgm:spPr/>
      <dgm:t>
        <a:bodyPr/>
        <a:lstStyle/>
        <a:p>
          <a:pPr latinLnBrk="1"/>
          <a:endParaRPr lang="ko-KR" altLang="en-US"/>
        </a:p>
      </dgm:t>
    </dgm:pt>
    <dgm:pt modelId="{E1690A61-11BC-4612-8955-9682FB700DA8}" type="pres">
      <dgm:prSet presAssocID="{6C4390EE-A0D1-4D95-8DAA-3555E83F94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9A233B-ECD3-40FD-9D7D-EB4DDC460FD6}" type="pres">
      <dgm:prSet presAssocID="{0F500029-0DBA-45FF-A727-FFA9C0480A4A}" presName="hierRoot1" presStyleCnt="0">
        <dgm:presLayoutVars>
          <dgm:hierBranch val="init"/>
        </dgm:presLayoutVars>
      </dgm:prSet>
      <dgm:spPr/>
    </dgm:pt>
    <dgm:pt modelId="{92617E2A-C124-4FFF-ABC4-64D8B4CC1FF6}" type="pres">
      <dgm:prSet presAssocID="{0F500029-0DBA-45FF-A727-FFA9C0480A4A}" presName="rootComposite1" presStyleCnt="0"/>
      <dgm:spPr/>
    </dgm:pt>
    <dgm:pt modelId="{7DF7051C-4736-4B60-AC3A-F5B065B434BB}" type="pres">
      <dgm:prSet presAssocID="{0F500029-0DBA-45FF-A727-FFA9C0480A4A}" presName="rootText1" presStyleLbl="node0" presStyleIdx="0" presStyleCnt="1">
        <dgm:presLayoutVars>
          <dgm:chPref val="3"/>
        </dgm:presLayoutVars>
      </dgm:prSet>
      <dgm:spPr/>
    </dgm:pt>
    <dgm:pt modelId="{E71AAE60-5B62-4CF0-A9F1-B46D5A96E7E3}" type="pres">
      <dgm:prSet presAssocID="{0F500029-0DBA-45FF-A727-FFA9C0480A4A}" presName="rootConnector1" presStyleLbl="node1" presStyleIdx="0" presStyleCnt="0"/>
      <dgm:spPr/>
    </dgm:pt>
    <dgm:pt modelId="{62AE8F5C-B9AB-410B-A2C6-1768D4E1C634}" type="pres">
      <dgm:prSet presAssocID="{0F500029-0DBA-45FF-A727-FFA9C0480A4A}" presName="hierChild2" presStyleCnt="0"/>
      <dgm:spPr/>
    </dgm:pt>
    <dgm:pt modelId="{8EA5270F-7DC9-42E4-B1F8-7B8C25039D75}" type="pres">
      <dgm:prSet presAssocID="{32FFEB99-64DB-40DA-8464-804800382246}" presName="Name37" presStyleLbl="parChTrans1D2" presStyleIdx="0" presStyleCnt="1"/>
      <dgm:spPr/>
    </dgm:pt>
    <dgm:pt modelId="{1A21DD42-C233-4EA0-8ED2-88BCD0864E14}" type="pres">
      <dgm:prSet presAssocID="{297EEED7-9EB7-4FF1-8F22-0C8996914432}" presName="hierRoot2" presStyleCnt="0">
        <dgm:presLayoutVars>
          <dgm:hierBranch val="init"/>
        </dgm:presLayoutVars>
      </dgm:prSet>
      <dgm:spPr/>
    </dgm:pt>
    <dgm:pt modelId="{7FB0398C-6903-4E31-9F3E-7198232D9AB7}" type="pres">
      <dgm:prSet presAssocID="{297EEED7-9EB7-4FF1-8F22-0C8996914432}" presName="rootComposite" presStyleCnt="0"/>
      <dgm:spPr/>
    </dgm:pt>
    <dgm:pt modelId="{43B20DB9-0CD4-4576-8F77-EBCF702DAD38}" type="pres">
      <dgm:prSet presAssocID="{297EEED7-9EB7-4FF1-8F22-0C8996914432}" presName="rootText" presStyleLbl="node2" presStyleIdx="0" presStyleCnt="1">
        <dgm:presLayoutVars>
          <dgm:chPref val="3"/>
        </dgm:presLayoutVars>
      </dgm:prSet>
      <dgm:spPr/>
    </dgm:pt>
    <dgm:pt modelId="{FC236CC3-F19B-4CF4-8743-9A2848D9892A}" type="pres">
      <dgm:prSet presAssocID="{297EEED7-9EB7-4FF1-8F22-0C8996914432}" presName="rootConnector" presStyleLbl="node2" presStyleIdx="0" presStyleCnt="1"/>
      <dgm:spPr/>
    </dgm:pt>
    <dgm:pt modelId="{308D1E46-CCB9-42F3-9F89-651565ACA895}" type="pres">
      <dgm:prSet presAssocID="{297EEED7-9EB7-4FF1-8F22-0C8996914432}" presName="hierChild4" presStyleCnt="0"/>
      <dgm:spPr/>
    </dgm:pt>
    <dgm:pt modelId="{485AFBC7-8334-4024-A4A4-6CF8A85FF4F5}" type="pres">
      <dgm:prSet presAssocID="{CDF8D50E-592C-4769-BFBD-40828579FBED}" presName="Name37" presStyleLbl="parChTrans1D3" presStyleIdx="0" presStyleCnt="1"/>
      <dgm:spPr/>
    </dgm:pt>
    <dgm:pt modelId="{A9035EF2-F8B8-48D4-B652-441D21D3C0C7}" type="pres">
      <dgm:prSet presAssocID="{FE232BD8-5C10-4EA1-A2AF-954E940CB9ED}" presName="hierRoot2" presStyleCnt="0">
        <dgm:presLayoutVars>
          <dgm:hierBranch val="init"/>
        </dgm:presLayoutVars>
      </dgm:prSet>
      <dgm:spPr/>
    </dgm:pt>
    <dgm:pt modelId="{0F576641-DA07-4D37-8727-BD02EC580416}" type="pres">
      <dgm:prSet presAssocID="{FE232BD8-5C10-4EA1-A2AF-954E940CB9ED}" presName="rootComposite" presStyleCnt="0"/>
      <dgm:spPr/>
    </dgm:pt>
    <dgm:pt modelId="{937EDB85-7663-411C-B4A2-A65171468872}" type="pres">
      <dgm:prSet presAssocID="{FE232BD8-5C10-4EA1-A2AF-954E940CB9ED}" presName="rootText" presStyleLbl="node3" presStyleIdx="0" presStyleCnt="1">
        <dgm:presLayoutVars>
          <dgm:chPref val="3"/>
        </dgm:presLayoutVars>
      </dgm:prSet>
      <dgm:spPr/>
    </dgm:pt>
    <dgm:pt modelId="{917E9D07-6375-4E6C-8ED0-1FC410811F08}" type="pres">
      <dgm:prSet presAssocID="{FE232BD8-5C10-4EA1-A2AF-954E940CB9ED}" presName="rootConnector" presStyleLbl="node3" presStyleIdx="0" presStyleCnt="1"/>
      <dgm:spPr/>
    </dgm:pt>
    <dgm:pt modelId="{DF92DE23-F839-4133-812A-24C7F61BF834}" type="pres">
      <dgm:prSet presAssocID="{FE232BD8-5C10-4EA1-A2AF-954E940CB9ED}" presName="hierChild4" presStyleCnt="0"/>
      <dgm:spPr/>
    </dgm:pt>
    <dgm:pt modelId="{8A7F46FC-A85A-4070-ADB7-FB60C69698F9}" type="pres">
      <dgm:prSet presAssocID="{FE232BD8-5C10-4EA1-A2AF-954E940CB9ED}" presName="hierChild5" presStyleCnt="0"/>
      <dgm:spPr/>
    </dgm:pt>
    <dgm:pt modelId="{827699A8-B6F6-455C-A963-16E334B14439}" type="pres">
      <dgm:prSet presAssocID="{297EEED7-9EB7-4FF1-8F22-0C8996914432}" presName="hierChild5" presStyleCnt="0"/>
      <dgm:spPr/>
    </dgm:pt>
    <dgm:pt modelId="{F6B05760-A6F2-4E77-8CDD-221779682E8A}" type="pres">
      <dgm:prSet presAssocID="{0F500029-0DBA-45FF-A727-FFA9C0480A4A}" presName="hierChild3" presStyleCnt="0"/>
      <dgm:spPr/>
    </dgm:pt>
  </dgm:ptLst>
  <dgm:cxnLst>
    <dgm:cxn modelId="{0CE6EC0A-3A1F-4A94-A610-EDCD909D53CE}" type="presOf" srcId="{32FFEB99-64DB-40DA-8464-804800382246}" destId="{8EA5270F-7DC9-42E4-B1F8-7B8C25039D75}" srcOrd="0" destOrd="0" presId="urn:microsoft.com/office/officeart/2005/8/layout/orgChart1"/>
    <dgm:cxn modelId="{403D6217-57CB-419A-8E14-A7B5647329BE}" type="presOf" srcId="{297EEED7-9EB7-4FF1-8F22-0C8996914432}" destId="{FC236CC3-F19B-4CF4-8743-9A2848D9892A}" srcOrd="1" destOrd="0" presId="urn:microsoft.com/office/officeart/2005/8/layout/orgChart1"/>
    <dgm:cxn modelId="{48C19C27-EC1B-48AE-B3F5-2507EA399410}" type="presOf" srcId="{297EEED7-9EB7-4FF1-8F22-0C8996914432}" destId="{43B20DB9-0CD4-4576-8F77-EBCF702DAD38}" srcOrd="0" destOrd="0" presId="urn:microsoft.com/office/officeart/2005/8/layout/orgChart1"/>
    <dgm:cxn modelId="{346D3235-3D8A-4AED-9D84-DA7BA17C66B2}" srcId="{6C4390EE-A0D1-4D95-8DAA-3555E83F9442}" destId="{0F500029-0DBA-45FF-A727-FFA9C0480A4A}" srcOrd="0" destOrd="0" parTransId="{A97B30A3-1DE7-4837-94CE-A5671D9EB3DC}" sibTransId="{87CC3F39-075F-4BE8-B20B-8039FFDF4968}"/>
    <dgm:cxn modelId="{6A7C2065-FECC-4F5B-AEE5-945E9BD84AD4}" type="presOf" srcId="{FE232BD8-5C10-4EA1-A2AF-954E940CB9ED}" destId="{937EDB85-7663-411C-B4A2-A65171468872}" srcOrd="0" destOrd="0" presId="urn:microsoft.com/office/officeart/2005/8/layout/orgChart1"/>
    <dgm:cxn modelId="{4AE10489-113A-4C04-8D42-F26F7F126780}" srcId="{0F500029-0DBA-45FF-A727-FFA9C0480A4A}" destId="{297EEED7-9EB7-4FF1-8F22-0C8996914432}" srcOrd="0" destOrd="0" parTransId="{32FFEB99-64DB-40DA-8464-804800382246}" sibTransId="{EA317113-8A97-4F89-9F62-0F6A9B63DC4F}"/>
    <dgm:cxn modelId="{6F76739F-616E-4625-8331-1FD1487A4C09}" type="presOf" srcId="{CDF8D50E-592C-4769-BFBD-40828579FBED}" destId="{485AFBC7-8334-4024-A4A4-6CF8A85FF4F5}" srcOrd="0" destOrd="0" presId="urn:microsoft.com/office/officeart/2005/8/layout/orgChart1"/>
    <dgm:cxn modelId="{ADDE5DAA-11B5-4A5F-BE2D-B85274CB297E}" type="presOf" srcId="{0F500029-0DBA-45FF-A727-FFA9C0480A4A}" destId="{E71AAE60-5B62-4CF0-A9F1-B46D5A96E7E3}" srcOrd="1" destOrd="0" presId="urn:microsoft.com/office/officeart/2005/8/layout/orgChart1"/>
    <dgm:cxn modelId="{7C8A57B8-7B6F-47A5-9EA5-7F7D8EAAC7C2}" type="presOf" srcId="{FE232BD8-5C10-4EA1-A2AF-954E940CB9ED}" destId="{917E9D07-6375-4E6C-8ED0-1FC410811F08}" srcOrd="1" destOrd="0" presId="urn:microsoft.com/office/officeart/2005/8/layout/orgChart1"/>
    <dgm:cxn modelId="{074099C7-A358-4329-9430-B55C9B7DEE01}" type="presOf" srcId="{0F500029-0DBA-45FF-A727-FFA9C0480A4A}" destId="{7DF7051C-4736-4B60-AC3A-F5B065B434BB}" srcOrd="0" destOrd="0" presId="urn:microsoft.com/office/officeart/2005/8/layout/orgChart1"/>
    <dgm:cxn modelId="{612D3DDF-9EC2-4B60-B8C9-708094F69EDB}" type="presOf" srcId="{6C4390EE-A0D1-4D95-8DAA-3555E83F9442}" destId="{E1690A61-11BC-4612-8955-9682FB700DA8}" srcOrd="0" destOrd="0" presId="urn:microsoft.com/office/officeart/2005/8/layout/orgChart1"/>
    <dgm:cxn modelId="{A1594FF5-9D9B-4868-B5EF-115390C16778}" srcId="{297EEED7-9EB7-4FF1-8F22-0C8996914432}" destId="{FE232BD8-5C10-4EA1-A2AF-954E940CB9ED}" srcOrd="0" destOrd="0" parTransId="{CDF8D50E-592C-4769-BFBD-40828579FBED}" sibTransId="{D659EC12-9F6C-46E8-A69E-F4EB96A46418}"/>
    <dgm:cxn modelId="{CE5EE319-4589-4D95-B5E5-924CD85F27BD}" type="presParOf" srcId="{E1690A61-11BC-4612-8955-9682FB700DA8}" destId="{129A233B-ECD3-40FD-9D7D-EB4DDC460FD6}" srcOrd="0" destOrd="0" presId="urn:microsoft.com/office/officeart/2005/8/layout/orgChart1"/>
    <dgm:cxn modelId="{F4B9741B-F100-4FC7-89FF-DE12D309F460}" type="presParOf" srcId="{129A233B-ECD3-40FD-9D7D-EB4DDC460FD6}" destId="{92617E2A-C124-4FFF-ABC4-64D8B4CC1FF6}" srcOrd="0" destOrd="0" presId="urn:microsoft.com/office/officeart/2005/8/layout/orgChart1"/>
    <dgm:cxn modelId="{642E196F-085F-48E1-91F9-D269970E855C}" type="presParOf" srcId="{92617E2A-C124-4FFF-ABC4-64D8B4CC1FF6}" destId="{7DF7051C-4736-4B60-AC3A-F5B065B434BB}" srcOrd="0" destOrd="0" presId="urn:microsoft.com/office/officeart/2005/8/layout/orgChart1"/>
    <dgm:cxn modelId="{AC871F22-737F-4A58-BA10-9651A4B45190}" type="presParOf" srcId="{92617E2A-C124-4FFF-ABC4-64D8B4CC1FF6}" destId="{E71AAE60-5B62-4CF0-A9F1-B46D5A96E7E3}" srcOrd="1" destOrd="0" presId="urn:microsoft.com/office/officeart/2005/8/layout/orgChart1"/>
    <dgm:cxn modelId="{6BCA4064-388F-47E5-9137-F980000BDE3F}" type="presParOf" srcId="{129A233B-ECD3-40FD-9D7D-EB4DDC460FD6}" destId="{62AE8F5C-B9AB-410B-A2C6-1768D4E1C634}" srcOrd="1" destOrd="0" presId="urn:microsoft.com/office/officeart/2005/8/layout/orgChart1"/>
    <dgm:cxn modelId="{44C247E8-E5D1-4040-9B60-5D4F557574E4}" type="presParOf" srcId="{62AE8F5C-B9AB-410B-A2C6-1768D4E1C634}" destId="{8EA5270F-7DC9-42E4-B1F8-7B8C25039D75}" srcOrd="0" destOrd="0" presId="urn:microsoft.com/office/officeart/2005/8/layout/orgChart1"/>
    <dgm:cxn modelId="{7CFFDE0D-99F6-420A-AF14-C6AD7FE4DD1E}" type="presParOf" srcId="{62AE8F5C-B9AB-410B-A2C6-1768D4E1C634}" destId="{1A21DD42-C233-4EA0-8ED2-88BCD0864E14}" srcOrd="1" destOrd="0" presId="urn:microsoft.com/office/officeart/2005/8/layout/orgChart1"/>
    <dgm:cxn modelId="{DFB5A9FE-D4B5-4666-B68F-2667473C27E8}" type="presParOf" srcId="{1A21DD42-C233-4EA0-8ED2-88BCD0864E14}" destId="{7FB0398C-6903-4E31-9F3E-7198232D9AB7}" srcOrd="0" destOrd="0" presId="urn:microsoft.com/office/officeart/2005/8/layout/orgChart1"/>
    <dgm:cxn modelId="{ADE29B76-4CD3-47B1-BB69-271D1F6025FA}" type="presParOf" srcId="{7FB0398C-6903-4E31-9F3E-7198232D9AB7}" destId="{43B20DB9-0CD4-4576-8F77-EBCF702DAD38}" srcOrd="0" destOrd="0" presId="urn:microsoft.com/office/officeart/2005/8/layout/orgChart1"/>
    <dgm:cxn modelId="{1AEDEB78-4F03-42F5-9130-F180D3FCF718}" type="presParOf" srcId="{7FB0398C-6903-4E31-9F3E-7198232D9AB7}" destId="{FC236CC3-F19B-4CF4-8743-9A2848D9892A}" srcOrd="1" destOrd="0" presId="urn:microsoft.com/office/officeart/2005/8/layout/orgChart1"/>
    <dgm:cxn modelId="{920B9CF2-092E-4231-88BE-AD33B3BED375}" type="presParOf" srcId="{1A21DD42-C233-4EA0-8ED2-88BCD0864E14}" destId="{308D1E46-CCB9-42F3-9F89-651565ACA895}" srcOrd="1" destOrd="0" presId="urn:microsoft.com/office/officeart/2005/8/layout/orgChart1"/>
    <dgm:cxn modelId="{77189DCD-8053-4C08-AAC4-9C801E667D18}" type="presParOf" srcId="{308D1E46-CCB9-42F3-9F89-651565ACA895}" destId="{485AFBC7-8334-4024-A4A4-6CF8A85FF4F5}" srcOrd="0" destOrd="0" presId="urn:microsoft.com/office/officeart/2005/8/layout/orgChart1"/>
    <dgm:cxn modelId="{01C967CC-A9FB-48A5-A499-548403920343}" type="presParOf" srcId="{308D1E46-CCB9-42F3-9F89-651565ACA895}" destId="{A9035EF2-F8B8-48D4-B652-441D21D3C0C7}" srcOrd="1" destOrd="0" presId="urn:microsoft.com/office/officeart/2005/8/layout/orgChart1"/>
    <dgm:cxn modelId="{55A8442D-A3D4-4FC9-8233-4BA450BF8CD7}" type="presParOf" srcId="{A9035EF2-F8B8-48D4-B652-441D21D3C0C7}" destId="{0F576641-DA07-4D37-8727-BD02EC580416}" srcOrd="0" destOrd="0" presId="urn:microsoft.com/office/officeart/2005/8/layout/orgChart1"/>
    <dgm:cxn modelId="{7657A980-A9A7-4820-B012-084D130D2DBB}" type="presParOf" srcId="{0F576641-DA07-4D37-8727-BD02EC580416}" destId="{937EDB85-7663-411C-B4A2-A65171468872}" srcOrd="0" destOrd="0" presId="urn:microsoft.com/office/officeart/2005/8/layout/orgChart1"/>
    <dgm:cxn modelId="{BFE3A984-D96D-46F6-8FF1-26ECEC602233}" type="presParOf" srcId="{0F576641-DA07-4D37-8727-BD02EC580416}" destId="{917E9D07-6375-4E6C-8ED0-1FC410811F08}" srcOrd="1" destOrd="0" presId="urn:microsoft.com/office/officeart/2005/8/layout/orgChart1"/>
    <dgm:cxn modelId="{DEF07763-450D-454C-9E40-3DC862AFBF21}" type="presParOf" srcId="{A9035EF2-F8B8-48D4-B652-441D21D3C0C7}" destId="{DF92DE23-F839-4133-812A-24C7F61BF834}" srcOrd="1" destOrd="0" presId="urn:microsoft.com/office/officeart/2005/8/layout/orgChart1"/>
    <dgm:cxn modelId="{044DA9D4-0BEE-4EB8-8132-F9819FBE51F3}" type="presParOf" srcId="{A9035EF2-F8B8-48D4-B652-441D21D3C0C7}" destId="{8A7F46FC-A85A-4070-ADB7-FB60C69698F9}" srcOrd="2" destOrd="0" presId="urn:microsoft.com/office/officeart/2005/8/layout/orgChart1"/>
    <dgm:cxn modelId="{9A4D1C73-1DD5-4699-90FC-75F56F2CEDAA}" type="presParOf" srcId="{1A21DD42-C233-4EA0-8ED2-88BCD0864E14}" destId="{827699A8-B6F6-455C-A963-16E334B14439}" srcOrd="2" destOrd="0" presId="urn:microsoft.com/office/officeart/2005/8/layout/orgChart1"/>
    <dgm:cxn modelId="{E1A888FE-2305-4902-B7C2-3EF37F5AD187}" type="presParOf" srcId="{129A233B-ECD3-40FD-9D7D-EB4DDC460FD6}" destId="{F6B05760-A6F2-4E77-8CDD-221779682E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E2E9CD-118E-4A63-AEC9-28896B16A23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6E226B83-A89D-415E-992C-EC1CD84EDA92}">
      <dgm:prSet/>
      <dgm:spPr/>
      <dgm:t>
        <a:bodyPr/>
        <a:lstStyle/>
        <a:p>
          <a:pPr latinLnBrk="1"/>
          <a:r>
            <a:rPr lang="ko-KR"/>
            <a:t>검색 버튼 클릭</a:t>
          </a:r>
        </a:p>
      </dgm:t>
    </dgm:pt>
    <dgm:pt modelId="{E4469198-4ED6-4902-A43D-651B47256584}" type="parTrans" cxnId="{2260E178-D344-47FD-91C3-35BBEF49A646}">
      <dgm:prSet/>
      <dgm:spPr/>
      <dgm:t>
        <a:bodyPr/>
        <a:lstStyle/>
        <a:p>
          <a:pPr latinLnBrk="1"/>
          <a:endParaRPr lang="ko-KR" altLang="en-US"/>
        </a:p>
      </dgm:t>
    </dgm:pt>
    <dgm:pt modelId="{94996D78-F57B-4A8C-B8D9-FAC097A0EF78}" type="sibTrans" cxnId="{2260E178-D344-47FD-91C3-35BBEF49A646}">
      <dgm:prSet/>
      <dgm:spPr/>
      <dgm:t>
        <a:bodyPr/>
        <a:lstStyle/>
        <a:p>
          <a:pPr latinLnBrk="1"/>
          <a:endParaRPr lang="ko-KR" altLang="en-US"/>
        </a:p>
      </dgm:t>
    </dgm:pt>
    <dgm:pt modelId="{0EFA4C30-23F9-45F0-9FAD-CC8445DC2880}">
      <dgm:prSet/>
      <dgm:spPr/>
      <dgm:t>
        <a:bodyPr/>
        <a:lstStyle/>
        <a:p>
          <a:pPr latinLnBrk="1"/>
          <a:r>
            <a:rPr lang="ko-KR"/>
            <a:t>입력 데이터 확인</a:t>
          </a:r>
        </a:p>
      </dgm:t>
    </dgm:pt>
    <dgm:pt modelId="{11121251-F636-4166-B070-6878C311D03B}" type="parTrans" cxnId="{A88B37A0-2089-49EF-8E17-EE0E57F5438C}">
      <dgm:prSet/>
      <dgm:spPr/>
      <dgm:t>
        <a:bodyPr/>
        <a:lstStyle/>
        <a:p>
          <a:pPr latinLnBrk="1"/>
          <a:endParaRPr lang="ko-KR" altLang="en-US"/>
        </a:p>
      </dgm:t>
    </dgm:pt>
    <dgm:pt modelId="{AED604B3-F45C-4895-BEBB-98B1A2B7BCD8}" type="sibTrans" cxnId="{A88B37A0-2089-49EF-8E17-EE0E57F5438C}">
      <dgm:prSet/>
      <dgm:spPr/>
      <dgm:t>
        <a:bodyPr/>
        <a:lstStyle/>
        <a:p>
          <a:pPr latinLnBrk="1"/>
          <a:endParaRPr lang="ko-KR" altLang="en-US"/>
        </a:p>
      </dgm:t>
    </dgm:pt>
    <dgm:pt modelId="{5B252895-8A99-4990-808B-638DB4FDDAC7}">
      <dgm:prSet/>
      <dgm:spPr/>
      <dgm:t>
        <a:bodyPr/>
        <a:lstStyle/>
        <a:p>
          <a:pPr latinLnBrk="1"/>
          <a:r>
            <a:rPr lang="ko-KR"/>
            <a:t>입력 데이터 기준 </a:t>
          </a:r>
          <a:r>
            <a:rPr lang="en-US"/>
            <a:t>API </a:t>
          </a:r>
          <a:r>
            <a:rPr lang="ko-KR"/>
            <a:t>호출</a:t>
          </a:r>
        </a:p>
      </dgm:t>
    </dgm:pt>
    <dgm:pt modelId="{8ECDEAE6-98C7-4196-9399-79C7928173BE}" type="parTrans" cxnId="{87557AD3-69B2-4DA3-8DDF-3D2936011EFA}">
      <dgm:prSet/>
      <dgm:spPr/>
      <dgm:t>
        <a:bodyPr/>
        <a:lstStyle/>
        <a:p>
          <a:pPr latinLnBrk="1"/>
          <a:endParaRPr lang="ko-KR" altLang="en-US"/>
        </a:p>
      </dgm:t>
    </dgm:pt>
    <dgm:pt modelId="{11FD34EB-680F-448B-8366-64F4CE6982E3}" type="sibTrans" cxnId="{87557AD3-69B2-4DA3-8DDF-3D2936011EFA}">
      <dgm:prSet/>
      <dgm:spPr/>
      <dgm:t>
        <a:bodyPr/>
        <a:lstStyle/>
        <a:p>
          <a:pPr latinLnBrk="1"/>
          <a:endParaRPr lang="ko-KR" altLang="en-US"/>
        </a:p>
      </dgm:t>
    </dgm:pt>
    <dgm:pt modelId="{D6EC55C8-4B18-45BF-BEBA-4429DC6E0FCF}">
      <dgm:prSet/>
      <dgm:spPr/>
      <dgm:t>
        <a:bodyPr/>
        <a:lstStyle/>
        <a:p>
          <a:pPr latinLnBrk="1"/>
          <a:r>
            <a:rPr lang="ko-KR"/>
            <a:t>받은 데이터를 저장</a:t>
          </a:r>
        </a:p>
      </dgm:t>
    </dgm:pt>
    <dgm:pt modelId="{1942EE0E-C942-4EE9-AA1E-8C10EF2076CF}" type="parTrans" cxnId="{08416BAB-024F-4B2C-9E4E-23B8A369242D}">
      <dgm:prSet/>
      <dgm:spPr/>
      <dgm:t>
        <a:bodyPr/>
        <a:lstStyle/>
        <a:p>
          <a:pPr latinLnBrk="1"/>
          <a:endParaRPr lang="ko-KR" altLang="en-US"/>
        </a:p>
      </dgm:t>
    </dgm:pt>
    <dgm:pt modelId="{5EAE2094-9D47-44B0-845E-2DD9D7CE8ABC}" type="sibTrans" cxnId="{08416BAB-024F-4B2C-9E4E-23B8A369242D}">
      <dgm:prSet/>
      <dgm:spPr/>
      <dgm:t>
        <a:bodyPr/>
        <a:lstStyle/>
        <a:p>
          <a:pPr latinLnBrk="1"/>
          <a:endParaRPr lang="ko-KR" altLang="en-US"/>
        </a:p>
      </dgm:t>
    </dgm:pt>
    <dgm:pt modelId="{24D0F5EE-51F4-4AE2-B999-5C7E713B223D}">
      <dgm:prSet/>
      <dgm:spPr/>
      <dgm:t>
        <a:bodyPr/>
        <a:lstStyle/>
        <a:p>
          <a:pPr latinLnBrk="1"/>
          <a:r>
            <a:rPr lang="ko-KR"/>
            <a:t>상세 지도 페이지로 포워딩</a:t>
          </a:r>
        </a:p>
      </dgm:t>
    </dgm:pt>
    <dgm:pt modelId="{C73C1DF8-3496-4847-B557-BFBC6136361E}" type="parTrans" cxnId="{94E8FC2F-4758-4F3B-A798-EF9E42882999}">
      <dgm:prSet/>
      <dgm:spPr/>
      <dgm:t>
        <a:bodyPr/>
        <a:lstStyle/>
        <a:p>
          <a:pPr latinLnBrk="1"/>
          <a:endParaRPr lang="ko-KR" altLang="en-US"/>
        </a:p>
      </dgm:t>
    </dgm:pt>
    <dgm:pt modelId="{E395EF52-5EBD-48EE-BF85-86B6685DA844}" type="sibTrans" cxnId="{94E8FC2F-4758-4F3B-A798-EF9E42882999}">
      <dgm:prSet/>
      <dgm:spPr/>
      <dgm:t>
        <a:bodyPr/>
        <a:lstStyle/>
        <a:p>
          <a:pPr latinLnBrk="1"/>
          <a:endParaRPr lang="ko-KR" altLang="en-US"/>
        </a:p>
      </dgm:t>
    </dgm:pt>
    <dgm:pt modelId="{5A38D0E1-B0E6-415A-93A4-F34DF1EB129C}" type="pres">
      <dgm:prSet presAssocID="{5CE2E9CD-118E-4A63-AEC9-28896B16A230}" presName="linearFlow" presStyleCnt="0">
        <dgm:presLayoutVars>
          <dgm:resizeHandles val="exact"/>
        </dgm:presLayoutVars>
      </dgm:prSet>
      <dgm:spPr/>
    </dgm:pt>
    <dgm:pt modelId="{393B2D3F-3AAE-47A2-B892-FA88D1BA4580}" type="pres">
      <dgm:prSet presAssocID="{6E226B83-A89D-415E-992C-EC1CD84EDA92}" presName="node" presStyleLbl="node1" presStyleIdx="0" presStyleCnt="5">
        <dgm:presLayoutVars>
          <dgm:bulletEnabled val="1"/>
        </dgm:presLayoutVars>
      </dgm:prSet>
      <dgm:spPr/>
    </dgm:pt>
    <dgm:pt modelId="{AA00A889-6845-4D59-AA01-538021CA630D}" type="pres">
      <dgm:prSet presAssocID="{94996D78-F57B-4A8C-B8D9-FAC097A0EF78}" presName="sibTrans" presStyleLbl="sibTrans2D1" presStyleIdx="0" presStyleCnt="4"/>
      <dgm:spPr/>
    </dgm:pt>
    <dgm:pt modelId="{96F002CD-68D5-452A-A476-ADFD47B238C5}" type="pres">
      <dgm:prSet presAssocID="{94996D78-F57B-4A8C-B8D9-FAC097A0EF78}" presName="connectorText" presStyleLbl="sibTrans2D1" presStyleIdx="0" presStyleCnt="4"/>
      <dgm:spPr/>
    </dgm:pt>
    <dgm:pt modelId="{5A814F82-DCC4-48B7-8D25-4F3544F55500}" type="pres">
      <dgm:prSet presAssocID="{0EFA4C30-23F9-45F0-9FAD-CC8445DC2880}" presName="node" presStyleLbl="node1" presStyleIdx="1" presStyleCnt="5">
        <dgm:presLayoutVars>
          <dgm:bulletEnabled val="1"/>
        </dgm:presLayoutVars>
      </dgm:prSet>
      <dgm:spPr/>
    </dgm:pt>
    <dgm:pt modelId="{862DE0F1-9399-494A-9C11-6379AB9634C2}" type="pres">
      <dgm:prSet presAssocID="{AED604B3-F45C-4895-BEBB-98B1A2B7BCD8}" presName="sibTrans" presStyleLbl="sibTrans2D1" presStyleIdx="1" presStyleCnt="4"/>
      <dgm:spPr/>
    </dgm:pt>
    <dgm:pt modelId="{61187864-ED76-4A6D-8044-B0200F8874DA}" type="pres">
      <dgm:prSet presAssocID="{AED604B3-F45C-4895-BEBB-98B1A2B7BCD8}" presName="connectorText" presStyleLbl="sibTrans2D1" presStyleIdx="1" presStyleCnt="4"/>
      <dgm:spPr/>
    </dgm:pt>
    <dgm:pt modelId="{3B46F1D4-30F1-4EE5-B0B2-FCF6BF9E7B65}" type="pres">
      <dgm:prSet presAssocID="{5B252895-8A99-4990-808B-638DB4FDDAC7}" presName="node" presStyleLbl="node1" presStyleIdx="2" presStyleCnt="5">
        <dgm:presLayoutVars>
          <dgm:bulletEnabled val="1"/>
        </dgm:presLayoutVars>
      </dgm:prSet>
      <dgm:spPr/>
    </dgm:pt>
    <dgm:pt modelId="{19265DBB-0050-4C91-AA54-B233D81952B7}" type="pres">
      <dgm:prSet presAssocID="{11FD34EB-680F-448B-8366-64F4CE6982E3}" presName="sibTrans" presStyleLbl="sibTrans2D1" presStyleIdx="2" presStyleCnt="4"/>
      <dgm:spPr/>
    </dgm:pt>
    <dgm:pt modelId="{398D6E99-80DA-4DB8-B20B-EF6A872119CA}" type="pres">
      <dgm:prSet presAssocID="{11FD34EB-680F-448B-8366-64F4CE6982E3}" presName="connectorText" presStyleLbl="sibTrans2D1" presStyleIdx="2" presStyleCnt="4"/>
      <dgm:spPr/>
    </dgm:pt>
    <dgm:pt modelId="{2204D3D5-E75A-449B-9881-B84F6B468BCB}" type="pres">
      <dgm:prSet presAssocID="{D6EC55C8-4B18-45BF-BEBA-4429DC6E0FCF}" presName="node" presStyleLbl="node1" presStyleIdx="3" presStyleCnt="5">
        <dgm:presLayoutVars>
          <dgm:bulletEnabled val="1"/>
        </dgm:presLayoutVars>
      </dgm:prSet>
      <dgm:spPr/>
    </dgm:pt>
    <dgm:pt modelId="{1651525B-C5AA-4AAB-9890-5B88F17FA390}" type="pres">
      <dgm:prSet presAssocID="{5EAE2094-9D47-44B0-845E-2DD9D7CE8ABC}" presName="sibTrans" presStyleLbl="sibTrans2D1" presStyleIdx="3" presStyleCnt="4"/>
      <dgm:spPr/>
    </dgm:pt>
    <dgm:pt modelId="{C1A05A52-32E4-4CAE-9B01-486E1A842483}" type="pres">
      <dgm:prSet presAssocID="{5EAE2094-9D47-44B0-845E-2DD9D7CE8ABC}" presName="connectorText" presStyleLbl="sibTrans2D1" presStyleIdx="3" presStyleCnt="4"/>
      <dgm:spPr/>
    </dgm:pt>
    <dgm:pt modelId="{B8F44B19-D138-4673-9B9D-5B45117A8691}" type="pres">
      <dgm:prSet presAssocID="{24D0F5EE-51F4-4AE2-B999-5C7E713B223D}" presName="node" presStyleLbl="node1" presStyleIdx="4" presStyleCnt="5">
        <dgm:presLayoutVars>
          <dgm:bulletEnabled val="1"/>
        </dgm:presLayoutVars>
      </dgm:prSet>
      <dgm:spPr/>
    </dgm:pt>
  </dgm:ptLst>
  <dgm:cxnLst>
    <dgm:cxn modelId="{EC465C0C-C24C-4583-A66B-11F556D39D2C}" type="presOf" srcId="{6E226B83-A89D-415E-992C-EC1CD84EDA92}" destId="{393B2D3F-3AAE-47A2-B892-FA88D1BA4580}" srcOrd="0" destOrd="0" presId="urn:microsoft.com/office/officeart/2005/8/layout/process2"/>
    <dgm:cxn modelId="{7AAFF320-4041-4BE1-9E17-6A87BAD37D89}" type="presOf" srcId="{5B252895-8A99-4990-808B-638DB4FDDAC7}" destId="{3B46F1D4-30F1-4EE5-B0B2-FCF6BF9E7B65}" srcOrd="0" destOrd="0" presId="urn:microsoft.com/office/officeart/2005/8/layout/process2"/>
    <dgm:cxn modelId="{94E8FC2F-4758-4F3B-A798-EF9E42882999}" srcId="{5CE2E9CD-118E-4A63-AEC9-28896B16A230}" destId="{24D0F5EE-51F4-4AE2-B999-5C7E713B223D}" srcOrd="4" destOrd="0" parTransId="{C73C1DF8-3496-4847-B557-BFBC6136361E}" sibTransId="{E395EF52-5EBD-48EE-BF85-86B6685DA844}"/>
    <dgm:cxn modelId="{CEDCB230-EFEB-4823-AFAB-165D71708715}" type="presOf" srcId="{24D0F5EE-51F4-4AE2-B999-5C7E713B223D}" destId="{B8F44B19-D138-4673-9B9D-5B45117A8691}" srcOrd="0" destOrd="0" presId="urn:microsoft.com/office/officeart/2005/8/layout/process2"/>
    <dgm:cxn modelId="{763A9D39-9F39-48A0-AE9C-F7E100F37DAC}" type="presOf" srcId="{5EAE2094-9D47-44B0-845E-2DD9D7CE8ABC}" destId="{C1A05A52-32E4-4CAE-9B01-486E1A842483}" srcOrd="1" destOrd="0" presId="urn:microsoft.com/office/officeart/2005/8/layout/process2"/>
    <dgm:cxn modelId="{148B3D3F-37DF-49CE-B926-3CAD87B83AF3}" type="presOf" srcId="{94996D78-F57B-4A8C-B8D9-FAC097A0EF78}" destId="{96F002CD-68D5-452A-A476-ADFD47B238C5}" srcOrd="1" destOrd="0" presId="urn:microsoft.com/office/officeart/2005/8/layout/process2"/>
    <dgm:cxn modelId="{F48B5560-7E25-42CE-AEEF-E2E4983D1FFF}" type="presOf" srcId="{5CE2E9CD-118E-4A63-AEC9-28896B16A230}" destId="{5A38D0E1-B0E6-415A-93A4-F34DF1EB129C}" srcOrd="0" destOrd="0" presId="urn:microsoft.com/office/officeart/2005/8/layout/process2"/>
    <dgm:cxn modelId="{21024262-2D3C-42E2-BFF9-F075758C4437}" type="presOf" srcId="{0EFA4C30-23F9-45F0-9FAD-CC8445DC2880}" destId="{5A814F82-DCC4-48B7-8D25-4F3544F55500}" srcOrd="0" destOrd="0" presId="urn:microsoft.com/office/officeart/2005/8/layout/process2"/>
    <dgm:cxn modelId="{8EFEE648-DCC7-468E-919B-167022E0B83E}" type="presOf" srcId="{AED604B3-F45C-4895-BEBB-98B1A2B7BCD8}" destId="{61187864-ED76-4A6D-8044-B0200F8874DA}" srcOrd="1" destOrd="0" presId="urn:microsoft.com/office/officeart/2005/8/layout/process2"/>
    <dgm:cxn modelId="{2260E178-D344-47FD-91C3-35BBEF49A646}" srcId="{5CE2E9CD-118E-4A63-AEC9-28896B16A230}" destId="{6E226B83-A89D-415E-992C-EC1CD84EDA92}" srcOrd="0" destOrd="0" parTransId="{E4469198-4ED6-4902-A43D-651B47256584}" sibTransId="{94996D78-F57B-4A8C-B8D9-FAC097A0EF78}"/>
    <dgm:cxn modelId="{0822C184-EA2C-4B70-8F06-2548B7C0C4D6}" type="presOf" srcId="{94996D78-F57B-4A8C-B8D9-FAC097A0EF78}" destId="{AA00A889-6845-4D59-AA01-538021CA630D}" srcOrd="0" destOrd="0" presId="urn:microsoft.com/office/officeart/2005/8/layout/process2"/>
    <dgm:cxn modelId="{E00BA987-46CB-472B-BAA1-73A942F1B992}" type="presOf" srcId="{AED604B3-F45C-4895-BEBB-98B1A2B7BCD8}" destId="{862DE0F1-9399-494A-9C11-6379AB9634C2}" srcOrd="0" destOrd="0" presId="urn:microsoft.com/office/officeart/2005/8/layout/process2"/>
    <dgm:cxn modelId="{A88B37A0-2089-49EF-8E17-EE0E57F5438C}" srcId="{5CE2E9CD-118E-4A63-AEC9-28896B16A230}" destId="{0EFA4C30-23F9-45F0-9FAD-CC8445DC2880}" srcOrd="1" destOrd="0" parTransId="{11121251-F636-4166-B070-6878C311D03B}" sibTransId="{AED604B3-F45C-4895-BEBB-98B1A2B7BCD8}"/>
    <dgm:cxn modelId="{08416BAB-024F-4B2C-9E4E-23B8A369242D}" srcId="{5CE2E9CD-118E-4A63-AEC9-28896B16A230}" destId="{D6EC55C8-4B18-45BF-BEBA-4429DC6E0FCF}" srcOrd="3" destOrd="0" parTransId="{1942EE0E-C942-4EE9-AA1E-8C10EF2076CF}" sibTransId="{5EAE2094-9D47-44B0-845E-2DD9D7CE8ABC}"/>
    <dgm:cxn modelId="{87557AD3-69B2-4DA3-8DDF-3D2936011EFA}" srcId="{5CE2E9CD-118E-4A63-AEC9-28896B16A230}" destId="{5B252895-8A99-4990-808B-638DB4FDDAC7}" srcOrd="2" destOrd="0" parTransId="{8ECDEAE6-98C7-4196-9399-79C7928173BE}" sibTransId="{11FD34EB-680F-448B-8366-64F4CE6982E3}"/>
    <dgm:cxn modelId="{B6771CE9-E2A4-4DF8-9E1D-2AFE091C8B96}" type="presOf" srcId="{11FD34EB-680F-448B-8366-64F4CE6982E3}" destId="{398D6E99-80DA-4DB8-B20B-EF6A872119CA}" srcOrd="1" destOrd="0" presId="urn:microsoft.com/office/officeart/2005/8/layout/process2"/>
    <dgm:cxn modelId="{2BC9CFF6-5D5F-4151-8F18-7C17FA485930}" type="presOf" srcId="{5EAE2094-9D47-44B0-845E-2DD9D7CE8ABC}" destId="{1651525B-C5AA-4AAB-9890-5B88F17FA390}" srcOrd="0" destOrd="0" presId="urn:microsoft.com/office/officeart/2005/8/layout/process2"/>
    <dgm:cxn modelId="{349AABF8-9E15-4766-9776-74B26ABDB64E}" type="presOf" srcId="{D6EC55C8-4B18-45BF-BEBA-4429DC6E0FCF}" destId="{2204D3D5-E75A-449B-9881-B84F6B468BCB}" srcOrd="0" destOrd="0" presId="urn:microsoft.com/office/officeart/2005/8/layout/process2"/>
    <dgm:cxn modelId="{6C76E5FB-8B88-4714-89AA-8BECE596785D}" type="presOf" srcId="{11FD34EB-680F-448B-8366-64F4CE6982E3}" destId="{19265DBB-0050-4C91-AA54-B233D81952B7}" srcOrd="0" destOrd="0" presId="urn:microsoft.com/office/officeart/2005/8/layout/process2"/>
    <dgm:cxn modelId="{280DB93E-E16F-4B61-A400-4167AC6CA7DB}" type="presParOf" srcId="{5A38D0E1-B0E6-415A-93A4-F34DF1EB129C}" destId="{393B2D3F-3AAE-47A2-B892-FA88D1BA4580}" srcOrd="0" destOrd="0" presId="urn:microsoft.com/office/officeart/2005/8/layout/process2"/>
    <dgm:cxn modelId="{04EF87A3-B586-470C-9BD9-066181413BFB}" type="presParOf" srcId="{5A38D0E1-B0E6-415A-93A4-F34DF1EB129C}" destId="{AA00A889-6845-4D59-AA01-538021CA630D}" srcOrd="1" destOrd="0" presId="urn:microsoft.com/office/officeart/2005/8/layout/process2"/>
    <dgm:cxn modelId="{B4B02722-E77D-4C83-ADFC-A92A57F79625}" type="presParOf" srcId="{AA00A889-6845-4D59-AA01-538021CA630D}" destId="{96F002CD-68D5-452A-A476-ADFD47B238C5}" srcOrd="0" destOrd="0" presId="urn:microsoft.com/office/officeart/2005/8/layout/process2"/>
    <dgm:cxn modelId="{E8EBA0B9-01D7-4DC6-B5C3-AB43B786182E}" type="presParOf" srcId="{5A38D0E1-B0E6-415A-93A4-F34DF1EB129C}" destId="{5A814F82-DCC4-48B7-8D25-4F3544F55500}" srcOrd="2" destOrd="0" presId="urn:microsoft.com/office/officeart/2005/8/layout/process2"/>
    <dgm:cxn modelId="{41848193-70D7-49F9-A84F-A7CB9D73B038}" type="presParOf" srcId="{5A38D0E1-B0E6-415A-93A4-F34DF1EB129C}" destId="{862DE0F1-9399-494A-9C11-6379AB9634C2}" srcOrd="3" destOrd="0" presId="urn:microsoft.com/office/officeart/2005/8/layout/process2"/>
    <dgm:cxn modelId="{4DD58028-3EA3-431D-B7A9-0909DF9722CC}" type="presParOf" srcId="{862DE0F1-9399-494A-9C11-6379AB9634C2}" destId="{61187864-ED76-4A6D-8044-B0200F8874DA}" srcOrd="0" destOrd="0" presId="urn:microsoft.com/office/officeart/2005/8/layout/process2"/>
    <dgm:cxn modelId="{E4FEB131-735B-4656-98B1-056266EA55CF}" type="presParOf" srcId="{5A38D0E1-B0E6-415A-93A4-F34DF1EB129C}" destId="{3B46F1D4-30F1-4EE5-B0B2-FCF6BF9E7B65}" srcOrd="4" destOrd="0" presId="urn:microsoft.com/office/officeart/2005/8/layout/process2"/>
    <dgm:cxn modelId="{F4A21C48-B84A-4C52-92F5-E3CB4CEFDF8F}" type="presParOf" srcId="{5A38D0E1-B0E6-415A-93A4-F34DF1EB129C}" destId="{19265DBB-0050-4C91-AA54-B233D81952B7}" srcOrd="5" destOrd="0" presId="urn:microsoft.com/office/officeart/2005/8/layout/process2"/>
    <dgm:cxn modelId="{30D7469B-5142-40B2-9A84-38EACFB7EBBA}" type="presParOf" srcId="{19265DBB-0050-4C91-AA54-B233D81952B7}" destId="{398D6E99-80DA-4DB8-B20B-EF6A872119CA}" srcOrd="0" destOrd="0" presId="urn:microsoft.com/office/officeart/2005/8/layout/process2"/>
    <dgm:cxn modelId="{73E6C414-B29C-4718-AE6B-3B9D3CA5C453}" type="presParOf" srcId="{5A38D0E1-B0E6-415A-93A4-F34DF1EB129C}" destId="{2204D3D5-E75A-449B-9881-B84F6B468BCB}" srcOrd="6" destOrd="0" presId="urn:microsoft.com/office/officeart/2005/8/layout/process2"/>
    <dgm:cxn modelId="{9042FD70-FA50-4325-A96F-1F63005C1A47}" type="presParOf" srcId="{5A38D0E1-B0E6-415A-93A4-F34DF1EB129C}" destId="{1651525B-C5AA-4AAB-9890-5B88F17FA390}" srcOrd="7" destOrd="0" presId="urn:microsoft.com/office/officeart/2005/8/layout/process2"/>
    <dgm:cxn modelId="{EBECC4A1-440A-490C-9B73-20D9C0196913}" type="presParOf" srcId="{1651525B-C5AA-4AAB-9890-5B88F17FA390}" destId="{C1A05A52-32E4-4CAE-9B01-486E1A842483}" srcOrd="0" destOrd="0" presId="urn:microsoft.com/office/officeart/2005/8/layout/process2"/>
    <dgm:cxn modelId="{9AC45542-FB66-42F5-8DEB-D8F0792A48CD}" type="presParOf" srcId="{5A38D0E1-B0E6-415A-93A4-F34DF1EB129C}" destId="{B8F44B19-D138-4673-9B9D-5B45117A869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98A018-BA34-4F65-AA51-DD412C4A1DC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5B5D22CC-8F8A-405D-A74B-644E3B38B062}">
      <dgm:prSet/>
      <dgm:spPr/>
      <dgm:t>
        <a:bodyPr/>
        <a:lstStyle/>
        <a:p>
          <a:pPr latinLnBrk="1"/>
          <a:r>
            <a:rPr lang="ko-KR" dirty="0"/>
            <a:t>달 변경 버튼</a:t>
          </a:r>
        </a:p>
      </dgm:t>
    </dgm:pt>
    <dgm:pt modelId="{7D34B036-0FFB-4DB3-B872-B2DAA24BC496}" type="parTrans" cxnId="{8CF4EBFF-FB88-48AD-A801-592B850A8E61}">
      <dgm:prSet/>
      <dgm:spPr/>
      <dgm:t>
        <a:bodyPr/>
        <a:lstStyle/>
        <a:p>
          <a:pPr latinLnBrk="1"/>
          <a:endParaRPr lang="ko-KR" altLang="en-US"/>
        </a:p>
      </dgm:t>
    </dgm:pt>
    <dgm:pt modelId="{CA6E3309-14C3-4D5A-8189-8CF1BEE84C1C}" type="sibTrans" cxnId="{8CF4EBFF-FB88-48AD-A801-592B850A8E61}">
      <dgm:prSet/>
      <dgm:spPr/>
      <dgm:t>
        <a:bodyPr/>
        <a:lstStyle/>
        <a:p>
          <a:pPr latinLnBrk="1"/>
          <a:endParaRPr lang="ko-KR" altLang="en-US"/>
        </a:p>
      </dgm:t>
    </dgm:pt>
    <dgm:pt modelId="{126C487D-3AD5-438B-9144-ED7BFE3B0EDA}">
      <dgm:prSet/>
      <dgm:spPr/>
      <dgm:t>
        <a:bodyPr/>
        <a:lstStyle/>
        <a:p>
          <a:pPr latinLnBrk="1"/>
          <a:r>
            <a:rPr lang="ko-KR"/>
            <a:t>인덱싱 처리</a:t>
          </a:r>
        </a:p>
      </dgm:t>
    </dgm:pt>
    <dgm:pt modelId="{798E7CB9-4305-4382-9789-FDC1B5EAFD88}" type="parTrans" cxnId="{9D9E9205-1BAF-4499-8F2E-87A7A31F603A}">
      <dgm:prSet/>
      <dgm:spPr/>
      <dgm:t>
        <a:bodyPr/>
        <a:lstStyle/>
        <a:p>
          <a:pPr latinLnBrk="1"/>
          <a:endParaRPr lang="ko-KR" altLang="en-US"/>
        </a:p>
      </dgm:t>
    </dgm:pt>
    <dgm:pt modelId="{AA3F17CA-19AE-4E02-B682-845DB783AD7C}" type="sibTrans" cxnId="{9D9E9205-1BAF-4499-8F2E-87A7A31F603A}">
      <dgm:prSet/>
      <dgm:spPr/>
      <dgm:t>
        <a:bodyPr/>
        <a:lstStyle/>
        <a:p>
          <a:pPr latinLnBrk="1"/>
          <a:endParaRPr lang="ko-KR" altLang="en-US"/>
        </a:p>
      </dgm:t>
    </dgm:pt>
    <dgm:pt modelId="{C6C4F220-DDE0-46FB-9702-CFF2EA3DE7D6}" type="pres">
      <dgm:prSet presAssocID="{8798A018-BA34-4F65-AA51-DD412C4A1DC6}" presName="linearFlow" presStyleCnt="0">
        <dgm:presLayoutVars>
          <dgm:resizeHandles val="exact"/>
        </dgm:presLayoutVars>
      </dgm:prSet>
      <dgm:spPr/>
    </dgm:pt>
    <dgm:pt modelId="{0C48592E-1AE1-4906-9D12-EE8107A5D2F2}" type="pres">
      <dgm:prSet presAssocID="{5B5D22CC-8F8A-405D-A74B-644E3B38B062}" presName="node" presStyleLbl="node1" presStyleIdx="0" presStyleCnt="2">
        <dgm:presLayoutVars>
          <dgm:bulletEnabled val="1"/>
        </dgm:presLayoutVars>
      </dgm:prSet>
      <dgm:spPr/>
    </dgm:pt>
    <dgm:pt modelId="{6DFD1EFF-2321-4F49-A3FB-2957D7F35C93}" type="pres">
      <dgm:prSet presAssocID="{CA6E3309-14C3-4D5A-8189-8CF1BEE84C1C}" presName="sibTrans" presStyleLbl="sibTrans2D1" presStyleIdx="0" presStyleCnt="1"/>
      <dgm:spPr/>
    </dgm:pt>
    <dgm:pt modelId="{B56D81F5-BA35-4269-BD5E-FE62576EF86D}" type="pres">
      <dgm:prSet presAssocID="{CA6E3309-14C3-4D5A-8189-8CF1BEE84C1C}" presName="connectorText" presStyleLbl="sibTrans2D1" presStyleIdx="0" presStyleCnt="1"/>
      <dgm:spPr/>
    </dgm:pt>
    <dgm:pt modelId="{2286D39E-E84F-49AD-86AD-6E198CE258E3}" type="pres">
      <dgm:prSet presAssocID="{126C487D-3AD5-438B-9144-ED7BFE3B0EDA}" presName="node" presStyleLbl="node1" presStyleIdx="1" presStyleCnt="2">
        <dgm:presLayoutVars>
          <dgm:bulletEnabled val="1"/>
        </dgm:presLayoutVars>
      </dgm:prSet>
      <dgm:spPr/>
    </dgm:pt>
  </dgm:ptLst>
  <dgm:cxnLst>
    <dgm:cxn modelId="{9D9E9205-1BAF-4499-8F2E-87A7A31F603A}" srcId="{8798A018-BA34-4F65-AA51-DD412C4A1DC6}" destId="{126C487D-3AD5-438B-9144-ED7BFE3B0EDA}" srcOrd="1" destOrd="0" parTransId="{798E7CB9-4305-4382-9789-FDC1B5EAFD88}" sibTransId="{AA3F17CA-19AE-4E02-B682-845DB783AD7C}"/>
    <dgm:cxn modelId="{61630611-3FE5-4D43-9725-5AB7B5C19457}" type="presOf" srcId="{5B5D22CC-8F8A-405D-A74B-644E3B38B062}" destId="{0C48592E-1AE1-4906-9D12-EE8107A5D2F2}" srcOrd="0" destOrd="0" presId="urn:microsoft.com/office/officeart/2005/8/layout/process2"/>
    <dgm:cxn modelId="{33A1D415-82E5-4403-BAD6-171876BE8AB5}" type="presOf" srcId="{CA6E3309-14C3-4D5A-8189-8CF1BEE84C1C}" destId="{6DFD1EFF-2321-4F49-A3FB-2957D7F35C93}" srcOrd="0" destOrd="0" presId="urn:microsoft.com/office/officeart/2005/8/layout/process2"/>
    <dgm:cxn modelId="{8EAB046A-F742-485E-96C3-5F0CC09A602E}" type="presOf" srcId="{126C487D-3AD5-438B-9144-ED7BFE3B0EDA}" destId="{2286D39E-E84F-49AD-86AD-6E198CE258E3}" srcOrd="0" destOrd="0" presId="urn:microsoft.com/office/officeart/2005/8/layout/process2"/>
    <dgm:cxn modelId="{BAA45570-ECC5-4E5E-B73C-35BD4DF04746}" type="presOf" srcId="{8798A018-BA34-4F65-AA51-DD412C4A1DC6}" destId="{C6C4F220-DDE0-46FB-9702-CFF2EA3DE7D6}" srcOrd="0" destOrd="0" presId="urn:microsoft.com/office/officeart/2005/8/layout/process2"/>
    <dgm:cxn modelId="{C63EC193-FA55-4DE3-82AC-ED13906CDE94}" type="presOf" srcId="{CA6E3309-14C3-4D5A-8189-8CF1BEE84C1C}" destId="{B56D81F5-BA35-4269-BD5E-FE62576EF86D}" srcOrd="1" destOrd="0" presId="urn:microsoft.com/office/officeart/2005/8/layout/process2"/>
    <dgm:cxn modelId="{8CF4EBFF-FB88-48AD-A801-592B850A8E61}" srcId="{8798A018-BA34-4F65-AA51-DD412C4A1DC6}" destId="{5B5D22CC-8F8A-405D-A74B-644E3B38B062}" srcOrd="0" destOrd="0" parTransId="{7D34B036-0FFB-4DB3-B872-B2DAA24BC496}" sibTransId="{CA6E3309-14C3-4D5A-8189-8CF1BEE84C1C}"/>
    <dgm:cxn modelId="{F2820DD4-4FB7-48E7-AABB-7F746BC622DD}" type="presParOf" srcId="{C6C4F220-DDE0-46FB-9702-CFF2EA3DE7D6}" destId="{0C48592E-1AE1-4906-9D12-EE8107A5D2F2}" srcOrd="0" destOrd="0" presId="urn:microsoft.com/office/officeart/2005/8/layout/process2"/>
    <dgm:cxn modelId="{96CD204B-6EE9-4E98-83B7-DC76E22D8FB5}" type="presParOf" srcId="{C6C4F220-DDE0-46FB-9702-CFF2EA3DE7D6}" destId="{6DFD1EFF-2321-4F49-A3FB-2957D7F35C93}" srcOrd="1" destOrd="0" presId="urn:microsoft.com/office/officeart/2005/8/layout/process2"/>
    <dgm:cxn modelId="{BB0A6B30-5535-4EC3-B8AF-5F8E32D46655}" type="presParOf" srcId="{6DFD1EFF-2321-4F49-A3FB-2957D7F35C93}" destId="{B56D81F5-BA35-4269-BD5E-FE62576EF86D}" srcOrd="0" destOrd="0" presId="urn:microsoft.com/office/officeart/2005/8/layout/process2"/>
    <dgm:cxn modelId="{A38B1F2F-243F-4E66-9531-666DEDE92ACF}" type="presParOf" srcId="{C6C4F220-DDE0-46FB-9702-CFF2EA3DE7D6}" destId="{2286D39E-E84F-49AD-86AD-6E198CE258E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7D579-6C5A-449B-908E-363DC7B6A878}">
      <dsp:nvSpPr>
        <dsp:cNvPr id="0" name=""/>
        <dsp:cNvSpPr/>
      </dsp:nvSpPr>
      <dsp:spPr>
        <a:xfrm>
          <a:off x="123413" y="0"/>
          <a:ext cx="1329545" cy="3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검색어 입력</a:t>
          </a:r>
        </a:p>
      </dsp:txBody>
      <dsp:txXfrm>
        <a:off x="133506" y="10093"/>
        <a:ext cx="1309359" cy="324416"/>
      </dsp:txXfrm>
    </dsp:sp>
    <dsp:sp modelId="{0220F657-398B-4CF4-830F-0CFF49615442}">
      <dsp:nvSpPr>
        <dsp:cNvPr id="0" name=""/>
        <dsp:cNvSpPr/>
      </dsp:nvSpPr>
      <dsp:spPr>
        <a:xfrm rot="5400000">
          <a:off x="723573" y="353217"/>
          <a:ext cx="129225" cy="155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741665" y="366140"/>
        <a:ext cx="93043" cy="90458"/>
      </dsp:txXfrm>
    </dsp:sp>
    <dsp:sp modelId="{5D5CBA36-B091-4C46-9B1A-D768DD2E7278}">
      <dsp:nvSpPr>
        <dsp:cNvPr id="0" name=""/>
        <dsp:cNvSpPr/>
      </dsp:nvSpPr>
      <dsp:spPr>
        <a:xfrm>
          <a:off x="123413" y="516903"/>
          <a:ext cx="1329545" cy="3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검색 버튼</a:t>
          </a:r>
        </a:p>
      </dsp:txBody>
      <dsp:txXfrm>
        <a:off x="133506" y="526996"/>
        <a:ext cx="1309359" cy="324416"/>
      </dsp:txXfrm>
    </dsp:sp>
    <dsp:sp modelId="{70E0A569-8303-4389-968B-3376C6C4C119}">
      <dsp:nvSpPr>
        <dsp:cNvPr id="0" name=""/>
        <dsp:cNvSpPr/>
      </dsp:nvSpPr>
      <dsp:spPr>
        <a:xfrm rot="5400000">
          <a:off x="723573" y="870120"/>
          <a:ext cx="129225" cy="155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741665" y="883043"/>
        <a:ext cx="93043" cy="90458"/>
      </dsp:txXfrm>
    </dsp:sp>
    <dsp:sp modelId="{FED95F47-92DF-44A0-9127-489D9392FFA7}">
      <dsp:nvSpPr>
        <dsp:cNvPr id="0" name=""/>
        <dsp:cNvSpPr/>
      </dsp:nvSpPr>
      <dsp:spPr>
        <a:xfrm>
          <a:off x="123413" y="1033806"/>
          <a:ext cx="1329545" cy="3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상세 지도 페이지로</a:t>
          </a:r>
        </a:p>
      </dsp:txBody>
      <dsp:txXfrm>
        <a:off x="133506" y="1043899"/>
        <a:ext cx="1309359" cy="324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ED6A8-7680-4EA0-909E-7E223477491C}">
      <dsp:nvSpPr>
        <dsp:cNvPr id="0" name=""/>
        <dsp:cNvSpPr/>
      </dsp:nvSpPr>
      <dsp:spPr>
        <a:xfrm>
          <a:off x="982087" y="1627721"/>
          <a:ext cx="112450" cy="877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111"/>
              </a:lnTo>
              <a:lnTo>
                <a:pt x="112450" y="8771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7151-DD99-4100-8D9D-107A9150EBA7}">
      <dsp:nvSpPr>
        <dsp:cNvPr id="0" name=""/>
        <dsp:cNvSpPr/>
      </dsp:nvSpPr>
      <dsp:spPr>
        <a:xfrm>
          <a:off x="982087" y="1627721"/>
          <a:ext cx="112450" cy="34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47"/>
              </a:lnTo>
              <a:lnTo>
                <a:pt x="112450" y="3448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CBB27-99F1-4834-9F97-E12FDC940043}">
      <dsp:nvSpPr>
        <dsp:cNvPr id="0" name=""/>
        <dsp:cNvSpPr/>
      </dsp:nvSpPr>
      <dsp:spPr>
        <a:xfrm>
          <a:off x="828405" y="1095457"/>
          <a:ext cx="453549" cy="157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15"/>
              </a:lnTo>
              <a:lnTo>
                <a:pt x="453549" y="78715"/>
              </a:lnTo>
              <a:lnTo>
                <a:pt x="453549" y="1574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91CC8-16BC-45E2-9C5A-941B84142D8A}">
      <dsp:nvSpPr>
        <dsp:cNvPr id="0" name=""/>
        <dsp:cNvSpPr/>
      </dsp:nvSpPr>
      <dsp:spPr>
        <a:xfrm>
          <a:off x="74989" y="1627721"/>
          <a:ext cx="112450" cy="34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47"/>
              </a:lnTo>
              <a:lnTo>
                <a:pt x="112450" y="3448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1FCD6-D1A3-4F20-B52B-D6BFC9E66C4A}">
      <dsp:nvSpPr>
        <dsp:cNvPr id="0" name=""/>
        <dsp:cNvSpPr/>
      </dsp:nvSpPr>
      <dsp:spPr>
        <a:xfrm>
          <a:off x="374856" y="1095457"/>
          <a:ext cx="453549" cy="157430"/>
        </a:xfrm>
        <a:custGeom>
          <a:avLst/>
          <a:gdLst/>
          <a:ahLst/>
          <a:cxnLst/>
          <a:rect l="0" t="0" r="0" b="0"/>
          <a:pathLst>
            <a:path>
              <a:moveTo>
                <a:pt x="453549" y="0"/>
              </a:moveTo>
              <a:lnTo>
                <a:pt x="453549" y="78715"/>
              </a:lnTo>
              <a:lnTo>
                <a:pt x="0" y="78715"/>
              </a:lnTo>
              <a:lnTo>
                <a:pt x="0" y="1574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9D60E-CD18-4534-A501-480A1DAD6F41}">
      <dsp:nvSpPr>
        <dsp:cNvPr id="0" name=""/>
        <dsp:cNvSpPr/>
      </dsp:nvSpPr>
      <dsp:spPr>
        <a:xfrm>
          <a:off x="782685" y="563193"/>
          <a:ext cx="91440" cy="157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4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50EB8-AB64-4123-8F35-0CF473692983}">
      <dsp:nvSpPr>
        <dsp:cNvPr id="0" name=""/>
        <dsp:cNvSpPr/>
      </dsp:nvSpPr>
      <dsp:spPr>
        <a:xfrm>
          <a:off x="453571" y="188359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/>
            <a:t>스케쥴 클릭 이벤트</a:t>
          </a:r>
        </a:p>
      </dsp:txBody>
      <dsp:txXfrm>
        <a:off x="453571" y="188359"/>
        <a:ext cx="749667" cy="374833"/>
      </dsp:txXfrm>
    </dsp:sp>
    <dsp:sp modelId="{323FD757-83A8-4072-877F-D544904D3B6B}">
      <dsp:nvSpPr>
        <dsp:cNvPr id="0" name=""/>
        <dsp:cNvSpPr/>
      </dsp:nvSpPr>
      <dsp:spPr>
        <a:xfrm>
          <a:off x="453571" y="720623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/>
            <a:t>해당 스케쥴 줌인</a:t>
          </a:r>
        </a:p>
      </dsp:txBody>
      <dsp:txXfrm>
        <a:off x="453571" y="720623"/>
        <a:ext cx="749667" cy="374833"/>
      </dsp:txXfrm>
    </dsp:sp>
    <dsp:sp modelId="{CB81325C-EAF2-4B3D-BCF2-670F08489A07}">
      <dsp:nvSpPr>
        <dsp:cNvPr id="0" name=""/>
        <dsp:cNvSpPr/>
      </dsp:nvSpPr>
      <dsp:spPr>
        <a:xfrm>
          <a:off x="22" y="1252888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/>
            <a:t>예매페이지 링크 클릭</a:t>
          </a:r>
        </a:p>
      </dsp:txBody>
      <dsp:txXfrm>
        <a:off x="22" y="1252888"/>
        <a:ext cx="749667" cy="374833"/>
      </dsp:txXfrm>
    </dsp:sp>
    <dsp:sp modelId="{D85FDD6B-EE8F-4FE3-A357-DE9B0C2E6340}">
      <dsp:nvSpPr>
        <dsp:cNvPr id="0" name=""/>
        <dsp:cNvSpPr/>
      </dsp:nvSpPr>
      <dsp:spPr>
        <a:xfrm>
          <a:off x="187439" y="1785152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 err="1"/>
            <a:t>리다이렉트</a:t>
          </a:r>
          <a:endParaRPr lang="ko-KR" sz="900" kern="1200" dirty="0"/>
        </a:p>
      </dsp:txBody>
      <dsp:txXfrm>
        <a:off x="187439" y="1785152"/>
        <a:ext cx="749667" cy="374833"/>
      </dsp:txXfrm>
    </dsp:sp>
    <dsp:sp modelId="{6A2FE55A-264B-4E8A-B421-898EAD3E5C2B}">
      <dsp:nvSpPr>
        <dsp:cNvPr id="0" name=""/>
        <dsp:cNvSpPr/>
      </dsp:nvSpPr>
      <dsp:spPr>
        <a:xfrm>
          <a:off x="907120" y="1252888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/>
            <a:t>상세지도 링크 클릭</a:t>
          </a:r>
        </a:p>
      </dsp:txBody>
      <dsp:txXfrm>
        <a:off x="907120" y="1252888"/>
        <a:ext cx="749667" cy="374833"/>
      </dsp:txXfrm>
    </dsp:sp>
    <dsp:sp modelId="{B23C939D-B013-4EB9-91D0-9259032083E0}">
      <dsp:nvSpPr>
        <dsp:cNvPr id="0" name=""/>
        <dsp:cNvSpPr/>
      </dsp:nvSpPr>
      <dsp:spPr>
        <a:xfrm>
          <a:off x="1094537" y="1785152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/>
            <a:t>해당 스케줄 정보 담기</a:t>
          </a:r>
        </a:p>
      </dsp:txBody>
      <dsp:txXfrm>
        <a:off x="1094537" y="1785152"/>
        <a:ext cx="749667" cy="374833"/>
      </dsp:txXfrm>
    </dsp:sp>
    <dsp:sp modelId="{82D15DAF-B1D4-4C21-8E80-D14C4A22240D}">
      <dsp:nvSpPr>
        <dsp:cNvPr id="0" name=""/>
        <dsp:cNvSpPr/>
      </dsp:nvSpPr>
      <dsp:spPr>
        <a:xfrm>
          <a:off x="1094537" y="2317416"/>
          <a:ext cx="749667" cy="37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900" kern="1200" dirty="0"/>
            <a:t>포워딩 </a:t>
          </a:r>
        </a:p>
      </dsp:txBody>
      <dsp:txXfrm>
        <a:off x="1094537" y="2317416"/>
        <a:ext cx="749667" cy="374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4EE0D-327C-4058-A9B6-088FFF5ADF20}">
      <dsp:nvSpPr>
        <dsp:cNvPr id="0" name=""/>
        <dsp:cNvSpPr/>
      </dsp:nvSpPr>
      <dsp:spPr>
        <a:xfrm>
          <a:off x="2452586" y="1258803"/>
          <a:ext cx="145884" cy="44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9"/>
              </a:lnTo>
              <a:lnTo>
                <a:pt x="145884" y="447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21BF0-37E3-4AB1-A962-E3259A283837}">
      <dsp:nvSpPr>
        <dsp:cNvPr id="0" name=""/>
        <dsp:cNvSpPr/>
      </dsp:nvSpPr>
      <dsp:spPr>
        <a:xfrm>
          <a:off x="1664808" y="568282"/>
          <a:ext cx="1176803" cy="20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19"/>
              </a:lnTo>
              <a:lnTo>
                <a:pt x="1176803" y="102119"/>
              </a:lnTo>
              <a:lnTo>
                <a:pt x="1176803" y="2042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F4221-65B5-4104-BE2F-75BEB477D16E}">
      <dsp:nvSpPr>
        <dsp:cNvPr id="0" name=""/>
        <dsp:cNvSpPr/>
      </dsp:nvSpPr>
      <dsp:spPr>
        <a:xfrm>
          <a:off x="1275782" y="1258803"/>
          <a:ext cx="145884" cy="44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9"/>
              </a:lnTo>
              <a:lnTo>
                <a:pt x="145884" y="447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CF8C7-8D32-47D8-8C63-83C14932711C}">
      <dsp:nvSpPr>
        <dsp:cNvPr id="0" name=""/>
        <dsp:cNvSpPr/>
      </dsp:nvSpPr>
      <dsp:spPr>
        <a:xfrm>
          <a:off x="1619088" y="568282"/>
          <a:ext cx="91440" cy="204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2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5DB72-77D3-40A8-B26B-3A3C36D315E5}">
      <dsp:nvSpPr>
        <dsp:cNvPr id="0" name=""/>
        <dsp:cNvSpPr/>
      </dsp:nvSpPr>
      <dsp:spPr>
        <a:xfrm>
          <a:off x="98979" y="1258803"/>
          <a:ext cx="145884" cy="44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9"/>
              </a:lnTo>
              <a:lnTo>
                <a:pt x="145884" y="447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D98C9-77F3-451E-BC19-FE05529EADBB}">
      <dsp:nvSpPr>
        <dsp:cNvPr id="0" name=""/>
        <dsp:cNvSpPr/>
      </dsp:nvSpPr>
      <dsp:spPr>
        <a:xfrm>
          <a:off x="488005" y="568282"/>
          <a:ext cx="1176803" cy="204238"/>
        </a:xfrm>
        <a:custGeom>
          <a:avLst/>
          <a:gdLst/>
          <a:ahLst/>
          <a:cxnLst/>
          <a:rect l="0" t="0" r="0" b="0"/>
          <a:pathLst>
            <a:path>
              <a:moveTo>
                <a:pt x="1176803" y="0"/>
              </a:moveTo>
              <a:lnTo>
                <a:pt x="1176803" y="102119"/>
              </a:lnTo>
              <a:lnTo>
                <a:pt x="0" y="102119"/>
              </a:lnTo>
              <a:lnTo>
                <a:pt x="0" y="2042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2CA81-E11D-42C9-86B5-0330E15A80D2}">
      <dsp:nvSpPr>
        <dsp:cNvPr id="0" name=""/>
        <dsp:cNvSpPr/>
      </dsp:nvSpPr>
      <dsp:spPr>
        <a:xfrm>
          <a:off x="1178526" y="82000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스케쥴 표</a:t>
          </a:r>
        </a:p>
      </dsp:txBody>
      <dsp:txXfrm>
        <a:off x="1178526" y="82000"/>
        <a:ext cx="972565" cy="486282"/>
      </dsp:txXfrm>
    </dsp:sp>
    <dsp:sp modelId="{968BA08F-A2C7-4853-B58C-14098DEA7C29}">
      <dsp:nvSpPr>
        <dsp:cNvPr id="0" name=""/>
        <dsp:cNvSpPr/>
      </dsp:nvSpPr>
      <dsp:spPr>
        <a:xfrm>
          <a:off x="1722" y="772521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지난달</a:t>
          </a:r>
        </a:p>
      </dsp:txBody>
      <dsp:txXfrm>
        <a:off x="1722" y="772521"/>
        <a:ext cx="972565" cy="486282"/>
      </dsp:txXfrm>
    </dsp:sp>
    <dsp:sp modelId="{BC133484-716B-4D1D-8547-B09959574C98}">
      <dsp:nvSpPr>
        <dsp:cNvPr id="0" name=""/>
        <dsp:cNvSpPr/>
      </dsp:nvSpPr>
      <dsp:spPr>
        <a:xfrm>
          <a:off x="244863" y="1463042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지난달 스케쥴</a:t>
          </a:r>
        </a:p>
      </dsp:txBody>
      <dsp:txXfrm>
        <a:off x="244863" y="1463042"/>
        <a:ext cx="972565" cy="486282"/>
      </dsp:txXfrm>
    </dsp:sp>
    <dsp:sp modelId="{C7C09CBB-217E-431D-A73E-1FA9760A6242}">
      <dsp:nvSpPr>
        <dsp:cNvPr id="0" name=""/>
        <dsp:cNvSpPr/>
      </dsp:nvSpPr>
      <dsp:spPr>
        <a:xfrm>
          <a:off x="1178526" y="772521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다음달</a:t>
          </a:r>
        </a:p>
      </dsp:txBody>
      <dsp:txXfrm>
        <a:off x="1178526" y="772521"/>
        <a:ext cx="972565" cy="486282"/>
      </dsp:txXfrm>
    </dsp:sp>
    <dsp:sp modelId="{D59B9095-89F0-4409-A757-4CE8540706CD}">
      <dsp:nvSpPr>
        <dsp:cNvPr id="0" name=""/>
        <dsp:cNvSpPr/>
      </dsp:nvSpPr>
      <dsp:spPr>
        <a:xfrm>
          <a:off x="1421667" y="1463042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다음달 스케쥴</a:t>
          </a:r>
        </a:p>
      </dsp:txBody>
      <dsp:txXfrm>
        <a:off x="1421667" y="1463042"/>
        <a:ext cx="972565" cy="486282"/>
      </dsp:txXfrm>
    </dsp:sp>
    <dsp:sp modelId="{4E3D9EC4-5DA2-4294-B998-97D61541E369}">
      <dsp:nvSpPr>
        <dsp:cNvPr id="0" name=""/>
        <dsp:cNvSpPr/>
      </dsp:nvSpPr>
      <dsp:spPr>
        <a:xfrm>
          <a:off x="2355330" y="772521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가고싶은 달 입력</a:t>
          </a:r>
        </a:p>
      </dsp:txBody>
      <dsp:txXfrm>
        <a:off x="2355330" y="772521"/>
        <a:ext cx="972565" cy="486282"/>
      </dsp:txXfrm>
    </dsp:sp>
    <dsp:sp modelId="{894146D2-B097-4FE7-BD83-6C8E6F23BF11}">
      <dsp:nvSpPr>
        <dsp:cNvPr id="0" name=""/>
        <dsp:cNvSpPr/>
      </dsp:nvSpPr>
      <dsp:spPr>
        <a:xfrm>
          <a:off x="2598471" y="1463042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해당달 스케쥴</a:t>
          </a:r>
        </a:p>
      </dsp:txBody>
      <dsp:txXfrm>
        <a:off x="2598471" y="1463042"/>
        <a:ext cx="972565" cy="486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B120D-DADC-4933-8926-FF833ABB7DC3}">
      <dsp:nvSpPr>
        <dsp:cNvPr id="0" name=""/>
        <dsp:cNvSpPr/>
      </dsp:nvSpPr>
      <dsp:spPr>
        <a:xfrm>
          <a:off x="1081908" y="1788567"/>
          <a:ext cx="101974" cy="31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2"/>
              </a:lnTo>
              <a:lnTo>
                <a:pt x="101974" y="3127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23288-1BE1-4E5B-9A01-15664FA61D5A}">
      <dsp:nvSpPr>
        <dsp:cNvPr id="0" name=""/>
        <dsp:cNvSpPr/>
      </dsp:nvSpPr>
      <dsp:spPr>
        <a:xfrm>
          <a:off x="942543" y="1305887"/>
          <a:ext cx="411297" cy="142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2"/>
              </a:lnTo>
              <a:lnTo>
                <a:pt x="411297" y="71382"/>
              </a:lnTo>
              <a:lnTo>
                <a:pt x="411297" y="1427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F9D9-407C-44C7-B53F-9DD2AFBB87FD}">
      <dsp:nvSpPr>
        <dsp:cNvPr id="0" name=""/>
        <dsp:cNvSpPr/>
      </dsp:nvSpPr>
      <dsp:spPr>
        <a:xfrm>
          <a:off x="259313" y="1788567"/>
          <a:ext cx="101974" cy="31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2"/>
              </a:lnTo>
              <a:lnTo>
                <a:pt x="101974" y="3127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68999-FA05-40E2-B31D-E09E51D3939B}">
      <dsp:nvSpPr>
        <dsp:cNvPr id="0" name=""/>
        <dsp:cNvSpPr/>
      </dsp:nvSpPr>
      <dsp:spPr>
        <a:xfrm>
          <a:off x="531246" y="1305887"/>
          <a:ext cx="411297" cy="142764"/>
        </a:xfrm>
        <a:custGeom>
          <a:avLst/>
          <a:gdLst/>
          <a:ahLst/>
          <a:cxnLst/>
          <a:rect l="0" t="0" r="0" b="0"/>
          <a:pathLst>
            <a:path>
              <a:moveTo>
                <a:pt x="411297" y="0"/>
              </a:moveTo>
              <a:lnTo>
                <a:pt x="411297" y="71382"/>
              </a:lnTo>
              <a:lnTo>
                <a:pt x="0" y="71382"/>
              </a:lnTo>
              <a:lnTo>
                <a:pt x="0" y="1427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4DCA-3031-4298-98D0-E39FE762E8AF}">
      <dsp:nvSpPr>
        <dsp:cNvPr id="0" name=""/>
        <dsp:cNvSpPr/>
      </dsp:nvSpPr>
      <dsp:spPr>
        <a:xfrm>
          <a:off x="896823" y="823207"/>
          <a:ext cx="91440" cy="142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7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F1D54-6484-4018-ADF3-F0C93BA840C5}">
      <dsp:nvSpPr>
        <dsp:cNvPr id="0" name=""/>
        <dsp:cNvSpPr/>
      </dsp:nvSpPr>
      <dsp:spPr>
        <a:xfrm>
          <a:off x="896823" y="340528"/>
          <a:ext cx="91440" cy="142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7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CA0E1-87BD-4385-8219-73A9C811B488}">
      <dsp:nvSpPr>
        <dsp:cNvPr id="0" name=""/>
        <dsp:cNvSpPr/>
      </dsp:nvSpPr>
      <dsp:spPr>
        <a:xfrm>
          <a:off x="602628" y="61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/>
            <a:t>스케쥴</a:t>
          </a:r>
        </a:p>
      </dsp:txBody>
      <dsp:txXfrm>
        <a:off x="602628" y="612"/>
        <a:ext cx="679830" cy="339915"/>
      </dsp:txXfrm>
    </dsp:sp>
    <dsp:sp modelId="{9D0CA9FA-A62C-4CFB-8F34-A8BCD61F548C}">
      <dsp:nvSpPr>
        <dsp:cNvPr id="0" name=""/>
        <dsp:cNvSpPr/>
      </dsp:nvSpPr>
      <dsp:spPr>
        <a:xfrm>
          <a:off x="602628" y="48329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스케쥴 클릭</a:t>
          </a:r>
        </a:p>
      </dsp:txBody>
      <dsp:txXfrm>
        <a:off x="602628" y="483292"/>
        <a:ext cx="679830" cy="339915"/>
      </dsp:txXfrm>
    </dsp:sp>
    <dsp:sp modelId="{F62D1D13-E11F-4811-9708-6C1E03BC6368}">
      <dsp:nvSpPr>
        <dsp:cNvPr id="0" name=""/>
        <dsp:cNvSpPr/>
      </dsp:nvSpPr>
      <dsp:spPr>
        <a:xfrm>
          <a:off x="602628" y="96597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상세 스케쥴 화면</a:t>
          </a:r>
        </a:p>
      </dsp:txBody>
      <dsp:txXfrm>
        <a:off x="602628" y="965972"/>
        <a:ext cx="679830" cy="339915"/>
      </dsp:txXfrm>
    </dsp:sp>
    <dsp:sp modelId="{ECD5FC35-98C9-4C25-850D-8D0E570A1A31}">
      <dsp:nvSpPr>
        <dsp:cNvPr id="0" name=""/>
        <dsp:cNvSpPr/>
      </dsp:nvSpPr>
      <dsp:spPr>
        <a:xfrm>
          <a:off x="191330" y="144865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예매 페이지 링크</a:t>
          </a:r>
          <a:r>
            <a:rPr lang="en-US" sz="800" kern="1200" dirty="0"/>
            <a:t>	</a:t>
          </a:r>
          <a:endParaRPr lang="ko-KR" sz="800" kern="1200" dirty="0"/>
        </a:p>
      </dsp:txBody>
      <dsp:txXfrm>
        <a:off x="191330" y="1448652"/>
        <a:ext cx="679830" cy="339915"/>
      </dsp:txXfrm>
    </dsp:sp>
    <dsp:sp modelId="{4DC2026D-317D-4B72-95EC-CF6EF7E9935A}">
      <dsp:nvSpPr>
        <dsp:cNvPr id="0" name=""/>
        <dsp:cNvSpPr/>
      </dsp:nvSpPr>
      <dsp:spPr>
        <a:xfrm>
          <a:off x="361288" y="1931331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예매 페이지로</a:t>
          </a:r>
        </a:p>
      </dsp:txBody>
      <dsp:txXfrm>
        <a:off x="361288" y="1931331"/>
        <a:ext cx="679830" cy="339915"/>
      </dsp:txXfrm>
    </dsp:sp>
    <dsp:sp modelId="{789B7C6C-7A39-4F5A-B069-C83DEBEEC572}">
      <dsp:nvSpPr>
        <dsp:cNvPr id="0" name=""/>
        <dsp:cNvSpPr/>
      </dsp:nvSpPr>
      <dsp:spPr>
        <a:xfrm>
          <a:off x="1013925" y="144865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/>
            <a:t>상세 지도 링크</a:t>
          </a:r>
        </a:p>
      </dsp:txBody>
      <dsp:txXfrm>
        <a:off x="1013925" y="1448652"/>
        <a:ext cx="679830" cy="339915"/>
      </dsp:txXfrm>
    </dsp:sp>
    <dsp:sp modelId="{B0B0939D-F19C-48DD-BD85-DE28AC275F70}">
      <dsp:nvSpPr>
        <dsp:cNvPr id="0" name=""/>
        <dsp:cNvSpPr/>
      </dsp:nvSpPr>
      <dsp:spPr>
        <a:xfrm>
          <a:off x="1183883" y="1931331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상세 지도 페이지로</a:t>
          </a:r>
        </a:p>
      </dsp:txBody>
      <dsp:txXfrm>
        <a:off x="1183883" y="1931331"/>
        <a:ext cx="679830" cy="339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7D579-6C5A-449B-908E-363DC7B6A878}">
      <dsp:nvSpPr>
        <dsp:cNvPr id="0" name=""/>
        <dsp:cNvSpPr/>
      </dsp:nvSpPr>
      <dsp:spPr>
        <a:xfrm>
          <a:off x="123413" y="0"/>
          <a:ext cx="1329545" cy="3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검색어 입력</a:t>
          </a:r>
        </a:p>
      </dsp:txBody>
      <dsp:txXfrm>
        <a:off x="133506" y="10093"/>
        <a:ext cx="1309359" cy="324416"/>
      </dsp:txXfrm>
    </dsp:sp>
    <dsp:sp modelId="{0220F657-398B-4CF4-830F-0CFF49615442}">
      <dsp:nvSpPr>
        <dsp:cNvPr id="0" name=""/>
        <dsp:cNvSpPr/>
      </dsp:nvSpPr>
      <dsp:spPr>
        <a:xfrm rot="5400000">
          <a:off x="723573" y="353217"/>
          <a:ext cx="129225" cy="155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741665" y="366140"/>
        <a:ext cx="93043" cy="90458"/>
      </dsp:txXfrm>
    </dsp:sp>
    <dsp:sp modelId="{5D5CBA36-B091-4C46-9B1A-D768DD2E7278}">
      <dsp:nvSpPr>
        <dsp:cNvPr id="0" name=""/>
        <dsp:cNvSpPr/>
      </dsp:nvSpPr>
      <dsp:spPr>
        <a:xfrm>
          <a:off x="123413" y="516903"/>
          <a:ext cx="1329545" cy="3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검색 버튼</a:t>
          </a:r>
        </a:p>
      </dsp:txBody>
      <dsp:txXfrm>
        <a:off x="133506" y="526996"/>
        <a:ext cx="1309359" cy="324416"/>
      </dsp:txXfrm>
    </dsp:sp>
    <dsp:sp modelId="{70E0A569-8303-4389-968B-3376C6C4C119}">
      <dsp:nvSpPr>
        <dsp:cNvPr id="0" name=""/>
        <dsp:cNvSpPr/>
      </dsp:nvSpPr>
      <dsp:spPr>
        <a:xfrm rot="5400000">
          <a:off x="723573" y="870120"/>
          <a:ext cx="129225" cy="155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741665" y="883043"/>
        <a:ext cx="93043" cy="90458"/>
      </dsp:txXfrm>
    </dsp:sp>
    <dsp:sp modelId="{FED95F47-92DF-44A0-9127-489D9392FFA7}">
      <dsp:nvSpPr>
        <dsp:cNvPr id="0" name=""/>
        <dsp:cNvSpPr/>
      </dsp:nvSpPr>
      <dsp:spPr>
        <a:xfrm>
          <a:off x="123413" y="1033806"/>
          <a:ext cx="1329545" cy="344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상세 지도 페이지로</a:t>
          </a:r>
        </a:p>
      </dsp:txBody>
      <dsp:txXfrm>
        <a:off x="133506" y="1043899"/>
        <a:ext cx="1309359" cy="324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4EE0D-327C-4058-A9B6-088FFF5ADF20}">
      <dsp:nvSpPr>
        <dsp:cNvPr id="0" name=""/>
        <dsp:cNvSpPr/>
      </dsp:nvSpPr>
      <dsp:spPr>
        <a:xfrm>
          <a:off x="2452586" y="1258803"/>
          <a:ext cx="145884" cy="44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9"/>
              </a:lnTo>
              <a:lnTo>
                <a:pt x="145884" y="447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21BF0-37E3-4AB1-A962-E3259A283837}">
      <dsp:nvSpPr>
        <dsp:cNvPr id="0" name=""/>
        <dsp:cNvSpPr/>
      </dsp:nvSpPr>
      <dsp:spPr>
        <a:xfrm>
          <a:off x="1664808" y="568282"/>
          <a:ext cx="1176803" cy="20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19"/>
              </a:lnTo>
              <a:lnTo>
                <a:pt x="1176803" y="102119"/>
              </a:lnTo>
              <a:lnTo>
                <a:pt x="1176803" y="2042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F4221-65B5-4104-BE2F-75BEB477D16E}">
      <dsp:nvSpPr>
        <dsp:cNvPr id="0" name=""/>
        <dsp:cNvSpPr/>
      </dsp:nvSpPr>
      <dsp:spPr>
        <a:xfrm>
          <a:off x="1275782" y="1258803"/>
          <a:ext cx="145884" cy="44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9"/>
              </a:lnTo>
              <a:lnTo>
                <a:pt x="145884" y="447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CF8C7-8D32-47D8-8C63-83C14932711C}">
      <dsp:nvSpPr>
        <dsp:cNvPr id="0" name=""/>
        <dsp:cNvSpPr/>
      </dsp:nvSpPr>
      <dsp:spPr>
        <a:xfrm>
          <a:off x="1619088" y="568282"/>
          <a:ext cx="91440" cy="204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2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5DB72-77D3-40A8-B26B-3A3C36D315E5}">
      <dsp:nvSpPr>
        <dsp:cNvPr id="0" name=""/>
        <dsp:cNvSpPr/>
      </dsp:nvSpPr>
      <dsp:spPr>
        <a:xfrm>
          <a:off x="98979" y="1258803"/>
          <a:ext cx="145884" cy="44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9"/>
              </a:lnTo>
              <a:lnTo>
                <a:pt x="145884" y="44737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D98C9-77F3-451E-BC19-FE05529EADBB}">
      <dsp:nvSpPr>
        <dsp:cNvPr id="0" name=""/>
        <dsp:cNvSpPr/>
      </dsp:nvSpPr>
      <dsp:spPr>
        <a:xfrm>
          <a:off x="488005" y="568282"/>
          <a:ext cx="1176803" cy="204238"/>
        </a:xfrm>
        <a:custGeom>
          <a:avLst/>
          <a:gdLst/>
          <a:ahLst/>
          <a:cxnLst/>
          <a:rect l="0" t="0" r="0" b="0"/>
          <a:pathLst>
            <a:path>
              <a:moveTo>
                <a:pt x="1176803" y="0"/>
              </a:moveTo>
              <a:lnTo>
                <a:pt x="1176803" y="102119"/>
              </a:lnTo>
              <a:lnTo>
                <a:pt x="0" y="102119"/>
              </a:lnTo>
              <a:lnTo>
                <a:pt x="0" y="2042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2CA81-E11D-42C9-86B5-0330E15A80D2}">
      <dsp:nvSpPr>
        <dsp:cNvPr id="0" name=""/>
        <dsp:cNvSpPr/>
      </dsp:nvSpPr>
      <dsp:spPr>
        <a:xfrm>
          <a:off x="1178526" y="82000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스케쥴 표</a:t>
          </a:r>
        </a:p>
      </dsp:txBody>
      <dsp:txXfrm>
        <a:off x="1178526" y="82000"/>
        <a:ext cx="972565" cy="486282"/>
      </dsp:txXfrm>
    </dsp:sp>
    <dsp:sp modelId="{968BA08F-A2C7-4853-B58C-14098DEA7C29}">
      <dsp:nvSpPr>
        <dsp:cNvPr id="0" name=""/>
        <dsp:cNvSpPr/>
      </dsp:nvSpPr>
      <dsp:spPr>
        <a:xfrm>
          <a:off x="1722" y="772521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지난달</a:t>
          </a:r>
        </a:p>
      </dsp:txBody>
      <dsp:txXfrm>
        <a:off x="1722" y="772521"/>
        <a:ext cx="972565" cy="486282"/>
      </dsp:txXfrm>
    </dsp:sp>
    <dsp:sp modelId="{BC133484-716B-4D1D-8547-B09959574C98}">
      <dsp:nvSpPr>
        <dsp:cNvPr id="0" name=""/>
        <dsp:cNvSpPr/>
      </dsp:nvSpPr>
      <dsp:spPr>
        <a:xfrm>
          <a:off x="244863" y="1463042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지난달 스케쥴</a:t>
          </a:r>
        </a:p>
      </dsp:txBody>
      <dsp:txXfrm>
        <a:off x="244863" y="1463042"/>
        <a:ext cx="972565" cy="486282"/>
      </dsp:txXfrm>
    </dsp:sp>
    <dsp:sp modelId="{C7C09CBB-217E-431D-A73E-1FA9760A6242}">
      <dsp:nvSpPr>
        <dsp:cNvPr id="0" name=""/>
        <dsp:cNvSpPr/>
      </dsp:nvSpPr>
      <dsp:spPr>
        <a:xfrm>
          <a:off x="1178526" y="772521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다음달</a:t>
          </a:r>
        </a:p>
      </dsp:txBody>
      <dsp:txXfrm>
        <a:off x="1178526" y="772521"/>
        <a:ext cx="972565" cy="486282"/>
      </dsp:txXfrm>
    </dsp:sp>
    <dsp:sp modelId="{D59B9095-89F0-4409-A757-4CE8540706CD}">
      <dsp:nvSpPr>
        <dsp:cNvPr id="0" name=""/>
        <dsp:cNvSpPr/>
      </dsp:nvSpPr>
      <dsp:spPr>
        <a:xfrm>
          <a:off x="1421667" y="1463042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다음달 스케쥴</a:t>
          </a:r>
        </a:p>
      </dsp:txBody>
      <dsp:txXfrm>
        <a:off x="1421667" y="1463042"/>
        <a:ext cx="972565" cy="486282"/>
      </dsp:txXfrm>
    </dsp:sp>
    <dsp:sp modelId="{4E3D9EC4-5DA2-4294-B998-97D61541E369}">
      <dsp:nvSpPr>
        <dsp:cNvPr id="0" name=""/>
        <dsp:cNvSpPr/>
      </dsp:nvSpPr>
      <dsp:spPr>
        <a:xfrm>
          <a:off x="2355330" y="772521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가고싶은 달 입력</a:t>
          </a:r>
        </a:p>
      </dsp:txBody>
      <dsp:txXfrm>
        <a:off x="2355330" y="772521"/>
        <a:ext cx="972565" cy="486282"/>
      </dsp:txXfrm>
    </dsp:sp>
    <dsp:sp modelId="{894146D2-B097-4FE7-BD83-6C8E6F23BF11}">
      <dsp:nvSpPr>
        <dsp:cNvPr id="0" name=""/>
        <dsp:cNvSpPr/>
      </dsp:nvSpPr>
      <dsp:spPr>
        <a:xfrm>
          <a:off x="2598471" y="1463042"/>
          <a:ext cx="972565" cy="486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해당달 스케쥴</a:t>
          </a:r>
        </a:p>
      </dsp:txBody>
      <dsp:txXfrm>
        <a:off x="2598471" y="1463042"/>
        <a:ext cx="972565" cy="486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B120D-DADC-4933-8926-FF833ABB7DC3}">
      <dsp:nvSpPr>
        <dsp:cNvPr id="0" name=""/>
        <dsp:cNvSpPr/>
      </dsp:nvSpPr>
      <dsp:spPr>
        <a:xfrm>
          <a:off x="1081908" y="1788567"/>
          <a:ext cx="101974" cy="31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2"/>
              </a:lnTo>
              <a:lnTo>
                <a:pt x="101974" y="3127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23288-1BE1-4E5B-9A01-15664FA61D5A}">
      <dsp:nvSpPr>
        <dsp:cNvPr id="0" name=""/>
        <dsp:cNvSpPr/>
      </dsp:nvSpPr>
      <dsp:spPr>
        <a:xfrm>
          <a:off x="942543" y="1305887"/>
          <a:ext cx="411297" cy="142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2"/>
              </a:lnTo>
              <a:lnTo>
                <a:pt x="411297" y="71382"/>
              </a:lnTo>
              <a:lnTo>
                <a:pt x="411297" y="1427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F9D9-407C-44C7-B53F-9DD2AFBB87FD}">
      <dsp:nvSpPr>
        <dsp:cNvPr id="0" name=""/>
        <dsp:cNvSpPr/>
      </dsp:nvSpPr>
      <dsp:spPr>
        <a:xfrm>
          <a:off x="259313" y="1788567"/>
          <a:ext cx="101974" cy="31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2"/>
              </a:lnTo>
              <a:lnTo>
                <a:pt x="101974" y="3127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68999-FA05-40E2-B31D-E09E51D3939B}">
      <dsp:nvSpPr>
        <dsp:cNvPr id="0" name=""/>
        <dsp:cNvSpPr/>
      </dsp:nvSpPr>
      <dsp:spPr>
        <a:xfrm>
          <a:off x="531246" y="1305887"/>
          <a:ext cx="411297" cy="142764"/>
        </a:xfrm>
        <a:custGeom>
          <a:avLst/>
          <a:gdLst/>
          <a:ahLst/>
          <a:cxnLst/>
          <a:rect l="0" t="0" r="0" b="0"/>
          <a:pathLst>
            <a:path>
              <a:moveTo>
                <a:pt x="411297" y="0"/>
              </a:moveTo>
              <a:lnTo>
                <a:pt x="411297" y="71382"/>
              </a:lnTo>
              <a:lnTo>
                <a:pt x="0" y="71382"/>
              </a:lnTo>
              <a:lnTo>
                <a:pt x="0" y="1427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4DCA-3031-4298-98D0-E39FE762E8AF}">
      <dsp:nvSpPr>
        <dsp:cNvPr id="0" name=""/>
        <dsp:cNvSpPr/>
      </dsp:nvSpPr>
      <dsp:spPr>
        <a:xfrm>
          <a:off x="896823" y="823207"/>
          <a:ext cx="91440" cy="142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7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F1D54-6484-4018-ADF3-F0C93BA840C5}">
      <dsp:nvSpPr>
        <dsp:cNvPr id="0" name=""/>
        <dsp:cNvSpPr/>
      </dsp:nvSpPr>
      <dsp:spPr>
        <a:xfrm>
          <a:off x="896823" y="340528"/>
          <a:ext cx="91440" cy="142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7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CA0E1-87BD-4385-8219-73A9C811B488}">
      <dsp:nvSpPr>
        <dsp:cNvPr id="0" name=""/>
        <dsp:cNvSpPr/>
      </dsp:nvSpPr>
      <dsp:spPr>
        <a:xfrm>
          <a:off x="602628" y="61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/>
            <a:t>스케쥴</a:t>
          </a:r>
        </a:p>
      </dsp:txBody>
      <dsp:txXfrm>
        <a:off x="602628" y="612"/>
        <a:ext cx="679830" cy="339915"/>
      </dsp:txXfrm>
    </dsp:sp>
    <dsp:sp modelId="{9D0CA9FA-A62C-4CFB-8F34-A8BCD61F548C}">
      <dsp:nvSpPr>
        <dsp:cNvPr id="0" name=""/>
        <dsp:cNvSpPr/>
      </dsp:nvSpPr>
      <dsp:spPr>
        <a:xfrm>
          <a:off x="602628" y="48329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스케쥴 클릭</a:t>
          </a:r>
        </a:p>
      </dsp:txBody>
      <dsp:txXfrm>
        <a:off x="602628" y="483292"/>
        <a:ext cx="679830" cy="339915"/>
      </dsp:txXfrm>
    </dsp:sp>
    <dsp:sp modelId="{F62D1D13-E11F-4811-9708-6C1E03BC6368}">
      <dsp:nvSpPr>
        <dsp:cNvPr id="0" name=""/>
        <dsp:cNvSpPr/>
      </dsp:nvSpPr>
      <dsp:spPr>
        <a:xfrm>
          <a:off x="602628" y="96597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상세 스케쥴 화면</a:t>
          </a:r>
        </a:p>
      </dsp:txBody>
      <dsp:txXfrm>
        <a:off x="602628" y="965972"/>
        <a:ext cx="679830" cy="339915"/>
      </dsp:txXfrm>
    </dsp:sp>
    <dsp:sp modelId="{ECD5FC35-98C9-4C25-850D-8D0E570A1A31}">
      <dsp:nvSpPr>
        <dsp:cNvPr id="0" name=""/>
        <dsp:cNvSpPr/>
      </dsp:nvSpPr>
      <dsp:spPr>
        <a:xfrm>
          <a:off x="191330" y="144865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예매 페이지 링크</a:t>
          </a:r>
          <a:r>
            <a:rPr lang="en-US" sz="800" kern="1200" dirty="0"/>
            <a:t>	</a:t>
          </a:r>
          <a:endParaRPr lang="ko-KR" sz="800" kern="1200" dirty="0"/>
        </a:p>
      </dsp:txBody>
      <dsp:txXfrm>
        <a:off x="191330" y="1448652"/>
        <a:ext cx="679830" cy="339915"/>
      </dsp:txXfrm>
    </dsp:sp>
    <dsp:sp modelId="{4DC2026D-317D-4B72-95EC-CF6EF7E9935A}">
      <dsp:nvSpPr>
        <dsp:cNvPr id="0" name=""/>
        <dsp:cNvSpPr/>
      </dsp:nvSpPr>
      <dsp:spPr>
        <a:xfrm>
          <a:off x="361288" y="1931331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예매 페이지로</a:t>
          </a:r>
        </a:p>
      </dsp:txBody>
      <dsp:txXfrm>
        <a:off x="361288" y="1931331"/>
        <a:ext cx="679830" cy="339915"/>
      </dsp:txXfrm>
    </dsp:sp>
    <dsp:sp modelId="{789B7C6C-7A39-4F5A-B069-C83DEBEEC572}">
      <dsp:nvSpPr>
        <dsp:cNvPr id="0" name=""/>
        <dsp:cNvSpPr/>
      </dsp:nvSpPr>
      <dsp:spPr>
        <a:xfrm>
          <a:off x="1013925" y="1448652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/>
            <a:t>상세 지도 링크</a:t>
          </a:r>
        </a:p>
      </dsp:txBody>
      <dsp:txXfrm>
        <a:off x="1013925" y="1448652"/>
        <a:ext cx="679830" cy="339915"/>
      </dsp:txXfrm>
    </dsp:sp>
    <dsp:sp modelId="{B0B0939D-F19C-48DD-BD85-DE28AC275F70}">
      <dsp:nvSpPr>
        <dsp:cNvPr id="0" name=""/>
        <dsp:cNvSpPr/>
      </dsp:nvSpPr>
      <dsp:spPr>
        <a:xfrm>
          <a:off x="1183883" y="1931331"/>
          <a:ext cx="679830" cy="33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kern="1200" dirty="0"/>
            <a:t>상세 지도 페이지로</a:t>
          </a:r>
        </a:p>
      </dsp:txBody>
      <dsp:txXfrm>
        <a:off x="1183883" y="1931331"/>
        <a:ext cx="679830" cy="339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FBC7-8334-4024-A4A4-6CF8A85FF4F5}">
      <dsp:nvSpPr>
        <dsp:cNvPr id="0" name=""/>
        <dsp:cNvSpPr/>
      </dsp:nvSpPr>
      <dsp:spPr>
        <a:xfrm>
          <a:off x="185781" y="1233651"/>
          <a:ext cx="152758" cy="46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459"/>
              </a:lnTo>
              <a:lnTo>
                <a:pt x="152758" y="4684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5270F-7DC9-42E4-B1F8-7B8C25039D75}">
      <dsp:nvSpPr>
        <dsp:cNvPr id="0" name=""/>
        <dsp:cNvSpPr/>
      </dsp:nvSpPr>
      <dsp:spPr>
        <a:xfrm>
          <a:off x="547417" y="510595"/>
          <a:ext cx="91440" cy="213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8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7051C-4736-4B60-AC3A-F5B065B434BB}">
      <dsp:nvSpPr>
        <dsp:cNvPr id="0" name=""/>
        <dsp:cNvSpPr/>
      </dsp:nvSpPr>
      <dsp:spPr>
        <a:xfrm>
          <a:off x="83942" y="1400"/>
          <a:ext cx="1018389" cy="509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승률 랭킹</a:t>
          </a:r>
        </a:p>
      </dsp:txBody>
      <dsp:txXfrm>
        <a:off x="83942" y="1400"/>
        <a:ext cx="1018389" cy="509194"/>
      </dsp:txXfrm>
    </dsp:sp>
    <dsp:sp modelId="{43B20DB9-0CD4-4576-8F77-EBCF702DAD38}">
      <dsp:nvSpPr>
        <dsp:cNvPr id="0" name=""/>
        <dsp:cNvSpPr/>
      </dsp:nvSpPr>
      <dsp:spPr>
        <a:xfrm>
          <a:off x="83942" y="724457"/>
          <a:ext cx="1018389" cy="509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유저 상세</a:t>
          </a:r>
          <a:endParaRPr lang="ko-KR" sz="1800" kern="1200" dirty="0"/>
        </a:p>
      </dsp:txBody>
      <dsp:txXfrm>
        <a:off x="83942" y="724457"/>
        <a:ext cx="1018389" cy="509194"/>
      </dsp:txXfrm>
    </dsp:sp>
    <dsp:sp modelId="{937EDB85-7663-411C-B4A2-A65171468872}">
      <dsp:nvSpPr>
        <dsp:cNvPr id="0" name=""/>
        <dsp:cNvSpPr/>
      </dsp:nvSpPr>
      <dsp:spPr>
        <a:xfrm>
          <a:off x="338539" y="1447513"/>
          <a:ext cx="1018389" cy="509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상세 플랜</a:t>
          </a:r>
          <a:endParaRPr lang="ko-KR" sz="1800" kern="1200" dirty="0"/>
        </a:p>
      </dsp:txBody>
      <dsp:txXfrm>
        <a:off x="338539" y="1447513"/>
        <a:ext cx="1018389" cy="5091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2D3F-3AAE-47A2-B892-FA88D1BA4580}">
      <dsp:nvSpPr>
        <dsp:cNvPr id="0" name=""/>
        <dsp:cNvSpPr/>
      </dsp:nvSpPr>
      <dsp:spPr>
        <a:xfrm>
          <a:off x="545447" y="361"/>
          <a:ext cx="1633830" cy="42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검색 버튼 클릭</a:t>
          </a:r>
        </a:p>
      </dsp:txBody>
      <dsp:txXfrm>
        <a:off x="557849" y="12763"/>
        <a:ext cx="1609026" cy="398645"/>
      </dsp:txXfrm>
    </dsp:sp>
    <dsp:sp modelId="{AA00A889-6845-4D59-AA01-538021CA630D}">
      <dsp:nvSpPr>
        <dsp:cNvPr id="0" name=""/>
        <dsp:cNvSpPr/>
      </dsp:nvSpPr>
      <dsp:spPr>
        <a:xfrm rot="5400000">
          <a:off x="1282966" y="434398"/>
          <a:ext cx="158793" cy="190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1305197" y="450277"/>
        <a:ext cx="114332" cy="111155"/>
      </dsp:txXfrm>
    </dsp:sp>
    <dsp:sp modelId="{5A814F82-DCC4-48B7-8D25-4F3544F55500}">
      <dsp:nvSpPr>
        <dsp:cNvPr id="0" name=""/>
        <dsp:cNvSpPr/>
      </dsp:nvSpPr>
      <dsp:spPr>
        <a:xfrm>
          <a:off x="545447" y="635536"/>
          <a:ext cx="1633830" cy="42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입력 데이터 확인</a:t>
          </a:r>
        </a:p>
      </dsp:txBody>
      <dsp:txXfrm>
        <a:off x="557849" y="647938"/>
        <a:ext cx="1609026" cy="398645"/>
      </dsp:txXfrm>
    </dsp:sp>
    <dsp:sp modelId="{862DE0F1-9399-494A-9C11-6379AB9634C2}">
      <dsp:nvSpPr>
        <dsp:cNvPr id="0" name=""/>
        <dsp:cNvSpPr/>
      </dsp:nvSpPr>
      <dsp:spPr>
        <a:xfrm rot="5400000">
          <a:off x="1282966" y="1069572"/>
          <a:ext cx="158793" cy="190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1305197" y="1085451"/>
        <a:ext cx="114332" cy="111155"/>
      </dsp:txXfrm>
    </dsp:sp>
    <dsp:sp modelId="{3B46F1D4-30F1-4EE5-B0B2-FCF6BF9E7B65}">
      <dsp:nvSpPr>
        <dsp:cNvPr id="0" name=""/>
        <dsp:cNvSpPr/>
      </dsp:nvSpPr>
      <dsp:spPr>
        <a:xfrm>
          <a:off x="545447" y="1270711"/>
          <a:ext cx="1633830" cy="42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입력 데이터 기준 </a:t>
          </a:r>
          <a:r>
            <a:rPr lang="en-US" sz="1000" kern="1200"/>
            <a:t>API </a:t>
          </a:r>
          <a:r>
            <a:rPr lang="ko-KR" sz="1000" kern="1200"/>
            <a:t>호출</a:t>
          </a:r>
        </a:p>
      </dsp:txBody>
      <dsp:txXfrm>
        <a:off x="557849" y="1283113"/>
        <a:ext cx="1609026" cy="398645"/>
      </dsp:txXfrm>
    </dsp:sp>
    <dsp:sp modelId="{19265DBB-0050-4C91-AA54-B233D81952B7}">
      <dsp:nvSpPr>
        <dsp:cNvPr id="0" name=""/>
        <dsp:cNvSpPr/>
      </dsp:nvSpPr>
      <dsp:spPr>
        <a:xfrm rot="5400000">
          <a:off x="1282966" y="1704747"/>
          <a:ext cx="158793" cy="190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1305197" y="1720626"/>
        <a:ext cx="114332" cy="111155"/>
      </dsp:txXfrm>
    </dsp:sp>
    <dsp:sp modelId="{2204D3D5-E75A-449B-9881-B84F6B468BCB}">
      <dsp:nvSpPr>
        <dsp:cNvPr id="0" name=""/>
        <dsp:cNvSpPr/>
      </dsp:nvSpPr>
      <dsp:spPr>
        <a:xfrm>
          <a:off x="545447" y="1905886"/>
          <a:ext cx="1633830" cy="42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받은 데이터를 저장</a:t>
          </a:r>
        </a:p>
      </dsp:txBody>
      <dsp:txXfrm>
        <a:off x="557849" y="1918288"/>
        <a:ext cx="1609026" cy="398645"/>
      </dsp:txXfrm>
    </dsp:sp>
    <dsp:sp modelId="{1651525B-C5AA-4AAB-9890-5B88F17FA390}">
      <dsp:nvSpPr>
        <dsp:cNvPr id="0" name=""/>
        <dsp:cNvSpPr/>
      </dsp:nvSpPr>
      <dsp:spPr>
        <a:xfrm rot="5400000">
          <a:off x="1282966" y="2339922"/>
          <a:ext cx="158793" cy="1905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1305197" y="2355801"/>
        <a:ext cx="114332" cy="111155"/>
      </dsp:txXfrm>
    </dsp:sp>
    <dsp:sp modelId="{B8F44B19-D138-4673-9B9D-5B45117A8691}">
      <dsp:nvSpPr>
        <dsp:cNvPr id="0" name=""/>
        <dsp:cNvSpPr/>
      </dsp:nvSpPr>
      <dsp:spPr>
        <a:xfrm>
          <a:off x="545447" y="2541061"/>
          <a:ext cx="1633830" cy="42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상세 지도 페이지로 포워딩</a:t>
          </a:r>
        </a:p>
      </dsp:txBody>
      <dsp:txXfrm>
        <a:off x="557849" y="2553463"/>
        <a:ext cx="1609026" cy="3986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8592E-1AE1-4906-9D12-EE8107A5D2F2}">
      <dsp:nvSpPr>
        <dsp:cNvPr id="0" name=""/>
        <dsp:cNvSpPr/>
      </dsp:nvSpPr>
      <dsp:spPr>
        <a:xfrm>
          <a:off x="37131" y="130"/>
          <a:ext cx="1154172" cy="428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달 변경 버튼</a:t>
          </a:r>
        </a:p>
      </dsp:txBody>
      <dsp:txXfrm>
        <a:off x="49680" y="12679"/>
        <a:ext cx="1129074" cy="403364"/>
      </dsp:txXfrm>
    </dsp:sp>
    <dsp:sp modelId="{6DFD1EFF-2321-4F49-A3FB-2957D7F35C93}">
      <dsp:nvSpPr>
        <dsp:cNvPr id="0" name=""/>
        <dsp:cNvSpPr/>
      </dsp:nvSpPr>
      <dsp:spPr>
        <a:xfrm rot="5400000">
          <a:off x="533881" y="439305"/>
          <a:ext cx="160673" cy="192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-5400000">
        <a:off x="556376" y="455372"/>
        <a:ext cx="115684" cy="112471"/>
      </dsp:txXfrm>
    </dsp:sp>
    <dsp:sp modelId="{2286D39E-E84F-49AD-86AD-6E198CE258E3}">
      <dsp:nvSpPr>
        <dsp:cNvPr id="0" name=""/>
        <dsp:cNvSpPr/>
      </dsp:nvSpPr>
      <dsp:spPr>
        <a:xfrm>
          <a:off x="37131" y="642825"/>
          <a:ext cx="1154172" cy="428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인덱싱 처리</a:t>
          </a:r>
        </a:p>
      </dsp:txBody>
      <dsp:txXfrm>
        <a:off x="49680" y="655374"/>
        <a:ext cx="1129074" cy="40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3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329 465 24575,'7'-1'0,"-1"-1"0,1 1 0,0-1 0,0 0 0,-1-1 0,1 0 0,-1 0 0,0 0 0,11-8 0,11-5 0,102-52 0,379-174 0,-449 219 0,2 3 0,0 3 0,1 2 0,0 3 0,1 2 0,109-1 0,-152 11 0,0 1 0,1 1 0,-1 1 0,0 0 0,0 2 0,31 10 0,-43-11 0,-1 0 0,0 0 0,0 1 0,0 0 0,-1 0 0,0 1 0,0 0 0,0 0 0,-1 1 0,1-1 0,-2 1 0,1 1 0,-1-1 0,0 1 0,-1 0 0,1 0 0,-2 0 0,5 12 0,1 11 0,0 2 0,-2-1 0,5 57 0,-6 121 0,-27 152-412,-60 119-1239,-75 113 319,-382 888-3633,-93-35 3483,504-1165 640,-48 107 199,51-123 688,48-116 779,50-116-283,26-34-521,-1 0 0,1 0-1,0 0 1,-1 0 0,1 0 0,0 0 0,-1 0 0,1 0 0,0 0-1,0 0 1,-1 0 0,1-1 0,0 1 0,-1 0 0,1 0 0,0 0 0,0 0-1,-1-1 1,1 1 0,0 0 0,0 0 0,-1 0 0,1-1 0,0 1-1,0 0 1,0 0 0,0-1 0,-1 1 0,1 0 0,0 0 0,0-1 0,0 1-1,0 0 1,0-1 0,0 1 0,0 0 0,0 0 0,0-1 0,0 1-1,0 0 1,0-1 0,0 1 0,0 0 0,0-1 0,0 1 0,0 0 0,0 0-1,0-1 1,0 1 0,0 0 0,1-1 0,-1 1 0,0 0 0,0-1 0,3-17 758,0 0 1,10-30-1,56-146-434,21-35-2390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4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2620 289 24575,'-7'-5'0,"0"1"0,0 1 0,0-1 0,0 1 0,-1 1 0,1-1 0,-1 1 0,0 0 0,0 1 0,-11-1 0,-16-4 0,-223-42 0,199 38 0,-487-52 0,437 58 0,1 5 0,-1 5 0,-113 20 0,-207 66 0,363-77 0,-229 64 0,268-70 0,5-3 0,1 2 0,-25 12 0,38-16 0,0 1 0,0 1 0,1-1 0,0 1 0,0 0 0,0 1 0,1-1 0,-9 14 0,2-1 0,1 1 0,2 0 0,0 1 0,1 0 0,1 0 0,1 1 0,1 0 0,0 0 0,-1 24 0,-1 30 0,3 103 0,5-127 0,4 69 0,28 170 0,-21-204 0,-7-47 0,-3 52 0,1 12 0,0-94 0,0-1 0,0 0 0,1 0 0,1-1 0,0 1 0,0 0 0,0-1 0,1 0 0,0 0 0,1-1 0,0 1 0,0-1 0,0 0 0,13 9 0,3 3 0,1 0 0,1-2 0,37 20 0,-26-21 0,2-1 0,0-2 0,0-1 0,62 10 0,-48-11 0,87 30 0,-45 1 0,-69-30 0,1 0 0,0-1 0,1-2 0,0 0 0,1-2 0,48 7 0,105 11 0,-123-14 0,1-3 0,72 1 0,20-12 0,208 5 0,-333 1 0,1 2 0,44 13 0,-46-11 0,0-1 0,0-1 0,36 3 0,-3-3 0,74 17 0,-81-12 0,0-3 0,68 3 0,-50-10 0,26 1 0,169-19 0,-91 4 0,2 0 0,153-23 0,-36 11 0,-248 21 0,63-16 0,-70 12 0,1 2 0,62-4 0,55 14 0,-88 0 0,0-3 0,70-9 0,66-37 0,199-9 0,-380 52 0,0-1 0,39-14 0,-42 12 0,0 0 0,1 1 0,0 1 0,20-1 0,16-1 0,81-19 0,-18 3 0,-112 20 0,0 0 0,0 0 0,0 0 0,0-1 0,0 0 0,0 0 0,-1-1 0,1 1 0,-1-1 0,0 0 0,0-1 0,-1 1 0,1-1 0,-1 0 0,0 0 0,0 0 0,-1-1 0,0 1 0,0-1 0,0 0 0,3-10 0,4-10 0,-1-1 0,-2 0 0,7-44 0,-10 34 0,-1-1 0,-2 1 0,-2-1 0,-1 1 0,-2-1 0,-2 1 0,-15-54 0,2-12 0,12 61 0,-14-48 0,-10 3 0,-5 2 0,-61-107 0,81 161 0,-5-12 0,18 34 0,-1 0 0,0 0 0,0 1 0,-1 0 0,0-1 0,0 2 0,-1-1 0,0 1 0,0 0 0,-1 0 0,0 0 0,0 1 0,-11-6 0,-28-17 0,-37-22 0,-127-58 0,60 41 0,-83-34 0,192 88 0,0 1 0,-1 2 0,-83-11 0,-337-2 0,420 23 0,-58-11 0,-30-1 0,49 7 0,0-4 0,-82-21 0,21 4 0,67 14 0,0 3 0,-86 1 0,126 8 0,-57-10 0,-23-2 0,-460 14 0,555 0 0,1 2 0,-1 0 0,0 1 0,1 1 0,-30 12 0,-15 4 0,25-10 0,-128 28 0,118-31 0,2 0 0,-89 4 0,-17 1 0,3 0 0,67-11-341,1 3 0,0 3-1,-158 39 1,217-41-6485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24575,'-2'40'0,"-2"0"0,-2 0 0,-11 42 0,-2 7 0,-28 207 0,12 2 0,5 419 0,29-599 0,-1-52 0,12 124 0,0-144-17,1-1-1,32 79 1,-16-50-1296,-21-57-5513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24575,'-2'29'0,"-1"-1"0,-1 0 0,-12 40 0,0 3 0,-25 75 0,5-21 0,35-121 0,1 0 0,-1 1 0,1-1 0,0 0 0,0 0 0,1 0 0,-1 0 0,1 0 0,-1 0 0,1 0 0,1 0 0,-1 0 0,1 0 0,-1 0 0,1-1 0,0 1 0,0 0 0,1-1 0,-1 0 0,1 0 0,-1 1 0,1-1 0,0-1 0,0 1 0,1 0 0,-1-1 0,6 4 0,11 5 0,-1-2 0,1 0 0,1 0 0,24 5 0,-3 0 0,-33-10-48,46 18-281,1-3 0,1-2-1,88 15 1,-120-30-6497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24575,'0'18'0,"0"15"0,-5 19 0,-5 23 0,-6 17 0,-5 19 0,-3 14 0,3-2 0,0 5 0,-1-10 0,0-12 0,2-19 0,6-16 0,4-16 0,5-12 0,-2-14 0,1-11-8191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24575,'4'0'0,"7"0"0,5 0 0,4 0 0,4 0 0,6 0 0,12 0 0,12 0 0,10-4 0,7-2 0,6 1 0,-7 0 0,-10 2 0,-7 1 0,-7 1 0,-12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24575,'4'0'0,"7"0"0,9 0 0,7 0 0,2 0 0,2 0 0,-1 0 0,-1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24575,'0'5'0,"0"10"0,0 11 0,-5 6 0,-5 2 0,-1 4 0,1 0 0,2-2 0,3 2 0,2-1 0,-3-3 0,-1-2 0,2-2 0,1-3 0,-4-4 0,1-3 0,1-4-8191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24575,'4'0'0,"7"0"0,13 0 0,13 0 0,4 0 0,9 0 0,0-4 0,0-7 0,-4 0 0,4 1 0,-2-3 0,-5-2 0,-1 0 0,-3 3 0,-3 4 0,-4 3 0,-8 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5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24575,'4'0'0,"0"-1"0,0 0 0,0 0 0,0 0 0,-1-1 0,1 1 0,0-1 0,-1 0 0,1 0 0,-1 0 0,6-5 0,37-34 0,-36 32 0,21-20 0,10-11 0,1 2 0,1 2 0,51-31 0,-79 62 0,-14 15 0,-13 20 0,-23 32 0,-3-3 0,-64 78 0,32-45 0,65-87 0,1 1 0,0 0 0,1 0 0,-1 0 0,1 0 0,0 0 0,1 1 0,-1 0 0,1-1 0,1 1 0,-1 0 0,1 0 0,0 11 0,1-14 0,1 1 0,0-1 0,0 0 0,1 1 0,-1-1 0,1 0 0,0 0 0,0 0 0,0 0 0,0 0 0,1 0 0,-1 0 0,1-1 0,0 1 0,1-1 0,-1 0 0,0 0 0,1 0 0,0-1 0,-1 1 0,7 2 0,4 3 0,0-1 0,0-1 0,1 0 0,0-1 0,0 0 0,0-2 0,0 1 0,1-2 0,-1 0 0,1-1 0,0-1 0,23-2 0,-32 2 0,0-1 0,-1 0 0,1-1 0,0 1 0,-1-1 0,1 0 0,-1-1 0,0 0 0,0 0 0,0 0 0,0-1 0,-1 0 0,1 0 0,-1 0 0,0-1 0,0 0 0,0 0 0,-1 0 0,0 0 0,0-1 0,0 1 0,-1-1 0,1 0 0,-1 0 0,-1-1 0,1 1 0,-1 0 0,-1-1 0,1 0 0,1-12 0,36-220-1365,-25 171-5461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24575,'4'4'0,"-1"1"0,0-1 0,0 1 0,-1 0 0,1-1 0,-1 1 0,0 0 0,0 0 0,1 8 0,2 4 0,144 599 0,-114-447 0,-8-29 0,32 130 0,-52-256 0,-4-25 0,-4-26 0,-8-16-1365,-2-3-5461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3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0 502 24575,'2'0'0,"-1"1"0,1-1 0,-1 1 0,1-1 0,-1 1 0,1-1 0,-1 1 0,1 0 0,-1 0 0,0 0 0,1 0 0,-1 0 0,0 0 0,0 0 0,0 0 0,1 2 0,6 5 0,306 312 0,-123-119 0,-5-15 0,264 202 0,-449-387 0,9 7 0,1 0 0,-1-1 0,2 0 0,-1-1 0,19 8 0,-27-13 0,0 0 0,1 0 0,-1-1 0,1 1 0,-1-1 0,1 0 0,-1 0 0,1 0 0,-1 0 0,1-1 0,-1 1 0,1-1 0,-1 0 0,1 0 0,-1 0 0,0 0 0,0-1 0,1 0 0,-1 1 0,0-1 0,-1 0 0,1 0 0,0-1 0,4-4 0,10-13 0,-1-1 0,-1-1 0,0-1 0,-2 0 0,-1 0 0,15-41 0,19-55-3,-5-2 0,33-168 0,22-254-2421,-40 163-3334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24575,'4'0'0,"7"0"0,5 0 0,4 0 0,9-5 0,2-5 0,2-1 0,3 1 0,1 2 0,-3-1 0,-1-1 0,-3 3 0,-6 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24575,'8'0'0,"10"0"0,0 0 0,0 1 0,1 1 0,34 8 0,-48-9 0,-1 1 0,1 0 0,-1-1 0,0 2 0,0-1 0,0 0 0,0 1 0,0 0 0,0 0 0,-1 0 0,1 0 0,-1 1 0,0-1 0,0 1 0,0 0 0,-1 0 0,1 0 0,-1 0 0,0 0 0,0 0 0,0 1 0,-1-1 0,0 1 0,2 7 0,-2-4 0,0 0 0,0 0 0,0 0 0,-1 0 0,0 0 0,-1 0 0,0 0 0,0 0 0,-1 0 0,0 0 0,0 0 0,0-1 0,-5 8 0,-3 3 0,-1-1 0,0 0 0,-1-1 0,-15 15 0,16-19 0,0 0 0,1 1 0,0 1 0,1 0 0,1 0 0,0 1 0,1 0 0,0 0 0,1 1 0,-5 23 0,10-36 0,1-1 0,0 0 0,0 1 0,0-1 0,0 0 0,1 1 0,-1-1 0,0 0 0,1 0 0,0 1 0,0-1 0,-1 0 0,1 0 0,0 0 0,1 0 0,-1 0 0,0 0 0,1 0 0,2 2 0,-1-1 0,0 0 0,1 0 0,0-1 0,0 0 0,0 1 0,0-1 0,0-1 0,0 1 0,7 1 0,8 1 0,0-1 0,0-1 0,33 0 0,-49-2 0,99 0 0,-102 0 0,1 0 0,-1-1-1,0 1 1,0 0 0,0 0 0,1 0-1,-1 0 1,0 0 0,0 0 0,0 0-1,1 0 1,-1 0 0,0 0 0,0 0-1,0 0 1,1 0 0,-1 0 0,0 0-1,0 0 1,1 0 0,-1 0 0,0 0-1,0 0 1,0 0 0,0 1 0,1-1-1,-1 0 1,0 0 0,0 0 0,0 0-1,0 0 1,1 0 0,-1 1 0,0-1-1,0 0 1,0 0 0,0 0 0,0 1-1,0-1 1,1 0 0,-1 0 0,0 0-1,0 0 1,0 1 0,0-1 0,0 0-1,0 0 1,0 1 0,0-1 0,0 0-1,0 0 1,0 0 0,0 1 0,0-1-1,0 0 1,-14 11 23,-23 6-1366,36-17 1312,-51 22-6795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24575,'13'-2'0,"0"0"0,0-1 0,-1 0 0,1-1 0,-1 0 0,0-1 0,0-1 0,15-9 0,9-3 0,55-23 0,1 5 0,138-36 0,-177 58 0,-28 6 0,-1 1 0,1 1 0,0 2 0,1 0 0,-1 2 0,45 1 0,-44 8-1365,-8 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24575,'-1'44'0,"0"-9"0,1 0 0,2 0 0,2-1 0,9 44 0,-12-74 0,0 0 0,0 0 0,1 0 0,-1 0 0,1 0 0,0 0 0,0-1 0,1 1 0,-1 0 0,1-1 0,0 0 0,-1 0 0,2 0 0,-1 0 0,0 0 0,1 0 0,6 3 0,-4-3 0,0-1 0,0 0 0,0 0 0,0-1 0,0 0 0,1 0 0,-1 0 0,0-1 0,0 0 0,1 0 0,6-2 0,12-2 0,1-2 0,-1-1 0,0-1 0,37-18 0,-21 8 40,-1-1 0,39-27 0,-66 38-189,1-2 1,-2 1-1,0-2 1,0 1-1,-1-2 1,0 1-1,-1-2 1,0 1-1,9-17 1,-8 5-6678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6.2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355 0 24575,'0'9'0,"0"12"0,-9 16 0,-7 10 0,-6 11 0,-7 13 0,-4 8 0,-5 4 0,-5-4 0,0-6 0,4-10 0,3-13 0,8-9 0,9-12-8191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6.5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393 0 24575,'-5'4'0,"-10"16"0,-16 21 0,-7 17 0,-10 22 0,-2 5 0,-1-7 0,3-8 0,6-11 0,6-11 0,8-14-8191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6.9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273 0 24575,'-9'27'0,"-12"22"0,-7 20 0,-7 12 0,-7 2 0,-1-6 0,3-6 0,8-10 0,10-17-8191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7.2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389 0 24575,'-9'27'0,"-16"31"0,-18 23 0,-5 17 0,-4-1 0,3-12 0,0-11 0,5-14 0,5-13 0,9-14-8191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7.5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895 0 24575,'-18'32'0,"-32"40"0,-35 36 0,-30 31 0,-21 17 0,-6-3 0,17-20 0,25-32 0,25-28 0,26-28-8191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7.8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508 132 24575,'-9'23'0,"-16"33"0,-18 35 0,-19 36 0,-21 29 0,-5-4 0,7-18 0,14-33 0,17-33-8191</inkml:trace>
  <inkml:trace contextRef="#ctx0" brushRef="#br0" timeOffset="1">1084 1 24575,'0'9'0,"-9"16"0,-12 18 0,-6 14 0,-9 7 0,3-4 0,3-6 0,5-14-8191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4.2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24575,'11'463'0,"15"-16"-1118,19 179-3357,17 150 2755,184 1883-1289,-149-1881 3009,16-102 0,13-100 72,-3-95 217,219 666 999,-325-1097-1015,-13-33 301,2 0 1,0-1-1,1 0 0,0 0 1,1 0-1,16 21 0,-24-37-551,0 1-1,0-1 1,0 0-1,1 0 0,-1 1 1,0-1-1,0 0 0,0 0 1,1 1-1,-1-1 0,0 0 1,1 0-1,-1 0 0,0 1 1,1-1-1,-1 0 1,0 0-1,1 0 0,-1 0 1,0 0-1,1 0 0,-1 0 1,0 0-1,1 0 0,-1 0 1,0 0-1,1 0 0,-1 0 1,0 0-1,1 0 1,-1 0-1,1 0 0,6-16 428,-1-15 3,-3 0-1,0-1 1,-3-50-1,-1 17-251,20-395-1369,0 220-4674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8.1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24575,'4'9'0,"2"21"0,-1 18 0,0 19 0,-2 12 0,-5 1 0,-3-9 0,0-12 0,0-15-8191</inkml:trace>
  <inkml:trace contextRef="#ctx0" brushRef="#br0" timeOffset="1">314 393 24575,'0'13'0,"0"14"0,0 10 0,-4 9 0,-6 0 0,-6 2 0,-5-8 0,2-5 0,3-10-8191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1:08.5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196 1 24575,'4'4'0,"6"7"0,2 5 0,-2 4 0,-3 8 0,-2 4 0,-6 1 0,-8 3 0,-15 0 0,-22-1 0,-34 2 0,-3-5-8191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2:26.0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1 141 24575,'0'-4'0,"0"-6"0,0-6 0,4 0 0,2-2 0,4 2 0,5 4 0,4 4 0,4 4 0,2 2 0,1-4 0,1 1 0,0 0 0,0 1 0,-4-3 0,-12-1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2:30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75 212 24575,'7'-2'0,"-1"0"0,0 0 0,1 0 0,-1 0 0,0-1 0,0 0 0,-1 0 0,1-1 0,9-8 0,12-5 0,234-130 0,-258 145 0,0 0 0,0 1 0,0-1 0,1 1 0,-1 0 0,0 0 0,1 0 0,-1 1 0,1-1 0,-1 1 0,5-1 0,-7 2 0,1-1 0,-1 1 0,0-1 0,1 1 0,-1-1 0,0 1 0,0-1 0,1 1 0,-1 0 0,0 0 0,0 0 0,0 0 0,0 0 0,0 0 0,0 0 0,0 0 0,-1 0 0,1 0 0,0 0 0,0 1 0,-1-1 0,1 0 0,-1 0 0,1 1 0,-1-1 0,0 0 0,0 1 0,1-1 0,-1 1 0,0-1 0,0 3 0,0 16 0,-2 1 0,0 0 0,0-1 0,-2 1 0,-1-1 0,0 0 0,-2-1 0,-9 22 0,4-10 0,-30 84 0,-6-3 0,-5-2 0,-4-2 0,-108 151 0,159-250 0,1-1 0,-1 0 0,0-1 0,0 0 0,-1 0 0,0 0 0,-11 8 0,18-14 0,0-1 0,0 1 0,-1-1 0,1 0 0,0 1 0,-1-1 0,1 0 0,-1 1 0,1-1 0,0 0 0,-1 0 0,1 1 0,-1-1 0,1 0 0,-1 0 0,1 0 0,-1 1 0,1-1 0,-1 0 0,1 0 0,-1 0 0,1 0 0,-1 0 0,1 0 0,-1 0 0,1 0 0,-1 0 0,1 0 0,-1 0 0,1-1 0,-1 1 0,1 0 0,0 0 0,-1 0 0,1-1 0,-1 1 0,1 0 0,-1 0 0,1-1 0,0 1 0,-1 0 0,1-1 0,0 1 0,-1-1 0,1 1 0,0 0 0,-1-1 0,1 1 0,0-1 0,0 1 0,0-1 0,-1 1 0,1-1 0,0 1 0,0-1 0,0 1 0,0-1 0,0 1 0,0-1 0,0 1 0,0-1 0,0 1 0,0-1 0,0 1 0,0-1 0,1 0 0,7-37 0,17-19-273,2 0 0,3 2 0,2 1 0,55-71 0,-61 89-6553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31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50 24575,'4'0'0,"11"-4"0,11-7 0,20 0 0,28 1 0,24 2 0,-5 2-8191</inkml:trace>
  <inkml:trace contextRef="#ctx0" brushRef="#br0" timeOffset="1">707 24 24575,'9'0'0,"12"0"0,11 0 0,5 5 0,-4 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30.6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0 628 24575,'1'-18'0,"1"1"0,0 0 0,2 0 0,-1 0 0,2 0 0,0 1 0,2-1 0,-1 1 0,2 1 0,18-30 0,-12 25 0,0 0 0,2 1 0,0 0 0,1 2 0,1 0 0,1 1 0,23-16 0,-11 13 0,0 3 0,2 0 0,-1 2 0,2 1 0,0 2 0,0 1 0,1 2 0,0 2 0,0 0 0,1 3 0,-1 1 0,63 4 0,-50 2 0,-1 2 0,0 2 0,-1 1 0,0 3 0,0 2 0,-1 2 0,-1 2 0,-1 2 0,45 27 0,-46-19 0,-2 1 0,0 3 0,53 54 0,91 122 0,40 40 0,-215-240 0,0 0 0,1-1 0,-1 0 0,1 0 0,1-1 0,-1 0 0,1-1 0,0 0 0,22 6 0,-17-8 0,0 0 0,0-2 0,0 1 0,0-2 0,0 0 0,30-5 0,222-50 0,17-3 0,-177 47 0,0 5 0,1 5 0,-1 4 0,0 6 0,0 4 0,-1 4 0,-1 6 0,189 65 0,-237-66 0,-2 4 0,65 38 0,-92-47 0,-1 2 0,-1 1 0,0 2 0,-2 0 0,38 44 0,-60-63 0,-1 0 0,1 0 0,0 0 0,0 0 0,0 0 0,0-1 0,0 1 0,1-1 0,-1 0 0,1 0 0,0 0 0,0 0 0,-1-1 0,1 1 0,0-1 0,0 0 0,0 0 0,0-1 0,0 1 0,8-1 0,1-2 0,0 0 0,-1-1 0,0-1 0,0 0 0,19-9 0,-18 8 0,245-105 0,-71 28 0,295-87 0,-450 160 0,0 1 0,1 2 0,0 1 0,-1 2 0,1 1 0,0 1 0,1 2 0,-1 1 0,55 12 0,-45-5 0,0-1 0,1-2 0,0-2 0,-1-2 0,66-5 0,212-44 0,-159 19 0,463-38 0,-570 61 0,-1-2 0,105-28 0,101-49 0,-211 67 0,28-10 0,0-3 0,-2-4 0,-2-3 0,122-83 0,-80 38 0,3 5 0,4 5 0,179-78 0,-287 144 17,0 1 0,1 0 0,-1 1 1,1 1-1,0 0 0,17 0 0,-23 3-141,0 0 0,0 1 1,-1 0-1,1 0 0,0 1 0,-1 0 1,0 1-1,1 0 0,-1 0 0,0 1 1,10 6-1,36 25-6702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30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24575,'4'0'0,"11"5"0,30 5 0,46 6 0,9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37.6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0 245 24575,'7'184'0,"8"0"0,51 245 0,-38-278 0,213 1089 0,-238-1226 0,61 233 0,-52-209 0,2-1 0,2-1 0,1 0 0,32 49 0,-8-24 0,-11-13 0,2-1 0,2-2 0,2-1 0,57 55 0,-63-77 0,1-1 0,0-2 0,1-1 0,1-1 0,1-2 0,1-1 0,0-2 0,0-1 0,49 8 0,26-1 0,198 8 0,261-31-654,10-35-975,-307 20 293,270-20 807,97-11 529,2470-274-5080,-2681 276 4484,68-5 239,-89 17 357,26 10 618,351-39 2055,-248 26 1219,-1 43-896,-521-2-2994,509 33-2,-520-33 0,1 0 0,-1-1 0,0 1 0,0-1 0,0 0 0,0 0 0,1 0 0,-1-1 0,0 1 0,0-1 0,0 1 0,0-1 0,0 0 0,0 0 0,0 0 0,0-1 0,0 1 0,0-1 0,3-2 0,-4 1 0,-1 0 0,1 0 0,-1 0 0,1-1 0,-1 1 0,0 0 0,0-1 0,0 1 0,-1-1 0,1 1 0,-1-1 0,0 0 0,0 1 0,0-1 0,0 1 0,-2-8 0,-11-127 0,-45-338 0,-113-453 0,123 661 0,-89-272 0,127 507 0,-1 1 0,-2 0 0,-2 1 0,-35-58 0,43 79 0,0 1 0,0 0 0,-1 1 0,0 0 0,0 0 0,-1 1 0,0 0 0,0 0 0,-1 1 0,0 0 0,0 1 0,0 0 0,-1 1 0,1 0 0,-1 1 0,0 0 0,-1 0 0,-19-1 0,-52 0 0,-132 10 0,-88 28 0,49-5 0,-552 11-1167,2-39-976,392-3 1325,-1144 22 317,359-2 528,1185-18-28,-2599 36-206,1511 37-767,827-16 4115,48-8-307,175-41-3612,-51 0 0,73-7-6048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39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24575,'5'0'0,"5"0"0,6 0 0,9 0 0,5 0 0,6 0 0,6 0 0,-4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40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24575,'4'0'0,"7"0"0,0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4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0 624 24575,'731'-35'0,"-147"-57"0,-14-52 0,-557 140 0,126-46 0,-123 42 0,0 0 0,0-1 0,-1 0 0,0-1 0,26-23 0,-38 31 0,0 0 0,-1-1 0,1 1 0,-1-1 0,1 0 0,-1 1 0,0-1 0,0 0 0,0 0 0,0-1 0,-1 1 0,1 0 0,-1 0 0,0-1 0,0 1 0,0-1 0,0 1 0,-1-1 0,1 1 0,-1-1 0,0 0 0,0 1 0,0-1 0,-1 1 0,1-1 0,-1 1 0,0-1 0,0 1 0,0-1 0,0 1 0,-1 0 0,1-1 0,-1 1 0,0 0 0,0 0 0,0 0 0,0 0 0,-4-3 0,-3-2 0,0 0 0,0 0 0,-1 1 0,0 0 0,0 1 0,-1 0 0,1 1 0,-1 0 0,0 1 0,-18-5 0,-13 1-273,-1 1 0,0 3 0,-1 1 0,-55 4 0,-61 8-6553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40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78 24575,'5'0'0,"9"0"0,8 0 0,5 0 0,5 0 0,3 0 0,-5-4 0,-3-2 0,-6-4 0,2 0 0,2-4 0,1 2 0,5 2 0,-3 3-8191</inkml:trace>
  <inkml:trace contextRef="#ctx0" brushRef="#br0" timeOffset="1">524 0 24575,'4'0'0,"11"0"0,34 9 0,8 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51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533 486 24575,'2'1'0,"0"-1"0,0 1 0,0 0 0,0 0 0,0 0 0,0 0 0,-1 0 0,1 1 0,0-1 0,0 0 0,-1 1 0,1-1 0,-1 1 0,1 0 0,-1-1 0,2 5 0,20 33 0,-7 6 0,-2 0 0,-2 1 0,-2 1 0,5 57 0,-1-13 0,86 459 14,23 144-1012,45 581-1068,3 23 207,-116-994 1859,12-2 0,144 392 0,168 268-476,-148-393 1139,-223-548-664,130 305 2043,-110-270-1403,2-2-1,2 0 1,62 75 0,-87-120-622,0-1 0,0-1 0,1 1 0,0-1 0,0 0 1,1-1-1,14 9 0,-18-13-18,0 0 1,0 0-1,0-1 0,0 1 1,0-1-1,1 0 1,-1-1-1,0 1 0,1-1 1,-1 0-1,0 0 0,1-1 1,-1 1-1,0-1 0,0-1 1,11-2-1,183-84 1,-21 8 0,78-12-112,371-80 0,279-3-285,-143 31 232,-579 106 165,751-194 0,-891 218-11,-1-2 0,72-39 0,-100 46 26,-1 0 0,0 0 0,-1-2 0,0 0 0,-1 0 0,0-1 0,-1-1-1,0 0 1,-1 0 0,17-30 0,-1-12 89,-3-1 0,-2-2 0,-2 0 0,-3-1 0,-3 0 0,10-109 0,-14 38-187,-7-1 1,-15-143-1,-87-398-365,-53 1 88,63 292 291,25 92 69,-218-856 0,-62 34-10,-13-42 0,345 1105-146,-6-21 333,-3 0-1,-34-72 0,47 120-118,-2 0 1,0 0-1,-1 2 0,-1-1 0,0 1 1,-1 1-1,-1 0 0,-1 2 0,0-1 1,-1 2-1,-22-15 0,27 22-58,0 1 0,0 0 0,0 0 0,0 1 0,0 1 0,-1 0 0,0 1 0,0 0 0,0 1 0,0 0 0,-22 2 0,-10 4 0,0 2 0,-47 12 0,-365 106-25,-37 8-701,-1138 164-2239,-8-111 1828,1383-164 1147,-391 49 213,642-71-181,0 1 0,1 1 0,-1-1 0,1 1 0,0 0 0,-10 5-1,37-4-3905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51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0 398 24575,'27'29'0,"1"-2"0,2-1 0,1-2 0,0-1 0,35 20 0,-46-33 0,-1-1 0,1-1 0,0 0 0,1-2 0,-1 0 0,1-1 0,0-1 0,1-1 0,-1-1 0,40-2 0,-13-4 0,0-2 0,81-22 0,94-41 0,-136 40 0,-28 10 0,191-65 0,-192 61 0,-1-2 0,63-39 0,-109 57 0,1 0 0,-1-1 0,-1 0 0,1-1 0,-1 0 0,11-15 0,-19 22 0,0-1 0,0 1 0,0-1 0,0 0 0,-1 1 0,0-1 0,1 0 0,-1 0 0,0 0 0,0 0 0,-1-1 0,1 1 0,-1 0 0,1 0 0,-1 0 0,0 0 0,0-1 0,0 1 0,-1 0 0,1 0 0,-1 0 0,0 0 0,0 0 0,0 0 0,0 0 0,0 0 0,-1 0 0,1 0 0,-1 0 0,0 1 0,-2-4 0,-6-3-140,1 0 0,-2 0 1,1 1-1,-1 0 0,-1 1 0,1 0 0,-1 1 0,-17-6 0,27 11 34,-78-33-6720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52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24575,'26'56'0,"33"109"0,-28-72 0,-18-53 0,197 592 0,-48 16 0,-133-425 0,-23-152 0,3 0 0,3-1 0,33 104 0,-30-138-1365,-1-8-5461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3:52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1921 1828 24575,'-1'14'0,"0"1"0,-1-1 0,-1 0 0,0 0 0,-1-1 0,-10 24 0,0-4 0,-29 45 0,28-56 0,-1 0 0,-1-2 0,0 0 0,-2-1 0,0-1 0,-1 0 0,-1-2 0,0 0 0,-2-2 0,-35 19 0,-9-2 0,-1-2 0,-104 29 0,94-36 0,-1-2 0,-106 11 0,150-27 0,1-2 0,0-2 0,-1-1 0,1-1 0,0-2 0,0-1 0,0-2 0,-37-13 0,56 14 0,0 0 0,1-2 0,0 0 0,1 0 0,-1-1 0,2-1 0,-1 0 0,1-1 0,1 0 0,0-1 0,0 0 0,1-1 0,1 0 0,0 0 0,-6-15 0,-9-22 0,2-1 0,-30-106 0,43 125 0,-238-974 0,230 904 0,-9-188 0,25 249 0,2 0 0,2 0 0,2 0 0,1 0 0,3 1 0,1 0 0,23-58 0,-27 83 0,1 0 0,1 1 0,0 0 0,1 0 0,0 1 0,1 0 0,23-22 0,-26 29 0,0 0 0,0 1 0,0 0 0,1 1 0,0-1 0,0 1 0,0 1 0,0 0 0,1 0 0,-1 0 0,1 1 0,-1 1 0,1-1 0,0 1 0,0 1 0,11 0 0,13 4 0,-1 1 0,0 1 0,-1 2 0,56 21 0,-32-10 0,408 126 0,93 31 0,-453-140 0,170 84 0,-238-102 0,-2 2 0,0 1 0,-2 2 0,0 1 0,-2 2 0,0 0 0,-2 2 0,33 44 0,-29-25 0,-1 2 0,-3 1 0,-2 1 0,20 59 0,58 223 0,-78-243 0,-13-49 0,61 252 0,-67-260 0,-2-1 0,-1 1 0,-1 0 0,-2 0 0,-2 0 0,-1 0 0,-7 32 0,6-50 0,0-1 0,-2 1 0,0-2 0,0 1 0,-2-1 0,1 0 0,-2 0 0,1-1 0,-2 0 0,0 0 0,-16 14 0,18-19 0,0 1 0,-1-1 0,-1-1 0,1 1 0,-1-2 0,0 1 0,0-1 0,0-1 0,-1 0 0,0 0 0,0-1 0,0-1 0,0 0 0,0 0 0,-22 0 0,27-3-68,0 0 0,0-1-1,0 1 1,0-1 0,1-1 0,-1 1-1,0-1 1,1 0 0,0 0 0,0 0-1,0-1 1,0 0 0,0 0 0,1 0-1,0 0 1,0-1 0,0 0-1,0 0 1,-4-8 0,-7-12-6758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24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6758 183 24575,'-9'-3'0,"1"0"0,-1 0 0,0 1 0,0 1 0,0-1 0,0 1 0,0 1 0,-12 0 0,-15-2 0,-189-16 13,-665-39-1042,151 41-427,-415-15 165,1030 26 813,-1215-34-1263,4 98 1864,1176-43 135,1 7-1,-231 65 0,381-86-105,0 0 0,1 1 0,-1 0 0,1 1 0,-1-1 0,1 1 0,-13 10 0,17-10 59,0-1-1,0 0 1,1 1 0,-1 0-1,1 0 1,0 0 0,0 0-1,0 0 1,0 0-1,1 1 1,-1-1 0,1 0-1,0 1 1,1-1 0,-1 6-1,-13 508 316,15-431-551,81 1038-631,-42-732 525,160 2143 131,-192-2432 0,-6-1 0,-4 1 0,-4 0 0,-35 179 0,-22-32 205,-48 249 377,108-477-582,0 1 0,2-1 0,0 1 0,2 0 0,1 0 0,8 43 0,-5-50 0,0 0 0,1-1 0,1 0 0,0 0 0,1 0 0,1-1 0,0-1 0,1 1 0,22 24 0,-11-18 0,1 0 0,1-1 0,1-2 0,0 0 0,1-1 0,1-2 0,1 0 0,0-2 0,35 12 0,12-3 0,0-3 0,124 16 0,201 9-465,116-13-1395,91-9 560,1440 70-3915,76 4 2836,-1676-80 4022,-277-4 2299,-167-11-3835,-1-1 1,1 0-1,0 0 1,-1 0-1,1 0 1,0 0-1,-1 0 1,1 0-1,0-1 0,-1 1 1,1 0-1,0-1 1,-1 0-1,1 1 1,-1-1-1,1 0 1,-1 0-1,1 0 1,-1 0-1,0 0 1,1 0-1,-1 0 1,0 0-1,0-1 1,0 1-1,0 0 1,0-1-1,0 1 1,1-2-1,1-5 47,-1 1-1,1-1 0,-1 0 0,-1 0 1,2-10-1,1-7 438,160-1215-1113,-115-769-2111,-222-143 2633,144 1930-52,-48-497 166,73 676 926,-14-58 0,10 65-402,2-1-1,-1-40 0,6 67-910,0-1 0,0 1 0,-1-1 0,-3-11 0,0 6-6553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25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2454 0 24575,'-18'102'0,"-5"-2"0,-40 110 0,45-152 0,-102 289-435,-16-6-1,-341 616 1,210-518-219,-487 611 1,681-957 706,-263 296 514,331-383-567,0-1 0,-1 1 0,0-1 0,0-1 0,0 1 0,0-1 0,-1 0 0,0 0 0,0-1 0,0 0 0,-10 3 0,15-6 0,0 0 0,0 1 0,0-1 0,0-1 0,1 1 0,-1 0 0,0 0 0,0-1 0,1 1 0,-1-1 0,0 1 0,0-1 0,1 0 0,-1 0 0,1 0 0,-1 0 0,0 0 0,1 0 0,-2-1 0,0-2 0,0 1 0,1-1 0,-1 0 0,1 0 0,-1 0 0,1 0 0,0 0 0,1 0 0,-1-1 0,-1-5 0,-12-84-1033,8-10-4132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25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24575,'98'138'0,"-62"-91"0,137 177 0,79 76-746,135 122-467,461 389 1,542 270-94,-40-178 1306,-623-422 0,-618-408 69,765 480 300,-827-528-4521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26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2697 0 24575,'-1'38'0,"-2"-1"0,-2 0 0,-1 0 0,-2-1 0,-1 0 0,-16 39 0,-87 224 0,-70 119-684,-60 89-2055,-719 1272-221,-95-32 2650,1008-1676 310,47-71 7,1 1 0,0-1-1,0 1 1,-1-1-1,1 1 1,0-1-1,-1 1 1,1-1 0,-1 1-1,1-1 1,-1 0-1,1 1 1,-1-1-1,1 0 1,-1 1-1,1-1 1,-1 0 0,1 0-1,-1 1 1,1-1-1,-1 0 1,0 0-1,1 0 1,-1 0 0,1 0-1,-1 0 1,0 0-1,1 0 1,-1 0-1,1 0 1,-1 0-1,1 0 1,-1 0 0,0-1-1,1 1 1,-1 0-1,1 0 1,-1-1-1,1 1 1,-1 0 0,1-1-1,-1 1 1,1 0-1,-1-1 1,1 1-1,0-1 1,-1 1 0,1-1-1,0 1 1,-1-1-1,1 1 1,0-1-1,-1 1 1,1-1-1,0 1 1,0-1 0,0 0-1,0 1 1,0-1-1,-1 1 1,1-1-1,0 1 1,1-2 0,-5-17 329,1 0 1,-1-38 0,2-78-3266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26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24575,'4'0'0,"24"31"0,43 86 0,76 148 0,71 149 0,87 146-4858,77 121 4858,44 42-3241,-1-30 3241,-33-89 0,-42-107-2119,-55-102 2119,-55-91-818,-55-85 818,-55-70 1845,-40-56-1845,-35-40 3953,-28-28-6906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5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344 1 24575,'-209'486'0,"174"-382"0,5 1 0,-30 191 0,55-261 0,2 0 0,1 0 0,2 0 0,2 0 0,7 42 0,-6-60 0,0-1 0,2-1 0,0 1 0,1-1 0,0 0 0,1 0 0,1 0 0,0-1 0,1-1 0,1 1 0,0-1 0,0-1 0,16 14 0,-3-8 0,0-1 0,1-1 0,1-1 0,0-1 0,1-1 0,0-1 0,1-2 0,0-1 0,1-1 0,0-1 0,0-1 0,57 3 0,21-5 0,-1-5 0,128-18 0,-226 18 0,586-72-980,635-165 0,-1112 210 928,136-53 0,-176 47 52,-70 31 0,-1 0 0,1-1 0,-1 1 0,0-1 0,-1 0 0,1-1 0,-1 1 0,1-1 0,4-7 0,-8 10 14,1 0-1,-1 0 1,0 0-1,0 0 1,0-1-1,0 1 1,0 0 0,-1 0-1,1 0 1,-1-1-1,0 1 1,1 0-1,-1-1 1,0 1-1,0 0 1,0-1 0,-1 1-1,1 0 1,-1 0-1,1-1 1,-2-2-1,0 2 38,0 0 0,0-1-1,0 1 1,0 1 0,-1-1 0,1 0-1,-1 1 1,0-1 0,0 1-1,0 0 1,0 0 0,-4-3-1,-6-1 92,1 1 0,-1 0 0,0 0-1,0 1 1,-1 1 0,-18-2-1,-15 2-453,0 3-1,1 2 1,-78 12-1,-13 10-6513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1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0 24575,'-18'22'0,"-14"17"0,-7 5 0,3-4-8191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1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1083 0 24575,'-58'76'0,"-59"69"0,-50 46 0,-18 22 0,4-13-1094,33-35 1094,41-68 0,39-105 358,32-107-358,21-36-7455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2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1684 0 24575,'-8'33'0,"-1"-9"0,-70 207-275,-153 308 1,-155 198-1312,-461 668 1955,729-1207-295,119-198-74,0 0 0,0 0 0,0 0 0,0 0 0,0 0 0,0 0 0,0 0 0,0 0 0,0 0 0,-1 0 0,1 0 0,0 0 0,0 0 0,0 0 0,0 0 0,0 0 0,0-1 0,0 1 0,0 0 0,0 0 0,0 0 0,0 0 0,0 0 0,0 0 0,0 0 0,0 0 0,0 0 0,0 0 0,-1 0 0,1 0 0,0 0 0,4-16 0,10-41 0,219-646 264,-119 411-7027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2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1794 474 24575,'0'35'0,"-2"0"0,-1 0 0,-11 47 0,-37 127 0,-49 114 0,-55 113-680,-480 1011-2967,-99-35 2598,704-1358 959,19-37 85,1 0 1,0 1-1,1 1 1,1 0 0,1 0-1,-5 23 1,12-41 21,-1 0 0,1 0 0,0-1 0,-1 1 0,1 0 0,0 0 0,0 0 0,0 0 0,-1 0 0,1 0 0,0 0 0,0 0 0,1-1 0,-1 1 0,0 0 0,0 0 0,0 0 0,1 0 0,-1 0 0,0 0 0,1-1 0,-1 1 0,1 0 0,-1 0 0,1 0 0,-1-1 0,1 1 0,-1 0 0,1-1 0,0 1 0,-1 0 0,1-1 0,0 1 0,0-1 0,-1 1 0,1-1 0,0 0 0,0 1 0,0-1 0,0 0 0,-1 1 0,1-1 0,0 0 0,1 0 0,2 0 133,1-1 0,-1 0 0,0 0 0,0 0 0,0 0 0,0-1 0,0 0 0,0 0 0,6-3 0,10-8-53,0-1 1,-1-1 0,0-1-1,27-30 1,73-96-133,74-123 9,58-103-79,75-108-439,86-96-1531,79-57 1556,68-10 519,-7 73 0,-80 123 0,-116 136 0,-297 259 0,111-69 0,-160 111 0,0 1 0,0 1 0,0-1 0,21-4 0,-29 8 0,0 1 0,0-1 0,0 1 0,0 0 0,0 0 0,0 0 0,0 0 0,0 0 0,0 0 0,0 0 0,0 1 0,0-1 0,0 1 0,0 0 0,0-1 0,0 1 0,0 0 0,0 0 0,2 2 0,-2-1 0,-1 0 0,1 0 0,-1 0 0,1 0 0,-1 1 0,0-1 0,0 0 0,0 1 0,0-1 0,0 1 0,-1-1 0,1 1 0,-1-1 0,1 1 0,-1-1 0,0 4 0,0 8 0,-1-1 0,-1 1 0,-4 23 0,-17 48 0,-44 109 0,-111 233-597,-63 124-1792,175-402 2361,-465 1089-1085,76 30 2217,414-1132-961,-28 174 1,65-285-144,1 0 0,1 31 0,2-54 70,0 1 1,0 0-1,0 0 1,0-1-1,1 1 1,-1 0-1,1-1 0,-1 1 1,1 0-1,0-1 1,0 1-1,0-1 1,0 1-1,1-1 0,2 4 1,-4-6-26,1 0 1,-1 1-1,1-1 1,0 0-1,-1 0 1,1 1-1,0-1 1,-1 0-1,1 0 1,0 0-1,-1 0 1,1 0-1,0 0 1,0 0-1,-1 0 1,1 0-1,0 0 1,-1-1-1,1 1 1,0 0-1,-1 0 1,2-1-1,24-18 1001,44-61-947,11-26-2824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4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4316 1 24575,'-726'125'-8,"208"-39"-1024,332-53 914,-541 95-22,0-33 190,338-66 70,-125 13 65,507-41-162,1-1 0,-1 1 0,0 1 0,1-1 0,0 1 0,-1 0-1,1 1 1,0-1 0,0 1 0,0 0 0,-7 6 0,7-4 28,1 1 0,1-1 0,-1 1 0,1 0 1,0 1-1,0-1 0,0 1 0,1-1 0,-4 15 0,-24 66 14,4 2 0,-28 172-1,8 202-401,27-46-865,4 93 433,-113 1918-4472,58-1142 4829,67-899 206,61 505 0,17-392 1635,-18-129 60,-50-326-1219,-4-23 328,1 1 0,1-2 1,1 1-1,9 25 1,-13-44-547,0 0 0,0 0 0,1-1 0,0 1 1,-1 0-1,1-1 0,0 1 0,0-1 0,1 0 1,-1 1-1,0-1 0,1 0 0,-1-1 0,1 1 1,0 0-1,-1-1 0,1 1 0,0-1 0,0 0 0,0 0 1,0 0-1,0 0 0,0-1 0,0 1 0,1-1 1,-1 0-1,6 0 0,6-1 44,0-1-1,0-1 1,0 0 0,24-9-1,-26 8-127,239-78 289,142-42-656,-11 26-414,4 17 1,656-51 0,-82 93-1546,8 35 2244,338-9 177,-1280 12-70,82-2-38,119-19-1,-216 21 73,-1-1 0,0-1-1,0 0 1,0 0 0,0-1 0,-1 0-1,19-11 1,-27 14 40,0-1 0,0 0 1,0 0-1,0 0 0,0 0 0,0-1 0,0 1 1,-1 0-1,1-1 0,-1 1 0,0-1 1,0 1-1,0-1 0,0 0 0,0 0 0,-1 1 1,1-1-1,-1 0 0,1 0 0,-1 0 1,0 1-1,0-1 0,-1 0 0,1 0 0,0 0 1,-1 1-1,0-1 0,0 0 0,0 0 1,0 1-1,0-1 0,0 1 0,-2-3 0,-46-90 2786,28 56-2862,-25-62 1,-65-286 8,31-6 0,25 59-208,15-3 0,15-1-1,24-451 1,33 337 235,180-884 0,-211 1332-27,116-577-16,-97 441 11,-5 0 0,-4-163-1,-12 262 86,-1 0 0,-2 1 0,-2 0-1,-12-44 1,15 72-58,-1 1-1,0-1 0,-1 1 1,0 0-1,0 0 1,-1 0-1,-1 1 0,0 0 1,0 0-1,-1 1 1,0 0-1,0 0 0,-1 1 1,-1 0-1,1 0 1,-1 1-1,0 1 0,-13-7 1,-7 1-21,0 0-1,-1 2 1,-1 2 0,0 1-1,0 1 1,-59-3 0,45 8-1,1 3 0,-1 2 0,1 1 1,-56 15-1,-1 10 0,1 4-1,2 4 1,-129 71 0,135-59-1365,20-5-5461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4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2355 1 24575,'-31'57'0,"-64"150"0,-91 154 0,-90 136-6025,-43 77 6025,-6 44-2520,20-26 2520,35-60 0,51-76 0,53-88 529,55-104-529,60-113 0,69-145 0,72-145 2372,70-151-2372,8-26-2547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4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2427 0 24575,'-23'92'0,"-52"126"0,-79 166-1026,-77 149-3078,-606 1251 351,221-484 3592,422-866 161,55-82 224,90-211 336,-39 185 0,80-287-560,-3 48 0,10-81 35,1 0 0,-1 0-1,1 0 1,1 0 0,-1 0 0,1 0 0,3 11 0,-4-17-13,1 1 0,-1 0 0,0-1 0,1 1 1,-1-1-1,0 1 0,1-1 0,-1 1 0,1-1 1,-1 1-1,1-1 0,-1 0 0,1 1 1,-1-1-1,1 0 0,0 1 0,-1-1 0,1 0 1,-1 1-1,1-1 0,0 0 0,-1 0 1,1 0-1,0 0 0,-1 0 0,1 0 0,0 0 1,-1 0-1,2 0 0,1-1 92,1 0 0,-1-1 0,0 1 0,0-1 0,0 1 0,0-1 0,0 0 0,-1 0 0,6-5 0,112-117 303,125-127-157,129-106 24,34-19-3821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5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564 1 24575,'-2'0'0,"1"1"0,0 0 0,0 0 0,-1 0 0,1 0 0,0 0 0,0 0 0,0 0 0,0 0 0,0 0 0,0 0 0,0 1 0,1-1 0,-1 0 0,0 1 0,1-1 0,-1 1 0,1-1 0,-1 0 0,1 1 0,-1 1 0,0 2 0,-13 36 0,2 0 0,1 1 0,-6 64 0,7-42 0,-41 298-947,-7 168-2841,-9 137 2841,-4 108 947,-121 2492-3236,166-2606 3236,13-104-209,13-103-627,22 297 597,-5-428 6948,-18-322-6646,1 1 1,0-1 0,0 1 0,0-1-1,0 1 1,1 0 0,-1-1-1,0 1 1,1-1 0,-1 1-1,1-1 1,-1 1 0,1-1 0,0 0-1,-1 1 1,1-1 0,0 0-1,0 1 1,0-1 0,0 0-1,0 0 1,0 0 0,1 0-1,-1 0 1,0 0 0,0 0 0,1 0-1,-1-1 1,1 1 0,-1 0-1,1-1 1,-1 1 0,1-1-1,-1 1 1,1-1 0,1 0-1,6 0 75,1-1 0,-1-1-1,0 1 1,0-1 0,15-6-1,-11 4-237,405-126 511,-32 20-869,112-11-1376,798-103-502,14 98 688,-708 89 1318,-81 4-987,-96-2 988,120-38 329,-527 69-5,85-22-68,-93 23 130,0-1-1,0 0 0,0-1 0,-1 0 1,0 0-1,16-12 0,-23 15 31,0 0-1,0 0 1,0 0 0,0 0-1,-1 0 1,1 0-1,-1 0 1,1 0 0,-1-1-1,0 1 1,0 0-1,0-1 1,0 1-1,0-1 1,0 0 0,-1 1-1,1-1 1,-1 0-1,0 1 1,0-1 0,0 0-1,0 1 1,0-1-1,-1 0 1,1 1 0,-2-4-1,-1-4 374,-2-1 0,1 1-1,-2 0 1,1 1 0,-9-11 0,-1-4 5,-24-47-105,3-2 0,4-1 0,-31-101-1,-49-246 555,97 357-893,-270-1375-1268,72-17-710,186 1267 1789,-175-1660-1853,191 1691 2019,-23-242 25,-27 15 146,60 380-201,-4-19 335,-1-1 0,-1 2 0,-1-1 0,-14-28 0,20 47-152,-1 0 1,0 0-1,0 0 0,-1 0 1,1 0-1,-1 1 1,0 0-1,-1 0 1,1 0-1,0 0 0,-1 1 1,0 0-1,0 0 1,0 0-1,0 0 0,0 1 1,-1 0-1,1 0 1,-1 0-1,0 1 0,1 0 1,-1 0-1,-10-1 1,-39 5-128,0 2 1,0 2 0,-85 23 0,20-3-38,-59 2-93,0-8-1,-226-2 1,-363-49-213,183 9 319,469 24 0,1 5 0,-229 46 0,263-31-1259,25-3-5035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6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1 392 24575,'0'1'0,"0"0"0,0 1 0,0-1 0,1 0 0,-1 1 0,1-1 0,-1 0 0,1 0 0,-1 0 0,1 1 0,0-1 0,-1 0 0,1 0 0,0 0 0,0 0 0,0 0 0,0 0 0,0 0 0,0-1 0,0 1 0,0 0 0,0 0 0,0-1 0,0 1 0,2 0 0,38 11 0,-33-10 0,60 10 0,1-2 0,111 2 0,142-23 0,589-117 0,-739 98 0,-106 20 0,65-13 0,-114 19 0,0 0 0,0-2 0,-1 0 0,0-1 0,17-9 0,-31 15-3,0 0-1,0-1 1,0 1-1,0 0 0,-1-1 1,1 1-1,0-1 1,-1 0-1,1 1 1,-1-1-1,0 0 0,1 0 1,-1 0-1,0 0 1,0 0-1,0 0 1,-1 0-1,1-1 1,0 1-1,-1 0 0,1-3 1,-1 1 17,0 0 0,-1 1 0,1-1 1,-1 0-1,0 1 0,0-1 0,0 1 0,-1-1 1,1 1-1,-1 0 0,0 0 0,-2-4 0,-7-7-272,0 0-1,-1 1 1,-1 0-1,-16-13 0,27 23 81,-56-44-6648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6.7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24575,'4'31'0,"2"51"0,0 55 0,3 45 0,0 36 0,3 16 0,0 9 0,-3 12 0,-2-2 0,-3-22 0,-2-23 0,-1-38 0,-1-44 0,-1-38 0,1-39 0,-1-37 0,-4-24 0,-1-11-8191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5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1924 0 24575,'-157'680'44,"-59"-25"-1172,20-199 972,-292 492-1,483-939 159,-17 30 314,-53 72-1,65-99-246,0-1 1,-1 0-1,0 0 0,-1-2 0,0 1 0,0-1 0,-1-1 0,0-1 1,-26 12-1,-4-4-28,-1-2 0,-1-1 0,-50 5 1,-142 8-750,180-20-42,-44 3-6076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9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2372 1 24575,'-35'22'0,"-44"30"0,-47 37 0,-39 30 0,-31 30 0,-23 17 0,-4 12 0,8 1-972,10-2 972,17-5 0,19-10 0,20-14 0,22-23 239,23-24-239,26-25 0,21-21 0,20-20-7458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9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1511 0 24575,'0'18'0,"-13"82"0,-40 134 0,-65 153 0,-56 144-4096,-39 93 4096,-19 12-3238,16-68 3238,33-88 0,42-106 0,45-105 0,39-96 1541,43-81-1541,45-87 0,45-85 0,9-29-2398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39.7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1433 1 24575,'4'40'0,"2"67"0,-23 103 0,-57 120 0,-74 118 0,-52 73-4056,-23 19 4056,0-34 0,24-67 0,37-81-496,42-98 496,50-101 0,63-122 0,65-122 0,58-116 0,53-105 0,-1-1-3639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40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990 0 24575,'0'98'0,"-5"112"0,-19 115 0,-41 99 0,-49 80-5178,-28 4 5178,-12-54 0,7-77 0,19-72 0,32-60 0,32-68 1561,27-60-1561,24-49 840,36-73-840,46-97 0,60-106 0,53-100 0,-5 4-5414</inkml:trace>
  <inkml:trace contextRef="#ctx0" brushRef="#br0" timeOffset="1">2116 654 24575,'0'9'0,"4"25"0,2 34 0,-5 45 0,-16 39 0,-27 43 0,-20 41 0,-14 21 0,-6-2 0,2-18 0,14-40 0,23-62 0,40-77 0,22-48-8191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4:40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24575,'9'22'0,"8"34"0,4 30 0,0 14 0,-4 7 0,-1 3 0,2 6 0,1 1 0,8-2 0,7-12 0,3-18 0,-1-16 0,-6-18-8191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11:16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67 24575,'358'-23'0,"-123"3"0,198 11 0,-414 8-455,0 0 0,31-6 0,-22 1-6371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8:31:45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1070 24575,'19'-1'0,"-1"-1"0,1-1 0,-1 0 0,27-9 0,13-3 0,854-152-1170,12 43-1231,-131 28 440,1525-217 1492,-1939 246-303,-290 51 708,-1-4 0,152-55 0,-230 71 120,0 0 0,0-1 1,-1 0-1,0-1 0,0 0 1,0 0-1,-1-1 1,9-8-1,-15 13 73,0-1-1,-1 1 1,1 0 0,-1-1 0,0 1-1,1 0 1,-1-1 0,0 0 0,-1 1-1,1-1 1,0 1 0,-1-1 0,1 0-1,-1 0 1,0 1 0,0-1 0,0 0-1,0 0 1,-1 1 0,1-1 0,-1 0-1,1 1 1,-1-1 0,0 0 0,0 1-1,0-1 1,0 1 0,-1 0 0,1-1-1,-1 1 1,1 0 0,-3-3 0,3 5-93,1-1 1,-1 0 0,1 0 0,-1 0-1,1 1 1,-1-1 0,1 0 0,-1 1 0,0-1-1,0 1 1,1-1 0,-1 0 0,0 1-1,0 0 1,1-1 0,-1 1 0,0-1-1,0 1 1,0 0 0,0 0 0,0 0-1,0-1 1,0 1 0,1 0 0,-1 0-1,0 0 1,0 0 0,0 0 0,0 1-1,0-1 1,0 0 0,0 0 0,0 0-1,1 1 1,-1-1 0,0 1 0,0-1-1,0 0 1,1 1 0,-1 0 0,0-1-1,0 1 1,1-1 0,-1 1 0,0 0-1,1-1 1,-1 1 0,0 1 0,-26 44-382,23-38-267,-27 58-6214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993 1131 24575,'0'47'0,"8"69"0,-5-98 0,1 0 0,0-1 0,2 1 0,0-1 0,0-1 0,2 1 0,10 16 0,-2-8 0,2 0 0,1-1 0,1-1 0,0 0 0,2-2 0,1-1 0,0 0 0,2-2 0,0-1 0,1 0 0,0-2 0,1-2 0,54 20 0,32 6 0,191 39 0,131-4 0,-417-72 0,777 101-616,6-59-1,-780-44 617,-5 1 0,0-1 0,0 0 0,0-2 0,0 1 0,0-2 0,26-7 0,-41 9 5,0 1 1,0 0 0,0 0-1,0-1 1,0 1 0,0 0-1,0-1 1,0 1-1,0-1 1,0 1 0,0-1-1,0 0 1,0 1-1,-1-1 1,1 0 0,0 0-1,-1 1 1,1-1 0,0 0-1,-1 0 1,1 0-1,-1 0 1,1 0 0,-1 0-1,0 0 1,1 0-1,-1 0 1,0 0 0,0 0-1,1 0 1,-1 0 0,0 0-1,0 0 1,0 0-1,-1 0 1,1 0 0,0 0-1,0 0 1,0 0-1,-1 0 1,1 0 0,0 0-1,-1 0 1,1 0 0,-1 0-1,0 0 1,1 0-1,-1 0 1,1 1 0,-1-1-1,0 0 1,0 0-1,0 1 1,1-1 0,-1 0-1,-1 0 1,-7-6 143,1 0-1,-1 1 1,-18-10-1,14 9-132,1-1 0,0 0 0,1 0 0,0-1 0,0 0 0,1-1 0,0-1 0,1 1 0,0-1 0,1-1 0,0 0 0,0 0 0,2 0 0,-1-1 0,2 0-1,-1 0 1,2-1 0,0 0 0,-4-22 0,2 3-16,1 0 0,2 0 0,1-1 0,4-48 0,-1 64 0,1 1 0,1 0 0,1 0 0,1 1 0,0-1 0,1 1 0,1 0 0,0 0 0,1 1 0,14-21 0,10-5 0,-15 20 0,-1-1 0,0-1 0,-2 0 0,20-41 0,-32 58 0,0-1 0,1 1 0,-2-1 0,1 1 0,-1-1 0,0 1 0,-1-1 0,1 0 0,-1 1 0,0-1 0,-1 0 0,0 1 0,0-1 0,0 1 0,-1-1 0,0 1 0,0-1 0,-1 1 0,0 0 0,0 0 0,0 0 0,-1 1 0,1-1 0,-7-6 0,-14-14 0,-2 1 0,-1 1 0,-1 1 0,-1 1 0,0 2 0,-45-23 0,-6 3 0,-115-40 0,60 34 0,-2 6 0,-1 7 0,-2 5 0,-1 6 0,-1 7 0,-213 3 0,237 16 0,27 0 0,1-4 0,-172-21 0,-205-96 0,133 28 0,230 65 0,-138-31 0,-305-111 0,547 165 0,-1 1 0,0-1 0,0 1 0,-1-1 0,1 1 0,0 0 0,0-1 0,0 1 0,0 0 0,0 0 0,0 0 0,0 0 0,0 0 0,-1 0 0,1 0 0,0 0 0,0 0 0,0 1 0,0-1 0,0 0 0,0 1 0,0-1 0,0 1 0,0-1 0,0 1 0,0-1 0,0 1 0,0 0 0,0-1 0,0 1 0,1 0 0,-1 0 0,0 0 0,0 0 0,1 0 0,-1 0 0,1-1 0,-1 1 0,1 1 0,-1-1 0,1 0 0,0 0 0,-1 0 0,1 0 0,0 0 0,0 0 0,0 0 0,0 0 0,0 0 0,0 1 0,0 0 0,0 11 0,1 0 0,0 0 0,5 22 0,-4-23 0,22 92 0,41 115 0,-22-82 0,114 385 0,-133-409 0,-17-75 0,1 0 0,16 43 0,-7-31 0,-3 2 0,9 54 0,-23-103 0,1-1 0,0 1 0,0-1 0,0 1 0,0-1 0,0 0 0,1 1 0,-1-1 0,1 0 0,-1 0 0,1 0 0,0 0 0,0 0 0,0-1 0,0 1 0,0-1 0,0 1 0,0-1 0,1 1 0,-1-1 0,0 0 0,1 0 0,-1 0 0,1-1 0,2 2 0,9 0 0,0 1 0,1-2 0,22 1 0,-17-2 0,280 6 0,79 3 0,434 77 0,-17 44 0,-756-122-91,-21-4-164,0 0 0,0-2 1,0 0-1,24-1 0,-16-7-6571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7:50:0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836 215 24575,'-10'22'0,"2"0"0,0 1 0,1 0 0,-4 27 0,-1 3 0,-40 175 0,-35 371 0,80-521 0,6 113 0,2-162 0,2 0 0,2-1 0,0 1 0,2-1 0,1 0 0,1-1 0,17 37 0,-17-51 0,0 0 0,1 0 0,1-1 0,0 0 0,1-1 0,0 0 0,0-1 0,1 0 0,1-1 0,14 7 0,37 29 0,-42-26 0,1-1 0,44 23 0,-56-35 0,1-1 0,0 0 0,0-1 0,0 0 0,0-1 0,1-1 0,-1 0 0,20 0 0,556-15 0,-194-2 0,477 29 0,-540-4 0,-320-10 0,18 0 0,0 1 0,0 2 0,-1 1 0,57 14 0,26 25 0,-81-29 0,1-2 0,0-1 0,63 13 0,-95-24 0,0 0 0,0 0 0,0 0 0,0 0 0,0 0 0,0-1 0,-1 1 0,1 0 0,0 0 0,0 0 0,0 0 0,0 0 0,0 0 0,0 0 0,0 0 0,0 0 0,0 0 0,0 0 0,0 0 0,0 0 0,-1-1 0,1 1 0,0 0 0,0 0 0,0 0 0,0 0 0,0 0 0,0 0 0,0 0 0,0 0 0,0 0 0,0-1 0,0 1 0,0 0 0,0 0 0,0 0 0,0 0 0,0 0 0,0 0 0,0 0 0,0 0 0,0 0 0,0-1 0,1 1 0,-1 0 0,0 0 0,0 0 0,0 0 0,0 0 0,0 0 0,0 0 0,0 0 0,0 0 0,0 0 0,0 0 0,0 0 0,0 0 0,1 0 0,-1-1 0,0 1 0,0 0 0,0 0 0,0 0 0,0 0 0,0 0 0,-12-12 0,-26-19 0,27 22 0,-7-7 0,1-1 0,0 0 0,1-1 0,1-1 0,0 0 0,2-2 0,0 1 0,1-1 0,2-1 0,0 0 0,1-1 0,-9-38 0,-96-471 0,77 324 0,-120-457 0,155 657 0,-1 0 0,0 1 0,0-1 0,-1 1 0,0-1 0,0 1 0,-1 0 0,1 1 0,-2-1 0,1 1 0,-1 0 0,-9-8 0,6 8 0,-1 1 0,1 0 0,-1 0 0,0 1 0,0 1 0,0-1 0,0 2 0,-1-1 0,-13 0 0,-89-10 0,-124 4 0,106 5 0,-2073-174-965,1859 123-239,243 34-4818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12DB-6A28-0BF4-2734-83B42FE4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20964-7922-08D4-B292-32FC9AB4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BD81C-55D2-5836-8B17-EB87D898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3958C-3538-287C-31D8-ED3EC5D6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632E2-902F-56FC-9FA7-17D47B93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5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6700D-D677-2388-0D6A-20193EA4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0F9261-C55F-1E06-D569-622B6638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D7527-97E3-D66D-5DF0-39D254D1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78051-451F-5D36-434C-5F0144A3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F1281-BAA3-2CB9-88DC-CE51A7EC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6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A7CF72-9E04-5B34-DECC-33B59D6D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316D6-6EFD-624B-FBB4-F6BEEFC4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E686D-CB1D-4657-8291-A0491917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1A74D-8A61-6B52-DF46-C3543ADF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8BE7E-C1C0-0DC2-0216-4AAFF00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0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12844-9BD5-DA3B-2D59-97B5DAA7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AAD72-BFAE-946D-8E84-0F00AF73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58DEF-4C7F-9670-FCEF-F2C7600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3DBF9-9B53-4F10-2478-97A2FF34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37441-1031-0BCF-6567-461566C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7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A2FD-CB56-F1A1-0BA9-D5E6B124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30E522-450E-FD9E-ED86-D34E1FB8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694D6-13C4-26A8-E3A9-27749EBB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BEA4E-E640-4510-1DBE-37765F17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9FF1-020D-D4C6-E9EE-E1435C22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6A546-DF3F-04CB-A224-CDB4C7DA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F481A-F0B6-FD50-9CE9-0B8260810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5EE86-A3CD-3F96-A338-DC93EDC72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47EA7-2BB7-7F05-6ADF-D496289B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674E8-9857-EA37-C015-7C7C2C29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1251C-C066-C0D6-5050-0D99A0D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6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30DF9-010A-7B35-C64C-4DFDF262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32F68-F714-FDA6-60A5-28BD0095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AC5BDB-2741-7052-7A41-004CC54D0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60855-B973-590C-637F-AD5CFB932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830A7-4BD2-E9CC-7CF7-A2A19FBF9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E0E42-A064-4D7D-5B3C-B049E0B9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3F8BD9-8550-7A90-6A48-37496465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54F05B-247A-EB3B-9F09-919043C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4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B3857-6032-8955-CE87-1510E465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CE2AE7-0311-37B8-6901-2DCC3C58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B4158-B558-2073-6B04-E4FF8779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21408-5A6D-F66C-4601-50EDDC3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BC822-5443-5E76-97EA-13BCF543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0FF4C9-6934-4B9E-84B3-5BF1CEE3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97137-8699-7D21-83CD-36A6D668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1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05A49-19B3-6F6B-A473-C3B8D9AD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88F47-A5F6-DEB3-5EF0-5DAB0671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47B29-955D-A503-023F-0B99BA1A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1E0AD-E92A-4AB7-622B-F318C104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51EE7-3F98-B445-195E-CCF313C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5BA90-93F9-7DFC-A5B6-506BFEB6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2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800B2-AB66-3E42-8B5F-76E660FB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2DD07-3B3E-E04D-EC7E-3911F5D81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78F18-C234-B2C9-594D-5FBC3FC5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167AB-8DED-3FDD-ED1B-8C83AAC6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3CD9C-F843-D872-35F6-A7ADB0A0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B2CC-3B0A-0C28-18F4-A83EC53A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213497-86B7-E8A0-8F8F-035BBD6D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23779-5BEA-8CF4-EDE4-078A567A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F24BD-E144-1AF7-EF7D-BCD9E609A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A6102-5D9F-4E12-B65D-34E2DB07726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C516C-9814-0E31-AF07-79AC3E5E5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81DF0-7119-AA96-6BE1-C3293B9C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EDF91-B5CF-4672-89A2-4F2DE0DFA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34" Type="http://schemas.openxmlformats.org/officeDocument/2006/relationships/diagramQuickStyle" Target="../diagrams/quickStyle10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32" Type="http://schemas.openxmlformats.org/officeDocument/2006/relationships/diagramData" Target="../diagrams/data10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8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8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1.xml"/><Relationship Id="rId84" Type="http://schemas.openxmlformats.org/officeDocument/2006/relationships/customXml" Target="../ink/ink49.xml"/><Relationship Id="rId89" Type="http://schemas.openxmlformats.org/officeDocument/2006/relationships/image" Target="../media/image52.png"/><Relationship Id="rId112" Type="http://schemas.openxmlformats.org/officeDocument/2006/relationships/customXml" Target="../ink/ink63.xml"/><Relationship Id="rId16" Type="http://schemas.openxmlformats.org/officeDocument/2006/relationships/customXml" Target="../ink/ink1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3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6.xml"/><Relationship Id="rId74" Type="http://schemas.openxmlformats.org/officeDocument/2006/relationships/customXml" Target="../ink/ink44.xml"/><Relationship Id="rId79" Type="http://schemas.openxmlformats.org/officeDocument/2006/relationships/image" Target="../media/image47.png"/><Relationship Id="rId102" Type="http://schemas.openxmlformats.org/officeDocument/2006/relationships/customXml" Target="../ink/ink58.xml"/><Relationship Id="rId5" Type="http://schemas.openxmlformats.org/officeDocument/2006/relationships/image" Target="../media/image10.png"/><Relationship Id="rId90" Type="http://schemas.openxmlformats.org/officeDocument/2006/relationships/customXml" Target="../ink/ink52.xml"/><Relationship Id="rId95" Type="http://schemas.openxmlformats.org/officeDocument/2006/relationships/image" Target="../media/image55.png"/><Relationship Id="rId22" Type="http://schemas.openxmlformats.org/officeDocument/2006/relationships/customXml" Target="../ink/ink18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1.xml"/><Relationship Id="rId64" Type="http://schemas.openxmlformats.org/officeDocument/2006/relationships/customXml" Target="../ink/ink39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80" Type="http://schemas.openxmlformats.org/officeDocument/2006/relationships/customXml" Target="../ink/ink47.xml"/><Relationship Id="rId85" Type="http://schemas.openxmlformats.org/officeDocument/2006/relationships/image" Target="../media/image50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6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1.xml"/><Relationship Id="rId54" Type="http://schemas.openxmlformats.org/officeDocument/2006/relationships/customXml" Target="../ink/ink34.xml"/><Relationship Id="rId70" Type="http://schemas.openxmlformats.org/officeDocument/2006/relationships/customXml" Target="../ink/ink42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23" Type="http://schemas.openxmlformats.org/officeDocument/2006/relationships/image" Target="../media/image19.png"/><Relationship Id="rId28" Type="http://schemas.openxmlformats.org/officeDocument/2006/relationships/customXml" Target="../ink/ink21.xml"/><Relationship Id="rId49" Type="http://schemas.openxmlformats.org/officeDocument/2006/relationships/image" Target="../media/image32.png"/><Relationship Id="rId114" Type="http://schemas.openxmlformats.org/officeDocument/2006/relationships/customXml" Target="../ink/ink64.xml"/><Relationship Id="rId10" Type="http://schemas.openxmlformats.org/officeDocument/2006/relationships/customXml" Target="../ink/ink12.xml"/><Relationship Id="rId31" Type="http://schemas.openxmlformats.org/officeDocument/2006/relationships/image" Target="../media/image23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6.xml"/><Relationship Id="rId81" Type="http://schemas.openxmlformats.org/officeDocument/2006/relationships/image" Target="../media/image48.png"/><Relationship Id="rId86" Type="http://schemas.openxmlformats.org/officeDocument/2006/relationships/customXml" Target="../ink/ink50.xml"/><Relationship Id="rId94" Type="http://schemas.openxmlformats.org/officeDocument/2006/relationships/customXml" Target="../ink/ink54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6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35.png"/><Relationship Id="rId76" Type="http://schemas.openxmlformats.org/officeDocument/2006/relationships/customXml" Target="../ink/ink45.xml"/><Relationship Id="rId97" Type="http://schemas.openxmlformats.org/officeDocument/2006/relationships/image" Target="../media/image56.png"/><Relationship Id="rId104" Type="http://schemas.openxmlformats.org/officeDocument/2006/relationships/customXml" Target="../ink/ink59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3.xml"/><Relationship Id="rId2" Type="http://schemas.openxmlformats.org/officeDocument/2006/relationships/customXml" Target="../ink/ink8.xml"/><Relationship Id="rId29" Type="http://schemas.openxmlformats.org/officeDocument/2006/relationships/image" Target="../media/image22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30.png"/><Relationship Id="rId66" Type="http://schemas.openxmlformats.org/officeDocument/2006/relationships/customXml" Target="../ink/ink40.xml"/><Relationship Id="rId87" Type="http://schemas.openxmlformats.org/officeDocument/2006/relationships/image" Target="../media/image51.png"/><Relationship Id="rId110" Type="http://schemas.openxmlformats.org/officeDocument/2006/relationships/customXml" Target="../ink/ink62.xml"/><Relationship Id="rId115" Type="http://schemas.openxmlformats.org/officeDocument/2006/relationships/image" Target="../media/image65.png"/><Relationship Id="rId61" Type="http://schemas.openxmlformats.org/officeDocument/2006/relationships/image" Target="../media/image38.png"/><Relationship Id="rId82" Type="http://schemas.openxmlformats.org/officeDocument/2006/relationships/customXml" Target="../ink/ink48.xml"/><Relationship Id="rId19" Type="http://schemas.openxmlformats.org/officeDocument/2006/relationships/image" Target="../media/image17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25.png"/><Relationship Id="rId56" Type="http://schemas.openxmlformats.org/officeDocument/2006/relationships/customXml" Target="../ink/ink35.xml"/><Relationship Id="rId77" Type="http://schemas.openxmlformats.org/officeDocument/2006/relationships/image" Target="../media/image46.png"/><Relationship Id="rId100" Type="http://schemas.openxmlformats.org/officeDocument/2006/relationships/customXml" Target="../ink/ink57.xml"/><Relationship Id="rId105" Type="http://schemas.openxmlformats.org/officeDocument/2006/relationships/image" Target="../media/image60.png"/><Relationship Id="rId8" Type="http://schemas.openxmlformats.org/officeDocument/2006/relationships/customXml" Target="../ink/ink11.xml"/><Relationship Id="rId51" Type="http://schemas.openxmlformats.org/officeDocument/2006/relationships/image" Target="../media/image33.png"/><Relationship Id="rId72" Type="http://schemas.openxmlformats.org/officeDocument/2006/relationships/customXml" Target="../ink/ink43.xml"/><Relationship Id="rId93" Type="http://schemas.openxmlformats.org/officeDocument/2006/relationships/image" Target="../media/image54.png"/><Relationship Id="rId98" Type="http://schemas.openxmlformats.org/officeDocument/2006/relationships/customXml" Target="../ink/ink56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30.xml"/><Relationship Id="rId67" Type="http://schemas.openxmlformats.org/officeDocument/2006/relationships/image" Target="../media/image41.png"/><Relationship Id="rId116" Type="http://schemas.openxmlformats.org/officeDocument/2006/relationships/customXml" Target="../ink/ink65.xml"/><Relationship Id="rId20" Type="http://schemas.openxmlformats.org/officeDocument/2006/relationships/customXml" Target="../ink/ink17.xml"/><Relationship Id="rId41" Type="http://schemas.openxmlformats.org/officeDocument/2006/relationships/image" Target="../media/image28.png"/><Relationship Id="rId62" Type="http://schemas.openxmlformats.org/officeDocument/2006/relationships/customXml" Target="../ink/ink38.xml"/><Relationship Id="rId83" Type="http://schemas.openxmlformats.org/officeDocument/2006/relationships/image" Target="../media/image49.png"/><Relationship Id="rId88" Type="http://schemas.openxmlformats.org/officeDocument/2006/relationships/customXml" Target="../ink/ink51.xml"/><Relationship Id="rId111" Type="http://schemas.openxmlformats.org/officeDocument/2006/relationships/image" Target="../media/image63.png"/><Relationship Id="rId15" Type="http://schemas.openxmlformats.org/officeDocument/2006/relationships/image" Target="../media/image15.png"/><Relationship Id="rId36" Type="http://schemas.openxmlformats.org/officeDocument/2006/relationships/customXml" Target="../ink/ink25.xml"/><Relationship Id="rId57" Type="http://schemas.openxmlformats.org/officeDocument/2006/relationships/image" Target="../media/image36.png"/><Relationship Id="rId106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청라 돔구장 추진에 '맥 빠진 문학야구장' &lt; 인천 &lt; 정치 &lt; 기사본문 - 인천일보">
            <a:extLst>
              <a:ext uri="{FF2B5EF4-FFF2-40B4-BE49-F238E27FC236}">
                <a16:creationId xmlns:a16="http://schemas.microsoft.com/office/drawing/2014/main" id="{B074FD8E-BB3E-CDD6-41E9-534B8876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19" y="23225"/>
            <a:ext cx="10270836" cy="683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69D86C-EDCA-5D55-CAF5-23E8D699B9F1}"/>
              </a:ext>
            </a:extLst>
          </p:cNvPr>
          <p:cNvSpPr/>
          <p:nvPr/>
        </p:nvSpPr>
        <p:spPr>
          <a:xfrm>
            <a:off x="535709" y="147782"/>
            <a:ext cx="11194473" cy="304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47D04D-846C-074F-6650-F0A842726681}"/>
              </a:ext>
            </a:extLst>
          </p:cNvPr>
          <p:cNvSpPr/>
          <p:nvPr/>
        </p:nvSpPr>
        <p:spPr>
          <a:xfrm>
            <a:off x="4521198" y="979056"/>
            <a:ext cx="3223491" cy="193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31A45A-7634-CA43-DF80-C9A243319A12}"/>
              </a:ext>
            </a:extLst>
          </p:cNvPr>
          <p:cNvSpPr/>
          <p:nvPr/>
        </p:nvSpPr>
        <p:spPr>
          <a:xfrm>
            <a:off x="535708" y="3048000"/>
            <a:ext cx="11194473" cy="43041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0A20DF7-C64A-AF1C-A532-6B45F1EB3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43831"/>
              </p:ext>
            </p:extLst>
          </p:nvPr>
        </p:nvGraphicFramePr>
        <p:xfrm>
          <a:off x="3394359" y="3440612"/>
          <a:ext cx="8063349" cy="266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1907">
                  <a:extLst>
                    <a:ext uri="{9D8B030D-6E8A-4147-A177-3AD203B41FA5}">
                      <a16:colId xmlns:a16="http://schemas.microsoft.com/office/drawing/2014/main" val="2253647600"/>
                    </a:ext>
                  </a:extLst>
                </a:gridCol>
                <a:gridCol w="1151907">
                  <a:extLst>
                    <a:ext uri="{9D8B030D-6E8A-4147-A177-3AD203B41FA5}">
                      <a16:colId xmlns:a16="http://schemas.microsoft.com/office/drawing/2014/main" val="1163845256"/>
                    </a:ext>
                  </a:extLst>
                </a:gridCol>
                <a:gridCol w="1151907">
                  <a:extLst>
                    <a:ext uri="{9D8B030D-6E8A-4147-A177-3AD203B41FA5}">
                      <a16:colId xmlns:a16="http://schemas.microsoft.com/office/drawing/2014/main" val="3960597306"/>
                    </a:ext>
                  </a:extLst>
                </a:gridCol>
                <a:gridCol w="1151907">
                  <a:extLst>
                    <a:ext uri="{9D8B030D-6E8A-4147-A177-3AD203B41FA5}">
                      <a16:colId xmlns:a16="http://schemas.microsoft.com/office/drawing/2014/main" val="607291845"/>
                    </a:ext>
                  </a:extLst>
                </a:gridCol>
                <a:gridCol w="1151907">
                  <a:extLst>
                    <a:ext uri="{9D8B030D-6E8A-4147-A177-3AD203B41FA5}">
                      <a16:colId xmlns:a16="http://schemas.microsoft.com/office/drawing/2014/main" val="4033709682"/>
                    </a:ext>
                  </a:extLst>
                </a:gridCol>
                <a:gridCol w="1151907">
                  <a:extLst>
                    <a:ext uri="{9D8B030D-6E8A-4147-A177-3AD203B41FA5}">
                      <a16:colId xmlns:a16="http://schemas.microsoft.com/office/drawing/2014/main" val="1269457702"/>
                    </a:ext>
                  </a:extLst>
                </a:gridCol>
                <a:gridCol w="1151907">
                  <a:extLst>
                    <a:ext uri="{9D8B030D-6E8A-4147-A177-3AD203B41FA5}">
                      <a16:colId xmlns:a16="http://schemas.microsoft.com/office/drawing/2014/main" val="1911634304"/>
                    </a:ext>
                  </a:extLst>
                </a:gridCol>
              </a:tblGrid>
              <a:tr h="4435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4921"/>
                  </a:ext>
                </a:extLst>
              </a:tr>
              <a:tr h="443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93853"/>
                  </a:ext>
                </a:extLst>
              </a:tr>
              <a:tr h="443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61480"/>
                  </a:ext>
                </a:extLst>
              </a:tr>
              <a:tr h="4435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64058"/>
                  </a:ext>
                </a:extLst>
              </a:tr>
              <a:tr h="4435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23863"/>
                  </a:ext>
                </a:extLst>
              </a:tr>
              <a:tr h="4435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6641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BE6E2A-EABA-A95B-8D03-D2C38774A876}"/>
              </a:ext>
            </a:extLst>
          </p:cNvPr>
          <p:cNvSpPr/>
          <p:nvPr/>
        </p:nvSpPr>
        <p:spPr>
          <a:xfrm>
            <a:off x="886692" y="3440612"/>
            <a:ext cx="2105890" cy="3394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41E15C75-C921-00B8-301B-62621458BF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786230"/>
              </p:ext>
            </p:extLst>
          </p:nvPr>
        </p:nvGraphicFramePr>
        <p:xfrm>
          <a:off x="5307814" y="1048328"/>
          <a:ext cx="1576372" cy="137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11C85965-56BA-2B5B-C019-80E0BF76E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985729"/>
              </p:ext>
            </p:extLst>
          </p:nvPr>
        </p:nvGraphicFramePr>
        <p:xfrm>
          <a:off x="8508406" y="3440612"/>
          <a:ext cx="3572759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4D1B79D2-39F0-5B5E-BE7C-A394379D3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645772"/>
              </p:ext>
            </p:extLst>
          </p:nvPr>
        </p:nvGraphicFramePr>
        <p:xfrm>
          <a:off x="5307814" y="4438358"/>
          <a:ext cx="2055045" cy="227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56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E5282-EEC7-CC52-3F86-3059C08ACAF2}"/>
              </a:ext>
            </a:extLst>
          </p:cNvPr>
          <p:cNvSpPr/>
          <p:nvPr/>
        </p:nvSpPr>
        <p:spPr>
          <a:xfrm>
            <a:off x="1327049" y="517237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724B6D-1ABF-2B1B-084C-E23C22E99117}"/>
              </a:ext>
            </a:extLst>
          </p:cNvPr>
          <p:cNvSpPr/>
          <p:nvPr/>
        </p:nvSpPr>
        <p:spPr>
          <a:xfrm>
            <a:off x="2538506" y="2823344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BE8BE3-828B-43B6-D9C4-E8FD3A330066}"/>
              </a:ext>
            </a:extLst>
          </p:cNvPr>
          <p:cNvSpPr/>
          <p:nvPr/>
        </p:nvSpPr>
        <p:spPr>
          <a:xfrm>
            <a:off x="3492385" y="1791093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D7F648-BB5C-ADDB-C777-F2C378F6F2D8}"/>
              </a:ext>
            </a:extLst>
          </p:cNvPr>
          <p:cNvSpPr/>
          <p:nvPr/>
        </p:nvSpPr>
        <p:spPr>
          <a:xfrm>
            <a:off x="2467133" y="802889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944A7-AC0A-3833-2EE6-51CDB6AC874E}"/>
              </a:ext>
            </a:extLst>
          </p:cNvPr>
          <p:cNvSpPr/>
          <p:nvPr/>
        </p:nvSpPr>
        <p:spPr>
          <a:xfrm>
            <a:off x="1489197" y="1791093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65931F-BC91-8A25-0CA4-7BA44C3DC53E}"/>
              </a:ext>
            </a:extLst>
          </p:cNvPr>
          <p:cNvCxnSpPr/>
          <p:nvPr/>
        </p:nvCxnSpPr>
        <p:spPr>
          <a:xfrm flipV="1">
            <a:off x="3286652" y="2222349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6A3AD7-586F-8219-3825-1BA54601BF68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3215279" y="1019944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5C21D8-CF48-2C1B-7EA2-04D0CA3D84C0}"/>
              </a:ext>
            </a:extLst>
          </p:cNvPr>
          <p:cNvCxnSpPr/>
          <p:nvPr/>
        </p:nvCxnSpPr>
        <p:spPr>
          <a:xfrm flipH="1">
            <a:off x="1863270" y="1068480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0A909E-B19F-80EC-BF99-E1ECED0F18DF}"/>
              </a:ext>
            </a:extLst>
          </p:cNvPr>
          <p:cNvCxnSpPr>
            <a:endCxn id="5" idx="1"/>
          </p:cNvCxnSpPr>
          <p:nvPr/>
        </p:nvCxnSpPr>
        <p:spPr>
          <a:xfrm>
            <a:off x="1863270" y="2222349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41C14A-2275-31FC-8601-02B688BA640F}"/>
              </a:ext>
            </a:extLst>
          </p:cNvPr>
          <p:cNvSpPr/>
          <p:nvPr/>
        </p:nvSpPr>
        <p:spPr>
          <a:xfrm>
            <a:off x="4813445" y="503382"/>
            <a:ext cx="6051506" cy="6017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60941C-5C1B-3233-673F-754C9198D1C6}"/>
              </a:ext>
            </a:extLst>
          </p:cNvPr>
          <p:cNvSpPr/>
          <p:nvPr/>
        </p:nvSpPr>
        <p:spPr>
          <a:xfrm>
            <a:off x="1383037" y="4077855"/>
            <a:ext cx="3140364" cy="5264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E124CF-7832-1D84-7857-AE5792D68BAF}"/>
              </a:ext>
            </a:extLst>
          </p:cNvPr>
          <p:cNvSpPr/>
          <p:nvPr/>
        </p:nvSpPr>
        <p:spPr>
          <a:xfrm>
            <a:off x="1357746" y="4745511"/>
            <a:ext cx="3140364" cy="5264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894C7C-6D27-D4E6-FADE-1D0F2DF879FA}"/>
              </a:ext>
            </a:extLst>
          </p:cNvPr>
          <p:cNvSpPr/>
          <p:nvPr/>
        </p:nvSpPr>
        <p:spPr>
          <a:xfrm>
            <a:off x="1332455" y="5413167"/>
            <a:ext cx="3140364" cy="5264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AE5D83-188A-5A58-C997-099DC0634A54}"/>
              </a:ext>
            </a:extLst>
          </p:cNvPr>
          <p:cNvSpPr/>
          <p:nvPr/>
        </p:nvSpPr>
        <p:spPr>
          <a:xfrm>
            <a:off x="1307164" y="6080823"/>
            <a:ext cx="3140364" cy="5264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3D1511-64E9-5927-E04D-9581AE38F8AF}"/>
              </a:ext>
            </a:extLst>
          </p:cNvPr>
          <p:cNvSpPr/>
          <p:nvPr/>
        </p:nvSpPr>
        <p:spPr>
          <a:xfrm>
            <a:off x="600364" y="99629"/>
            <a:ext cx="11194473" cy="304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7D80F4-6E0F-CF08-E5D8-81EC3133A960}"/>
              </a:ext>
            </a:extLst>
          </p:cNvPr>
          <p:cNvSpPr/>
          <p:nvPr/>
        </p:nvSpPr>
        <p:spPr>
          <a:xfrm>
            <a:off x="3330749" y="3429000"/>
            <a:ext cx="535709" cy="3013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169FDD-86C9-2AF0-6D00-A624D35DC018}"/>
              </a:ext>
            </a:extLst>
          </p:cNvPr>
          <p:cNvSpPr/>
          <p:nvPr/>
        </p:nvSpPr>
        <p:spPr>
          <a:xfrm>
            <a:off x="3939229" y="3429000"/>
            <a:ext cx="535709" cy="3013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AA0976-D7BD-BACD-109C-8FD8911CC395}"/>
              </a:ext>
            </a:extLst>
          </p:cNvPr>
          <p:cNvGrpSpPr/>
          <p:nvPr/>
        </p:nvGrpSpPr>
        <p:grpSpPr>
          <a:xfrm>
            <a:off x="5395767" y="1634589"/>
            <a:ext cx="4311000" cy="3174840"/>
            <a:chOff x="5395767" y="1634589"/>
            <a:chExt cx="4311000" cy="31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6046E24-2DD5-E630-A5FC-FACDF050D947}"/>
                    </a:ext>
                  </a:extLst>
                </p14:cNvPr>
                <p14:cNvContentPartPr/>
                <p14:nvPr/>
              </p14:nvContentPartPr>
              <p14:xfrm>
                <a:off x="5395767" y="2030949"/>
                <a:ext cx="707040" cy="21758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6046E24-2DD5-E630-A5FC-FACDF050D9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7127" y="2021949"/>
                  <a:ext cx="724680" cy="21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FB35CF3-99B1-2FAF-EE3B-DA7C59A9802A}"/>
                    </a:ext>
                  </a:extLst>
                </p14:cNvPr>
                <p14:cNvContentPartPr/>
                <p14:nvPr/>
              </p14:nvContentPartPr>
              <p14:xfrm>
                <a:off x="5782047" y="3421629"/>
                <a:ext cx="638280" cy="603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FB35CF3-99B1-2FAF-EE3B-DA7C59A980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3047" y="3412629"/>
                  <a:ext cx="6559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815C532-3F3B-7C9A-FEB8-11802D73351A}"/>
                    </a:ext>
                  </a:extLst>
                </p14:cNvPr>
                <p14:cNvContentPartPr/>
                <p14:nvPr/>
              </p14:nvContentPartPr>
              <p14:xfrm>
                <a:off x="6613287" y="1634589"/>
                <a:ext cx="481320" cy="3174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815C532-3F3B-7C9A-FEB8-11802D7335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04287" y="1625949"/>
                  <a:ext cx="498960" cy="31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F2E7784-552C-0472-DCB9-35EEAC0726A8}"/>
                    </a:ext>
                  </a:extLst>
                </p14:cNvPr>
                <p14:cNvContentPartPr/>
                <p14:nvPr/>
              </p14:nvContentPartPr>
              <p14:xfrm>
                <a:off x="8007927" y="2259909"/>
                <a:ext cx="789120" cy="2250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F2E7784-552C-0472-DCB9-35EEAC072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8927" y="2250909"/>
                  <a:ext cx="806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A6A128D-8A52-54D9-51E2-CB2D38A0BED8}"/>
                    </a:ext>
                  </a:extLst>
                </p14:cNvPr>
                <p14:cNvContentPartPr/>
                <p14:nvPr/>
              </p14:nvContentPartPr>
              <p14:xfrm>
                <a:off x="7782567" y="2521269"/>
                <a:ext cx="1189440" cy="582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A6A128D-8A52-54D9-51E2-CB2D38A0BE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73567" y="2512629"/>
                  <a:ext cx="12070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9260328-DDDC-DCAB-9B42-C46E193ADAB3}"/>
                    </a:ext>
                  </a:extLst>
                </p14:cNvPr>
                <p14:cNvContentPartPr/>
                <p14:nvPr/>
              </p14:nvContentPartPr>
              <p14:xfrm>
                <a:off x="7860327" y="3149469"/>
                <a:ext cx="692640" cy="1116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9260328-DDDC-DCAB-9B42-C46E193ADA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51327" y="3140469"/>
                  <a:ext cx="71028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752E4E-3883-4FB0-6880-F07FBCD895BC}"/>
                    </a:ext>
                  </a:extLst>
                </p14:cNvPr>
                <p14:cNvContentPartPr/>
                <p14:nvPr/>
              </p14:nvContentPartPr>
              <p14:xfrm>
                <a:off x="7536687" y="4039029"/>
                <a:ext cx="2170080" cy="385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752E4E-3883-4FB0-6880-F07FBCD895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8047" y="4030029"/>
                  <a:ext cx="2187720" cy="40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332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17297B-43C2-000A-1DC8-A8D813448009}"/>
              </a:ext>
            </a:extLst>
          </p:cNvPr>
          <p:cNvSpPr/>
          <p:nvPr/>
        </p:nvSpPr>
        <p:spPr>
          <a:xfrm>
            <a:off x="535709" y="147782"/>
            <a:ext cx="11194473" cy="304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919EEE-AD31-DEBC-8C40-475CCC51A64C}"/>
              </a:ext>
            </a:extLst>
          </p:cNvPr>
          <p:cNvSpPr/>
          <p:nvPr/>
        </p:nvSpPr>
        <p:spPr>
          <a:xfrm>
            <a:off x="1052375" y="843493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B42925-D61C-AA08-4074-92D905AC162B}"/>
              </a:ext>
            </a:extLst>
          </p:cNvPr>
          <p:cNvSpPr/>
          <p:nvPr/>
        </p:nvSpPr>
        <p:spPr>
          <a:xfrm>
            <a:off x="2263832" y="3149600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B6CF3-A23A-1645-8961-8D192567AF16}"/>
              </a:ext>
            </a:extLst>
          </p:cNvPr>
          <p:cNvSpPr/>
          <p:nvPr/>
        </p:nvSpPr>
        <p:spPr>
          <a:xfrm>
            <a:off x="3217711" y="2117349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FB385C-22B1-F829-8B73-F38066AC4A0C}"/>
              </a:ext>
            </a:extLst>
          </p:cNvPr>
          <p:cNvSpPr/>
          <p:nvPr/>
        </p:nvSpPr>
        <p:spPr>
          <a:xfrm>
            <a:off x="2192459" y="1129145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BE8B09-5095-D051-7D52-E04A5FAB8943}"/>
              </a:ext>
            </a:extLst>
          </p:cNvPr>
          <p:cNvSpPr/>
          <p:nvPr/>
        </p:nvSpPr>
        <p:spPr>
          <a:xfrm>
            <a:off x="1214523" y="2117349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EC3C5D-C966-4700-1E07-4C9E493CC2D8}"/>
              </a:ext>
            </a:extLst>
          </p:cNvPr>
          <p:cNvCxnSpPr/>
          <p:nvPr/>
        </p:nvCxnSpPr>
        <p:spPr>
          <a:xfrm flipV="1">
            <a:off x="3011978" y="2548605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6BF0138-EAE4-EF0B-7BE5-DD5B93214C6B}"/>
              </a:ext>
            </a:extLst>
          </p:cNvPr>
          <p:cNvCxnSpPr>
            <a:stCxn id="60" idx="3"/>
            <a:endCxn id="59" idx="0"/>
          </p:cNvCxnSpPr>
          <p:nvPr/>
        </p:nvCxnSpPr>
        <p:spPr>
          <a:xfrm>
            <a:off x="2940605" y="1346200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FA1E8AF-B51B-5120-6D3E-68FDC522C97B}"/>
              </a:ext>
            </a:extLst>
          </p:cNvPr>
          <p:cNvCxnSpPr/>
          <p:nvPr/>
        </p:nvCxnSpPr>
        <p:spPr>
          <a:xfrm flipH="1">
            <a:off x="1588596" y="1394736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DCB0E93-10A0-E43B-02A1-C98CAC64919E}"/>
              </a:ext>
            </a:extLst>
          </p:cNvPr>
          <p:cNvCxnSpPr>
            <a:endCxn id="58" idx="1"/>
          </p:cNvCxnSpPr>
          <p:nvPr/>
        </p:nvCxnSpPr>
        <p:spPr>
          <a:xfrm>
            <a:off x="1588596" y="2548605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74D31C4-47C7-C949-04FF-C49A47DFF33A}"/>
              </a:ext>
            </a:extLst>
          </p:cNvPr>
          <p:cNvSpPr/>
          <p:nvPr/>
        </p:nvSpPr>
        <p:spPr>
          <a:xfrm>
            <a:off x="4510265" y="836796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842D54-7CA2-300A-213E-1D25CB9D8A44}"/>
              </a:ext>
            </a:extLst>
          </p:cNvPr>
          <p:cNvSpPr/>
          <p:nvPr/>
        </p:nvSpPr>
        <p:spPr>
          <a:xfrm>
            <a:off x="5721722" y="3142903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1798FE0-0D39-E7F4-3315-FFDFF51071CC}"/>
              </a:ext>
            </a:extLst>
          </p:cNvPr>
          <p:cNvSpPr/>
          <p:nvPr/>
        </p:nvSpPr>
        <p:spPr>
          <a:xfrm>
            <a:off x="6675601" y="2110652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1147B54-E8C1-DEBF-FF36-75D566256297}"/>
              </a:ext>
            </a:extLst>
          </p:cNvPr>
          <p:cNvSpPr/>
          <p:nvPr/>
        </p:nvSpPr>
        <p:spPr>
          <a:xfrm>
            <a:off x="5650349" y="1122448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2B19CB-DF35-3602-2D75-1DD18B21F097}"/>
              </a:ext>
            </a:extLst>
          </p:cNvPr>
          <p:cNvSpPr/>
          <p:nvPr/>
        </p:nvSpPr>
        <p:spPr>
          <a:xfrm>
            <a:off x="4672413" y="2110652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84ABE11-A0EF-AF2F-6FDF-E0C49D4183B7}"/>
              </a:ext>
            </a:extLst>
          </p:cNvPr>
          <p:cNvCxnSpPr/>
          <p:nvPr/>
        </p:nvCxnSpPr>
        <p:spPr>
          <a:xfrm flipV="1">
            <a:off x="6469868" y="2541908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433443B-322F-0B78-B6F7-D79C883A4BBD}"/>
              </a:ext>
            </a:extLst>
          </p:cNvPr>
          <p:cNvCxnSpPr>
            <a:stCxn id="75" idx="3"/>
            <a:endCxn id="74" idx="0"/>
          </p:cNvCxnSpPr>
          <p:nvPr/>
        </p:nvCxnSpPr>
        <p:spPr>
          <a:xfrm>
            <a:off x="6398495" y="1339503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38563E9-0330-F163-DDA6-01DA4951FE83}"/>
              </a:ext>
            </a:extLst>
          </p:cNvPr>
          <p:cNvCxnSpPr/>
          <p:nvPr/>
        </p:nvCxnSpPr>
        <p:spPr>
          <a:xfrm flipH="1">
            <a:off x="5046486" y="1388039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81BED84-A787-FA05-9A20-089727092CE2}"/>
              </a:ext>
            </a:extLst>
          </p:cNvPr>
          <p:cNvCxnSpPr>
            <a:endCxn id="73" idx="1"/>
          </p:cNvCxnSpPr>
          <p:nvPr/>
        </p:nvCxnSpPr>
        <p:spPr>
          <a:xfrm>
            <a:off x="5046486" y="2541908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8CFA6D-6E65-2B06-C47E-B2E51E936E78}"/>
              </a:ext>
            </a:extLst>
          </p:cNvPr>
          <p:cNvSpPr/>
          <p:nvPr/>
        </p:nvSpPr>
        <p:spPr>
          <a:xfrm>
            <a:off x="7968155" y="830099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8DDE8E-AAC9-C9FE-7C6C-739E2175DBA3}"/>
              </a:ext>
            </a:extLst>
          </p:cNvPr>
          <p:cNvSpPr/>
          <p:nvPr/>
        </p:nvSpPr>
        <p:spPr>
          <a:xfrm>
            <a:off x="9179612" y="3136206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D7908AB-DBF8-3A50-6D3A-2C30FC3AF1EC}"/>
              </a:ext>
            </a:extLst>
          </p:cNvPr>
          <p:cNvSpPr/>
          <p:nvPr/>
        </p:nvSpPr>
        <p:spPr>
          <a:xfrm>
            <a:off x="10133491" y="2103955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FC3C7C-155B-A7A5-1B21-0837B9F6373F}"/>
              </a:ext>
            </a:extLst>
          </p:cNvPr>
          <p:cNvSpPr/>
          <p:nvPr/>
        </p:nvSpPr>
        <p:spPr>
          <a:xfrm>
            <a:off x="9108239" y="1115751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9ADBAA-667F-5468-10F5-B33E56FF9B69}"/>
              </a:ext>
            </a:extLst>
          </p:cNvPr>
          <p:cNvSpPr/>
          <p:nvPr/>
        </p:nvSpPr>
        <p:spPr>
          <a:xfrm>
            <a:off x="8130303" y="2103955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5AD9334-A690-12DA-36B7-CE9402A6E63A}"/>
              </a:ext>
            </a:extLst>
          </p:cNvPr>
          <p:cNvCxnSpPr/>
          <p:nvPr/>
        </p:nvCxnSpPr>
        <p:spPr>
          <a:xfrm flipV="1">
            <a:off x="9927758" y="2535211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06C701B-8548-DEE5-E504-25C6B7CB8AB2}"/>
              </a:ext>
            </a:extLst>
          </p:cNvPr>
          <p:cNvCxnSpPr>
            <a:stCxn id="84" idx="3"/>
            <a:endCxn id="83" idx="0"/>
          </p:cNvCxnSpPr>
          <p:nvPr/>
        </p:nvCxnSpPr>
        <p:spPr>
          <a:xfrm>
            <a:off x="9856385" y="1332806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5A78B02-1F4A-46C8-D0A6-1F76AA394AEC}"/>
              </a:ext>
            </a:extLst>
          </p:cNvPr>
          <p:cNvCxnSpPr/>
          <p:nvPr/>
        </p:nvCxnSpPr>
        <p:spPr>
          <a:xfrm flipH="1">
            <a:off x="8504376" y="1381342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455D834-C799-5A96-EE61-F7272FF3CE75}"/>
              </a:ext>
            </a:extLst>
          </p:cNvPr>
          <p:cNvCxnSpPr>
            <a:endCxn id="82" idx="1"/>
          </p:cNvCxnSpPr>
          <p:nvPr/>
        </p:nvCxnSpPr>
        <p:spPr>
          <a:xfrm>
            <a:off x="8504376" y="2535211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8827282-5B44-3E7A-A730-DE848998277C}"/>
              </a:ext>
            </a:extLst>
          </p:cNvPr>
          <p:cNvSpPr/>
          <p:nvPr/>
        </p:nvSpPr>
        <p:spPr>
          <a:xfrm>
            <a:off x="1052375" y="4395186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4978D9E-A2B0-FDE1-06EB-C1850AA432E2}"/>
              </a:ext>
            </a:extLst>
          </p:cNvPr>
          <p:cNvSpPr/>
          <p:nvPr/>
        </p:nvSpPr>
        <p:spPr>
          <a:xfrm>
            <a:off x="2263832" y="6701293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172967A-628D-8843-469A-F04728523B5A}"/>
              </a:ext>
            </a:extLst>
          </p:cNvPr>
          <p:cNvSpPr/>
          <p:nvPr/>
        </p:nvSpPr>
        <p:spPr>
          <a:xfrm>
            <a:off x="3217711" y="5669042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34EF0D-735F-DDFD-025B-4227CA79DCA9}"/>
              </a:ext>
            </a:extLst>
          </p:cNvPr>
          <p:cNvSpPr/>
          <p:nvPr/>
        </p:nvSpPr>
        <p:spPr>
          <a:xfrm>
            <a:off x="2192459" y="4680838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AAFD6A-1CD8-BE7C-8980-715A03BB93A0}"/>
              </a:ext>
            </a:extLst>
          </p:cNvPr>
          <p:cNvSpPr/>
          <p:nvPr/>
        </p:nvSpPr>
        <p:spPr>
          <a:xfrm>
            <a:off x="1214523" y="5669042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82478C2-F721-7132-3005-6243D42F68AE}"/>
              </a:ext>
            </a:extLst>
          </p:cNvPr>
          <p:cNvCxnSpPr/>
          <p:nvPr/>
        </p:nvCxnSpPr>
        <p:spPr>
          <a:xfrm flipV="1">
            <a:off x="3011978" y="6100298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871A0BD-A436-2156-AFDD-EA217187D335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>
            <a:off x="2940605" y="4897893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13131DD-E295-BC71-EF59-8589562B484B}"/>
              </a:ext>
            </a:extLst>
          </p:cNvPr>
          <p:cNvCxnSpPr/>
          <p:nvPr/>
        </p:nvCxnSpPr>
        <p:spPr>
          <a:xfrm flipH="1">
            <a:off x="1588596" y="4946429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4AF77C-7B6D-BF4D-160D-9B1B4F2E0493}"/>
              </a:ext>
            </a:extLst>
          </p:cNvPr>
          <p:cNvCxnSpPr>
            <a:endCxn id="92" idx="1"/>
          </p:cNvCxnSpPr>
          <p:nvPr/>
        </p:nvCxnSpPr>
        <p:spPr>
          <a:xfrm>
            <a:off x="1588596" y="6100298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998C404-C5CE-46AB-C2E5-295E8420DE38}"/>
              </a:ext>
            </a:extLst>
          </p:cNvPr>
          <p:cNvSpPr/>
          <p:nvPr/>
        </p:nvSpPr>
        <p:spPr>
          <a:xfrm>
            <a:off x="4510265" y="4388489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9F2BEEA-000B-1C88-9A89-9C08A73F9266}"/>
              </a:ext>
            </a:extLst>
          </p:cNvPr>
          <p:cNvSpPr/>
          <p:nvPr/>
        </p:nvSpPr>
        <p:spPr>
          <a:xfrm>
            <a:off x="5721722" y="6694596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D15CE55-0EC2-F272-1680-7A0DCDC36574}"/>
              </a:ext>
            </a:extLst>
          </p:cNvPr>
          <p:cNvSpPr/>
          <p:nvPr/>
        </p:nvSpPr>
        <p:spPr>
          <a:xfrm>
            <a:off x="6675601" y="5662345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3AA39B7-76BF-E222-7C3E-F3F2582466D4}"/>
              </a:ext>
            </a:extLst>
          </p:cNvPr>
          <p:cNvSpPr/>
          <p:nvPr/>
        </p:nvSpPr>
        <p:spPr>
          <a:xfrm>
            <a:off x="5650349" y="4674141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1BB0AD-084A-CEF9-462E-1B9606B8242A}"/>
              </a:ext>
            </a:extLst>
          </p:cNvPr>
          <p:cNvSpPr/>
          <p:nvPr/>
        </p:nvSpPr>
        <p:spPr>
          <a:xfrm>
            <a:off x="4672413" y="5662345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F9CFD23-69AC-66EB-9E50-79511EBA0503}"/>
              </a:ext>
            </a:extLst>
          </p:cNvPr>
          <p:cNvCxnSpPr/>
          <p:nvPr/>
        </p:nvCxnSpPr>
        <p:spPr>
          <a:xfrm flipV="1">
            <a:off x="6469868" y="6093601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B9B9EF7-564E-00DA-B1B9-616DCDF17140}"/>
              </a:ext>
            </a:extLst>
          </p:cNvPr>
          <p:cNvCxnSpPr>
            <a:stCxn id="103" idx="3"/>
            <a:endCxn id="102" idx="0"/>
          </p:cNvCxnSpPr>
          <p:nvPr/>
        </p:nvCxnSpPr>
        <p:spPr>
          <a:xfrm>
            <a:off x="6398495" y="4891196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6BF7275-0197-378C-FFD6-D52B0113F427}"/>
              </a:ext>
            </a:extLst>
          </p:cNvPr>
          <p:cNvCxnSpPr/>
          <p:nvPr/>
        </p:nvCxnSpPr>
        <p:spPr>
          <a:xfrm flipH="1">
            <a:off x="5046486" y="4939732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AC5EB7B-8199-EBE5-769F-BB9E047C7CA2}"/>
              </a:ext>
            </a:extLst>
          </p:cNvPr>
          <p:cNvCxnSpPr>
            <a:endCxn id="101" idx="1"/>
          </p:cNvCxnSpPr>
          <p:nvPr/>
        </p:nvCxnSpPr>
        <p:spPr>
          <a:xfrm>
            <a:off x="5046486" y="6093601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754154-EF77-E21F-0575-D4370BF1AA1F}"/>
              </a:ext>
            </a:extLst>
          </p:cNvPr>
          <p:cNvSpPr/>
          <p:nvPr/>
        </p:nvSpPr>
        <p:spPr>
          <a:xfrm>
            <a:off x="7968155" y="4381792"/>
            <a:ext cx="3171061" cy="3321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B8A727-05DA-4D55-5E65-48A21852964E}"/>
              </a:ext>
            </a:extLst>
          </p:cNvPr>
          <p:cNvSpPr/>
          <p:nvPr/>
        </p:nvSpPr>
        <p:spPr>
          <a:xfrm>
            <a:off x="9179612" y="6687899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16D47B-01A5-C297-CB66-E76A7F46EA9A}"/>
              </a:ext>
            </a:extLst>
          </p:cNvPr>
          <p:cNvSpPr/>
          <p:nvPr/>
        </p:nvSpPr>
        <p:spPr>
          <a:xfrm>
            <a:off x="10133491" y="5655648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6A4CAF0-8267-3B2B-015D-61EE8901F114}"/>
              </a:ext>
            </a:extLst>
          </p:cNvPr>
          <p:cNvSpPr/>
          <p:nvPr/>
        </p:nvSpPr>
        <p:spPr>
          <a:xfrm>
            <a:off x="9108239" y="4667444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7DC569D-02A5-EB04-8F13-6974E954137F}"/>
              </a:ext>
            </a:extLst>
          </p:cNvPr>
          <p:cNvSpPr/>
          <p:nvPr/>
        </p:nvSpPr>
        <p:spPr>
          <a:xfrm>
            <a:off x="8130303" y="5655648"/>
            <a:ext cx="748146" cy="434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CE8B3F1-DC66-B183-7E04-06BB08B25653}"/>
              </a:ext>
            </a:extLst>
          </p:cNvPr>
          <p:cNvCxnSpPr/>
          <p:nvPr/>
        </p:nvCxnSpPr>
        <p:spPr>
          <a:xfrm flipV="1">
            <a:off x="9927758" y="6086904"/>
            <a:ext cx="421258" cy="600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8C61E4C-3BBA-E15F-8304-18B07BE1B061}"/>
              </a:ext>
            </a:extLst>
          </p:cNvPr>
          <p:cNvCxnSpPr>
            <a:stCxn id="112" idx="3"/>
            <a:endCxn id="111" idx="0"/>
          </p:cNvCxnSpPr>
          <p:nvPr/>
        </p:nvCxnSpPr>
        <p:spPr>
          <a:xfrm>
            <a:off x="9856385" y="4884499"/>
            <a:ext cx="561606" cy="7711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99FB3FB-2B02-B0CA-646E-380213A353F8}"/>
              </a:ext>
            </a:extLst>
          </p:cNvPr>
          <p:cNvCxnSpPr/>
          <p:nvPr/>
        </p:nvCxnSpPr>
        <p:spPr>
          <a:xfrm flipH="1">
            <a:off x="8504376" y="4933035"/>
            <a:ext cx="577746" cy="719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7078A11-8FBA-DBFF-CDB2-F538831BA3D6}"/>
              </a:ext>
            </a:extLst>
          </p:cNvPr>
          <p:cNvCxnSpPr>
            <a:endCxn id="110" idx="1"/>
          </p:cNvCxnSpPr>
          <p:nvPr/>
        </p:nvCxnSpPr>
        <p:spPr>
          <a:xfrm>
            <a:off x="8504376" y="6086904"/>
            <a:ext cx="675236" cy="818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7ACB92FF-9AAE-7874-C427-6E6E5C98B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900578"/>
              </p:ext>
            </p:extLst>
          </p:nvPr>
        </p:nvGraphicFramePr>
        <p:xfrm>
          <a:off x="187773" y="191773"/>
          <a:ext cx="1576372" cy="137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75F6E6FD-CFD1-3377-C7EA-262EA50987F2}"/>
              </a:ext>
            </a:extLst>
          </p:cNvPr>
          <p:cNvGraphicFramePr/>
          <p:nvPr/>
        </p:nvGraphicFramePr>
        <p:xfrm>
          <a:off x="1998481" y="273377"/>
          <a:ext cx="3572759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F8C689C6-AC66-8AEB-93B5-A21EEEA23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618250"/>
              </p:ext>
            </p:extLst>
          </p:nvPr>
        </p:nvGraphicFramePr>
        <p:xfrm>
          <a:off x="5571240" y="358218"/>
          <a:ext cx="2055045" cy="227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C4867A75-7795-042F-1530-F7CA1D1A8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337740"/>
              </p:ext>
            </p:extLst>
          </p:nvPr>
        </p:nvGraphicFramePr>
        <p:xfrm>
          <a:off x="7703127" y="358218"/>
          <a:ext cx="1440872" cy="195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6C6F199C-B0BF-C922-8DD3-7ECE9572C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521544"/>
              </p:ext>
            </p:extLst>
          </p:nvPr>
        </p:nvGraphicFramePr>
        <p:xfrm>
          <a:off x="187773" y="2872507"/>
          <a:ext cx="2724726" cy="296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3A585C9B-F21B-004F-124A-469007468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248077"/>
              </p:ext>
            </p:extLst>
          </p:nvPr>
        </p:nvGraphicFramePr>
        <p:xfrm>
          <a:off x="2429165" y="2872507"/>
          <a:ext cx="1228436" cy="107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292D4A15-1130-3EF4-96E9-5C03EB93A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155010"/>
              </p:ext>
            </p:extLst>
          </p:nvPr>
        </p:nvGraphicFramePr>
        <p:xfrm>
          <a:off x="3657601" y="2770910"/>
          <a:ext cx="1844228" cy="288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9983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17297B-43C2-000A-1DC8-A8D813448009}"/>
              </a:ext>
            </a:extLst>
          </p:cNvPr>
          <p:cNvSpPr/>
          <p:nvPr/>
        </p:nvSpPr>
        <p:spPr>
          <a:xfrm>
            <a:off x="535709" y="147782"/>
            <a:ext cx="11194473" cy="304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73213F-F75F-97BF-F791-6C0E962DD2EA}"/>
              </a:ext>
            </a:extLst>
          </p:cNvPr>
          <p:cNvGrpSpPr/>
          <p:nvPr/>
        </p:nvGrpSpPr>
        <p:grpSpPr>
          <a:xfrm>
            <a:off x="689021" y="827518"/>
            <a:ext cx="2577960" cy="925560"/>
            <a:chOff x="689021" y="827518"/>
            <a:chExt cx="257796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51EB33A-73E0-C69F-77E5-3E11F251E312}"/>
                    </a:ext>
                  </a:extLst>
                </p14:cNvPr>
                <p14:cNvContentPartPr/>
                <p14:nvPr/>
              </p14:nvContentPartPr>
              <p14:xfrm>
                <a:off x="689021" y="827518"/>
                <a:ext cx="1466640" cy="7498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51EB33A-73E0-C69F-77E5-3E11F251E3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021" y="818518"/>
                  <a:ext cx="14842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3539A5B-8B44-81C3-6FA0-70A9AB4B5442}"/>
                    </a:ext>
                  </a:extLst>
                </p14:cNvPr>
                <p14:cNvContentPartPr/>
                <p14:nvPr/>
              </p14:nvContentPartPr>
              <p14:xfrm>
                <a:off x="1876661" y="968998"/>
                <a:ext cx="1390320" cy="7840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3539A5B-8B44-81C3-6FA0-70A9AB4B54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7661" y="959998"/>
                  <a:ext cx="1407960" cy="80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B620DF-1B0A-9E0B-DDFB-776649216FA1}"/>
              </a:ext>
            </a:extLst>
          </p:cNvPr>
          <p:cNvGrpSpPr/>
          <p:nvPr/>
        </p:nvGrpSpPr>
        <p:grpSpPr>
          <a:xfrm>
            <a:off x="3760901" y="866758"/>
            <a:ext cx="2168640" cy="859680"/>
            <a:chOff x="3760901" y="866758"/>
            <a:chExt cx="216864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CF13E3C-5681-D312-CC9A-7DEB4CBEB4CA}"/>
                    </a:ext>
                  </a:extLst>
                </p14:cNvPr>
                <p14:cNvContentPartPr/>
                <p14:nvPr/>
              </p14:nvContentPartPr>
              <p14:xfrm>
                <a:off x="3760901" y="876478"/>
                <a:ext cx="2168640" cy="8499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CF13E3C-5681-D312-CC9A-7DEB4CBEB4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1901" y="867478"/>
                  <a:ext cx="218628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6D64DF4-9AA6-9EA9-B3E9-1064E58009D8}"/>
                    </a:ext>
                  </a:extLst>
                </p14:cNvPr>
                <p14:cNvContentPartPr/>
                <p14:nvPr/>
              </p14:nvContentPartPr>
              <p14:xfrm>
                <a:off x="4748741" y="866758"/>
                <a:ext cx="59040" cy="821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6D64DF4-9AA6-9EA9-B3E9-1064E58009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39741" y="857758"/>
                  <a:ext cx="7668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1D7C766-7F08-DF64-C409-7626C6276ACB}"/>
                    </a:ext>
                  </a:extLst>
                </p14:cNvPr>
                <p14:cNvContentPartPr/>
                <p14:nvPr/>
              </p14:nvContentPartPr>
              <p14:xfrm>
                <a:off x="4057181" y="1197238"/>
                <a:ext cx="203400" cy="274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1D7C766-7F08-DF64-C409-7626C6276A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8181" y="1188238"/>
                  <a:ext cx="221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379529D-7D4D-6ED8-C587-DEF3AD3FB680}"/>
                    </a:ext>
                  </a:extLst>
                </p14:cNvPr>
                <p14:cNvContentPartPr/>
                <p14:nvPr/>
              </p14:nvContentPartPr>
              <p14:xfrm>
                <a:off x="4274261" y="1140718"/>
                <a:ext cx="81360" cy="4626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379529D-7D4D-6ED8-C587-DEF3AD3FB6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5221" y="1131718"/>
                  <a:ext cx="99078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3E70A27-9EE0-B94D-D425-D901A7D54264}"/>
                    </a:ext>
                  </a:extLst>
                </p14:cNvPr>
                <p14:cNvContentPartPr/>
                <p14:nvPr/>
              </p14:nvContentPartPr>
              <p14:xfrm>
                <a:off x="4251581" y="1432318"/>
                <a:ext cx="243720" cy="100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3E70A27-9EE0-B94D-D425-D901A7D542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2581" y="1423318"/>
                  <a:ext cx="261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C88F858-18B1-5CA5-4B9C-BBCC33230BF0}"/>
                    </a:ext>
                  </a:extLst>
                </p14:cNvPr>
                <p14:cNvContentPartPr/>
                <p14:nvPr/>
              </p14:nvContentPartPr>
              <p14:xfrm>
                <a:off x="5014781" y="1159438"/>
                <a:ext cx="7416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C88F858-18B1-5CA5-4B9C-BBCC33230B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5781" y="1150438"/>
                  <a:ext cx="9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FE8D3F1-A38C-BA22-7B5F-076F8D33FF81}"/>
                    </a:ext>
                  </a:extLst>
                </p14:cNvPr>
                <p14:cNvContentPartPr/>
                <p14:nvPr/>
              </p14:nvContentPartPr>
              <p14:xfrm>
                <a:off x="4952141" y="1168798"/>
                <a:ext cx="34560" cy="173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FE8D3F1-A38C-BA22-7B5F-076F8D33FF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3141" y="1159817"/>
                  <a:ext cx="52200" cy="190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F567416-0E70-333E-BD97-259E43D368CA}"/>
                    </a:ext>
                  </a:extLst>
                </p14:cNvPr>
                <p14:cNvContentPartPr/>
                <p14:nvPr/>
              </p14:nvContentPartPr>
              <p14:xfrm>
                <a:off x="4854581" y="1130278"/>
                <a:ext cx="226440" cy="38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F567416-0E70-333E-BD97-259E43D368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5567" y="1121278"/>
                  <a:ext cx="244108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7289623-32D3-7E3A-B40C-B31B890C3492}"/>
                    </a:ext>
                  </a:extLst>
                </p14:cNvPr>
                <p14:cNvContentPartPr/>
                <p14:nvPr/>
              </p14:nvContentPartPr>
              <p14:xfrm>
                <a:off x="4873661" y="1169158"/>
                <a:ext cx="200160" cy="224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7289623-32D3-7E3A-B40C-B31B890C34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4661" y="1160158"/>
                  <a:ext cx="217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212DD45-8592-B5EC-5B69-01CDA8155D81}"/>
                    </a:ext>
                  </a:extLst>
                </p14:cNvPr>
                <p14:cNvContentPartPr/>
                <p14:nvPr/>
              </p14:nvContentPartPr>
              <p14:xfrm>
                <a:off x="5099741" y="1037038"/>
                <a:ext cx="112320" cy="4615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212DD45-8592-B5EC-5B69-01CDA8155D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0770" y="1028038"/>
                  <a:ext cx="129904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EE55693-7076-FA31-7D5E-CEF7A3035C70}"/>
                    </a:ext>
                  </a:extLst>
                </p14:cNvPr>
                <p14:cNvContentPartPr/>
                <p14:nvPr/>
              </p14:nvContentPartPr>
              <p14:xfrm>
                <a:off x="5165621" y="1292638"/>
                <a:ext cx="122400" cy="27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EE55693-7076-FA31-7D5E-CEF7A3035C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6594" y="1283638"/>
                  <a:ext cx="140092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A2C0140-A0C3-B84C-AC57-05C3ED0ED82F}"/>
                    </a:ext>
                  </a:extLst>
                </p14:cNvPr>
                <p14:cNvContentPartPr/>
                <p14:nvPr/>
              </p14:nvContentPartPr>
              <p14:xfrm>
                <a:off x="5344901" y="1130638"/>
                <a:ext cx="112680" cy="2286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A2C0140-A0C3-B84C-AC57-05C3ED0ED8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5901" y="1121638"/>
                  <a:ext cx="13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AF19FE2-853B-4347-9D10-00F360D557D9}"/>
                    </a:ext>
                  </a:extLst>
                </p14:cNvPr>
                <p14:cNvContentPartPr/>
                <p14:nvPr/>
              </p14:nvContentPartPr>
              <p14:xfrm>
                <a:off x="5222141" y="1321078"/>
                <a:ext cx="321840" cy="92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AF19FE2-853B-4347-9D10-00F360D557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3141" y="1312078"/>
                  <a:ext cx="339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548CDC9-9BD1-DFF2-B64D-274A18001A26}"/>
                    </a:ext>
                  </a:extLst>
                </p14:cNvPr>
                <p14:cNvContentPartPr/>
                <p14:nvPr/>
              </p14:nvContentPartPr>
              <p14:xfrm>
                <a:off x="5438501" y="1442038"/>
                <a:ext cx="218880" cy="1227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548CDC9-9BD1-DFF2-B64D-274A18001A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29501" y="1433038"/>
                  <a:ext cx="2365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F22C63F-5C77-A45E-2AA7-CBBB492A3F8A}"/>
              </a:ext>
            </a:extLst>
          </p:cNvPr>
          <p:cNvGrpSpPr/>
          <p:nvPr/>
        </p:nvGrpSpPr>
        <p:grpSpPr>
          <a:xfrm>
            <a:off x="4811741" y="885838"/>
            <a:ext cx="852840" cy="807840"/>
            <a:chOff x="4811741" y="885838"/>
            <a:chExt cx="85284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014ABC9-14A5-FACC-D91D-0F574825CF8A}"/>
                    </a:ext>
                  </a:extLst>
                </p14:cNvPr>
                <p14:cNvContentPartPr/>
                <p14:nvPr/>
              </p14:nvContentPartPr>
              <p14:xfrm>
                <a:off x="4811741" y="885838"/>
                <a:ext cx="128160" cy="266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014ABC9-14A5-FACC-D91D-0F574825CF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2741" y="876850"/>
                  <a:ext cx="145800" cy="284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247E00A-5D37-AF74-09EC-79527C8AF00E}"/>
                    </a:ext>
                  </a:extLst>
                </p14:cNvPr>
                <p14:cNvContentPartPr/>
                <p14:nvPr/>
              </p14:nvContentPartPr>
              <p14:xfrm>
                <a:off x="4911461" y="1037038"/>
                <a:ext cx="141480" cy="208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247E00A-5D37-AF74-09EC-79527C8AF0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2461" y="1028038"/>
                  <a:ext cx="159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6B79741-7829-664F-17F9-4C2D492DE741}"/>
                    </a:ext>
                  </a:extLst>
                </p14:cNvPr>
                <p14:cNvContentPartPr/>
                <p14:nvPr/>
              </p14:nvContentPartPr>
              <p14:xfrm>
                <a:off x="4954661" y="1206598"/>
                <a:ext cx="98280" cy="2026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6B79741-7829-664F-17F9-4C2D492DE7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5661" y="1197598"/>
                  <a:ext cx="115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6045DA1-A2C1-9736-035A-C6F159C47489}"/>
                    </a:ext>
                  </a:extLst>
                </p14:cNvPr>
                <p14:cNvContentPartPr/>
                <p14:nvPr/>
              </p14:nvContentPartPr>
              <p14:xfrm>
                <a:off x="5082461" y="1093198"/>
                <a:ext cx="140040" cy="237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6045DA1-A2C1-9736-035A-C6F159C474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73461" y="1084198"/>
                  <a:ext cx="157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13658A2-047B-D2AE-B7BF-60704A7088DD}"/>
                    </a:ext>
                  </a:extLst>
                </p14:cNvPr>
                <p14:cNvContentPartPr/>
                <p14:nvPr/>
              </p14:nvContentPartPr>
              <p14:xfrm>
                <a:off x="5098301" y="1093198"/>
                <a:ext cx="322560" cy="364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13658A2-047B-D2AE-B7BF-60704A7088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9301" y="1084198"/>
                  <a:ext cx="340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10E439A-8351-FAC5-B5AC-C68E5B78065B}"/>
                    </a:ext>
                  </a:extLst>
                </p14:cNvPr>
                <p14:cNvContentPartPr/>
                <p14:nvPr/>
              </p14:nvContentPartPr>
              <p14:xfrm>
                <a:off x="5077421" y="1319278"/>
                <a:ext cx="390240" cy="374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10E439A-8351-FAC5-B5AC-C68E5B7806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8429" y="1310278"/>
                  <a:ext cx="407864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40C9ABE-842B-C089-38EC-D51BDCA06577}"/>
                    </a:ext>
                  </a:extLst>
                </p14:cNvPr>
                <p14:cNvContentPartPr/>
                <p14:nvPr/>
              </p14:nvContentPartPr>
              <p14:xfrm>
                <a:off x="5542901" y="1244398"/>
                <a:ext cx="113400" cy="2559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40C9ABE-842B-C089-38EC-D51BDCA065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3872" y="1235398"/>
                  <a:ext cx="131096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C4407C0-75DF-F02B-896F-2745A85D8F57}"/>
                    </a:ext>
                  </a:extLst>
                </p14:cNvPr>
                <p14:cNvContentPartPr/>
                <p14:nvPr/>
              </p14:nvContentPartPr>
              <p14:xfrm>
                <a:off x="5576381" y="1489198"/>
                <a:ext cx="88200" cy="1155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C4407C0-75DF-F02B-896F-2745A85D8F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67344" y="1480198"/>
                  <a:ext cx="105912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24B4BA5-F42C-56C3-3DA3-1FCCB2418371}"/>
                    </a:ext>
                  </a:extLst>
                </p14:cNvPr>
                <p14:cNvContentPartPr/>
                <p14:nvPr/>
              </p14:nvContentPartPr>
              <p14:xfrm>
                <a:off x="5014781" y="1287598"/>
                <a:ext cx="88200" cy="511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24B4BA5-F42C-56C3-3DA3-1FCCB24183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5744" y="1278598"/>
                  <a:ext cx="105912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5B4F4777-E8B1-7CCD-8AA4-3A95C7840A89}"/>
                  </a:ext>
                </a:extLst>
              </p14:cNvPr>
              <p14:cNvContentPartPr/>
              <p14:nvPr/>
            </p14:nvContentPartPr>
            <p14:xfrm>
              <a:off x="4940981" y="1149358"/>
              <a:ext cx="181080" cy="37728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5B4F4777-E8B1-7CCD-8AA4-3A95C7840A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31981" y="1140358"/>
                <a:ext cx="19872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A7B6C95D-4354-6DB5-3047-CFD92AEF27A5}"/>
              </a:ext>
            </a:extLst>
          </p:cNvPr>
          <p:cNvGrpSpPr/>
          <p:nvPr/>
        </p:nvGrpSpPr>
        <p:grpSpPr>
          <a:xfrm>
            <a:off x="449261" y="2422318"/>
            <a:ext cx="9706680" cy="3213000"/>
            <a:chOff x="449261" y="2422318"/>
            <a:chExt cx="9706680" cy="32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48677F1-4274-B166-D264-719B644B26E7}"/>
                    </a:ext>
                  </a:extLst>
                </p14:cNvPr>
                <p14:cNvContentPartPr/>
                <p14:nvPr/>
              </p14:nvContentPartPr>
              <p14:xfrm>
                <a:off x="8059661" y="4714078"/>
                <a:ext cx="302040" cy="183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148677F1-4274-B166-D264-719B644B26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51021" y="4705078"/>
                  <a:ext cx="31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D5AF9AF-78DD-D505-AEF3-F83545B48684}"/>
                    </a:ext>
                  </a:extLst>
                </p14:cNvPr>
                <p14:cNvContentPartPr/>
                <p14:nvPr/>
              </p14:nvContentPartPr>
              <p14:xfrm>
                <a:off x="3619781" y="4383598"/>
                <a:ext cx="3314520" cy="4798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D5AF9AF-78DD-D505-AEF3-F83545B486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0781" y="4374958"/>
                  <a:ext cx="33321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2CF7879-CCCF-AE94-A19F-3032F07843D5}"/>
                    </a:ext>
                  </a:extLst>
                </p14:cNvPr>
                <p14:cNvContentPartPr/>
                <p14:nvPr/>
              </p14:nvContentPartPr>
              <p14:xfrm>
                <a:off x="7475021" y="4656838"/>
                <a:ext cx="92160" cy="17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2CF7879-CCCF-AE94-A19F-3032F07843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66381" y="4647838"/>
                  <a:ext cx="109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A72333B-9716-7848-CFA8-C7DCC6D82689}"/>
                    </a:ext>
                  </a:extLst>
                </p14:cNvPr>
                <p14:cNvContentPartPr/>
                <p14:nvPr/>
              </p14:nvContentPartPr>
              <p14:xfrm>
                <a:off x="3733181" y="3559918"/>
                <a:ext cx="4154760" cy="12535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A72333B-9716-7848-CFA8-C7DCC6D826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4181" y="3551278"/>
                  <a:ext cx="4172400" cy="12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9548518-A745-E099-76AC-B958876C371D}"/>
                    </a:ext>
                  </a:extLst>
                </p14:cNvPr>
                <p14:cNvContentPartPr/>
                <p14:nvPr/>
              </p14:nvContentPartPr>
              <p14:xfrm>
                <a:off x="7079381" y="4345798"/>
                <a:ext cx="72720" cy="3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9548518-A745-E099-76AC-B958876C37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0381" y="4336798"/>
                  <a:ext cx="9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648A225-16B4-7BF5-B6B6-070447F2E26E}"/>
                    </a:ext>
                  </a:extLst>
                </p14:cNvPr>
                <p14:cNvContentPartPr/>
                <p14:nvPr/>
              </p14:nvContentPartPr>
              <p14:xfrm>
                <a:off x="7371341" y="4364518"/>
                <a:ext cx="10080" cy="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648A225-16B4-7BF5-B6B6-070447F2E2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62701" y="4355878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23AEBC3-EB59-90BD-44E4-F6722B54BC8C}"/>
                    </a:ext>
                  </a:extLst>
                </p14:cNvPr>
                <p14:cNvContentPartPr/>
                <p14:nvPr/>
              </p14:nvContentPartPr>
              <p14:xfrm>
                <a:off x="7522541" y="4345798"/>
                <a:ext cx="234000" cy="28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23AEBC3-EB59-90BD-44E4-F6722B54BC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3541" y="4336798"/>
                  <a:ext cx="251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4B505F9-8EC6-4569-50BD-6399FFC5732B}"/>
                    </a:ext>
                  </a:extLst>
                </p14:cNvPr>
                <p14:cNvContentPartPr/>
                <p14:nvPr/>
              </p14:nvContentPartPr>
              <p14:xfrm>
                <a:off x="449261" y="2445718"/>
                <a:ext cx="2604240" cy="29865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4B505F9-8EC6-4569-50BD-6399FFC573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261" y="2436718"/>
                  <a:ext cx="2621880" cy="30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B843A16-FEE4-DF1B-8CD5-6BB699A8708C}"/>
                    </a:ext>
                  </a:extLst>
                </p14:cNvPr>
                <p14:cNvContentPartPr/>
                <p14:nvPr/>
              </p14:nvContentPartPr>
              <p14:xfrm>
                <a:off x="1555541" y="3683758"/>
                <a:ext cx="599040" cy="2275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B843A16-FEE4-DF1B-8CD5-6BB699A870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46541" y="3675118"/>
                  <a:ext cx="616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5E3CD55-406C-8291-05E6-4AFC4CB1DB43}"/>
                    </a:ext>
                  </a:extLst>
                </p14:cNvPr>
                <p14:cNvContentPartPr/>
                <p14:nvPr/>
              </p14:nvContentPartPr>
              <p14:xfrm>
                <a:off x="1508021" y="3355438"/>
                <a:ext cx="227520" cy="8308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5E3CD55-406C-8291-05E6-4AFC4CB1DB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021" y="3346798"/>
                  <a:ext cx="2451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88714FD-04A9-0199-F454-3AF24D3630E1}"/>
                    </a:ext>
                  </a:extLst>
                </p14:cNvPr>
                <p14:cNvContentPartPr/>
                <p14:nvPr/>
              </p14:nvContentPartPr>
              <p14:xfrm>
                <a:off x="1391741" y="3348238"/>
                <a:ext cx="959760" cy="8913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88714FD-04A9-0199-F454-3AF24D3630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82741" y="3339598"/>
                  <a:ext cx="97740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EA82086-A336-35EF-3298-56EB12A5F6CA}"/>
                    </a:ext>
                  </a:extLst>
                </p14:cNvPr>
                <p14:cNvContentPartPr/>
                <p14:nvPr/>
              </p14:nvContentPartPr>
              <p14:xfrm>
                <a:off x="517661" y="2592598"/>
                <a:ext cx="2670840" cy="26506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EA82086-A336-35EF-3298-56EB12A5F6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9021" y="2583598"/>
                  <a:ext cx="2688480" cy="26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4DD3B64-F70A-1D70-78FA-F31B90777725}"/>
                    </a:ext>
                  </a:extLst>
                </p14:cNvPr>
                <p14:cNvContentPartPr/>
                <p14:nvPr/>
              </p14:nvContentPartPr>
              <p14:xfrm>
                <a:off x="4310981" y="3384238"/>
                <a:ext cx="883800" cy="14911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4DD3B64-F70A-1D70-78FA-F31B907777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01981" y="3375238"/>
                  <a:ext cx="901440" cy="15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5A9D7229-F260-4A6D-E5D0-106A60DA48E9}"/>
                    </a:ext>
                  </a:extLst>
                </p14:cNvPr>
                <p14:cNvContentPartPr/>
                <p14:nvPr/>
              </p14:nvContentPartPr>
              <p14:xfrm>
                <a:off x="4279661" y="2808958"/>
                <a:ext cx="2265120" cy="18212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5A9D7229-F260-4A6D-E5D0-106A60DA48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0661" y="2800318"/>
                  <a:ext cx="2282760" cy="18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C0F3712-EC9F-329F-FF30-63F3EC435F1B}"/>
                    </a:ext>
                  </a:extLst>
                </p14:cNvPr>
                <p14:cNvContentPartPr/>
                <p14:nvPr/>
              </p14:nvContentPartPr>
              <p14:xfrm>
                <a:off x="6523181" y="3129358"/>
                <a:ext cx="971280" cy="18453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C0F3712-EC9F-329F-FF30-63F3EC435F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4181" y="3120358"/>
                  <a:ext cx="988920" cy="18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5D5D142-A631-B4E8-D402-4A26D1C991C0}"/>
                    </a:ext>
                  </a:extLst>
                </p14:cNvPr>
                <p14:cNvContentPartPr/>
                <p14:nvPr/>
              </p14:nvContentPartPr>
              <p14:xfrm>
                <a:off x="6325541" y="3402958"/>
                <a:ext cx="1357560" cy="20966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5D5D142-A631-B4E8-D402-4A26D1C991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16541" y="3394318"/>
                  <a:ext cx="1375200" cy="21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9CA938B-529B-1D63-860E-696F5AAEDFB5}"/>
                    </a:ext>
                  </a:extLst>
                </p14:cNvPr>
                <p14:cNvContentPartPr/>
                <p14:nvPr/>
              </p14:nvContentPartPr>
              <p14:xfrm>
                <a:off x="1265381" y="3902638"/>
                <a:ext cx="45360" cy="525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9CA938B-529B-1D63-860E-696F5AAEDF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56381" y="3893638"/>
                  <a:ext cx="63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2E03DD4-F434-1339-B653-9C485750BDDA}"/>
                    </a:ext>
                  </a:extLst>
                </p14:cNvPr>
                <p14:cNvContentPartPr/>
                <p14:nvPr/>
              </p14:nvContentPartPr>
              <p14:xfrm>
                <a:off x="1099421" y="3968518"/>
                <a:ext cx="389880" cy="3913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2E03DD4-F434-1339-B653-9C485750BD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0781" y="3959518"/>
                  <a:ext cx="4075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185855C-AE73-9243-C426-BEF04C74D47F}"/>
                    </a:ext>
                  </a:extLst>
                </p14:cNvPr>
                <p14:cNvContentPartPr/>
                <p14:nvPr/>
              </p14:nvContentPartPr>
              <p14:xfrm>
                <a:off x="1100141" y="2752438"/>
                <a:ext cx="606240" cy="11404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185855C-AE73-9243-C426-BEF04C74D4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1141" y="2743438"/>
                  <a:ext cx="62388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2B781F9-5906-3608-F7E7-D33C88A88A8F}"/>
                    </a:ext>
                  </a:extLst>
                </p14:cNvPr>
                <p14:cNvContentPartPr/>
                <p14:nvPr/>
              </p14:nvContentPartPr>
              <p14:xfrm>
                <a:off x="1088621" y="2676478"/>
                <a:ext cx="1540800" cy="17006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2B781F9-5906-3608-F7E7-D33C88A88A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9621" y="2667838"/>
                  <a:ext cx="1558440" cy="17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1E2E021-1AB0-9DE3-068C-7E22B24C75AB}"/>
                    </a:ext>
                  </a:extLst>
                </p14:cNvPr>
                <p14:cNvContentPartPr/>
                <p14:nvPr/>
              </p14:nvContentPartPr>
              <p14:xfrm>
                <a:off x="4300541" y="2422318"/>
                <a:ext cx="2376000" cy="30819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1E2E021-1AB0-9DE3-068C-7E22B24C75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1541" y="2413678"/>
                  <a:ext cx="2393640" cy="30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E9E3A6F-AE1D-F86C-14F7-F40B9BA1AD0A}"/>
                    </a:ext>
                  </a:extLst>
                </p14:cNvPr>
                <p14:cNvContentPartPr/>
                <p14:nvPr/>
              </p14:nvContentPartPr>
              <p14:xfrm>
                <a:off x="5138261" y="2676838"/>
                <a:ext cx="847800" cy="16866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E9E3A6F-AE1D-F86C-14F7-F40B9BA1AD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9621" y="2668198"/>
                  <a:ext cx="865440" cy="17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0CA8CC4-7C97-34A8-2706-65C8CD699234}"/>
                    </a:ext>
                  </a:extLst>
                </p14:cNvPr>
                <p14:cNvContentPartPr/>
                <p14:nvPr/>
              </p14:nvContentPartPr>
              <p14:xfrm>
                <a:off x="5168861" y="2818318"/>
                <a:ext cx="874080" cy="20732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0CA8CC4-7C97-34A8-2706-65C8CD6992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9861" y="2809318"/>
                  <a:ext cx="891720" cy="20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FACCFC41-2C49-416E-D940-3C48D25B3D23}"/>
                    </a:ext>
                  </a:extLst>
                </p14:cNvPr>
                <p14:cNvContentPartPr/>
                <p14:nvPr/>
              </p14:nvContentPartPr>
              <p14:xfrm>
                <a:off x="7856981" y="2497918"/>
                <a:ext cx="2298960" cy="31374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FACCFC41-2C49-416E-D940-3C48D25B3D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48341" y="2489278"/>
                  <a:ext cx="2316600" cy="31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2C13981-27D4-2A75-BA3E-CD0253E34475}"/>
                    </a:ext>
                  </a:extLst>
                </p14:cNvPr>
                <p14:cNvContentPartPr/>
                <p14:nvPr/>
              </p14:nvContentPartPr>
              <p14:xfrm>
                <a:off x="8512181" y="3978598"/>
                <a:ext cx="768240" cy="1681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2C13981-27D4-2A75-BA3E-CD0253E344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03541" y="3969958"/>
                  <a:ext cx="785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29FC95F-72D4-9506-5EA8-5A17E594062E}"/>
                    </a:ext>
                  </a:extLst>
                </p14:cNvPr>
                <p14:cNvContentPartPr/>
                <p14:nvPr/>
              </p14:nvContentPartPr>
              <p14:xfrm>
                <a:off x="8776421" y="3695278"/>
                <a:ext cx="29520" cy="9072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29FC95F-72D4-9506-5EA8-5A17E59406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67421" y="3686278"/>
                  <a:ext cx="4716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725AA53-0ADD-DE5E-C77C-B0EE9DEA9F47}"/>
                    </a:ext>
                  </a:extLst>
                </p14:cNvPr>
                <p14:cNvContentPartPr/>
                <p14:nvPr/>
              </p14:nvContentPartPr>
              <p14:xfrm>
                <a:off x="8393741" y="2846758"/>
                <a:ext cx="854280" cy="7225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725AA53-0ADD-DE5E-C77C-B0EE9DEA9F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84741" y="2838118"/>
                  <a:ext cx="8719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63C7AA15-7533-0AAE-B145-0C80F0275ABA}"/>
                    </a:ext>
                  </a:extLst>
                </p14:cNvPr>
                <p14:cNvContentPartPr/>
                <p14:nvPr/>
              </p14:nvContentPartPr>
              <p14:xfrm>
                <a:off x="8015381" y="2818318"/>
                <a:ext cx="544320" cy="1616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63C7AA15-7533-0AAE-B145-0C80F0275A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06741" y="2809318"/>
                  <a:ext cx="561960" cy="16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48E3781-6AF1-8ED4-0D83-7C250E018E4B}"/>
                    </a:ext>
                  </a:extLst>
                </p14:cNvPr>
                <p14:cNvContentPartPr/>
                <p14:nvPr/>
              </p14:nvContentPartPr>
              <p14:xfrm>
                <a:off x="8279621" y="3666838"/>
                <a:ext cx="519480" cy="14241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48E3781-6AF1-8ED4-0D83-7C250E018E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70621" y="3658198"/>
                  <a:ext cx="537120" cy="14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13760E5-D8EC-11CE-E65A-E859AABE9409}"/>
                    </a:ext>
                  </a:extLst>
                </p14:cNvPr>
                <p14:cNvContentPartPr/>
                <p14:nvPr/>
              </p14:nvContentPartPr>
              <p14:xfrm>
                <a:off x="8608661" y="3798958"/>
                <a:ext cx="766080" cy="13723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13760E5-D8EC-11CE-E65A-E859AABE94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00021" y="3789958"/>
                  <a:ext cx="783720" cy="13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4A95F81-8E09-E4F7-6847-507C4524E4CC}"/>
                    </a:ext>
                  </a:extLst>
                </p14:cNvPr>
                <p14:cNvContentPartPr/>
                <p14:nvPr/>
              </p14:nvContentPartPr>
              <p14:xfrm>
                <a:off x="9455021" y="4675558"/>
                <a:ext cx="108720" cy="4096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4A95F81-8E09-E4F7-6847-507C4524E4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46021" y="4666918"/>
                  <a:ext cx="126360" cy="42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504BF3E8-9BB5-C5F7-31CD-497E77C1B8A7}"/>
                  </a:ext>
                </a:extLst>
              </p14:cNvPr>
              <p14:cNvContentPartPr/>
              <p14:nvPr/>
            </p14:nvContentPartPr>
            <p14:xfrm>
              <a:off x="831327" y="1712349"/>
              <a:ext cx="411480" cy="2448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504BF3E8-9BB5-C5F7-31CD-497E77C1B8A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2327" y="1703349"/>
                <a:ext cx="42912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63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123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asa4163@gmail.com</dc:creator>
  <cp:lastModifiedBy>황석주(2020182044)</cp:lastModifiedBy>
  <cp:revision>4</cp:revision>
  <dcterms:created xsi:type="dcterms:W3CDTF">2024-10-18T07:02:09Z</dcterms:created>
  <dcterms:modified xsi:type="dcterms:W3CDTF">2024-10-18T08:51:51Z</dcterms:modified>
</cp:coreProperties>
</file>