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1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57C83-80A8-4B8D-9D56-0EF4F642C10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BB9B9-96B9-4F64-A454-0D0FD0F3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BB9B9-96B9-4F64-A454-0D0FD0F384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4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0FFD-E633-A6D5-90D3-6E2CBA1A0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62664-BAAA-2D28-97D8-2DE60A7D7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B06A9-1C07-C5CE-ABE3-E9D678E7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C6-D572-4525-94CA-4C82CB3FDE58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C3B9-ECA3-DBF7-871D-CDB49B75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F6572-E8EC-0018-3672-D41FB77B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6858-EB39-4377-BDCF-0211B1B6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9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8DB4-255A-A445-1FA0-DD5AE1A1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F69F5-D511-EBAB-BBB3-BEB6DFADE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5F1F6-7145-FC7E-03E4-D813C6FC5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C6-D572-4525-94CA-4C82CB3FDE58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1B280-FB54-23A6-0D43-69B262BF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133EC-72DC-2CC1-01A9-B3A0058A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6858-EB39-4377-BDCF-0211B1B6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007593-F374-D9A6-77FE-43FA5EA17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46AA6-5D5D-1453-BED8-4172FF5ED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D5D6B-6AD3-FECF-4A86-D4F9BAE7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C6-D572-4525-94CA-4C82CB3FDE58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58A4E-5424-886C-151B-64CE38F30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04CE-0832-8BD5-399E-B81E2DA3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6858-EB39-4377-BDCF-0211B1B6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0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62B95-9DF0-B1C5-B932-E58E20F5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BD8E6-D293-CEAB-17F1-2A5B232DE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8A31A-E7B4-8740-3AA9-32C7A22B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C6-D572-4525-94CA-4C82CB3FDE58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4F3D7-4C93-9A7D-A068-4FB0ACC4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56BBE-11BE-5CF8-5E80-23FB9F9F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6858-EB39-4377-BDCF-0211B1B6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6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DB5F-703C-E07F-FF83-280340106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5183C-4DC6-38E3-ED79-7A9BA3AF7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472B0-8F88-CEFD-E032-8EEF05C7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C6-D572-4525-94CA-4C82CB3FDE58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4222C-AB18-F978-478F-7CF50ADE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E8B72-E615-A365-1759-1CF89F9B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6858-EB39-4377-BDCF-0211B1B6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1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FFB0-5456-9518-3115-D8314E76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D3E29-B552-188D-A75B-EE60AE00B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ADA49-706E-D628-4BD1-DD2462414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FF3DE-7BBF-8446-8DE6-F3B87178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C6-D572-4525-94CA-4C82CB3FDE58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721DE-541A-424C-58B7-696A0A7A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5041B-D916-F1DA-82AF-1E43DC3F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6858-EB39-4377-BDCF-0211B1B6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1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CC61-A808-8563-4DA0-6FBCF92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C089B-BDE9-AB94-7858-A9E976A1A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6AB66-EF1D-62E9-A05B-F0BC792DC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1FB04-8D97-AE2B-DDAD-E3C0E9B81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0D588A-766E-576F-2D68-3FFB3C591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B24621-9DCD-008C-40A0-66D0734B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C6-D572-4525-94CA-4C82CB3FDE58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CDA82-F56D-E0C3-9068-D9F843EB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E5475-0DDD-39A7-7C81-7254955A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6858-EB39-4377-BDCF-0211B1B6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0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4BF2F-4F89-6B2B-552D-B8122639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F442C-8C4A-0FAF-8B00-B00292969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C6-D572-4525-94CA-4C82CB3FDE58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172ED-CDD5-DFBB-E2F7-3241B98D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FA84E-E1C0-7282-D83B-042EE504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6858-EB39-4377-BDCF-0211B1B6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7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C67615-91B2-650B-11FD-83D47C171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C6-D572-4525-94CA-4C82CB3FDE58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8E7E79-BCDD-215F-53FB-8DBCBA2B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DB1CC-E7D2-D6AF-2397-D3990F55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6858-EB39-4377-BDCF-0211B1B6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0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1E05-13CD-321B-AB1A-390255F7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0D350-CEDC-B811-DC93-C50BC866B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105BC-2413-58BE-2BE6-2454B770D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0906E-95CB-6AD0-E4AB-BD5C1F15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C6-D572-4525-94CA-4C82CB3FDE58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C0AC0-AC1E-1247-EB07-CB877113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8E909-A3A4-7FEF-F8D8-88489E91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6858-EB39-4377-BDCF-0211B1B6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3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9AAD-D850-4B4D-9A99-4965BE22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2D358-110D-613A-BCC6-753B502BC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DE718-D95A-6233-799E-2DDC6871A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32B40-D775-DBB2-BFE3-BE9B90D6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C6-D572-4525-94CA-4C82CB3FDE58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BC526-B0BD-B913-79EE-38F744BF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CC180-1566-1314-9C5C-E30006A31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6858-EB39-4377-BDCF-0211B1B6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0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99413-4D1D-F870-3DF0-8D3C0C157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A510E-3ECB-9551-F7C4-F70F51D05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56D44-6883-BA7B-A99E-C29180887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D77C6-D572-4525-94CA-4C82CB3FDE58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5B5F7-964F-99D5-F5D5-9BAEAF025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50815-EAE2-C080-B83C-AE5CDB7EF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66858-EB39-4377-BDCF-0211B1B6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8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62FCA9-8432-06AA-EBE0-58E8B86993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2" r="75699" b="8215"/>
          <a:stretch/>
        </p:blipFill>
        <p:spPr>
          <a:xfrm>
            <a:off x="111967" y="182781"/>
            <a:ext cx="3331029" cy="5831586"/>
          </a:xfrm>
          <a:prstGeom prst="rect">
            <a:avLst/>
          </a:prstGeom>
        </p:spPr>
      </p:pic>
      <p:pic>
        <p:nvPicPr>
          <p:cNvPr id="5" name="Picture 4" descr="Diagram, map&#10;&#10;Description automatically generated">
            <a:extLst>
              <a:ext uri="{FF2B5EF4-FFF2-40B4-BE49-F238E27FC236}">
                <a16:creationId xmlns:a16="http://schemas.microsoft.com/office/drawing/2014/main" id="{96D5D9D0-36AC-BC5B-5E57-34718A6464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55" t="85378" r="41590" b="1627"/>
          <a:stretch/>
        </p:blipFill>
        <p:spPr>
          <a:xfrm>
            <a:off x="2319046" y="5953124"/>
            <a:ext cx="2247900" cy="72209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E1BD18-6D7F-DB2B-9CAC-D02F6AECB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04220"/>
              </p:ext>
            </p:extLst>
          </p:nvPr>
        </p:nvGraphicFramePr>
        <p:xfrm>
          <a:off x="6867331" y="1413600"/>
          <a:ext cx="5113177" cy="403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197">
                  <a:extLst>
                    <a:ext uri="{9D8B030D-6E8A-4147-A177-3AD203B41FA5}">
                      <a16:colId xmlns:a16="http://schemas.microsoft.com/office/drawing/2014/main" val="2264368996"/>
                    </a:ext>
                  </a:extLst>
                </a:gridCol>
                <a:gridCol w="726132">
                  <a:extLst>
                    <a:ext uri="{9D8B030D-6E8A-4147-A177-3AD203B41FA5}">
                      <a16:colId xmlns:a16="http://schemas.microsoft.com/office/drawing/2014/main" val="1624004874"/>
                    </a:ext>
                  </a:extLst>
                </a:gridCol>
                <a:gridCol w="2355487">
                  <a:extLst>
                    <a:ext uri="{9D8B030D-6E8A-4147-A177-3AD203B41FA5}">
                      <a16:colId xmlns:a16="http://schemas.microsoft.com/office/drawing/2014/main" val="1585097680"/>
                    </a:ext>
                  </a:extLst>
                </a:gridCol>
                <a:gridCol w="942361">
                  <a:extLst>
                    <a:ext uri="{9D8B030D-6E8A-4147-A177-3AD203B41FA5}">
                      <a16:colId xmlns:a16="http://schemas.microsoft.com/office/drawing/2014/main" val="501648186"/>
                    </a:ext>
                  </a:extLst>
                </a:gridCol>
              </a:tblGrid>
              <a:tr h="33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Sub-Region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Cluster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Cluster 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896411"/>
                  </a:ext>
                </a:extLst>
              </a:tr>
              <a:tr h="33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Indiana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IN-04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 Lafayette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M1 to M2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extLst>
                  <a:ext uri="{0D108BD9-81ED-4DB2-BD59-A6C34878D82A}">
                    <a16:rowId xmlns:a16="http://schemas.microsoft.com/office/drawing/2014/main" val="1514754964"/>
                  </a:ext>
                </a:extLst>
              </a:tr>
              <a:tr h="33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Indiana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IN-05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Hollow Reed (Bloomington)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M1 to M2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/>
                </a:tc>
                <a:extLst>
                  <a:ext uri="{0D108BD9-81ED-4DB2-BD59-A6C34878D82A}">
                    <a16:rowId xmlns:a16="http://schemas.microsoft.com/office/drawing/2014/main" val="2429321221"/>
                  </a:ext>
                </a:extLst>
              </a:tr>
              <a:tr h="33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Michigan 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MI-08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Davison-Flint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M2 to M3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6015684"/>
                  </a:ext>
                </a:extLst>
              </a:tr>
              <a:tr h="33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Michigan 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MI-15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Adrian/Monroe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M1 to M2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2593074"/>
                  </a:ext>
                </a:extLst>
              </a:tr>
              <a:tr h="33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Michigan N/W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MI-13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Kalamazoo Area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M1 to M2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5703988"/>
                  </a:ext>
                </a:extLst>
              </a:tr>
              <a:tr h="33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Michigan N/W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MIUP-04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Marquette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M1 to M2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5909349"/>
                  </a:ext>
                </a:extLst>
              </a:tr>
              <a:tr h="33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Ohio 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OH-01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Emerald (Cuyahoga-Cleveland)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M2 to M3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0856085"/>
                  </a:ext>
                </a:extLst>
              </a:tr>
              <a:tr h="33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Ohio 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OH-07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Summit Co (Akron)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M1 to M2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2349908"/>
                  </a:ext>
                </a:extLst>
              </a:tr>
              <a:tr h="33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Ohio 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OH-27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Wyandot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M1 to M2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1008265"/>
                  </a:ext>
                </a:extLst>
              </a:tr>
              <a:tr h="33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Ohio 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OH-29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Darke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M1 to M2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1904083"/>
                  </a:ext>
                </a:extLst>
              </a:tr>
              <a:tr h="33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Ohio 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OH-35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Appalachia III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M1 to M2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290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23195DC-EB77-681F-726A-609C70AF68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711" r="6119"/>
          <a:stretch/>
        </p:blipFill>
        <p:spPr>
          <a:xfrm>
            <a:off x="3356120" y="182781"/>
            <a:ext cx="3331029" cy="5834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5B4968-474C-C28E-AD05-04D42E898E61}"/>
              </a:ext>
            </a:extLst>
          </p:cNvPr>
          <p:cNvSpPr txBox="1"/>
          <p:nvPr/>
        </p:nvSpPr>
        <p:spPr>
          <a:xfrm>
            <a:off x="6867331" y="704850"/>
            <a:ext cx="51131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RIDVAN 2023 GOAL CLUSTERS</a:t>
            </a:r>
          </a:p>
        </p:txBody>
      </p:sp>
    </p:spTree>
    <p:extLst>
      <p:ext uri="{BB962C8B-B14F-4D97-AF65-F5344CB8AC3E}">
        <p14:creationId xmlns:p14="http://schemas.microsoft.com/office/powerpoint/2010/main" val="2671831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bd90539-e803-40ab-bc8e-f63ed0b46fe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56C0A33BECFF45A8551983C066983B" ma:contentTypeVersion="8" ma:contentTypeDescription="Create a new document." ma:contentTypeScope="" ma:versionID="758b46cccee48b8bb32e6cabd9ad175e">
  <xsd:schema xmlns:xsd="http://www.w3.org/2001/XMLSchema" xmlns:xs="http://www.w3.org/2001/XMLSchema" xmlns:p="http://schemas.microsoft.com/office/2006/metadata/properties" xmlns:ns3="cbd90539-e803-40ab-bc8e-f63ed0b46fec" xmlns:ns4="692d5ac4-1b0b-44b6-ab49-701a6c0555bd" targetNamespace="http://schemas.microsoft.com/office/2006/metadata/properties" ma:root="true" ma:fieldsID="6543319e6bca073130489512119ba6a2" ns3:_="" ns4:_="">
    <xsd:import namespace="cbd90539-e803-40ab-bc8e-f63ed0b46fec"/>
    <xsd:import namespace="692d5ac4-1b0b-44b6-ab49-701a6c0555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d90539-e803-40ab-bc8e-f63ed0b46f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2d5ac4-1b0b-44b6-ab49-701a6c0555b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2D6C66-034A-4ADE-ADAD-F289ED8E569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692d5ac4-1b0b-44b6-ab49-701a6c0555bd"/>
    <ds:schemaRef ds:uri="cbd90539-e803-40ab-bc8e-f63ed0b46fec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804076E-D878-4E1B-A5EF-53EEFDF6E4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E40D8F-DA8C-44C1-9A8B-31CA30A322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d90539-e803-40ab-bc8e-f63ed0b46fec"/>
    <ds:schemaRef ds:uri="692d5ac4-1b0b-44b6-ab49-701a6c0555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105</Words>
  <Application>Microsoft Office PowerPoint</Application>
  <PresentationFormat>Widescreen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Tucker Myers</dc:creator>
  <cp:lastModifiedBy>Tucker Myers</cp:lastModifiedBy>
  <cp:revision>3</cp:revision>
  <dcterms:created xsi:type="dcterms:W3CDTF">2023-01-22T14:31:39Z</dcterms:created>
  <dcterms:modified xsi:type="dcterms:W3CDTF">2023-03-25T21:02:25Z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0x010100AC56C0A33BECFF45A8551983C066983B</vt:lpwstr>
  </property>
</Properties>
</file>