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9"/>
  </p:notesMasterIdLst>
  <p:sldIdLst>
    <p:sldId id="256" r:id="rId4"/>
    <p:sldId id="567" r:id="rId5"/>
    <p:sldId id="568" r:id="rId6"/>
    <p:sldId id="569" r:id="rId7"/>
    <p:sldId id="571" r:id="rId8"/>
    <p:sldId id="573" r:id="rId10"/>
    <p:sldId id="572" r:id="rId11"/>
    <p:sldId id="543" r:id="rId12"/>
    <p:sldId id="261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37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EB8"/>
    <a:srgbClr val="5055C4"/>
    <a:srgbClr val="D9DADE"/>
    <a:srgbClr val="5458BA"/>
    <a:srgbClr val="4042A1"/>
    <a:srgbClr val="30307F"/>
    <a:srgbClr val="9DD5F6"/>
    <a:srgbClr val="5D64DF"/>
    <a:srgbClr val="FF4C43"/>
    <a:srgbClr val="2C1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874" y="106"/>
      </p:cViewPr>
      <p:guideLst>
        <p:guide orient="horz" pos="2273"/>
        <p:guide pos="3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6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入场确认操作，开始装货的画面，门禁硬件可以放上，中间加停靠月台，然后有硬件识别车辆是否在月台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19996-5A74-4FB4-8A69-7C6BD6FED1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6766560" y="0"/>
            <a:ext cx="3444240" cy="6858000"/>
          </a:xfrm>
          <a:custGeom>
            <a:avLst/>
            <a:gdLst>
              <a:gd name="connsiteX0" fmla="*/ 0 w 3444240"/>
              <a:gd name="connsiteY0" fmla="*/ 0 h 6858000"/>
              <a:gd name="connsiteX1" fmla="*/ 3444240 w 3444240"/>
              <a:gd name="connsiteY1" fmla="*/ 0 h 6858000"/>
              <a:gd name="connsiteX2" fmla="*/ 3444240 w 3444240"/>
              <a:gd name="connsiteY2" fmla="*/ 6858000 h 6858000"/>
              <a:gd name="connsiteX3" fmla="*/ 0 w 344424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4240" h="6858000">
                <a:moveTo>
                  <a:pt x="0" y="0"/>
                </a:moveTo>
                <a:lnTo>
                  <a:pt x="3444240" y="0"/>
                </a:lnTo>
                <a:lnTo>
                  <a:pt x="344424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C193-F4E9-4CED-BA0C-152396FCE7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D825-4EF9-479F-A629-95385E3BC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C193-F4E9-4CED-BA0C-152396FCE7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D825-4EF9-479F-A629-95385E3BC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4983481" y="1615440"/>
            <a:ext cx="1905000" cy="1905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图片占位符 8"/>
          <p:cNvSpPr>
            <a:spLocks noGrp="1"/>
          </p:cNvSpPr>
          <p:nvPr>
            <p:ph type="pic" sz="quarter" idx="11"/>
          </p:nvPr>
        </p:nvSpPr>
        <p:spPr>
          <a:xfrm>
            <a:off x="9204960" y="1615440"/>
            <a:ext cx="1905000" cy="19050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6766560" y="0"/>
            <a:ext cx="3444240" cy="6858000"/>
          </a:xfrm>
          <a:custGeom>
            <a:avLst/>
            <a:gdLst>
              <a:gd name="connsiteX0" fmla="*/ 0 w 3444240"/>
              <a:gd name="connsiteY0" fmla="*/ 0 h 6858000"/>
              <a:gd name="connsiteX1" fmla="*/ 3444240 w 3444240"/>
              <a:gd name="connsiteY1" fmla="*/ 0 h 6858000"/>
              <a:gd name="connsiteX2" fmla="*/ 3444240 w 3444240"/>
              <a:gd name="connsiteY2" fmla="*/ 6858000 h 6858000"/>
              <a:gd name="connsiteX3" fmla="*/ 0 w 344424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4240" h="6858000">
                <a:moveTo>
                  <a:pt x="0" y="0"/>
                </a:moveTo>
                <a:lnTo>
                  <a:pt x="3444240" y="0"/>
                </a:lnTo>
                <a:lnTo>
                  <a:pt x="344424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205633" y="863525"/>
            <a:ext cx="3817717" cy="1625748"/>
          </a:xfrm>
          <a:custGeom>
            <a:avLst/>
            <a:gdLst>
              <a:gd name="connsiteX0" fmla="*/ 0 w 3817717"/>
              <a:gd name="connsiteY0" fmla="*/ 0 h 1625748"/>
              <a:gd name="connsiteX1" fmla="*/ 3817717 w 3817717"/>
              <a:gd name="connsiteY1" fmla="*/ 0 h 1625748"/>
              <a:gd name="connsiteX2" fmla="*/ 3817717 w 3817717"/>
              <a:gd name="connsiteY2" fmla="*/ 1625748 h 1625748"/>
              <a:gd name="connsiteX3" fmla="*/ 0 w 3817717"/>
              <a:gd name="connsiteY3" fmla="*/ 1625748 h 162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7717" h="1625748">
                <a:moveTo>
                  <a:pt x="0" y="0"/>
                </a:moveTo>
                <a:lnTo>
                  <a:pt x="3817717" y="0"/>
                </a:lnTo>
                <a:lnTo>
                  <a:pt x="3817717" y="1625748"/>
                </a:lnTo>
                <a:lnTo>
                  <a:pt x="0" y="162574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1"/>
          </p:nvPr>
        </p:nvSpPr>
        <p:spPr>
          <a:xfrm>
            <a:off x="1205632" y="2610586"/>
            <a:ext cx="3817717" cy="1625748"/>
          </a:xfrm>
          <a:custGeom>
            <a:avLst/>
            <a:gdLst>
              <a:gd name="connsiteX0" fmla="*/ 0 w 3817717"/>
              <a:gd name="connsiteY0" fmla="*/ 0 h 1625748"/>
              <a:gd name="connsiteX1" fmla="*/ 3817717 w 3817717"/>
              <a:gd name="connsiteY1" fmla="*/ 0 h 1625748"/>
              <a:gd name="connsiteX2" fmla="*/ 3817717 w 3817717"/>
              <a:gd name="connsiteY2" fmla="*/ 1625748 h 1625748"/>
              <a:gd name="connsiteX3" fmla="*/ 0 w 3817717"/>
              <a:gd name="connsiteY3" fmla="*/ 1625748 h 162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7717" h="1625748">
                <a:moveTo>
                  <a:pt x="0" y="0"/>
                </a:moveTo>
                <a:lnTo>
                  <a:pt x="3817717" y="0"/>
                </a:lnTo>
                <a:lnTo>
                  <a:pt x="3817717" y="1625748"/>
                </a:lnTo>
                <a:lnTo>
                  <a:pt x="0" y="162574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2"/>
          </p:nvPr>
        </p:nvSpPr>
        <p:spPr>
          <a:xfrm>
            <a:off x="1205631" y="4368728"/>
            <a:ext cx="3817717" cy="1625748"/>
          </a:xfrm>
          <a:custGeom>
            <a:avLst/>
            <a:gdLst>
              <a:gd name="connsiteX0" fmla="*/ 0 w 3817717"/>
              <a:gd name="connsiteY0" fmla="*/ 0 h 1625748"/>
              <a:gd name="connsiteX1" fmla="*/ 3817717 w 3817717"/>
              <a:gd name="connsiteY1" fmla="*/ 0 h 1625748"/>
              <a:gd name="connsiteX2" fmla="*/ 3817717 w 3817717"/>
              <a:gd name="connsiteY2" fmla="*/ 1625748 h 1625748"/>
              <a:gd name="connsiteX3" fmla="*/ 0 w 3817717"/>
              <a:gd name="connsiteY3" fmla="*/ 1625748 h 162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7717" h="1625748">
                <a:moveTo>
                  <a:pt x="0" y="0"/>
                </a:moveTo>
                <a:lnTo>
                  <a:pt x="3817717" y="0"/>
                </a:lnTo>
                <a:lnTo>
                  <a:pt x="3817717" y="1625748"/>
                </a:lnTo>
                <a:lnTo>
                  <a:pt x="0" y="162574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8069359" y="0"/>
            <a:ext cx="4122641" cy="4884516"/>
          </a:xfrm>
          <a:custGeom>
            <a:avLst/>
            <a:gdLst>
              <a:gd name="connsiteX0" fmla="*/ 0 w 4122641"/>
              <a:gd name="connsiteY0" fmla="*/ 0 h 4884516"/>
              <a:gd name="connsiteX1" fmla="*/ 4122641 w 4122641"/>
              <a:gd name="connsiteY1" fmla="*/ 0 h 4884516"/>
              <a:gd name="connsiteX2" fmla="*/ 4122641 w 4122641"/>
              <a:gd name="connsiteY2" fmla="*/ 4884516 h 4884516"/>
              <a:gd name="connsiteX3" fmla="*/ 0 w 4122641"/>
              <a:gd name="connsiteY3" fmla="*/ 4884516 h 488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2641" h="4884516">
                <a:moveTo>
                  <a:pt x="0" y="0"/>
                </a:moveTo>
                <a:lnTo>
                  <a:pt x="4122641" y="0"/>
                </a:lnTo>
                <a:lnTo>
                  <a:pt x="4122641" y="4884516"/>
                </a:lnTo>
                <a:lnTo>
                  <a:pt x="0" y="48845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1"/>
          </p:nvPr>
        </p:nvSpPr>
        <p:spPr>
          <a:xfrm>
            <a:off x="5027613" y="3470275"/>
            <a:ext cx="2227263" cy="2108200"/>
          </a:xfrm>
          <a:custGeom>
            <a:avLst/>
            <a:gdLst>
              <a:gd name="connsiteX0" fmla="*/ 0 w 2227263"/>
              <a:gd name="connsiteY0" fmla="*/ 0 h 2108200"/>
              <a:gd name="connsiteX1" fmla="*/ 2227263 w 2227263"/>
              <a:gd name="connsiteY1" fmla="*/ 0 h 2108200"/>
              <a:gd name="connsiteX2" fmla="*/ 2227263 w 2227263"/>
              <a:gd name="connsiteY2" fmla="*/ 2108200 h 2108200"/>
              <a:gd name="connsiteX3" fmla="*/ 0 w 2227263"/>
              <a:gd name="connsiteY3" fmla="*/ 2108200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263" h="2108200">
                <a:moveTo>
                  <a:pt x="0" y="0"/>
                </a:moveTo>
                <a:lnTo>
                  <a:pt x="2227263" y="0"/>
                </a:lnTo>
                <a:lnTo>
                  <a:pt x="2227263" y="2108200"/>
                </a:lnTo>
                <a:lnTo>
                  <a:pt x="0" y="2108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2"/>
          </p:nvPr>
        </p:nvSpPr>
        <p:spPr>
          <a:xfrm>
            <a:off x="7353300" y="3470275"/>
            <a:ext cx="2227263" cy="2108200"/>
          </a:xfrm>
          <a:custGeom>
            <a:avLst/>
            <a:gdLst>
              <a:gd name="connsiteX0" fmla="*/ 0 w 2227263"/>
              <a:gd name="connsiteY0" fmla="*/ 0 h 2108200"/>
              <a:gd name="connsiteX1" fmla="*/ 2227263 w 2227263"/>
              <a:gd name="connsiteY1" fmla="*/ 0 h 2108200"/>
              <a:gd name="connsiteX2" fmla="*/ 2227263 w 2227263"/>
              <a:gd name="connsiteY2" fmla="*/ 2108200 h 2108200"/>
              <a:gd name="connsiteX3" fmla="*/ 0 w 2227263"/>
              <a:gd name="connsiteY3" fmla="*/ 2108200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263" h="2108200">
                <a:moveTo>
                  <a:pt x="0" y="0"/>
                </a:moveTo>
                <a:lnTo>
                  <a:pt x="2227263" y="0"/>
                </a:lnTo>
                <a:lnTo>
                  <a:pt x="2227263" y="2108200"/>
                </a:lnTo>
                <a:lnTo>
                  <a:pt x="0" y="2108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5027613" y="1265238"/>
            <a:ext cx="2227263" cy="2108200"/>
          </a:xfrm>
          <a:custGeom>
            <a:avLst/>
            <a:gdLst>
              <a:gd name="connsiteX0" fmla="*/ 0 w 2227263"/>
              <a:gd name="connsiteY0" fmla="*/ 0 h 2108200"/>
              <a:gd name="connsiteX1" fmla="*/ 2227263 w 2227263"/>
              <a:gd name="connsiteY1" fmla="*/ 0 h 2108200"/>
              <a:gd name="connsiteX2" fmla="*/ 2227263 w 2227263"/>
              <a:gd name="connsiteY2" fmla="*/ 2108200 h 2108200"/>
              <a:gd name="connsiteX3" fmla="*/ 0 w 2227263"/>
              <a:gd name="connsiteY3" fmla="*/ 2108200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263" h="2108200">
                <a:moveTo>
                  <a:pt x="0" y="0"/>
                </a:moveTo>
                <a:lnTo>
                  <a:pt x="2227263" y="0"/>
                </a:lnTo>
                <a:lnTo>
                  <a:pt x="2227263" y="2108200"/>
                </a:lnTo>
                <a:lnTo>
                  <a:pt x="0" y="2108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7353300" y="1265238"/>
            <a:ext cx="2227263" cy="2108200"/>
          </a:xfrm>
          <a:custGeom>
            <a:avLst/>
            <a:gdLst>
              <a:gd name="connsiteX0" fmla="*/ 0 w 2227263"/>
              <a:gd name="connsiteY0" fmla="*/ 0 h 2108200"/>
              <a:gd name="connsiteX1" fmla="*/ 2227263 w 2227263"/>
              <a:gd name="connsiteY1" fmla="*/ 0 h 2108200"/>
              <a:gd name="connsiteX2" fmla="*/ 2227263 w 2227263"/>
              <a:gd name="connsiteY2" fmla="*/ 2108200 h 2108200"/>
              <a:gd name="connsiteX3" fmla="*/ 0 w 2227263"/>
              <a:gd name="connsiteY3" fmla="*/ 2108200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263" h="2108200">
                <a:moveTo>
                  <a:pt x="0" y="0"/>
                </a:moveTo>
                <a:lnTo>
                  <a:pt x="2227263" y="0"/>
                </a:lnTo>
                <a:lnTo>
                  <a:pt x="2227263" y="2108200"/>
                </a:lnTo>
                <a:lnTo>
                  <a:pt x="0" y="2108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5"/>
          </p:nvPr>
        </p:nvSpPr>
        <p:spPr>
          <a:xfrm>
            <a:off x="9680575" y="3470275"/>
            <a:ext cx="2227263" cy="2108200"/>
          </a:xfrm>
          <a:custGeom>
            <a:avLst/>
            <a:gdLst>
              <a:gd name="connsiteX0" fmla="*/ 0 w 2227263"/>
              <a:gd name="connsiteY0" fmla="*/ 0 h 2108200"/>
              <a:gd name="connsiteX1" fmla="*/ 2227263 w 2227263"/>
              <a:gd name="connsiteY1" fmla="*/ 0 h 2108200"/>
              <a:gd name="connsiteX2" fmla="*/ 2227263 w 2227263"/>
              <a:gd name="connsiteY2" fmla="*/ 2108200 h 2108200"/>
              <a:gd name="connsiteX3" fmla="*/ 0 w 2227263"/>
              <a:gd name="connsiteY3" fmla="*/ 2108200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263" h="2108200">
                <a:moveTo>
                  <a:pt x="0" y="0"/>
                </a:moveTo>
                <a:lnTo>
                  <a:pt x="2227263" y="0"/>
                </a:lnTo>
                <a:lnTo>
                  <a:pt x="2227263" y="2108200"/>
                </a:lnTo>
                <a:lnTo>
                  <a:pt x="0" y="2108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9680575" y="1265238"/>
            <a:ext cx="2227263" cy="2108200"/>
          </a:xfrm>
          <a:custGeom>
            <a:avLst/>
            <a:gdLst>
              <a:gd name="connsiteX0" fmla="*/ 0 w 2227263"/>
              <a:gd name="connsiteY0" fmla="*/ 0 h 2108200"/>
              <a:gd name="connsiteX1" fmla="*/ 2227263 w 2227263"/>
              <a:gd name="connsiteY1" fmla="*/ 0 h 2108200"/>
              <a:gd name="connsiteX2" fmla="*/ 2227263 w 2227263"/>
              <a:gd name="connsiteY2" fmla="*/ 2108200 h 2108200"/>
              <a:gd name="connsiteX3" fmla="*/ 0 w 2227263"/>
              <a:gd name="connsiteY3" fmla="*/ 2108200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263" h="2108200">
                <a:moveTo>
                  <a:pt x="0" y="0"/>
                </a:moveTo>
                <a:lnTo>
                  <a:pt x="2227263" y="0"/>
                </a:lnTo>
                <a:lnTo>
                  <a:pt x="2227263" y="2108200"/>
                </a:lnTo>
                <a:lnTo>
                  <a:pt x="0" y="2108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C193-F4E9-4CED-BA0C-152396FCE7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D825-4EF9-479F-A629-95385E3BC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C193-F4E9-4CED-BA0C-152396FCE7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D825-4EF9-479F-A629-95385E3BC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C193-F4E9-4CED-BA0C-152396FCE7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D825-4EF9-479F-A629-95385E3BC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205633" y="863525"/>
            <a:ext cx="3817717" cy="1625748"/>
          </a:xfrm>
          <a:custGeom>
            <a:avLst/>
            <a:gdLst>
              <a:gd name="connsiteX0" fmla="*/ 0 w 3817717"/>
              <a:gd name="connsiteY0" fmla="*/ 0 h 1625748"/>
              <a:gd name="connsiteX1" fmla="*/ 3817717 w 3817717"/>
              <a:gd name="connsiteY1" fmla="*/ 0 h 1625748"/>
              <a:gd name="connsiteX2" fmla="*/ 3817717 w 3817717"/>
              <a:gd name="connsiteY2" fmla="*/ 1625748 h 1625748"/>
              <a:gd name="connsiteX3" fmla="*/ 0 w 3817717"/>
              <a:gd name="connsiteY3" fmla="*/ 1625748 h 162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7717" h="1625748">
                <a:moveTo>
                  <a:pt x="0" y="0"/>
                </a:moveTo>
                <a:lnTo>
                  <a:pt x="3817717" y="0"/>
                </a:lnTo>
                <a:lnTo>
                  <a:pt x="3817717" y="1625748"/>
                </a:lnTo>
                <a:lnTo>
                  <a:pt x="0" y="162574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1"/>
          </p:nvPr>
        </p:nvSpPr>
        <p:spPr>
          <a:xfrm>
            <a:off x="1205632" y="2610586"/>
            <a:ext cx="3817717" cy="1625748"/>
          </a:xfrm>
          <a:custGeom>
            <a:avLst/>
            <a:gdLst>
              <a:gd name="connsiteX0" fmla="*/ 0 w 3817717"/>
              <a:gd name="connsiteY0" fmla="*/ 0 h 1625748"/>
              <a:gd name="connsiteX1" fmla="*/ 3817717 w 3817717"/>
              <a:gd name="connsiteY1" fmla="*/ 0 h 1625748"/>
              <a:gd name="connsiteX2" fmla="*/ 3817717 w 3817717"/>
              <a:gd name="connsiteY2" fmla="*/ 1625748 h 1625748"/>
              <a:gd name="connsiteX3" fmla="*/ 0 w 3817717"/>
              <a:gd name="connsiteY3" fmla="*/ 1625748 h 162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7717" h="1625748">
                <a:moveTo>
                  <a:pt x="0" y="0"/>
                </a:moveTo>
                <a:lnTo>
                  <a:pt x="3817717" y="0"/>
                </a:lnTo>
                <a:lnTo>
                  <a:pt x="3817717" y="1625748"/>
                </a:lnTo>
                <a:lnTo>
                  <a:pt x="0" y="162574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2"/>
          </p:nvPr>
        </p:nvSpPr>
        <p:spPr>
          <a:xfrm>
            <a:off x="1205631" y="4368728"/>
            <a:ext cx="3817717" cy="1625748"/>
          </a:xfrm>
          <a:custGeom>
            <a:avLst/>
            <a:gdLst>
              <a:gd name="connsiteX0" fmla="*/ 0 w 3817717"/>
              <a:gd name="connsiteY0" fmla="*/ 0 h 1625748"/>
              <a:gd name="connsiteX1" fmla="*/ 3817717 w 3817717"/>
              <a:gd name="connsiteY1" fmla="*/ 0 h 1625748"/>
              <a:gd name="connsiteX2" fmla="*/ 3817717 w 3817717"/>
              <a:gd name="connsiteY2" fmla="*/ 1625748 h 1625748"/>
              <a:gd name="connsiteX3" fmla="*/ 0 w 3817717"/>
              <a:gd name="connsiteY3" fmla="*/ 1625748 h 162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7717" h="1625748">
                <a:moveTo>
                  <a:pt x="0" y="0"/>
                </a:moveTo>
                <a:lnTo>
                  <a:pt x="3817717" y="0"/>
                </a:lnTo>
                <a:lnTo>
                  <a:pt x="3817717" y="1625748"/>
                </a:lnTo>
                <a:lnTo>
                  <a:pt x="0" y="162574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C193-F4E9-4CED-BA0C-152396FCE7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D825-4EF9-479F-A629-95385E3BC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C193-F4E9-4CED-BA0C-152396FCE7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D825-4EF9-479F-A629-95385E3BC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C193-F4E9-4CED-BA0C-152396FCE7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D825-4EF9-479F-A629-95385E3BC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C193-F4E9-4CED-BA0C-152396FCE7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D825-4EF9-479F-A629-95385E3BC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4983481" y="1615440"/>
            <a:ext cx="1905000" cy="1905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图片占位符 8"/>
          <p:cNvSpPr>
            <a:spLocks noGrp="1"/>
          </p:cNvSpPr>
          <p:nvPr>
            <p:ph type="pic" sz="quarter" idx="11"/>
          </p:nvPr>
        </p:nvSpPr>
        <p:spPr>
          <a:xfrm>
            <a:off x="9204960" y="1615440"/>
            <a:ext cx="1905000" cy="19050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8069359" y="0"/>
            <a:ext cx="4122641" cy="4884516"/>
          </a:xfrm>
          <a:custGeom>
            <a:avLst/>
            <a:gdLst>
              <a:gd name="connsiteX0" fmla="*/ 0 w 4122641"/>
              <a:gd name="connsiteY0" fmla="*/ 0 h 4884516"/>
              <a:gd name="connsiteX1" fmla="*/ 4122641 w 4122641"/>
              <a:gd name="connsiteY1" fmla="*/ 0 h 4884516"/>
              <a:gd name="connsiteX2" fmla="*/ 4122641 w 4122641"/>
              <a:gd name="connsiteY2" fmla="*/ 4884516 h 4884516"/>
              <a:gd name="connsiteX3" fmla="*/ 0 w 4122641"/>
              <a:gd name="connsiteY3" fmla="*/ 4884516 h 488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2641" h="4884516">
                <a:moveTo>
                  <a:pt x="0" y="0"/>
                </a:moveTo>
                <a:lnTo>
                  <a:pt x="4122641" y="0"/>
                </a:lnTo>
                <a:lnTo>
                  <a:pt x="4122641" y="4884516"/>
                </a:lnTo>
                <a:lnTo>
                  <a:pt x="0" y="48845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1"/>
          </p:nvPr>
        </p:nvSpPr>
        <p:spPr>
          <a:xfrm>
            <a:off x="5027613" y="3470275"/>
            <a:ext cx="2227263" cy="2108200"/>
          </a:xfrm>
          <a:custGeom>
            <a:avLst/>
            <a:gdLst>
              <a:gd name="connsiteX0" fmla="*/ 0 w 2227263"/>
              <a:gd name="connsiteY0" fmla="*/ 0 h 2108200"/>
              <a:gd name="connsiteX1" fmla="*/ 2227263 w 2227263"/>
              <a:gd name="connsiteY1" fmla="*/ 0 h 2108200"/>
              <a:gd name="connsiteX2" fmla="*/ 2227263 w 2227263"/>
              <a:gd name="connsiteY2" fmla="*/ 2108200 h 2108200"/>
              <a:gd name="connsiteX3" fmla="*/ 0 w 2227263"/>
              <a:gd name="connsiteY3" fmla="*/ 2108200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263" h="2108200">
                <a:moveTo>
                  <a:pt x="0" y="0"/>
                </a:moveTo>
                <a:lnTo>
                  <a:pt x="2227263" y="0"/>
                </a:lnTo>
                <a:lnTo>
                  <a:pt x="2227263" y="2108200"/>
                </a:lnTo>
                <a:lnTo>
                  <a:pt x="0" y="2108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2"/>
          </p:nvPr>
        </p:nvSpPr>
        <p:spPr>
          <a:xfrm>
            <a:off x="7353300" y="3470275"/>
            <a:ext cx="2227263" cy="2108200"/>
          </a:xfrm>
          <a:custGeom>
            <a:avLst/>
            <a:gdLst>
              <a:gd name="connsiteX0" fmla="*/ 0 w 2227263"/>
              <a:gd name="connsiteY0" fmla="*/ 0 h 2108200"/>
              <a:gd name="connsiteX1" fmla="*/ 2227263 w 2227263"/>
              <a:gd name="connsiteY1" fmla="*/ 0 h 2108200"/>
              <a:gd name="connsiteX2" fmla="*/ 2227263 w 2227263"/>
              <a:gd name="connsiteY2" fmla="*/ 2108200 h 2108200"/>
              <a:gd name="connsiteX3" fmla="*/ 0 w 2227263"/>
              <a:gd name="connsiteY3" fmla="*/ 2108200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263" h="2108200">
                <a:moveTo>
                  <a:pt x="0" y="0"/>
                </a:moveTo>
                <a:lnTo>
                  <a:pt x="2227263" y="0"/>
                </a:lnTo>
                <a:lnTo>
                  <a:pt x="2227263" y="2108200"/>
                </a:lnTo>
                <a:lnTo>
                  <a:pt x="0" y="2108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5027613" y="1265238"/>
            <a:ext cx="2227263" cy="2108200"/>
          </a:xfrm>
          <a:custGeom>
            <a:avLst/>
            <a:gdLst>
              <a:gd name="connsiteX0" fmla="*/ 0 w 2227263"/>
              <a:gd name="connsiteY0" fmla="*/ 0 h 2108200"/>
              <a:gd name="connsiteX1" fmla="*/ 2227263 w 2227263"/>
              <a:gd name="connsiteY1" fmla="*/ 0 h 2108200"/>
              <a:gd name="connsiteX2" fmla="*/ 2227263 w 2227263"/>
              <a:gd name="connsiteY2" fmla="*/ 2108200 h 2108200"/>
              <a:gd name="connsiteX3" fmla="*/ 0 w 2227263"/>
              <a:gd name="connsiteY3" fmla="*/ 2108200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263" h="2108200">
                <a:moveTo>
                  <a:pt x="0" y="0"/>
                </a:moveTo>
                <a:lnTo>
                  <a:pt x="2227263" y="0"/>
                </a:lnTo>
                <a:lnTo>
                  <a:pt x="2227263" y="2108200"/>
                </a:lnTo>
                <a:lnTo>
                  <a:pt x="0" y="2108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7353300" y="1265238"/>
            <a:ext cx="2227263" cy="2108200"/>
          </a:xfrm>
          <a:custGeom>
            <a:avLst/>
            <a:gdLst>
              <a:gd name="connsiteX0" fmla="*/ 0 w 2227263"/>
              <a:gd name="connsiteY0" fmla="*/ 0 h 2108200"/>
              <a:gd name="connsiteX1" fmla="*/ 2227263 w 2227263"/>
              <a:gd name="connsiteY1" fmla="*/ 0 h 2108200"/>
              <a:gd name="connsiteX2" fmla="*/ 2227263 w 2227263"/>
              <a:gd name="connsiteY2" fmla="*/ 2108200 h 2108200"/>
              <a:gd name="connsiteX3" fmla="*/ 0 w 2227263"/>
              <a:gd name="connsiteY3" fmla="*/ 2108200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263" h="2108200">
                <a:moveTo>
                  <a:pt x="0" y="0"/>
                </a:moveTo>
                <a:lnTo>
                  <a:pt x="2227263" y="0"/>
                </a:lnTo>
                <a:lnTo>
                  <a:pt x="2227263" y="2108200"/>
                </a:lnTo>
                <a:lnTo>
                  <a:pt x="0" y="2108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5"/>
          </p:nvPr>
        </p:nvSpPr>
        <p:spPr>
          <a:xfrm>
            <a:off x="9680575" y="3470275"/>
            <a:ext cx="2227263" cy="2108200"/>
          </a:xfrm>
          <a:custGeom>
            <a:avLst/>
            <a:gdLst>
              <a:gd name="connsiteX0" fmla="*/ 0 w 2227263"/>
              <a:gd name="connsiteY0" fmla="*/ 0 h 2108200"/>
              <a:gd name="connsiteX1" fmla="*/ 2227263 w 2227263"/>
              <a:gd name="connsiteY1" fmla="*/ 0 h 2108200"/>
              <a:gd name="connsiteX2" fmla="*/ 2227263 w 2227263"/>
              <a:gd name="connsiteY2" fmla="*/ 2108200 h 2108200"/>
              <a:gd name="connsiteX3" fmla="*/ 0 w 2227263"/>
              <a:gd name="connsiteY3" fmla="*/ 2108200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263" h="2108200">
                <a:moveTo>
                  <a:pt x="0" y="0"/>
                </a:moveTo>
                <a:lnTo>
                  <a:pt x="2227263" y="0"/>
                </a:lnTo>
                <a:lnTo>
                  <a:pt x="2227263" y="2108200"/>
                </a:lnTo>
                <a:lnTo>
                  <a:pt x="0" y="2108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9680575" y="1265238"/>
            <a:ext cx="2227263" cy="2108200"/>
          </a:xfrm>
          <a:custGeom>
            <a:avLst/>
            <a:gdLst>
              <a:gd name="connsiteX0" fmla="*/ 0 w 2227263"/>
              <a:gd name="connsiteY0" fmla="*/ 0 h 2108200"/>
              <a:gd name="connsiteX1" fmla="*/ 2227263 w 2227263"/>
              <a:gd name="connsiteY1" fmla="*/ 0 h 2108200"/>
              <a:gd name="connsiteX2" fmla="*/ 2227263 w 2227263"/>
              <a:gd name="connsiteY2" fmla="*/ 2108200 h 2108200"/>
              <a:gd name="connsiteX3" fmla="*/ 0 w 2227263"/>
              <a:gd name="connsiteY3" fmla="*/ 2108200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263" h="2108200">
                <a:moveTo>
                  <a:pt x="0" y="0"/>
                </a:moveTo>
                <a:lnTo>
                  <a:pt x="2227263" y="0"/>
                </a:lnTo>
                <a:lnTo>
                  <a:pt x="2227263" y="2108200"/>
                </a:lnTo>
                <a:lnTo>
                  <a:pt x="0" y="2108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C193-F4E9-4CED-BA0C-152396FCE7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D825-4EF9-479F-A629-95385E3BC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C193-F4E9-4CED-BA0C-152396FCE7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D825-4EF9-479F-A629-95385E3BC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C193-F4E9-4CED-BA0C-152396FCE7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D825-4EF9-479F-A629-95385E3BC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C193-F4E9-4CED-BA0C-152396FCE7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D825-4EF9-479F-A629-95385E3BC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C193-F4E9-4CED-BA0C-152396FCE7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D825-4EF9-479F-A629-95385E3BC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8C193-F4E9-4CED-BA0C-152396FCE7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D825-4EF9-479F-A629-95385E3BC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8C193-F4E9-4CED-BA0C-152396FCE7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D825-4EF9-479F-A629-95385E3BC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4" Type="http://schemas.openxmlformats.org/officeDocument/2006/relationships/slideLayout" Target="../slideLayouts/slideLayout13.xml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5.xml"/><Relationship Id="rId4" Type="http://schemas.openxmlformats.org/officeDocument/2006/relationships/image" Target="../media/image27.jpeg"/><Relationship Id="rId3" Type="http://schemas.openxmlformats.org/officeDocument/2006/relationships/tags" Target="../tags/tag4.xml"/><Relationship Id="rId2" Type="http://schemas.openxmlformats.org/officeDocument/2006/relationships/image" Target="../media/image26.jpeg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4" name="组合 1073"/>
          <p:cNvGrpSpPr/>
          <p:nvPr/>
        </p:nvGrpSpPr>
        <p:grpSpPr>
          <a:xfrm flipH="1">
            <a:off x="3999820" y="683807"/>
            <a:ext cx="8630476" cy="5109761"/>
            <a:chOff x="1535113" y="-27780"/>
            <a:chExt cx="10656887" cy="6309518"/>
          </a:xfrm>
        </p:grpSpPr>
        <p:sp>
          <p:nvSpPr>
            <p:cNvPr id="8" name="Freeform 5"/>
            <p:cNvSpPr/>
            <p:nvPr/>
          </p:nvSpPr>
          <p:spPr bwMode="auto">
            <a:xfrm>
              <a:off x="4229894" y="-27780"/>
              <a:ext cx="4725988" cy="4724400"/>
            </a:xfrm>
            <a:custGeom>
              <a:avLst/>
              <a:gdLst>
                <a:gd name="T0" fmla="*/ 8924 w 8930"/>
                <a:gd name="T1" fmla="*/ 4695 h 8929"/>
                <a:gd name="T2" fmla="*/ 8859 w 8930"/>
                <a:gd name="T3" fmla="*/ 5256 h 8929"/>
                <a:gd name="T4" fmla="*/ 8728 w 8930"/>
                <a:gd name="T5" fmla="*/ 5792 h 8929"/>
                <a:gd name="T6" fmla="*/ 8535 w 8930"/>
                <a:gd name="T7" fmla="*/ 6302 h 8929"/>
                <a:gd name="T8" fmla="*/ 8283 w 8930"/>
                <a:gd name="T9" fmla="*/ 6780 h 8929"/>
                <a:gd name="T10" fmla="*/ 7977 w 8930"/>
                <a:gd name="T11" fmla="*/ 7221 h 8929"/>
                <a:gd name="T12" fmla="*/ 7622 w 8930"/>
                <a:gd name="T13" fmla="*/ 7622 h 8929"/>
                <a:gd name="T14" fmla="*/ 7222 w 8930"/>
                <a:gd name="T15" fmla="*/ 7978 h 8929"/>
                <a:gd name="T16" fmla="*/ 6780 w 8930"/>
                <a:gd name="T17" fmla="*/ 8283 h 8929"/>
                <a:gd name="T18" fmla="*/ 6303 w 8930"/>
                <a:gd name="T19" fmla="*/ 8536 h 8929"/>
                <a:gd name="T20" fmla="*/ 5793 w 8930"/>
                <a:gd name="T21" fmla="*/ 8729 h 8929"/>
                <a:gd name="T22" fmla="*/ 5255 w 8930"/>
                <a:gd name="T23" fmla="*/ 8860 h 8929"/>
                <a:gd name="T24" fmla="*/ 4694 w 8930"/>
                <a:gd name="T25" fmla="*/ 8924 h 8929"/>
                <a:gd name="T26" fmla="*/ 4407 w 8930"/>
                <a:gd name="T27" fmla="*/ 8929 h 8929"/>
                <a:gd name="T28" fmla="*/ 3896 w 8930"/>
                <a:gd name="T29" fmla="*/ 8894 h 8929"/>
                <a:gd name="T30" fmla="*/ 3349 w 8930"/>
                <a:gd name="T31" fmla="*/ 8790 h 8929"/>
                <a:gd name="T32" fmla="*/ 2828 w 8930"/>
                <a:gd name="T33" fmla="*/ 8620 h 8929"/>
                <a:gd name="T34" fmla="*/ 2336 w 8930"/>
                <a:gd name="T35" fmla="*/ 8392 h 8929"/>
                <a:gd name="T36" fmla="*/ 1880 w 8930"/>
                <a:gd name="T37" fmla="*/ 8106 h 8929"/>
                <a:gd name="T38" fmla="*/ 1462 w 8930"/>
                <a:gd name="T39" fmla="*/ 7770 h 8929"/>
                <a:gd name="T40" fmla="*/ 1088 w 8930"/>
                <a:gd name="T41" fmla="*/ 7388 h 8929"/>
                <a:gd name="T42" fmla="*/ 763 w 8930"/>
                <a:gd name="T43" fmla="*/ 6961 h 8929"/>
                <a:gd name="T44" fmla="*/ 488 w 8930"/>
                <a:gd name="T45" fmla="*/ 6498 h 8929"/>
                <a:gd name="T46" fmla="*/ 271 w 8930"/>
                <a:gd name="T47" fmla="*/ 6000 h 8929"/>
                <a:gd name="T48" fmla="*/ 114 w 8930"/>
                <a:gd name="T49" fmla="*/ 5473 h 8929"/>
                <a:gd name="T50" fmla="*/ 23 w 8930"/>
                <a:gd name="T51" fmla="*/ 4922 h 8929"/>
                <a:gd name="T52" fmla="*/ 0 w 8930"/>
                <a:gd name="T53" fmla="*/ 4465 h 8929"/>
                <a:gd name="T54" fmla="*/ 12 w 8930"/>
                <a:gd name="T55" fmla="*/ 4122 h 8929"/>
                <a:gd name="T56" fmla="*/ 90 w 8930"/>
                <a:gd name="T57" fmla="*/ 3566 h 8929"/>
                <a:gd name="T58" fmla="*/ 235 w 8930"/>
                <a:gd name="T59" fmla="*/ 3033 h 8929"/>
                <a:gd name="T60" fmla="*/ 440 w 8930"/>
                <a:gd name="T61" fmla="*/ 2530 h 8929"/>
                <a:gd name="T62" fmla="*/ 703 w 8930"/>
                <a:gd name="T63" fmla="*/ 2059 h 8929"/>
                <a:gd name="T64" fmla="*/ 1019 w 8930"/>
                <a:gd name="T65" fmla="*/ 1626 h 8929"/>
                <a:gd name="T66" fmla="*/ 1384 w 8930"/>
                <a:gd name="T67" fmla="*/ 1233 h 8929"/>
                <a:gd name="T68" fmla="*/ 1793 w 8930"/>
                <a:gd name="T69" fmla="*/ 887 h 8929"/>
                <a:gd name="T70" fmla="*/ 2243 w 8930"/>
                <a:gd name="T71" fmla="*/ 592 h 8929"/>
                <a:gd name="T72" fmla="*/ 2727 w 8930"/>
                <a:gd name="T73" fmla="*/ 351 h 8929"/>
                <a:gd name="T74" fmla="*/ 3242 w 8930"/>
                <a:gd name="T75" fmla="*/ 170 h 8929"/>
                <a:gd name="T76" fmla="*/ 3785 w 8930"/>
                <a:gd name="T77" fmla="*/ 52 h 8929"/>
                <a:gd name="T78" fmla="*/ 4349 w 8930"/>
                <a:gd name="T79" fmla="*/ 2 h 8929"/>
                <a:gd name="T80" fmla="*/ 4580 w 8930"/>
                <a:gd name="T81" fmla="*/ 2 h 8929"/>
                <a:gd name="T82" fmla="*/ 5144 w 8930"/>
                <a:gd name="T83" fmla="*/ 52 h 8929"/>
                <a:gd name="T84" fmla="*/ 5687 w 8930"/>
                <a:gd name="T85" fmla="*/ 170 h 8929"/>
                <a:gd name="T86" fmla="*/ 6203 w 8930"/>
                <a:gd name="T87" fmla="*/ 351 h 8929"/>
                <a:gd name="T88" fmla="*/ 6687 w 8930"/>
                <a:gd name="T89" fmla="*/ 592 h 8929"/>
                <a:gd name="T90" fmla="*/ 7135 w 8930"/>
                <a:gd name="T91" fmla="*/ 887 h 8929"/>
                <a:gd name="T92" fmla="*/ 7545 w 8930"/>
                <a:gd name="T93" fmla="*/ 1233 h 8929"/>
                <a:gd name="T94" fmla="*/ 7910 w 8930"/>
                <a:gd name="T95" fmla="*/ 1626 h 8929"/>
                <a:gd name="T96" fmla="*/ 8226 w 8930"/>
                <a:gd name="T97" fmla="*/ 2059 h 8929"/>
                <a:gd name="T98" fmla="*/ 8489 w 8930"/>
                <a:gd name="T99" fmla="*/ 2530 h 8929"/>
                <a:gd name="T100" fmla="*/ 8694 w 8930"/>
                <a:gd name="T101" fmla="*/ 3033 h 8929"/>
                <a:gd name="T102" fmla="*/ 8839 w 8930"/>
                <a:gd name="T103" fmla="*/ 3566 h 8929"/>
                <a:gd name="T104" fmla="*/ 8917 w 8930"/>
                <a:gd name="T105" fmla="*/ 4122 h 8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30" h="8929">
                  <a:moveTo>
                    <a:pt x="8930" y="4465"/>
                  </a:moveTo>
                  <a:lnTo>
                    <a:pt x="8930" y="4465"/>
                  </a:lnTo>
                  <a:lnTo>
                    <a:pt x="8929" y="4522"/>
                  </a:lnTo>
                  <a:lnTo>
                    <a:pt x="8927" y="4581"/>
                  </a:lnTo>
                  <a:lnTo>
                    <a:pt x="8924" y="4695"/>
                  </a:lnTo>
                  <a:lnTo>
                    <a:pt x="8917" y="4809"/>
                  </a:lnTo>
                  <a:lnTo>
                    <a:pt x="8907" y="4922"/>
                  </a:lnTo>
                  <a:lnTo>
                    <a:pt x="8893" y="5033"/>
                  </a:lnTo>
                  <a:lnTo>
                    <a:pt x="8878" y="5145"/>
                  </a:lnTo>
                  <a:lnTo>
                    <a:pt x="8859" y="5256"/>
                  </a:lnTo>
                  <a:lnTo>
                    <a:pt x="8839" y="5365"/>
                  </a:lnTo>
                  <a:lnTo>
                    <a:pt x="8815" y="5473"/>
                  </a:lnTo>
                  <a:lnTo>
                    <a:pt x="8789" y="5581"/>
                  </a:lnTo>
                  <a:lnTo>
                    <a:pt x="8760" y="5688"/>
                  </a:lnTo>
                  <a:lnTo>
                    <a:pt x="8728" y="5792"/>
                  </a:lnTo>
                  <a:lnTo>
                    <a:pt x="8694" y="5897"/>
                  </a:lnTo>
                  <a:lnTo>
                    <a:pt x="8659" y="6000"/>
                  </a:lnTo>
                  <a:lnTo>
                    <a:pt x="8620" y="6102"/>
                  </a:lnTo>
                  <a:lnTo>
                    <a:pt x="8579" y="6203"/>
                  </a:lnTo>
                  <a:lnTo>
                    <a:pt x="8535" y="6302"/>
                  </a:lnTo>
                  <a:lnTo>
                    <a:pt x="8489" y="6400"/>
                  </a:lnTo>
                  <a:lnTo>
                    <a:pt x="8441" y="6498"/>
                  </a:lnTo>
                  <a:lnTo>
                    <a:pt x="8391" y="6594"/>
                  </a:lnTo>
                  <a:lnTo>
                    <a:pt x="8337" y="6687"/>
                  </a:lnTo>
                  <a:lnTo>
                    <a:pt x="8283" y="6780"/>
                  </a:lnTo>
                  <a:lnTo>
                    <a:pt x="8226" y="6872"/>
                  </a:lnTo>
                  <a:lnTo>
                    <a:pt x="8167" y="6961"/>
                  </a:lnTo>
                  <a:lnTo>
                    <a:pt x="8106" y="7050"/>
                  </a:lnTo>
                  <a:lnTo>
                    <a:pt x="8042" y="7136"/>
                  </a:lnTo>
                  <a:lnTo>
                    <a:pt x="7977" y="7221"/>
                  </a:lnTo>
                  <a:lnTo>
                    <a:pt x="7910" y="7305"/>
                  </a:lnTo>
                  <a:lnTo>
                    <a:pt x="7841" y="7388"/>
                  </a:lnTo>
                  <a:lnTo>
                    <a:pt x="7769" y="7468"/>
                  </a:lnTo>
                  <a:lnTo>
                    <a:pt x="7696" y="7545"/>
                  </a:lnTo>
                  <a:lnTo>
                    <a:pt x="7622" y="7622"/>
                  </a:lnTo>
                  <a:lnTo>
                    <a:pt x="7545" y="7697"/>
                  </a:lnTo>
                  <a:lnTo>
                    <a:pt x="7467" y="7770"/>
                  </a:lnTo>
                  <a:lnTo>
                    <a:pt x="7387" y="7842"/>
                  </a:lnTo>
                  <a:lnTo>
                    <a:pt x="7304" y="7911"/>
                  </a:lnTo>
                  <a:lnTo>
                    <a:pt x="7222" y="7978"/>
                  </a:lnTo>
                  <a:lnTo>
                    <a:pt x="7135" y="8043"/>
                  </a:lnTo>
                  <a:lnTo>
                    <a:pt x="7049" y="8106"/>
                  </a:lnTo>
                  <a:lnTo>
                    <a:pt x="6961" y="8167"/>
                  </a:lnTo>
                  <a:lnTo>
                    <a:pt x="6871" y="8226"/>
                  </a:lnTo>
                  <a:lnTo>
                    <a:pt x="6780" y="8283"/>
                  </a:lnTo>
                  <a:lnTo>
                    <a:pt x="6687" y="8338"/>
                  </a:lnTo>
                  <a:lnTo>
                    <a:pt x="6593" y="8392"/>
                  </a:lnTo>
                  <a:lnTo>
                    <a:pt x="6497" y="8441"/>
                  </a:lnTo>
                  <a:lnTo>
                    <a:pt x="6400" y="8490"/>
                  </a:lnTo>
                  <a:lnTo>
                    <a:pt x="6303" y="8536"/>
                  </a:lnTo>
                  <a:lnTo>
                    <a:pt x="6203" y="8578"/>
                  </a:lnTo>
                  <a:lnTo>
                    <a:pt x="6102" y="8620"/>
                  </a:lnTo>
                  <a:lnTo>
                    <a:pt x="6000" y="8659"/>
                  </a:lnTo>
                  <a:lnTo>
                    <a:pt x="5897" y="8695"/>
                  </a:lnTo>
                  <a:lnTo>
                    <a:pt x="5793" y="8729"/>
                  </a:lnTo>
                  <a:lnTo>
                    <a:pt x="5687" y="8761"/>
                  </a:lnTo>
                  <a:lnTo>
                    <a:pt x="5580" y="8790"/>
                  </a:lnTo>
                  <a:lnTo>
                    <a:pt x="5473" y="8815"/>
                  </a:lnTo>
                  <a:lnTo>
                    <a:pt x="5364" y="8840"/>
                  </a:lnTo>
                  <a:lnTo>
                    <a:pt x="5255" y="8860"/>
                  </a:lnTo>
                  <a:lnTo>
                    <a:pt x="5144" y="8878"/>
                  </a:lnTo>
                  <a:lnTo>
                    <a:pt x="5034" y="8894"/>
                  </a:lnTo>
                  <a:lnTo>
                    <a:pt x="4921" y="8906"/>
                  </a:lnTo>
                  <a:lnTo>
                    <a:pt x="4808" y="8917"/>
                  </a:lnTo>
                  <a:lnTo>
                    <a:pt x="4694" y="8924"/>
                  </a:lnTo>
                  <a:lnTo>
                    <a:pt x="4580" y="8928"/>
                  </a:lnTo>
                  <a:lnTo>
                    <a:pt x="4523" y="8929"/>
                  </a:lnTo>
                  <a:lnTo>
                    <a:pt x="4464" y="8929"/>
                  </a:lnTo>
                  <a:lnTo>
                    <a:pt x="4464" y="8929"/>
                  </a:lnTo>
                  <a:lnTo>
                    <a:pt x="4407" y="8929"/>
                  </a:lnTo>
                  <a:lnTo>
                    <a:pt x="4349" y="8928"/>
                  </a:lnTo>
                  <a:lnTo>
                    <a:pt x="4235" y="8924"/>
                  </a:lnTo>
                  <a:lnTo>
                    <a:pt x="4121" y="8917"/>
                  </a:lnTo>
                  <a:lnTo>
                    <a:pt x="4008" y="8906"/>
                  </a:lnTo>
                  <a:lnTo>
                    <a:pt x="3896" y="8894"/>
                  </a:lnTo>
                  <a:lnTo>
                    <a:pt x="3785" y="8878"/>
                  </a:lnTo>
                  <a:lnTo>
                    <a:pt x="3674" y="8860"/>
                  </a:lnTo>
                  <a:lnTo>
                    <a:pt x="3565" y="8840"/>
                  </a:lnTo>
                  <a:lnTo>
                    <a:pt x="3457" y="8815"/>
                  </a:lnTo>
                  <a:lnTo>
                    <a:pt x="3349" y="8790"/>
                  </a:lnTo>
                  <a:lnTo>
                    <a:pt x="3242" y="8761"/>
                  </a:lnTo>
                  <a:lnTo>
                    <a:pt x="3137" y="8729"/>
                  </a:lnTo>
                  <a:lnTo>
                    <a:pt x="3033" y="8695"/>
                  </a:lnTo>
                  <a:lnTo>
                    <a:pt x="2930" y="8659"/>
                  </a:lnTo>
                  <a:lnTo>
                    <a:pt x="2828" y="8620"/>
                  </a:lnTo>
                  <a:lnTo>
                    <a:pt x="2727" y="8578"/>
                  </a:lnTo>
                  <a:lnTo>
                    <a:pt x="2627" y="8536"/>
                  </a:lnTo>
                  <a:lnTo>
                    <a:pt x="2529" y="8490"/>
                  </a:lnTo>
                  <a:lnTo>
                    <a:pt x="2432" y="8441"/>
                  </a:lnTo>
                  <a:lnTo>
                    <a:pt x="2336" y="8392"/>
                  </a:lnTo>
                  <a:lnTo>
                    <a:pt x="2243" y="8338"/>
                  </a:lnTo>
                  <a:lnTo>
                    <a:pt x="2149" y="8283"/>
                  </a:lnTo>
                  <a:lnTo>
                    <a:pt x="2058" y="8226"/>
                  </a:lnTo>
                  <a:lnTo>
                    <a:pt x="1968" y="8167"/>
                  </a:lnTo>
                  <a:lnTo>
                    <a:pt x="1880" y="8106"/>
                  </a:lnTo>
                  <a:lnTo>
                    <a:pt x="1793" y="8043"/>
                  </a:lnTo>
                  <a:lnTo>
                    <a:pt x="1708" y="7978"/>
                  </a:lnTo>
                  <a:lnTo>
                    <a:pt x="1625" y="7911"/>
                  </a:lnTo>
                  <a:lnTo>
                    <a:pt x="1542" y="7842"/>
                  </a:lnTo>
                  <a:lnTo>
                    <a:pt x="1462" y="7770"/>
                  </a:lnTo>
                  <a:lnTo>
                    <a:pt x="1384" y="7697"/>
                  </a:lnTo>
                  <a:lnTo>
                    <a:pt x="1308" y="7622"/>
                  </a:lnTo>
                  <a:lnTo>
                    <a:pt x="1232" y="7545"/>
                  </a:lnTo>
                  <a:lnTo>
                    <a:pt x="1160" y="7468"/>
                  </a:lnTo>
                  <a:lnTo>
                    <a:pt x="1088" y="7388"/>
                  </a:lnTo>
                  <a:lnTo>
                    <a:pt x="1019" y="7305"/>
                  </a:lnTo>
                  <a:lnTo>
                    <a:pt x="952" y="7221"/>
                  </a:lnTo>
                  <a:lnTo>
                    <a:pt x="886" y="7136"/>
                  </a:lnTo>
                  <a:lnTo>
                    <a:pt x="823" y="7050"/>
                  </a:lnTo>
                  <a:lnTo>
                    <a:pt x="763" y="6961"/>
                  </a:lnTo>
                  <a:lnTo>
                    <a:pt x="703" y="6872"/>
                  </a:lnTo>
                  <a:lnTo>
                    <a:pt x="646" y="6780"/>
                  </a:lnTo>
                  <a:lnTo>
                    <a:pt x="591" y="6687"/>
                  </a:lnTo>
                  <a:lnTo>
                    <a:pt x="538" y="6594"/>
                  </a:lnTo>
                  <a:lnTo>
                    <a:pt x="488" y="6498"/>
                  </a:lnTo>
                  <a:lnTo>
                    <a:pt x="440" y="6400"/>
                  </a:lnTo>
                  <a:lnTo>
                    <a:pt x="394" y="6302"/>
                  </a:lnTo>
                  <a:lnTo>
                    <a:pt x="351" y="6203"/>
                  </a:lnTo>
                  <a:lnTo>
                    <a:pt x="310" y="6102"/>
                  </a:lnTo>
                  <a:lnTo>
                    <a:pt x="271" y="6000"/>
                  </a:lnTo>
                  <a:lnTo>
                    <a:pt x="235" y="5897"/>
                  </a:lnTo>
                  <a:lnTo>
                    <a:pt x="201" y="5792"/>
                  </a:lnTo>
                  <a:lnTo>
                    <a:pt x="169" y="5688"/>
                  </a:lnTo>
                  <a:lnTo>
                    <a:pt x="140" y="5581"/>
                  </a:lnTo>
                  <a:lnTo>
                    <a:pt x="114" y="5473"/>
                  </a:lnTo>
                  <a:lnTo>
                    <a:pt x="90" y="5365"/>
                  </a:lnTo>
                  <a:lnTo>
                    <a:pt x="69" y="5256"/>
                  </a:lnTo>
                  <a:lnTo>
                    <a:pt x="51" y="5145"/>
                  </a:lnTo>
                  <a:lnTo>
                    <a:pt x="35" y="5033"/>
                  </a:lnTo>
                  <a:lnTo>
                    <a:pt x="23" y="4922"/>
                  </a:lnTo>
                  <a:lnTo>
                    <a:pt x="12" y="4809"/>
                  </a:lnTo>
                  <a:lnTo>
                    <a:pt x="5" y="4695"/>
                  </a:lnTo>
                  <a:lnTo>
                    <a:pt x="1" y="4581"/>
                  </a:lnTo>
                  <a:lnTo>
                    <a:pt x="0" y="4522"/>
                  </a:lnTo>
                  <a:lnTo>
                    <a:pt x="0" y="4465"/>
                  </a:lnTo>
                  <a:lnTo>
                    <a:pt x="0" y="4465"/>
                  </a:lnTo>
                  <a:lnTo>
                    <a:pt x="0" y="4407"/>
                  </a:lnTo>
                  <a:lnTo>
                    <a:pt x="1" y="4350"/>
                  </a:lnTo>
                  <a:lnTo>
                    <a:pt x="5" y="4236"/>
                  </a:lnTo>
                  <a:lnTo>
                    <a:pt x="12" y="4122"/>
                  </a:lnTo>
                  <a:lnTo>
                    <a:pt x="23" y="4009"/>
                  </a:lnTo>
                  <a:lnTo>
                    <a:pt x="35" y="3896"/>
                  </a:lnTo>
                  <a:lnTo>
                    <a:pt x="51" y="3785"/>
                  </a:lnTo>
                  <a:lnTo>
                    <a:pt x="69" y="3675"/>
                  </a:lnTo>
                  <a:lnTo>
                    <a:pt x="90" y="3566"/>
                  </a:lnTo>
                  <a:lnTo>
                    <a:pt x="114" y="3456"/>
                  </a:lnTo>
                  <a:lnTo>
                    <a:pt x="140" y="3350"/>
                  </a:lnTo>
                  <a:lnTo>
                    <a:pt x="169" y="3243"/>
                  </a:lnTo>
                  <a:lnTo>
                    <a:pt x="201" y="3137"/>
                  </a:lnTo>
                  <a:lnTo>
                    <a:pt x="235" y="3033"/>
                  </a:lnTo>
                  <a:lnTo>
                    <a:pt x="271" y="2930"/>
                  </a:lnTo>
                  <a:lnTo>
                    <a:pt x="310" y="2828"/>
                  </a:lnTo>
                  <a:lnTo>
                    <a:pt x="351" y="2727"/>
                  </a:lnTo>
                  <a:lnTo>
                    <a:pt x="394" y="2627"/>
                  </a:lnTo>
                  <a:lnTo>
                    <a:pt x="440" y="2530"/>
                  </a:lnTo>
                  <a:lnTo>
                    <a:pt x="488" y="2433"/>
                  </a:lnTo>
                  <a:lnTo>
                    <a:pt x="538" y="2337"/>
                  </a:lnTo>
                  <a:lnTo>
                    <a:pt x="591" y="2242"/>
                  </a:lnTo>
                  <a:lnTo>
                    <a:pt x="646" y="2150"/>
                  </a:lnTo>
                  <a:lnTo>
                    <a:pt x="703" y="2059"/>
                  </a:lnTo>
                  <a:lnTo>
                    <a:pt x="763" y="1969"/>
                  </a:lnTo>
                  <a:lnTo>
                    <a:pt x="823" y="1881"/>
                  </a:lnTo>
                  <a:lnTo>
                    <a:pt x="886" y="1794"/>
                  </a:lnTo>
                  <a:lnTo>
                    <a:pt x="952" y="1708"/>
                  </a:lnTo>
                  <a:lnTo>
                    <a:pt x="1019" y="1626"/>
                  </a:lnTo>
                  <a:lnTo>
                    <a:pt x="1088" y="1543"/>
                  </a:lnTo>
                  <a:lnTo>
                    <a:pt x="1160" y="1463"/>
                  </a:lnTo>
                  <a:lnTo>
                    <a:pt x="1232" y="1385"/>
                  </a:lnTo>
                  <a:lnTo>
                    <a:pt x="1308" y="1308"/>
                  </a:lnTo>
                  <a:lnTo>
                    <a:pt x="1384" y="1233"/>
                  </a:lnTo>
                  <a:lnTo>
                    <a:pt x="1462" y="1161"/>
                  </a:lnTo>
                  <a:lnTo>
                    <a:pt x="1542" y="1089"/>
                  </a:lnTo>
                  <a:lnTo>
                    <a:pt x="1625" y="1020"/>
                  </a:lnTo>
                  <a:lnTo>
                    <a:pt x="1708" y="953"/>
                  </a:lnTo>
                  <a:lnTo>
                    <a:pt x="1793" y="887"/>
                  </a:lnTo>
                  <a:lnTo>
                    <a:pt x="1880" y="824"/>
                  </a:lnTo>
                  <a:lnTo>
                    <a:pt x="1968" y="762"/>
                  </a:lnTo>
                  <a:lnTo>
                    <a:pt x="2058" y="704"/>
                  </a:lnTo>
                  <a:lnTo>
                    <a:pt x="2149" y="647"/>
                  </a:lnTo>
                  <a:lnTo>
                    <a:pt x="2243" y="592"/>
                  </a:lnTo>
                  <a:lnTo>
                    <a:pt x="2336" y="539"/>
                  </a:lnTo>
                  <a:lnTo>
                    <a:pt x="2432" y="489"/>
                  </a:lnTo>
                  <a:lnTo>
                    <a:pt x="2529" y="441"/>
                  </a:lnTo>
                  <a:lnTo>
                    <a:pt x="2627" y="395"/>
                  </a:lnTo>
                  <a:lnTo>
                    <a:pt x="2727" y="351"/>
                  </a:lnTo>
                  <a:lnTo>
                    <a:pt x="2828" y="310"/>
                  </a:lnTo>
                  <a:lnTo>
                    <a:pt x="2930" y="272"/>
                  </a:lnTo>
                  <a:lnTo>
                    <a:pt x="3033" y="236"/>
                  </a:lnTo>
                  <a:lnTo>
                    <a:pt x="3137" y="202"/>
                  </a:lnTo>
                  <a:lnTo>
                    <a:pt x="3242" y="170"/>
                  </a:lnTo>
                  <a:lnTo>
                    <a:pt x="3349" y="141"/>
                  </a:lnTo>
                  <a:lnTo>
                    <a:pt x="3457" y="115"/>
                  </a:lnTo>
                  <a:lnTo>
                    <a:pt x="3565" y="91"/>
                  </a:lnTo>
                  <a:lnTo>
                    <a:pt x="3674" y="70"/>
                  </a:lnTo>
                  <a:lnTo>
                    <a:pt x="3785" y="52"/>
                  </a:lnTo>
                  <a:lnTo>
                    <a:pt x="3896" y="36"/>
                  </a:lnTo>
                  <a:lnTo>
                    <a:pt x="4008" y="23"/>
                  </a:lnTo>
                  <a:lnTo>
                    <a:pt x="4121" y="13"/>
                  </a:lnTo>
                  <a:lnTo>
                    <a:pt x="4235" y="6"/>
                  </a:lnTo>
                  <a:lnTo>
                    <a:pt x="4349" y="2"/>
                  </a:lnTo>
                  <a:lnTo>
                    <a:pt x="4407" y="1"/>
                  </a:lnTo>
                  <a:lnTo>
                    <a:pt x="4464" y="0"/>
                  </a:lnTo>
                  <a:lnTo>
                    <a:pt x="4464" y="0"/>
                  </a:lnTo>
                  <a:lnTo>
                    <a:pt x="4523" y="1"/>
                  </a:lnTo>
                  <a:lnTo>
                    <a:pt x="4580" y="2"/>
                  </a:lnTo>
                  <a:lnTo>
                    <a:pt x="4694" y="6"/>
                  </a:lnTo>
                  <a:lnTo>
                    <a:pt x="4808" y="13"/>
                  </a:lnTo>
                  <a:lnTo>
                    <a:pt x="4921" y="23"/>
                  </a:lnTo>
                  <a:lnTo>
                    <a:pt x="5034" y="36"/>
                  </a:lnTo>
                  <a:lnTo>
                    <a:pt x="5144" y="52"/>
                  </a:lnTo>
                  <a:lnTo>
                    <a:pt x="5255" y="70"/>
                  </a:lnTo>
                  <a:lnTo>
                    <a:pt x="5364" y="91"/>
                  </a:lnTo>
                  <a:lnTo>
                    <a:pt x="5473" y="115"/>
                  </a:lnTo>
                  <a:lnTo>
                    <a:pt x="5580" y="141"/>
                  </a:lnTo>
                  <a:lnTo>
                    <a:pt x="5687" y="170"/>
                  </a:lnTo>
                  <a:lnTo>
                    <a:pt x="5793" y="202"/>
                  </a:lnTo>
                  <a:lnTo>
                    <a:pt x="5897" y="236"/>
                  </a:lnTo>
                  <a:lnTo>
                    <a:pt x="6000" y="272"/>
                  </a:lnTo>
                  <a:lnTo>
                    <a:pt x="6102" y="310"/>
                  </a:lnTo>
                  <a:lnTo>
                    <a:pt x="6203" y="351"/>
                  </a:lnTo>
                  <a:lnTo>
                    <a:pt x="6303" y="395"/>
                  </a:lnTo>
                  <a:lnTo>
                    <a:pt x="6400" y="441"/>
                  </a:lnTo>
                  <a:lnTo>
                    <a:pt x="6497" y="489"/>
                  </a:lnTo>
                  <a:lnTo>
                    <a:pt x="6593" y="539"/>
                  </a:lnTo>
                  <a:lnTo>
                    <a:pt x="6687" y="592"/>
                  </a:lnTo>
                  <a:lnTo>
                    <a:pt x="6780" y="647"/>
                  </a:lnTo>
                  <a:lnTo>
                    <a:pt x="6871" y="704"/>
                  </a:lnTo>
                  <a:lnTo>
                    <a:pt x="6961" y="762"/>
                  </a:lnTo>
                  <a:lnTo>
                    <a:pt x="7049" y="824"/>
                  </a:lnTo>
                  <a:lnTo>
                    <a:pt x="7135" y="887"/>
                  </a:lnTo>
                  <a:lnTo>
                    <a:pt x="7222" y="953"/>
                  </a:lnTo>
                  <a:lnTo>
                    <a:pt x="7304" y="1020"/>
                  </a:lnTo>
                  <a:lnTo>
                    <a:pt x="7387" y="1089"/>
                  </a:lnTo>
                  <a:lnTo>
                    <a:pt x="7467" y="1161"/>
                  </a:lnTo>
                  <a:lnTo>
                    <a:pt x="7545" y="1233"/>
                  </a:lnTo>
                  <a:lnTo>
                    <a:pt x="7622" y="1308"/>
                  </a:lnTo>
                  <a:lnTo>
                    <a:pt x="7696" y="1385"/>
                  </a:lnTo>
                  <a:lnTo>
                    <a:pt x="7769" y="1463"/>
                  </a:lnTo>
                  <a:lnTo>
                    <a:pt x="7841" y="1543"/>
                  </a:lnTo>
                  <a:lnTo>
                    <a:pt x="7910" y="1626"/>
                  </a:lnTo>
                  <a:lnTo>
                    <a:pt x="7977" y="1708"/>
                  </a:lnTo>
                  <a:lnTo>
                    <a:pt x="8042" y="1794"/>
                  </a:lnTo>
                  <a:lnTo>
                    <a:pt x="8106" y="1881"/>
                  </a:lnTo>
                  <a:lnTo>
                    <a:pt x="8167" y="1969"/>
                  </a:lnTo>
                  <a:lnTo>
                    <a:pt x="8226" y="2059"/>
                  </a:lnTo>
                  <a:lnTo>
                    <a:pt x="8283" y="2150"/>
                  </a:lnTo>
                  <a:lnTo>
                    <a:pt x="8337" y="2242"/>
                  </a:lnTo>
                  <a:lnTo>
                    <a:pt x="8391" y="2337"/>
                  </a:lnTo>
                  <a:lnTo>
                    <a:pt x="8441" y="2433"/>
                  </a:lnTo>
                  <a:lnTo>
                    <a:pt x="8489" y="2530"/>
                  </a:lnTo>
                  <a:lnTo>
                    <a:pt x="8535" y="2627"/>
                  </a:lnTo>
                  <a:lnTo>
                    <a:pt x="8579" y="2727"/>
                  </a:lnTo>
                  <a:lnTo>
                    <a:pt x="8620" y="2828"/>
                  </a:lnTo>
                  <a:lnTo>
                    <a:pt x="8659" y="2930"/>
                  </a:lnTo>
                  <a:lnTo>
                    <a:pt x="8694" y="3033"/>
                  </a:lnTo>
                  <a:lnTo>
                    <a:pt x="8728" y="3137"/>
                  </a:lnTo>
                  <a:lnTo>
                    <a:pt x="8760" y="3243"/>
                  </a:lnTo>
                  <a:lnTo>
                    <a:pt x="8789" y="3350"/>
                  </a:lnTo>
                  <a:lnTo>
                    <a:pt x="8815" y="3456"/>
                  </a:lnTo>
                  <a:lnTo>
                    <a:pt x="8839" y="3566"/>
                  </a:lnTo>
                  <a:lnTo>
                    <a:pt x="8859" y="3675"/>
                  </a:lnTo>
                  <a:lnTo>
                    <a:pt x="8878" y="3785"/>
                  </a:lnTo>
                  <a:lnTo>
                    <a:pt x="8893" y="3896"/>
                  </a:lnTo>
                  <a:lnTo>
                    <a:pt x="8907" y="4009"/>
                  </a:lnTo>
                  <a:lnTo>
                    <a:pt x="8917" y="4122"/>
                  </a:lnTo>
                  <a:lnTo>
                    <a:pt x="8924" y="4236"/>
                  </a:lnTo>
                  <a:lnTo>
                    <a:pt x="8927" y="4350"/>
                  </a:lnTo>
                  <a:lnTo>
                    <a:pt x="8929" y="4407"/>
                  </a:lnTo>
                  <a:lnTo>
                    <a:pt x="8930" y="4465"/>
                  </a:lnTo>
                  <a:close/>
                </a:path>
              </a:pathLst>
            </a:custGeom>
            <a:solidFill>
              <a:srgbClr val="9DD5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4837113" y="576263"/>
              <a:ext cx="4725988" cy="4724400"/>
            </a:xfrm>
            <a:custGeom>
              <a:avLst/>
              <a:gdLst>
                <a:gd name="T0" fmla="*/ 8924 w 8930"/>
                <a:gd name="T1" fmla="*/ 4695 h 8929"/>
                <a:gd name="T2" fmla="*/ 8859 w 8930"/>
                <a:gd name="T3" fmla="*/ 5256 h 8929"/>
                <a:gd name="T4" fmla="*/ 8728 w 8930"/>
                <a:gd name="T5" fmla="*/ 5792 h 8929"/>
                <a:gd name="T6" fmla="*/ 8535 w 8930"/>
                <a:gd name="T7" fmla="*/ 6302 h 8929"/>
                <a:gd name="T8" fmla="*/ 8283 w 8930"/>
                <a:gd name="T9" fmla="*/ 6780 h 8929"/>
                <a:gd name="T10" fmla="*/ 7977 w 8930"/>
                <a:gd name="T11" fmla="*/ 7221 h 8929"/>
                <a:gd name="T12" fmla="*/ 7622 w 8930"/>
                <a:gd name="T13" fmla="*/ 7622 h 8929"/>
                <a:gd name="T14" fmla="*/ 7222 w 8930"/>
                <a:gd name="T15" fmla="*/ 7978 h 8929"/>
                <a:gd name="T16" fmla="*/ 6780 w 8930"/>
                <a:gd name="T17" fmla="*/ 8283 h 8929"/>
                <a:gd name="T18" fmla="*/ 6303 w 8930"/>
                <a:gd name="T19" fmla="*/ 8536 h 8929"/>
                <a:gd name="T20" fmla="*/ 5793 w 8930"/>
                <a:gd name="T21" fmla="*/ 8729 h 8929"/>
                <a:gd name="T22" fmla="*/ 5255 w 8930"/>
                <a:gd name="T23" fmla="*/ 8860 h 8929"/>
                <a:gd name="T24" fmla="*/ 4694 w 8930"/>
                <a:gd name="T25" fmla="*/ 8924 h 8929"/>
                <a:gd name="T26" fmla="*/ 4407 w 8930"/>
                <a:gd name="T27" fmla="*/ 8929 h 8929"/>
                <a:gd name="T28" fmla="*/ 3896 w 8930"/>
                <a:gd name="T29" fmla="*/ 8894 h 8929"/>
                <a:gd name="T30" fmla="*/ 3349 w 8930"/>
                <a:gd name="T31" fmla="*/ 8790 h 8929"/>
                <a:gd name="T32" fmla="*/ 2828 w 8930"/>
                <a:gd name="T33" fmla="*/ 8620 h 8929"/>
                <a:gd name="T34" fmla="*/ 2336 w 8930"/>
                <a:gd name="T35" fmla="*/ 8392 h 8929"/>
                <a:gd name="T36" fmla="*/ 1880 w 8930"/>
                <a:gd name="T37" fmla="*/ 8106 h 8929"/>
                <a:gd name="T38" fmla="*/ 1462 w 8930"/>
                <a:gd name="T39" fmla="*/ 7770 h 8929"/>
                <a:gd name="T40" fmla="*/ 1088 w 8930"/>
                <a:gd name="T41" fmla="*/ 7388 h 8929"/>
                <a:gd name="T42" fmla="*/ 763 w 8930"/>
                <a:gd name="T43" fmla="*/ 6961 h 8929"/>
                <a:gd name="T44" fmla="*/ 488 w 8930"/>
                <a:gd name="T45" fmla="*/ 6498 h 8929"/>
                <a:gd name="T46" fmla="*/ 271 w 8930"/>
                <a:gd name="T47" fmla="*/ 6000 h 8929"/>
                <a:gd name="T48" fmla="*/ 114 w 8930"/>
                <a:gd name="T49" fmla="*/ 5473 h 8929"/>
                <a:gd name="T50" fmla="*/ 23 w 8930"/>
                <a:gd name="T51" fmla="*/ 4922 h 8929"/>
                <a:gd name="T52" fmla="*/ 0 w 8930"/>
                <a:gd name="T53" fmla="*/ 4465 h 8929"/>
                <a:gd name="T54" fmla="*/ 12 w 8930"/>
                <a:gd name="T55" fmla="*/ 4122 h 8929"/>
                <a:gd name="T56" fmla="*/ 90 w 8930"/>
                <a:gd name="T57" fmla="*/ 3566 h 8929"/>
                <a:gd name="T58" fmla="*/ 235 w 8930"/>
                <a:gd name="T59" fmla="*/ 3033 h 8929"/>
                <a:gd name="T60" fmla="*/ 440 w 8930"/>
                <a:gd name="T61" fmla="*/ 2530 h 8929"/>
                <a:gd name="T62" fmla="*/ 703 w 8930"/>
                <a:gd name="T63" fmla="*/ 2059 h 8929"/>
                <a:gd name="T64" fmla="*/ 1019 w 8930"/>
                <a:gd name="T65" fmla="*/ 1626 h 8929"/>
                <a:gd name="T66" fmla="*/ 1384 w 8930"/>
                <a:gd name="T67" fmla="*/ 1233 h 8929"/>
                <a:gd name="T68" fmla="*/ 1793 w 8930"/>
                <a:gd name="T69" fmla="*/ 887 h 8929"/>
                <a:gd name="T70" fmla="*/ 2243 w 8930"/>
                <a:gd name="T71" fmla="*/ 592 h 8929"/>
                <a:gd name="T72" fmla="*/ 2727 w 8930"/>
                <a:gd name="T73" fmla="*/ 351 h 8929"/>
                <a:gd name="T74" fmla="*/ 3242 w 8930"/>
                <a:gd name="T75" fmla="*/ 170 h 8929"/>
                <a:gd name="T76" fmla="*/ 3785 w 8930"/>
                <a:gd name="T77" fmla="*/ 52 h 8929"/>
                <a:gd name="T78" fmla="*/ 4349 w 8930"/>
                <a:gd name="T79" fmla="*/ 2 h 8929"/>
                <a:gd name="T80" fmla="*/ 4580 w 8930"/>
                <a:gd name="T81" fmla="*/ 2 h 8929"/>
                <a:gd name="T82" fmla="*/ 5144 w 8930"/>
                <a:gd name="T83" fmla="*/ 52 h 8929"/>
                <a:gd name="T84" fmla="*/ 5687 w 8930"/>
                <a:gd name="T85" fmla="*/ 170 h 8929"/>
                <a:gd name="T86" fmla="*/ 6203 w 8930"/>
                <a:gd name="T87" fmla="*/ 351 h 8929"/>
                <a:gd name="T88" fmla="*/ 6687 w 8930"/>
                <a:gd name="T89" fmla="*/ 592 h 8929"/>
                <a:gd name="T90" fmla="*/ 7135 w 8930"/>
                <a:gd name="T91" fmla="*/ 887 h 8929"/>
                <a:gd name="T92" fmla="*/ 7545 w 8930"/>
                <a:gd name="T93" fmla="*/ 1233 h 8929"/>
                <a:gd name="T94" fmla="*/ 7910 w 8930"/>
                <a:gd name="T95" fmla="*/ 1626 h 8929"/>
                <a:gd name="T96" fmla="*/ 8226 w 8930"/>
                <a:gd name="T97" fmla="*/ 2059 h 8929"/>
                <a:gd name="T98" fmla="*/ 8489 w 8930"/>
                <a:gd name="T99" fmla="*/ 2530 h 8929"/>
                <a:gd name="T100" fmla="*/ 8694 w 8930"/>
                <a:gd name="T101" fmla="*/ 3033 h 8929"/>
                <a:gd name="T102" fmla="*/ 8839 w 8930"/>
                <a:gd name="T103" fmla="*/ 3566 h 8929"/>
                <a:gd name="T104" fmla="*/ 8917 w 8930"/>
                <a:gd name="T105" fmla="*/ 4122 h 8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30" h="8929">
                  <a:moveTo>
                    <a:pt x="8930" y="4465"/>
                  </a:moveTo>
                  <a:lnTo>
                    <a:pt x="8930" y="4465"/>
                  </a:lnTo>
                  <a:lnTo>
                    <a:pt x="8929" y="4522"/>
                  </a:lnTo>
                  <a:lnTo>
                    <a:pt x="8927" y="4581"/>
                  </a:lnTo>
                  <a:lnTo>
                    <a:pt x="8924" y="4695"/>
                  </a:lnTo>
                  <a:lnTo>
                    <a:pt x="8917" y="4809"/>
                  </a:lnTo>
                  <a:lnTo>
                    <a:pt x="8907" y="4922"/>
                  </a:lnTo>
                  <a:lnTo>
                    <a:pt x="8893" y="5033"/>
                  </a:lnTo>
                  <a:lnTo>
                    <a:pt x="8878" y="5145"/>
                  </a:lnTo>
                  <a:lnTo>
                    <a:pt x="8859" y="5256"/>
                  </a:lnTo>
                  <a:lnTo>
                    <a:pt x="8839" y="5365"/>
                  </a:lnTo>
                  <a:lnTo>
                    <a:pt x="8815" y="5473"/>
                  </a:lnTo>
                  <a:lnTo>
                    <a:pt x="8789" y="5581"/>
                  </a:lnTo>
                  <a:lnTo>
                    <a:pt x="8760" y="5688"/>
                  </a:lnTo>
                  <a:lnTo>
                    <a:pt x="8728" y="5792"/>
                  </a:lnTo>
                  <a:lnTo>
                    <a:pt x="8694" y="5897"/>
                  </a:lnTo>
                  <a:lnTo>
                    <a:pt x="8659" y="6000"/>
                  </a:lnTo>
                  <a:lnTo>
                    <a:pt x="8620" y="6102"/>
                  </a:lnTo>
                  <a:lnTo>
                    <a:pt x="8579" y="6203"/>
                  </a:lnTo>
                  <a:lnTo>
                    <a:pt x="8535" y="6302"/>
                  </a:lnTo>
                  <a:lnTo>
                    <a:pt x="8489" y="6400"/>
                  </a:lnTo>
                  <a:lnTo>
                    <a:pt x="8441" y="6498"/>
                  </a:lnTo>
                  <a:lnTo>
                    <a:pt x="8391" y="6594"/>
                  </a:lnTo>
                  <a:lnTo>
                    <a:pt x="8337" y="6687"/>
                  </a:lnTo>
                  <a:lnTo>
                    <a:pt x="8283" y="6780"/>
                  </a:lnTo>
                  <a:lnTo>
                    <a:pt x="8226" y="6872"/>
                  </a:lnTo>
                  <a:lnTo>
                    <a:pt x="8167" y="6961"/>
                  </a:lnTo>
                  <a:lnTo>
                    <a:pt x="8106" y="7050"/>
                  </a:lnTo>
                  <a:lnTo>
                    <a:pt x="8042" y="7136"/>
                  </a:lnTo>
                  <a:lnTo>
                    <a:pt x="7977" y="7221"/>
                  </a:lnTo>
                  <a:lnTo>
                    <a:pt x="7910" y="7305"/>
                  </a:lnTo>
                  <a:lnTo>
                    <a:pt x="7841" y="7388"/>
                  </a:lnTo>
                  <a:lnTo>
                    <a:pt x="7769" y="7468"/>
                  </a:lnTo>
                  <a:lnTo>
                    <a:pt x="7696" y="7545"/>
                  </a:lnTo>
                  <a:lnTo>
                    <a:pt x="7622" y="7622"/>
                  </a:lnTo>
                  <a:lnTo>
                    <a:pt x="7545" y="7697"/>
                  </a:lnTo>
                  <a:lnTo>
                    <a:pt x="7467" y="7770"/>
                  </a:lnTo>
                  <a:lnTo>
                    <a:pt x="7387" y="7842"/>
                  </a:lnTo>
                  <a:lnTo>
                    <a:pt x="7304" y="7911"/>
                  </a:lnTo>
                  <a:lnTo>
                    <a:pt x="7222" y="7978"/>
                  </a:lnTo>
                  <a:lnTo>
                    <a:pt x="7135" y="8043"/>
                  </a:lnTo>
                  <a:lnTo>
                    <a:pt x="7049" y="8106"/>
                  </a:lnTo>
                  <a:lnTo>
                    <a:pt x="6961" y="8167"/>
                  </a:lnTo>
                  <a:lnTo>
                    <a:pt x="6871" y="8226"/>
                  </a:lnTo>
                  <a:lnTo>
                    <a:pt x="6780" y="8283"/>
                  </a:lnTo>
                  <a:lnTo>
                    <a:pt x="6687" y="8338"/>
                  </a:lnTo>
                  <a:lnTo>
                    <a:pt x="6593" y="8392"/>
                  </a:lnTo>
                  <a:lnTo>
                    <a:pt x="6497" y="8441"/>
                  </a:lnTo>
                  <a:lnTo>
                    <a:pt x="6400" y="8490"/>
                  </a:lnTo>
                  <a:lnTo>
                    <a:pt x="6303" y="8536"/>
                  </a:lnTo>
                  <a:lnTo>
                    <a:pt x="6203" y="8578"/>
                  </a:lnTo>
                  <a:lnTo>
                    <a:pt x="6102" y="8620"/>
                  </a:lnTo>
                  <a:lnTo>
                    <a:pt x="6000" y="8659"/>
                  </a:lnTo>
                  <a:lnTo>
                    <a:pt x="5897" y="8695"/>
                  </a:lnTo>
                  <a:lnTo>
                    <a:pt x="5793" y="8729"/>
                  </a:lnTo>
                  <a:lnTo>
                    <a:pt x="5687" y="8761"/>
                  </a:lnTo>
                  <a:lnTo>
                    <a:pt x="5580" y="8790"/>
                  </a:lnTo>
                  <a:lnTo>
                    <a:pt x="5473" y="8815"/>
                  </a:lnTo>
                  <a:lnTo>
                    <a:pt x="5364" y="8840"/>
                  </a:lnTo>
                  <a:lnTo>
                    <a:pt x="5255" y="8860"/>
                  </a:lnTo>
                  <a:lnTo>
                    <a:pt x="5144" y="8878"/>
                  </a:lnTo>
                  <a:lnTo>
                    <a:pt x="5034" y="8894"/>
                  </a:lnTo>
                  <a:lnTo>
                    <a:pt x="4921" y="8906"/>
                  </a:lnTo>
                  <a:lnTo>
                    <a:pt x="4808" y="8917"/>
                  </a:lnTo>
                  <a:lnTo>
                    <a:pt x="4694" y="8924"/>
                  </a:lnTo>
                  <a:lnTo>
                    <a:pt x="4580" y="8928"/>
                  </a:lnTo>
                  <a:lnTo>
                    <a:pt x="4523" y="8929"/>
                  </a:lnTo>
                  <a:lnTo>
                    <a:pt x="4464" y="8929"/>
                  </a:lnTo>
                  <a:lnTo>
                    <a:pt x="4464" y="8929"/>
                  </a:lnTo>
                  <a:lnTo>
                    <a:pt x="4407" y="8929"/>
                  </a:lnTo>
                  <a:lnTo>
                    <a:pt x="4349" y="8928"/>
                  </a:lnTo>
                  <a:lnTo>
                    <a:pt x="4235" y="8924"/>
                  </a:lnTo>
                  <a:lnTo>
                    <a:pt x="4121" y="8917"/>
                  </a:lnTo>
                  <a:lnTo>
                    <a:pt x="4008" y="8906"/>
                  </a:lnTo>
                  <a:lnTo>
                    <a:pt x="3896" y="8894"/>
                  </a:lnTo>
                  <a:lnTo>
                    <a:pt x="3785" y="8878"/>
                  </a:lnTo>
                  <a:lnTo>
                    <a:pt x="3674" y="8860"/>
                  </a:lnTo>
                  <a:lnTo>
                    <a:pt x="3565" y="8840"/>
                  </a:lnTo>
                  <a:lnTo>
                    <a:pt x="3457" y="8815"/>
                  </a:lnTo>
                  <a:lnTo>
                    <a:pt x="3349" y="8790"/>
                  </a:lnTo>
                  <a:lnTo>
                    <a:pt x="3242" y="8761"/>
                  </a:lnTo>
                  <a:lnTo>
                    <a:pt x="3137" y="8729"/>
                  </a:lnTo>
                  <a:lnTo>
                    <a:pt x="3033" y="8695"/>
                  </a:lnTo>
                  <a:lnTo>
                    <a:pt x="2930" y="8659"/>
                  </a:lnTo>
                  <a:lnTo>
                    <a:pt x="2828" y="8620"/>
                  </a:lnTo>
                  <a:lnTo>
                    <a:pt x="2727" y="8578"/>
                  </a:lnTo>
                  <a:lnTo>
                    <a:pt x="2627" y="8536"/>
                  </a:lnTo>
                  <a:lnTo>
                    <a:pt x="2529" y="8490"/>
                  </a:lnTo>
                  <a:lnTo>
                    <a:pt x="2432" y="8441"/>
                  </a:lnTo>
                  <a:lnTo>
                    <a:pt x="2336" y="8392"/>
                  </a:lnTo>
                  <a:lnTo>
                    <a:pt x="2243" y="8338"/>
                  </a:lnTo>
                  <a:lnTo>
                    <a:pt x="2149" y="8283"/>
                  </a:lnTo>
                  <a:lnTo>
                    <a:pt x="2058" y="8226"/>
                  </a:lnTo>
                  <a:lnTo>
                    <a:pt x="1968" y="8167"/>
                  </a:lnTo>
                  <a:lnTo>
                    <a:pt x="1880" y="8106"/>
                  </a:lnTo>
                  <a:lnTo>
                    <a:pt x="1793" y="8043"/>
                  </a:lnTo>
                  <a:lnTo>
                    <a:pt x="1708" y="7978"/>
                  </a:lnTo>
                  <a:lnTo>
                    <a:pt x="1625" y="7911"/>
                  </a:lnTo>
                  <a:lnTo>
                    <a:pt x="1542" y="7842"/>
                  </a:lnTo>
                  <a:lnTo>
                    <a:pt x="1462" y="7770"/>
                  </a:lnTo>
                  <a:lnTo>
                    <a:pt x="1384" y="7697"/>
                  </a:lnTo>
                  <a:lnTo>
                    <a:pt x="1308" y="7622"/>
                  </a:lnTo>
                  <a:lnTo>
                    <a:pt x="1232" y="7545"/>
                  </a:lnTo>
                  <a:lnTo>
                    <a:pt x="1160" y="7468"/>
                  </a:lnTo>
                  <a:lnTo>
                    <a:pt x="1088" y="7388"/>
                  </a:lnTo>
                  <a:lnTo>
                    <a:pt x="1019" y="7305"/>
                  </a:lnTo>
                  <a:lnTo>
                    <a:pt x="952" y="7221"/>
                  </a:lnTo>
                  <a:lnTo>
                    <a:pt x="886" y="7136"/>
                  </a:lnTo>
                  <a:lnTo>
                    <a:pt x="823" y="7050"/>
                  </a:lnTo>
                  <a:lnTo>
                    <a:pt x="763" y="6961"/>
                  </a:lnTo>
                  <a:lnTo>
                    <a:pt x="703" y="6872"/>
                  </a:lnTo>
                  <a:lnTo>
                    <a:pt x="646" y="6780"/>
                  </a:lnTo>
                  <a:lnTo>
                    <a:pt x="591" y="6687"/>
                  </a:lnTo>
                  <a:lnTo>
                    <a:pt x="538" y="6594"/>
                  </a:lnTo>
                  <a:lnTo>
                    <a:pt x="488" y="6498"/>
                  </a:lnTo>
                  <a:lnTo>
                    <a:pt x="440" y="6400"/>
                  </a:lnTo>
                  <a:lnTo>
                    <a:pt x="394" y="6302"/>
                  </a:lnTo>
                  <a:lnTo>
                    <a:pt x="351" y="6203"/>
                  </a:lnTo>
                  <a:lnTo>
                    <a:pt x="310" y="6102"/>
                  </a:lnTo>
                  <a:lnTo>
                    <a:pt x="271" y="6000"/>
                  </a:lnTo>
                  <a:lnTo>
                    <a:pt x="235" y="5897"/>
                  </a:lnTo>
                  <a:lnTo>
                    <a:pt x="201" y="5792"/>
                  </a:lnTo>
                  <a:lnTo>
                    <a:pt x="169" y="5688"/>
                  </a:lnTo>
                  <a:lnTo>
                    <a:pt x="140" y="5581"/>
                  </a:lnTo>
                  <a:lnTo>
                    <a:pt x="114" y="5473"/>
                  </a:lnTo>
                  <a:lnTo>
                    <a:pt x="90" y="5365"/>
                  </a:lnTo>
                  <a:lnTo>
                    <a:pt x="69" y="5256"/>
                  </a:lnTo>
                  <a:lnTo>
                    <a:pt x="51" y="5145"/>
                  </a:lnTo>
                  <a:lnTo>
                    <a:pt x="35" y="5033"/>
                  </a:lnTo>
                  <a:lnTo>
                    <a:pt x="23" y="4922"/>
                  </a:lnTo>
                  <a:lnTo>
                    <a:pt x="12" y="4809"/>
                  </a:lnTo>
                  <a:lnTo>
                    <a:pt x="5" y="4695"/>
                  </a:lnTo>
                  <a:lnTo>
                    <a:pt x="1" y="4581"/>
                  </a:lnTo>
                  <a:lnTo>
                    <a:pt x="0" y="4522"/>
                  </a:lnTo>
                  <a:lnTo>
                    <a:pt x="0" y="4465"/>
                  </a:lnTo>
                  <a:lnTo>
                    <a:pt x="0" y="4465"/>
                  </a:lnTo>
                  <a:lnTo>
                    <a:pt x="0" y="4407"/>
                  </a:lnTo>
                  <a:lnTo>
                    <a:pt x="1" y="4350"/>
                  </a:lnTo>
                  <a:lnTo>
                    <a:pt x="5" y="4236"/>
                  </a:lnTo>
                  <a:lnTo>
                    <a:pt x="12" y="4122"/>
                  </a:lnTo>
                  <a:lnTo>
                    <a:pt x="23" y="4009"/>
                  </a:lnTo>
                  <a:lnTo>
                    <a:pt x="35" y="3896"/>
                  </a:lnTo>
                  <a:lnTo>
                    <a:pt x="51" y="3785"/>
                  </a:lnTo>
                  <a:lnTo>
                    <a:pt x="69" y="3675"/>
                  </a:lnTo>
                  <a:lnTo>
                    <a:pt x="90" y="3566"/>
                  </a:lnTo>
                  <a:lnTo>
                    <a:pt x="114" y="3456"/>
                  </a:lnTo>
                  <a:lnTo>
                    <a:pt x="140" y="3350"/>
                  </a:lnTo>
                  <a:lnTo>
                    <a:pt x="169" y="3243"/>
                  </a:lnTo>
                  <a:lnTo>
                    <a:pt x="201" y="3137"/>
                  </a:lnTo>
                  <a:lnTo>
                    <a:pt x="235" y="3033"/>
                  </a:lnTo>
                  <a:lnTo>
                    <a:pt x="271" y="2930"/>
                  </a:lnTo>
                  <a:lnTo>
                    <a:pt x="310" y="2828"/>
                  </a:lnTo>
                  <a:lnTo>
                    <a:pt x="351" y="2727"/>
                  </a:lnTo>
                  <a:lnTo>
                    <a:pt x="394" y="2627"/>
                  </a:lnTo>
                  <a:lnTo>
                    <a:pt x="440" y="2530"/>
                  </a:lnTo>
                  <a:lnTo>
                    <a:pt x="488" y="2433"/>
                  </a:lnTo>
                  <a:lnTo>
                    <a:pt x="538" y="2337"/>
                  </a:lnTo>
                  <a:lnTo>
                    <a:pt x="591" y="2242"/>
                  </a:lnTo>
                  <a:lnTo>
                    <a:pt x="646" y="2150"/>
                  </a:lnTo>
                  <a:lnTo>
                    <a:pt x="703" y="2059"/>
                  </a:lnTo>
                  <a:lnTo>
                    <a:pt x="763" y="1969"/>
                  </a:lnTo>
                  <a:lnTo>
                    <a:pt x="823" y="1881"/>
                  </a:lnTo>
                  <a:lnTo>
                    <a:pt x="886" y="1794"/>
                  </a:lnTo>
                  <a:lnTo>
                    <a:pt x="952" y="1708"/>
                  </a:lnTo>
                  <a:lnTo>
                    <a:pt x="1019" y="1626"/>
                  </a:lnTo>
                  <a:lnTo>
                    <a:pt x="1088" y="1543"/>
                  </a:lnTo>
                  <a:lnTo>
                    <a:pt x="1160" y="1463"/>
                  </a:lnTo>
                  <a:lnTo>
                    <a:pt x="1232" y="1385"/>
                  </a:lnTo>
                  <a:lnTo>
                    <a:pt x="1308" y="1308"/>
                  </a:lnTo>
                  <a:lnTo>
                    <a:pt x="1384" y="1233"/>
                  </a:lnTo>
                  <a:lnTo>
                    <a:pt x="1462" y="1161"/>
                  </a:lnTo>
                  <a:lnTo>
                    <a:pt x="1542" y="1089"/>
                  </a:lnTo>
                  <a:lnTo>
                    <a:pt x="1625" y="1020"/>
                  </a:lnTo>
                  <a:lnTo>
                    <a:pt x="1708" y="953"/>
                  </a:lnTo>
                  <a:lnTo>
                    <a:pt x="1793" y="887"/>
                  </a:lnTo>
                  <a:lnTo>
                    <a:pt x="1880" y="824"/>
                  </a:lnTo>
                  <a:lnTo>
                    <a:pt x="1968" y="762"/>
                  </a:lnTo>
                  <a:lnTo>
                    <a:pt x="2058" y="704"/>
                  </a:lnTo>
                  <a:lnTo>
                    <a:pt x="2149" y="647"/>
                  </a:lnTo>
                  <a:lnTo>
                    <a:pt x="2243" y="592"/>
                  </a:lnTo>
                  <a:lnTo>
                    <a:pt x="2336" y="539"/>
                  </a:lnTo>
                  <a:lnTo>
                    <a:pt x="2432" y="489"/>
                  </a:lnTo>
                  <a:lnTo>
                    <a:pt x="2529" y="441"/>
                  </a:lnTo>
                  <a:lnTo>
                    <a:pt x="2627" y="395"/>
                  </a:lnTo>
                  <a:lnTo>
                    <a:pt x="2727" y="351"/>
                  </a:lnTo>
                  <a:lnTo>
                    <a:pt x="2828" y="310"/>
                  </a:lnTo>
                  <a:lnTo>
                    <a:pt x="2930" y="272"/>
                  </a:lnTo>
                  <a:lnTo>
                    <a:pt x="3033" y="236"/>
                  </a:lnTo>
                  <a:lnTo>
                    <a:pt x="3137" y="202"/>
                  </a:lnTo>
                  <a:lnTo>
                    <a:pt x="3242" y="170"/>
                  </a:lnTo>
                  <a:lnTo>
                    <a:pt x="3349" y="141"/>
                  </a:lnTo>
                  <a:lnTo>
                    <a:pt x="3457" y="115"/>
                  </a:lnTo>
                  <a:lnTo>
                    <a:pt x="3565" y="91"/>
                  </a:lnTo>
                  <a:lnTo>
                    <a:pt x="3674" y="70"/>
                  </a:lnTo>
                  <a:lnTo>
                    <a:pt x="3785" y="52"/>
                  </a:lnTo>
                  <a:lnTo>
                    <a:pt x="3896" y="36"/>
                  </a:lnTo>
                  <a:lnTo>
                    <a:pt x="4008" y="23"/>
                  </a:lnTo>
                  <a:lnTo>
                    <a:pt x="4121" y="13"/>
                  </a:lnTo>
                  <a:lnTo>
                    <a:pt x="4235" y="6"/>
                  </a:lnTo>
                  <a:lnTo>
                    <a:pt x="4349" y="2"/>
                  </a:lnTo>
                  <a:lnTo>
                    <a:pt x="4407" y="1"/>
                  </a:lnTo>
                  <a:lnTo>
                    <a:pt x="4464" y="0"/>
                  </a:lnTo>
                  <a:lnTo>
                    <a:pt x="4464" y="0"/>
                  </a:lnTo>
                  <a:lnTo>
                    <a:pt x="4523" y="1"/>
                  </a:lnTo>
                  <a:lnTo>
                    <a:pt x="4580" y="2"/>
                  </a:lnTo>
                  <a:lnTo>
                    <a:pt x="4694" y="6"/>
                  </a:lnTo>
                  <a:lnTo>
                    <a:pt x="4808" y="13"/>
                  </a:lnTo>
                  <a:lnTo>
                    <a:pt x="4921" y="23"/>
                  </a:lnTo>
                  <a:lnTo>
                    <a:pt x="5034" y="36"/>
                  </a:lnTo>
                  <a:lnTo>
                    <a:pt x="5144" y="52"/>
                  </a:lnTo>
                  <a:lnTo>
                    <a:pt x="5255" y="70"/>
                  </a:lnTo>
                  <a:lnTo>
                    <a:pt x="5364" y="91"/>
                  </a:lnTo>
                  <a:lnTo>
                    <a:pt x="5473" y="115"/>
                  </a:lnTo>
                  <a:lnTo>
                    <a:pt x="5580" y="141"/>
                  </a:lnTo>
                  <a:lnTo>
                    <a:pt x="5687" y="170"/>
                  </a:lnTo>
                  <a:lnTo>
                    <a:pt x="5793" y="202"/>
                  </a:lnTo>
                  <a:lnTo>
                    <a:pt x="5897" y="236"/>
                  </a:lnTo>
                  <a:lnTo>
                    <a:pt x="6000" y="272"/>
                  </a:lnTo>
                  <a:lnTo>
                    <a:pt x="6102" y="310"/>
                  </a:lnTo>
                  <a:lnTo>
                    <a:pt x="6203" y="351"/>
                  </a:lnTo>
                  <a:lnTo>
                    <a:pt x="6303" y="395"/>
                  </a:lnTo>
                  <a:lnTo>
                    <a:pt x="6400" y="441"/>
                  </a:lnTo>
                  <a:lnTo>
                    <a:pt x="6497" y="489"/>
                  </a:lnTo>
                  <a:lnTo>
                    <a:pt x="6593" y="539"/>
                  </a:lnTo>
                  <a:lnTo>
                    <a:pt x="6687" y="592"/>
                  </a:lnTo>
                  <a:lnTo>
                    <a:pt x="6780" y="647"/>
                  </a:lnTo>
                  <a:lnTo>
                    <a:pt x="6871" y="704"/>
                  </a:lnTo>
                  <a:lnTo>
                    <a:pt x="6961" y="762"/>
                  </a:lnTo>
                  <a:lnTo>
                    <a:pt x="7049" y="824"/>
                  </a:lnTo>
                  <a:lnTo>
                    <a:pt x="7135" y="887"/>
                  </a:lnTo>
                  <a:lnTo>
                    <a:pt x="7222" y="953"/>
                  </a:lnTo>
                  <a:lnTo>
                    <a:pt x="7304" y="1020"/>
                  </a:lnTo>
                  <a:lnTo>
                    <a:pt x="7387" y="1089"/>
                  </a:lnTo>
                  <a:lnTo>
                    <a:pt x="7467" y="1161"/>
                  </a:lnTo>
                  <a:lnTo>
                    <a:pt x="7545" y="1233"/>
                  </a:lnTo>
                  <a:lnTo>
                    <a:pt x="7622" y="1308"/>
                  </a:lnTo>
                  <a:lnTo>
                    <a:pt x="7696" y="1385"/>
                  </a:lnTo>
                  <a:lnTo>
                    <a:pt x="7769" y="1463"/>
                  </a:lnTo>
                  <a:lnTo>
                    <a:pt x="7841" y="1543"/>
                  </a:lnTo>
                  <a:lnTo>
                    <a:pt x="7910" y="1626"/>
                  </a:lnTo>
                  <a:lnTo>
                    <a:pt x="7977" y="1708"/>
                  </a:lnTo>
                  <a:lnTo>
                    <a:pt x="8042" y="1794"/>
                  </a:lnTo>
                  <a:lnTo>
                    <a:pt x="8106" y="1881"/>
                  </a:lnTo>
                  <a:lnTo>
                    <a:pt x="8167" y="1969"/>
                  </a:lnTo>
                  <a:lnTo>
                    <a:pt x="8226" y="2059"/>
                  </a:lnTo>
                  <a:lnTo>
                    <a:pt x="8283" y="2150"/>
                  </a:lnTo>
                  <a:lnTo>
                    <a:pt x="8337" y="2242"/>
                  </a:lnTo>
                  <a:lnTo>
                    <a:pt x="8391" y="2337"/>
                  </a:lnTo>
                  <a:lnTo>
                    <a:pt x="8441" y="2433"/>
                  </a:lnTo>
                  <a:lnTo>
                    <a:pt x="8489" y="2530"/>
                  </a:lnTo>
                  <a:lnTo>
                    <a:pt x="8535" y="2627"/>
                  </a:lnTo>
                  <a:lnTo>
                    <a:pt x="8579" y="2727"/>
                  </a:lnTo>
                  <a:lnTo>
                    <a:pt x="8620" y="2828"/>
                  </a:lnTo>
                  <a:lnTo>
                    <a:pt x="8659" y="2930"/>
                  </a:lnTo>
                  <a:lnTo>
                    <a:pt x="8694" y="3033"/>
                  </a:lnTo>
                  <a:lnTo>
                    <a:pt x="8728" y="3137"/>
                  </a:lnTo>
                  <a:lnTo>
                    <a:pt x="8760" y="3243"/>
                  </a:lnTo>
                  <a:lnTo>
                    <a:pt x="8789" y="3350"/>
                  </a:lnTo>
                  <a:lnTo>
                    <a:pt x="8815" y="3456"/>
                  </a:lnTo>
                  <a:lnTo>
                    <a:pt x="8839" y="3566"/>
                  </a:lnTo>
                  <a:lnTo>
                    <a:pt x="8859" y="3675"/>
                  </a:lnTo>
                  <a:lnTo>
                    <a:pt x="8878" y="3785"/>
                  </a:lnTo>
                  <a:lnTo>
                    <a:pt x="8893" y="3896"/>
                  </a:lnTo>
                  <a:lnTo>
                    <a:pt x="8907" y="4009"/>
                  </a:lnTo>
                  <a:lnTo>
                    <a:pt x="8917" y="4122"/>
                  </a:lnTo>
                  <a:lnTo>
                    <a:pt x="8924" y="4236"/>
                  </a:lnTo>
                  <a:lnTo>
                    <a:pt x="8927" y="4350"/>
                  </a:lnTo>
                  <a:lnTo>
                    <a:pt x="8929" y="4407"/>
                  </a:lnTo>
                  <a:lnTo>
                    <a:pt x="8930" y="446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5595938" y="3478213"/>
              <a:ext cx="182563" cy="1746250"/>
            </a:xfrm>
            <a:custGeom>
              <a:avLst/>
              <a:gdLst>
                <a:gd name="T0" fmla="*/ 0 w 347"/>
                <a:gd name="T1" fmla="*/ 322 h 3300"/>
                <a:gd name="T2" fmla="*/ 0 w 347"/>
                <a:gd name="T3" fmla="*/ 3300 h 3300"/>
                <a:gd name="T4" fmla="*/ 347 w 347"/>
                <a:gd name="T5" fmla="*/ 3300 h 3300"/>
                <a:gd name="T6" fmla="*/ 347 w 347"/>
                <a:gd name="T7" fmla="*/ 0 h 3300"/>
                <a:gd name="T8" fmla="*/ 321 w 347"/>
                <a:gd name="T9" fmla="*/ 0 h 3300"/>
                <a:gd name="T10" fmla="*/ 321 w 347"/>
                <a:gd name="T11" fmla="*/ 0 h 3300"/>
                <a:gd name="T12" fmla="*/ 304 w 347"/>
                <a:gd name="T13" fmla="*/ 0 h 3300"/>
                <a:gd name="T14" fmla="*/ 289 w 347"/>
                <a:gd name="T15" fmla="*/ 1 h 3300"/>
                <a:gd name="T16" fmla="*/ 272 w 347"/>
                <a:gd name="T17" fmla="*/ 4 h 3300"/>
                <a:gd name="T18" fmla="*/ 256 w 347"/>
                <a:gd name="T19" fmla="*/ 6 h 3300"/>
                <a:gd name="T20" fmla="*/ 241 w 347"/>
                <a:gd name="T21" fmla="*/ 10 h 3300"/>
                <a:gd name="T22" fmla="*/ 225 w 347"/>
                <a:gd name="T23" fmla="*/ 15 h 3300"/>
                <a:gd name="T24" fmla="*/ 211 w 347"/>
                <a:gd name="T25" fmla="*/ 20 h 3300"/>
                <a:gd name="T26" fmla="*/ 196 w 347"/>
                <a:gd name="T27" fmla="*/ 26 h 3300"/>
                <a:gd name="T28" fmla="*/ 182 w 347"/>
                <a:gd name="T29" fmla="*/ 32 h 3300"/>
                <a:gd name="T30" fmla="*/ 168 w 347"/>
                <a:gd name="T31" fmla="*/ 39 h 3300"/>
                <a:gd name="T32" fmla="*/ 155 w 347"/>
                <a:gd name="T33" fmla="*/ 46 h 3300"/>
                <a:gd name="T34" fmla="*/ 142 w 347"/>
                <a:gd name="T35" fmla="*/ 55 h 3300"/>
                <a:gd name="T36" fmla="*/ 128 w 347"/>
                <a:gd name="T37" fmla="*/ 64 h 3300"/>
                <a:gd name="T38" fmla="*/ 116 w 347"/>
                <a:gd name="T39" fmla="*/ 73 h 3300"/>
                <a:gd name="T40" fmla="*/ 105 w 347"/>
                <a:gd name="T41" fmla="*/ 84 h 3300"/>
                <a:gd name="T42" fmla="*/ 94 w 347"/>
                <a:gd name="T43" fmla="*/ 94 h 3300"/>
                <a:gd name="T44" fmla="*/ 83 w 347"/>
                <a:gd name="T45" fmla="*/ 106 h 3300"/>
                <a:gd name="T46" fmla="*/ 74 w 347"/>
                <a:gd name="T47" fmla="*/ 117 h 3300"/>
                <a:gd name="T48" fmla="*/ 64 w 347"/>
                <a:gd name="T49" fmla="*/ 129 h 3300"/>
                <a:gd name="T50" fmla="*/ 54 w 347"/>
                <a:gd name="T51" fmla="*/ 142 h 3300"/>
                <a:gd name="T52" fmla="*/ 46 w 347"/>
                <a:gd name="T53" fmla="*/ 154 h 3300"/>
                <a:gd name="T54" fmla="*/ 38 w 347"/>
                <a:gd name="T55" fmla="*/ 168 h 3300"/>
                <a:gd name="T56" fmla="*/ 31 w 347"/>
                <a:gd name="T57" fmla="*/ 182 h 3300"/>
                <a:gd name="T58" fmla="*/ 25 w 347"/>
                <a:gd name="T59" fmla="*/ 197 h 3300"/>
                <a:gd name="T60" fmla="*/ 19 w 347"/>
                <a:gd name="T61" fmla="*/ 211 h 3300"/>
                <a:gd name="T62" fmla="*/ 14 w 347"/>
                <a:gd name="T63" fmla="*/ 226 h 3300"/>
                <a:gd name="T64" fmla="*/ 9 w 347"/>
                <a:gd name="T65" fmla="*/ 240 h 3300"/>
                <a:gd name="T66" fmla="*/ 6 w 347"/>
                <a:gd name="T67" fmla="*/ 256 h 3300"/>
                <a:gd name="T68" fmla="*/ 3 w 347"/>
                <a:gd name="T69" fmla="*/ 272 h 3300"/>
                <a:gd name="T70" fmla="*/ 1 w 347"/>
                <a:gd name="T71" fmla="*/ 288 h 3300"/>
                <a:gd name="T72" fmla="*/ 0 w 347"/>
                <a:gd name="T73" fmla="*/ 305 h 3300"/>
                <a:gd name="T74" fmla="*/ 0 w 347"/>
                <a:gd name="T75" fmla="*/ 322 h 3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47" h="3300">
                  <a:moveTo>
                    <a:pt x="0" y="322"/>
                  </a:moveTo>
                  <a:lnTo>
                    <a:pt x="0" y="3300"/>
                  </a:lnTo>
                  <a:lnTo>
                    <a:pt x="347" y="3300"/>
                  </a:lnTo>
                  <a:lnTo>
                    <a:pt x="347" y="0"/>
                  </a:lnTo>
                  <a:lnTo>
                    <a:pt x="321" y="0"/>
                  </a:lnTo>
                  <a:lnTo>
                    <a:pt x="321" y="0"/>
                  </a:lnTo>
                  <a:lnTo>
                    <a:pt x="304" y="0"/>
                  </a:lnTo>
                  <a:lnTo>
                    <a:pt x="289" y="1"/>
                  </a:lnTo>
                  <a:lnTo>
                    <a:pt x="272" y="4"/>
                  </a:lnTo>
                  <a:lnTo>
                    <a:pt x="256" y="6"/>
                  </a:lnTo>
                  <a:lnTo>
                    <a:pt x="241" y="10"/>
                  </a:lnTo>
                  <a:lnTo>
                    <a:pt x="225" y="15"/>
                  </a:lnTo>
                  <a:lnTo>
                    <a:pt x="211" y="20"/>
                  </a:lnTo>
                  <a:lnTo>
                    <a:pt x="196" y="26"/>
                  </a:lnTo>
                  <a:lnTo>
                    <a:pt x="182" y="32"/>
                  </a:lnTo>
                  <a:lnTo>
                    <a:pt x="168" y="39"/>
                  </a:lnTo>
                  <a:lnTo>
                    <a:pt x="155" y="46"/>
                  </a:lnTo>
                  <a:lnTo>
                    <a:pt x="142" y="55"/>
                  </a:lnTo>
                  <a:lnTo>
                    <a:pt x="128" y="64"/>
                  </a:lnTo>
                  <a:lnTo>
                    <a:pt x="116" y="73"/>
                  </a:lnTo>
                  <a:lnTo>
                    <a:pt x="105" y="84"/>
                  </a:lnTo>
                  <a:lnTo>
                    <a:pt x="94" y="94"/>
                  </a:lnTo>
                  <a:lnTo>
                    <a:pt x="83" y="106"/>
                  </a:lnTo>
                  <a:lnTo>
                    <a:pt x="74" y="117"/>
                  </a:lnTo>
                  <a:lnTo>
                    <a:pt x="64" y="129"/>
                  </a:lnTo>
                  <a:lnTo>
                    <a:pt x="54" y="142"/>
                  </a:lnTo>
                  <a:lnTo>
                    <a:pt x="46" y="154"/>
                  </a:lnTo>
                  <a:lnTo>
                    <a:pt x="38" y="168"/>
                  </a:lnTo>
                  <a:lnTo>
                    <a:pt x="31" y="182"/>
                  </a:lnTo>
                  <a:lnTo>
                    <a:pt x="25" y="197"/>
                  </a:lnTo>
                  <a:lnTo>
                    <a:pt x="19" y="211"/>
                  </a:lnTo>
                  <a:lnTo>
                    <a:pt x="14" y="226"/>
                  </a:lnTo>
                  <a:lnTo>
                    <a:pt x="9" y="240"/>
                  </a:lnTo>
                  <a:lnTo>
                    <a:pt x="6" y="256"/>
                  </a:lnTo>
                  <a:lnTo>
                    <a:pt x="3" y="272"/>
                  </a:lnTo>
                  <a:lnTo>
                    <a:pt x="1" y="288"/>
                  </a:lnTo>
                  <a:lnTo>
                    <a:pt x="0" y="305"/>
                  </a:lnTo>
                  <a:lnTo>
                    <a:pt x="0" y="322"/>
                  </a:lnTo>
                  <a:close/>
                </a:path>
              </a:pathLst>
            </a:custGeom>
            <a:solidFill>
              <a:srgbClr val="303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5595938" y="3478213"/>
              <a:ext cx="182563" cy="1746250"/>
            </a:xfrm>
            <a:custGeom>
              <a:avLst/>
              <a:gdLst>
                <a:gd name="T0" fmla="*/ 0 w 347"/>
                <a:gd name="T1" fmla="*/ 322 h 3300"/>
                <a:gd name="T2" fmla="*/ 0 w 347"/>
                <a:gd name="T3" fmla="*/ 3300 h 3300"/>
                <a:gd name="T4" fmla="*/ 347 w 347"/>
                <a:gd name="T5" fmla="*/ 3300 h 3300"/>
                <a:gd name="T6" fmla="*/ 347 w 347"/>
                <a:gd name="T7" fmla="*/ 0 h 3300"/>
                <a:gd name="T8" fmla="*/ 321 w 347"/>
                <a:gd name="T9" fmla="*/ 0 h 3300"/>
                <a:gd name="T10" fmla="*/ 321 w 347"/>
                <a:gd name="T11" fmla="*/ 0 h 3300"/>
                <a:gd name="T12" fmla="*/ 304 w 347"/>
                <a:gd name="T13" fmla="*/ 0 h 3300"/>
                <a:gd name="T14" fmla="*/ 289 w 347"/>
                <a:gd name="T15" fmla="*/ 1 h 3300"/>
                <a:gd name="T16" fmla="*/ 272 w 347"/>
                <a:gd name="T17" fmla="*/ 4 h 3300"/>
                <a:gd name="T18" fmla="*/ 256 w 347"/>
                <a:gd name="T19" fmla="*/ 6 h 3300"/>
                <a:gd name="T20" fmla="*/ 241 w 347"/>
                <a:gd name="T21" fmla="*/ 10 h 3300"/>
                <a:gd name="T22" fmla="*/ 225 w 347"/>
                <a:gd name="T23" fmla="*/ 15 h 3300"/>
                <a:gd name="T24" fmla="*/ 211 w 347"/>
                <a:gd name="T25" fmla="*/ 20 h 3300"/>
                <a:gd name="T26" fmla="*/ 196 w 347"/>
                <a:gd name="T27" fmla="*/ 26 h 3300"/>
                <a:gd name="T28" fmla="*/ 182 w 347"/>
                <a:gd name="T29" fmla="*/ 32 h 3300"/>
                <a:gd name="T30" fmla="*/ 168 w 347"/>
                <a:gd name="T31" fmla="*/ 39 h 3300"/>
                <a:gd name="T32" fmla="*/ 155 w 347"/>
                <a:gd name="T33" fmla="*/ 46 h 3300"/>
                <a:gd name="T34" fmla="*/ 142 w 347"/>
                <a:gd name="T35" fmla="*/ 55 h 3300"/>
                <a:gd name="T36" fmla="*/ 128 w 347"/>
                <a:gd name="T37" fmla="*/ 64 h 3300"/>
                <a:gd name="T38" fmla="*/ 116 w 347"/>
                <a:gd name="T39" fmla="*/ 73 h 3300"/>
                <a:gd name="T40" fmla="*/ 105 w 347"/>
                <a:gd name="T41" fmla="*/ 84 h 3300"/>
                <a:gd name="T42" fmla="*/ 94 w 347"/>
                <a:gd name="T43" fmla="*/ 94 h 3300"/>
                <a:gd name="T44" fmla="*/ 83 w 347"/>
                <a:gd name="T45" fmla="*/ 106 h 3300"/>
                <a:gd name="T46" fmla="*/ 74 w 347"/>
                <a:gd name="T47" fmla="*/ 117 h 3300"/>
                <a:gd name="T48" fmla="*/ 64 w 347"/>
                <a:gd name="T49" fmla="*/ 129 h 3300"/>
                <a:gd name="T50" fmla="*/ 54 w 347"/>
                <a:gd name="T51" fmla="*/ 142 h 3300"/>
                <a:gd name="T52" fmla="*/ 46 w 347"/>
                <a:gd name="T53" fmla="*/ 154 h 3300"/>
                <a:gd name="T54" fmla="*/ 38 w 347"/>
                <a:gd name="T55" fmla="*/ 168 h 3300"/>
                <a:gd name="T56" fmla="*/ 31 w 347"/>
                <a:gd name="T57" fmla="*/ 182 h 3300"/>
                <a:gd name="T58" fmla="*/ 25 w 347"/>
                <a:gd name="T59" fmla="*/ 197 h 3300"/>
                <a:gd name="T60" fmla="*/ 19 w 347"/>
                <a:gd name="T61" fmla="*/ 211 h 3300"/>
                <a:gd name="T62" fmla="*/ 14 w 347"/>
                <a:gd name="T63" fmla="*/ 226 h 3300"/>
                <a:gd name="T64" fmla="*/ 9 w 347"/>
                <a:gd name="T65" fmla="*/ 240 h 3300"/>
                <a:gd name="T66" fmla="*/ 6 w 347"/>
                <a:gd name="T67" fmla="*/ 256 h 3300"/>
                <a:gd name="T68" fmla="*/ 3 w 347"/>
                <a:gd name="T69" fmla="*/ 272 h 3300"/>
                <a:gd name="T70" fmla="*/ 1 w 347"/>
                <a:gd name="T71" fmla="*/ 288 h 3300"/>
                <a:gd name="T72" fmla="*/ 0 w 347"/>
                <a:gd name="T73" fmla="*/ 305 h 3300"/>
                <a:gd name="T74" fmla="*/ 0 w 347"/>
                <a:gd name="T75" fmla="*/ 322 h 3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47" h="3300">
                  <a:moveTo>
                    <a:pt x="0" y="322"/>
                  </a:moveTo>
                  <a:lnTo>
                    <a:pt x="0" y="3300"/>
                  </a:lnTo>
                  <a:lnTo>
                    <a:pt x="347" y="3300"/>
                  </a:lnTo>
                  <a:lnTo>
                    <a:pt x="347" y="0"/>
                  </a:lnTo>
                  <a:lnTo>
                    <a:pt x="321" y="0"/>
                  </a:lnTo>
                  <a:lnTo>
                    <a:pt x="321" y="0"/>
                  </a:lnTo>
                  <a:lnTo>
                    <a:pt x="304" y="0"/>
                  </a:lnTo>
                  <a:lnTo>
                    <a:pt x="289" y="1"/>
                  </a:lnTo>
                  <a:lnTo>
                    <a:pt x="272" y="4"/>
                  </a:lnTo>
                  <a:lnTo>
                    <a:pt x="256" y="6"/>
                  </a:lnTo>
                  <a:lnTo>
                    <a:pt x="241" y="10"/>
                  </a:lnTo>
                  <a:lnTo>
                    <a:pt x="225" y="15"/>
                  </a:lnTo>
                  <a:lnTo>
                    <a:pt x="211" y="20"/>
                  </a:lnTo>
                  <a:lnTo>
                    <a:pt x="196" y="26"/>
                  </a:lnTo>
                  <a:lnTo>
                    <a:pt x="182" y="32"/>
                  </a:lnTo>
                  <a:lnTo>
                    <a:pt x="168" y="39"/>
                  </a:lnTo>
                  <a:lnTo>
                    <a:pt x="155" y="46"/>
                  </a:lnTo>
                  <a:lnTo>
                    <a:pt x="142" y="55"/>
                  </a:lnTo>
                  <a:lnTo>
                    <a:pt x="128" y="64"/>
                  </a:lnTo>
                  <a:lnTo>
                    <a:pt x="116" y="73"/>
                  </a:lnTo>
                  <a:lnTo>
                    <a:pt x="105" y="84"/>
                  </a:lnTo>
                  <a:lnTo>
                    <a:pt x="94" y="94"/>
                  </a:lnTo>
                  <a:lnTo>
                    <a:pt x="83" y="106"/>
                  </a:lnTo>
                  <a:lnTo>
                    <a:pt x="74" y="117"/>
                  </a:lnTo>
                  <a:lnTo>
                    <a:pt x="64" y="129"/>
                  </a:lnTo>
                  <a:lnTo>
                    <a:pt x="54" y="142"/>
                  </a:lnTo>
                  <a:lnTo>
                    <a:pt x="46" y="154"/>
                  </a:lnTo>
                  <a:lnTo>
                    <a:pt x="38" y="168"/>
                  </a:lnTo>
                  <a:lnTo>
                    <a:pt x="31" y="182"/>
                  </a:lnTo>
                  <a:lnTo>
                    <a:pt x="25" y="197"/>
                  </a:lnTo>
                  <a:lnTo>
                    <a:pt x="19" y="211"/>
                  </a:lnTo>
                  <a:lnTo>
                    <a:pt x="14" y="226"/>
                  </a:lnTo>
                  <a:lnTo>
                    <a:pt x="9" y="240"/>
                  </a:lnTo>
                  <a:lnTo>
                    <a:pt x="6" y="256"/>
                  </a:lnTo>
                  <a:lnTo>
                    <a:pt x="3" y="272"/>
                  </a:lnTo>
                  <a:lnTo>
                    <a:pt x="1" y="288"/>
                  </a:lnTo>
                  <a:lnTo>
                    <a:pt x="0" y="305"/>
                  </a:lnTo>
                  <a:lnTo>
                    <a:pt x="0" y="3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5778500" y="2894013"/>
              <a:ext cx="2171700" cy="1166813"/>
            </a:xfrm>
            <a:custGeom>
              <a:avLst/>
              <a:gdLst>
                <a:gd name="T0" fmla="*/ 0 w 4104"/>
                <a:gd name="T1" fmla="*/ 2204 h 2204"/>
                <a:gd name="T2" fmla="*/ 4104 w 4104"/>
                <a:gd name="T3" fmla="*/ 2204 h 2204"/>
                <a:gd name="T4" fmla="*/ 3572 w 4104"/>
                <a:gd name="T5" fmla="*/ 0 h 2204"/>
                <a:gd name="T6" fmla="*/ 0 w 4104"/>
                <a:gd name="T7" fmla="*/ 0 h 2204"/>
                <a:gd name="T8" fmla="*/ 0 w 4104"/>
                <a:gd name="T9" fmla="*/ 2204 h 2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04" h="2204">
                  <a:moveTo>
                    <a:pt x="0" y="2204"/>
                  </a:moveTo>
                  <a:lnTo>
                    <a:pt x="4104" y="2204"/>
                  </a:lnTo>
                  <a:lnTo>
                    <a:pt x="3572" y="0"/>
                  </a:lnTo>
                  <a:lnTo>
                    <a:pt x="0" y="0"/>
                  </a:lnTo>
                  <a:lnTo>
                    <a:pt x="0" y="2204"/>
                  </a:lnTo>
                  <a:close/>
                </a:path>
              </a:pathLst>
            </a:custGeom>
            <a:solidFill>
              <a:srgbClr val="FF4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5778500" y="4059238"/>
              <a:ext cx="2171700" cy="1724025"/>
            </a:xfrm>
            <a:prstGeom prst="rect">
              <a:avLst/>
            </a:prstGeom>
            <a:solidFill>
              <a:srgbClr val="FF4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5778500" y="4059238"/>
              <a:ext cx="2171700" cy="172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5778500" y="2582863"/>
              <a:ext cx="2089150" cy="311150"/>
            </a:xfrm>
            <a:custGeom>
              <a:avLst/>
              <a:gdLst>
                <a:gd name="T0" fmla="*/ 158 w 3947"/>
                <a:gd name="T1" fmla="*/ 0 h 589"/>
                <a:gd name="T2" fmla="*/ 158 w 3947"/>
                <a:gd name="T3" fmla="*/ 0 h 589"/>
                <a:gd name="T4" fmla="*/ 141 w 3947"/>
                <a:gd name="T5" fmla="*/ 0 h 589"/>
                <a:gd name="T6" fmla="*/ 126 w 3947"/>
                <a:gd name="T7" fmla="*/ 3 h 589"/>
                <a:gd name="T8" fmla="*/ 110 w 3947"/>
                <a:gd name="T9" fmla="*/ 7 h 589"/>
                <a:gd name="T10" fmla="*/ 96 w 3947"/>
                <a:gd name="T11" fmla="*/ 10 h 589"/>
                <a:gd name="T12" fmla="*/ 82 w 3947"/>
                <a:gd name="T13" fmla="*/ 16 h 589"/>
                <a:gd name="T14" fmla="*/ 69 w 3947"/>
                <a:gd name="T15" fmla="*/ 22 h 589"/>
                <a:gd name="T16" fmla="*/ 57 w 3947"/>
                <a:gd name="T17" fmla="*/ 31 h 589"/>
                <a:gd name="T18" fmla="*/ 46 w 3947"/>
                <a:gd name="T19" fmla="*/ 39 h 589"/>
                <a:gd name="T20" fmla="*/ 36 w 3947"/>
                <a:gd name="T21" fmla="*/ 49 h 589"/>
                <a:gd name="T22" fmla="*/ 27 w 3947"/>
                <a:gd name="T23" fmla="*/ 59 h 589"/>
                <a:gd name="T24" fmla="*/ 19 w 3947"/>
                <a:gd name="T25" fmla="*/ 70 h 589"/>
                <a:gd name="T26" fmla="*/ 12 w 3947"/>
                <a:gd name="T27" fmla="*/ 82 h 589"/>
                <a:gd name="T28" fmla="*/ 7 w 3947"/>
                <a:gd name="T29" fmla="*/ 94 h 589"/>
                <a:gd name="T30" fmla="*/ 3 w 3947"/>
                <a:gd name="T31" fmla="*/ 107 h 589"/>
                <a:gd name="T32" fmla="*/ 1 w 3947"/>
                <a:gd name="T33" fmla="*/ 121 h 589"/>
                <a:gd name="T34" fmla="*/ 0 w 3947"/>
                <a:gd name="T35" fmla="*/ 134 h 589"/>
                <a:gd name="T36" fmla="*/ 0 w 3947"/>
                <a:gd name="T37" fmla="*/ 589 h 589"/>
                <a:gd name="T38" fmla="*/ 3947 w 3947"/>
                <a:gd name="T39" fmla="*/ 589 h 589"/>
                <a:gd name="T40" fmla="*/ 3947 w 3947"/>
                <a:gd name="T41" fmla="*/ 589 h 589"/>
                <a:gd name="T42" fmla="*/ 3946 w 3947"/>
                <a:gd name="T43" fmla="*/ 583 h 589"/>
                <a:gd name="T44" fmla="*/ 3940 w 3947"/>
                <a:gd name="T45" fmla="*/ 564 h 589"/>
                <a:gd name="T46" fmla="*/ 3929 w 3947"/>
                <a:gd name="T47" fmla="*/ 535 h 589"/>
                <a:gd name="T48" fmla="*/ 3912 w 3947"/>
                <a:gd name="T49" fmla="*/ 497 h 589"/>
                <a:gd name="T50" fmla="*/ 3901 w 3947"/>
                <a:gd name="T51" fmla="*/ 475 h 589"/>
                <a:gd name="T52" fmla="*/ 3889 w 3947"/>
                <a:gd name="T53" fmla="*/ 452 h 589"/>
                <a:gd name="T54" fmla="*/ 3875 w 3947"/>
                <a:gd name="T55" fmla="*/ 428 h 589"/>
                <a:gd name="T56" fmla="*/ 3859 w 3947"/>
                <a:gd name="T57" fmla="*/ 402 h 589"/>
                <a:gd name="T58" fmla="*/ 3842 w 3947"/>
                <a:gd name="T59" fmla="*/ 377 h 589"/>
                <a:gd name="T60" fmla="*/ 3823 w 3947"/>
                <a:gd name="T61" fmla="*/ 350 h 589"/>
                <a:gd name="T62" fmla="*/ 3802 w 3947"/>
                <a:gd name="T63" fmla="*/ 322 h 589"/>
                <a:gd name="T64" fmla="*/ 3778 w 3947"/>
                <a:gd name="T65" fmla="*/ 294 h 589"/>
                <a:gd name="T66" fmla="*/ 3753 w 3947"/>
                <a:gd name="T67" fmla="*/ 268 h 589"/>
                <a:gd name="T68" fmla="*/ 3726 w 3947"/>
                <a:gd name="T69" fmla="*/ 240 h 589"/>
                <a:gd name="T70" fmla="*/ 3696 w 3947"/>
                <a:gd name="T71" fmla="*/ 213 h 589"/>
                <a:gd name="T72" fmla="*/ 3664 w 3947"/>
                <a:gd name="T73" fmla="*/ 186 h 589"/>
                <a:gd name="T74" fmla="*/ 3629 w 3947"/>
                <a:gd name="T75" fmla="*/ 161 h 589"/>
                <a:gd name="T76" fmla="*/ 3591 w 3947"/>
                <a:gd name="T77" fmla="*/ 136 h 589"/>
                <a:gd name="T78" fmla="*/ 3552 w 3947"/>
                <a:gd name="T79" fmla="*/ 113 h 589"/>
                <a:gd name="T80" fmla="*/ 3510 w 3947"/>
                <a:gd name="T81" fmla="*/ 92 h 589"/>
                <a:gd name="T82" fmla="*/ 3464 w 3947"/>
                <a:gd name="T83" fmla="*/ 72 h 589"/>
                <a:gd name="T84" fmla="*/ 3441 w 3947"/>
                <a:gd name="T85" fmla="*/ 64 h 589"/>
                <a:gd name="T86" fmla="*/ 3416 w 3947"/>
                <a:gd name="T87" fmla="*/ 54 h 589"/>
                <a:gd name="T88" fmla="*/ 3391 w 3947"/>
                <a:gd name="T89" fmla="*/ 47 h 589"/>
                <a:gd name="T90" fmla="*/ 3365 w 3947"/>
                <a:gd name="T91" fmla="*/ 38 h 589"/>
                <a:gd name="T92" fmla="*/ 3339 w 3947"/>
                <a:gd name="T93" fmla="*/ 32 h 589"/>
                <a:gd name="T94" fmla="*/ 3312 w 3947"/>
                <a:gd name="T95" fmla="*/ 25 h 589"/>
                <a:gd name="T96" fmla="*/ 3284 w 3947"/>
                <a:gd name="T97" fmla="*/ 20 h 589"/>
                <a:gd name="T98" fmla="*/ 3255 w 3947"/>
                <a:gd name="T99" fmla="*/ 15 h 589"/>
                <a:gd name="T100" fmla="*/ 3226 w 3947"/>
                <a:gd name="T101" fmla="*/ 10 h 589"/>
                <a:gd name="T102" fmla="*/ 3195 w 3947"/>
                <a:gd name="T103" fmla="*/ 7 h 589"/>
                <a:gd name="T104" fmla="*/ 3164 w 3947"/>
                <a:gd name="T105" fmla="*/ 4 h 589"/>
                <a:gd name="T106" fmla="*/ 3132 w 3947"/>
                <a:gd name="T107" fmla="*/ 2 h 589"/>
                <a:gd name="T108" fmla="*/ 3099 w 3947"/>
                <a:gd name="T109" fmla="*/ 0 h 589"/>
                <a:gd name="T110" fmla="*/ 3065 w 3947"/>
                <a:gd name="T111" fmla="*/ 0 h 589"/>
                <a:gd name="T112" fmla="*/ 158 w 3947"/>
                <a:gd name="T113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47" h="589">
                  <a:moveTo>
                    <a:pt x="158" y="0"/>
                  </a:moveTo>
                  <a:lnTo>
                    <a:pt x="158" y="0"/>
                  </a:lnTo>
                  <a:lnTo>
                    <a:pt x="141" y="0"/>
                  </a:lnTo>
                  <a:lnTo>
                    <a:pt x="126" y="3"/>
                  </a:lnTo>
                  <a:lnTo>
                    <a:pt x="110" y="7"/>
                  </a:lnTo>
                  <a:lnTo>
                    <a:pt x="96" y="10"/>
                  </a:lnTo>
                  <a:lnTo>
                    <a:pt x="82" y="16"/>
                  </a:lnTo>
                  <a:lnTo>
                    <a:pt x="69" y="22"/>
                  </a:lnTo>
                  <a:lnTo>
                    <a:pt x="57" y="31"/>
                  </a:lnTo>
                  <a:lnTo>
                    <a:pt x="46" y="39"/>
                  </a:lnTo>
                  <a:lnTo>
                    <a:pt x="36" y="49"/>
                  </a:lnTo>
                  <a:lnTo>
                    <a:pt x="27" y="59"/>
                  </a:lnTo>
                  <a:lnTo>
                    <a:pt x="19" y="70"/>
                  </a:lnTo>
                  <a:lnTo>
                    <a:pt x="12" y="82"/>
                  </a:lnTo>
                  <a:lnTo>
                    <a:pt x="7" y="94"/>
                  </a:lnTo>
                  <a:lnTo>
                    <a:pt x="3" y="107"/>
                  </a:lnTo>
                  <a:lnTo>
                    <a:pt x="1" y="121"/>
                  </a:lnTo>
                  <a:lnTo>
                    <a:pt x="0" y="134"/>
                  </a:lnTo>
                  <a:lnTo>
                    <a:pt x="0" y="589"/>
                  </a:lnTo>
                  <a:lnTo>
                    <a:pt x="3947" y="589"/>
                  </a:lnTo>
                  <a:lnTo>
                    <a:pt x="3947" y="589"/>
                  </a:lnTo>
                  <a:lnTo>
                    <a:pt x="3946" y="583"/>
                  </a:lnTo>
                  <a:lnTo>
                    <a:pt x="3940" y="564"/>
                  </a:lnTo>
                  <a:lnTo>
                    <a:pt x="3929" y="535"/>
                  </a:lnTo>
                  <a:lnTo>
                    <a:pt x="3912" y="497"/>
                  </a:lnTo>
                  <a:lnTo>
                    <a:pt x="3901" y="475"/>
                  </a:lnTo>
                  <a:lnTo>
                    <a:pt x="3889" y="452"/>
                  </a:lnTo>
                  <a:lnTo>
                    <a:pt x="3875" y="428"/>
                  </a:lnTo>
                  <a:lnTo>
                    <a:pt x="3859" y="402"/>
                  </a:lnTo>
                  <a:lnTo>
                    <a:pt x="3842" y="377"/>
                  </a:lnTo>
                  <a:lnTo>
                    <a:pt x="3823" y="350"/>
                  </a:lnTo>
                  <a:lnTo>
                    <a:pt x="3802" y="322"/>
                  </a:lnTo>
                  <a:lnTo>
                    <a:pt x="3778" y="294"/>
                  </a:lnTo>
                  <a:lnTo>
                    <a:pt x="3753" y="268"/>
                  </a:lnTo>
                  <a:lnTo>
                    <a:pt x="3726" y="240"/>
                  </a:lnTo>
                  <a:lnTo>
                    <a:pt x="3696" y="213"/>
                  </a:lnTo>
                  <a:lnTo>
                    <a:pt x="3664" y="186"/>
                  </a:lnTo>
                  <a:lnTo>
                    <a:pt x="3629" y="161"/>
                  </a:lnTo>
                  <a:lnTo>
                    <a:pt x="3591" y="136"/>
                  </a:lnTo>
                  <a:lnTo>
                    <a:pt x="3552" y="113"/>
                  </a:lnTo>
                  <a:lnTo>
                    <a:pt x="3510" y="92"/>
                  </a:lnTo>
                  <a:lnTo>
                    <a:pt x="3464" y="72"/>
                  </a:lnTo>
                  <a:lnTo>
                    <a:pt x="3441" y="64"/>
                  </a:lnTo>
                  <a:lnTo>
                    <a:pt x="3416" y="54"/>
                  </a:lnTo>
                  <a:lnTo>
                    <a:pt x="3391" y="47"/>
                  </a:lnTo>
                  <a:lnTo>
                    <a:pt x="3365" y="38"/>
                  </a:lnTo>
                  <a:lnTo>
                    <a:pt x="3339" y="32"/>
                  </a:lnTo>
                  <a:lnTo>
                    <a:pt x="3312" y="25"/>
                  </a:lnTo>
                  <a:lnTo>
                    <a:pt x="3284" y="20"/>
                  </a:lnTo>
                  <a:lnTo>
                    <a:pt x="3255" y="15"/>
                  </a:lnTo>
                  <a:lnTo>
                    <a:pt x="3226" y="10"/>
                  </a:lnTo>
                  <a:lnTo>
                    <a:pt x="3195" y="7"/>
                  </a:lnTo>
                  <a:lnTo>
                    <a:pt x="3164" y="4"/>
                  </a:lnTo>
                  <a:lnTo>
                    <a:pt x="3132" y="2"/>
                  </a:lnTo>
                  <a:lnTo>
                    <a:pt x="3099" y="0"/>
                  </a:lnTo>
                  <a:lnTo>
                    <a:pt x="3065" y="0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303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6069013" y="4279901"/>
              <a:ext cx="1881188" cy="41275"/>
            </a:xfrm>
            <a:custGeom>
              <a:avLst/>
              <a:gdLst>
                <a:gd name="T0" fmla="*/ 0 w 3555"/>
                <a:gd name="T1" fmla="*/ 63 h 79"/>
                <a:gd name="T2" fmla="*/ 3555 w 3555"/>
                <a:gd name="T3" fmla="*/ 79 h 79"/>
                <a:gd name="T4" fmla="*/ 3555 w 3555"/>
                <a:gd name="T5" fmla="*/ 16 h 79"/>
                <a:gd name="T6" fmla="*/ 0 w 3555"/>
                <a:gd name="T7" fmla="*/ 0 h 79"/>
                <a:gd name="T8" fmla="*/ 0 w 3555"/>
                <a:gd name="T9" fmla="*/ 6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55" h="79">
                  <a:moveTo>
                    <a:pt x="0" y="63"/>
                  </a:moveTo>
                  <a:lnTo>
                    <a:pt x="3555" y="79"/>
                  </a:lnTo>
                  <a:lnTo>
                    <a:pt x="3555" y="16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2327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6053138" y="2894013"/>
              <a:ext cx="33338" cy="2368550"/>
            </a:xfrm>
            <a:prstGeom prst="rect">
              <a:avLst/>
            </a:prstGeom>
            <a:solidFill>
              <a:srgbClr val="2327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5"/>
            <p:cNvSpPr/>
            <p:nvPr/>
          </p:nvSpPr>
          <p:spPr bwMode="auto">
            <a:xfrm>
              <a:off x="6462713" y="3960813"/>
              <a:ext cx="322263" cy="98425"/>
            </a:xfrm>
            <a:custGeom>
              <a:avLst/>
              <a:gdLst>
                <a:gd name="T0" fmla="*/ 86 w 607"/>
                <a:gd name="T1" fmla="*/ 0 h 187"/>
                <a:gd name="T2" fmla="*/ 69 w 607"/>
                <a:gd name="T3" fmla="*/ 2 h 187"/>
                <a:gd name="T4" fmla="*/ 52 w 607"/>
                <a:gd name="T5" fmla="*/ 7 h 187"/>
                <a:gd name="T6" fmla="*/ 37 w 607"/>
                <a:gd name="T7" fmla="*/ 15 h 187"/>
                <a:gd name="T8" fmla="*/ 25 w 607"/>
                <a:gd name="T9" fmla="*/ 25 h 187"/>
                <a:gd name="T10" fmla="*/ 14 w 607"/>
                <a:gd name="T11" fmla="*/ 38 h 187"/>
                <a:gd name="T12" fmla="*/ 6 w 607"/>
                <a:gd name="T13" fmla="*/ 53 h 187"/>
                <a:gd name="T14" fmla="*/ 1 w 607"/>
                <a:gd name="T15" fmla="*/ 69 h 187"/>
                <a:gd name="T16" fmla="*/ 0 w 607"/>
                <a:gd name="T17" fmla="*/ 86 h 187"/>
                <a:gd name="T18" fmla="*/ 0 w 607"/>
                <a:gd name="T19" fmla="*/ 100 h 187"/>
                <a:gd name="T20" fmla="*/ 1 w 607"/>
                <a:gd name="T21" fmla="*/ 119 h 187"/>
                <a:gd name="T22" fmla="*/ 6 w 607"/>
                <a:gd name="T23" fmla="*/ 134 h 187"/>
                <a:gd name="T24" fmla="*/ 14 w 607"/>
                <a:gd name="T25" fmla="*/ 149 h 187"/>
                <a:gd name="T26" fmla="*/ 25 w 607"/>
                <a:gd name="T27" fmla="*/ 162 h 187"/>
                <a:gd name="T28" fmla="*/ 37 w 607"/>
                <a:gd name="T29" fmla="*/ 172 h 187"/>
                <a:gd name="T30" fmla="*/ 52 w 607"/>
                <a:gd name="T31" fmla="*/ 181 h 187"/>
                <a:gd name="T32" fmla="*/ 69 w 607"/>
                <a:gd name="T33" fmla="*/ 185 h 187"/>
                <a:gd name="T34" fmla="*/ 86 w 607"/>
                <a:gd name="T35" fmla="*/ 187 h 187"/>
                <a:gd name="T36" fmla="*/ 521 w 607"/>
                <a:gd name="T37" fmla="*/ 187 h 187"/>
                <a:gd name="T38" fmla="*/ 538 w 607"/>
                <a:gd name="T39" fmla="*/ 185 h 187"/>
                <a:gd name="T40" fmla="*/ 555 w 607"/>
                <a:gd name="T41" fmla="*/ 181 h 187"/>
                <a:gd name="T42" fmla="*/ 569 w 607"/>
                <a:gd name="T43" fmla="*/ 172 h 187"/>
                <a:gd name="T44" fmla="*/ 581 w 607"/>
                <a:gd name="T45" fmla="*/ 162 h 187"/>
                <a:gd name="T46" fmla="*/ 592 w 607"/>
                <a:gd name="T47" fmla="*/ 149 h 187"/>
                <a:gd name="T48" fmla="*/ 601 w 607"/>
                <a:gd name="T49" fmla="*/ 134 h 187"/>
                <a:gd name="T50" fmla="*/ 606 w 607"/>
                <a:gd name="T51" fmla="*/ 119 h 187"/>
                <a:gd name="T52" fmla="*/ 607 w 607"/>
                <a:gd name="T53" fmla="*/ 100 h 187"/>
                <a:gd name="T54" fmla="*/ 607 w 607"/>
                <a:gd name="T55" fmla="*/ 86 h 187"/>
                <a:gd name="T56" fmla="*/ 606 w 607"/>
                <a:gd name="T57" fmla="*/ 69 h 187"/>
                <a:gd name="T58" fmla="*/ 601 w 607"/>
                <a:gd name="T59" fmla="*/ 53 h 187"/>
                <a:gd name="T60" fmla="*/ 592 w 607"/>
                <a:gd name="T61" fmla="*/ 38 h 187"/>
                <a:gd name="T62" fmla="*/ 581 w 607"/>
                <a:gd name="T63" fmla="*/ 25 h 187"/>
                <a:gd name="T64" fmla="*/ 569 w 607"/>
                <a:gd name="T65" fmla="*/ 15 h 187"/>
                <a:gd name="T66" fmla="*/ 555 w 607"/>
                <a:gd name="T67" fmla="*/ 7 h 187"/>
                <a:gd name="T68" fmla="*/ 538 w 607"/>
                <a:gd name="T69" fmla="*/ 2 h 187"/>
                <a:gd name="T70" fmla="*/ 521 w 607"/>
                <a:gd name="T7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7" h="187">
                  <a:moveTo>
                    <a:pt x="86" y="0"/>
                  </a:moveTo>
                  <a:lnTo>
                    <a:pt x="86" y="0"/>
                  </a:lnTo>
                  <a:lnTo>
                    <a:pt x="78" y="1"/>
                  </a:lnTo>
                  <a:lnTo>
                    <a:pt x="69" y="2"/>
                  </a:lnTo>
                  <a:lnTo>
                    <a:pt x="61" y="4"/>
                  </a:lnTo>
                  <a:lnTo>
                    <a:pt x="52" y="7"/>
                  </a:lnTo>
                  <a:lnTo>
                    <a:pt x="45" y="11"/>
                  </a:lnTo>
                  <a:lnTo>
                    <a:pt x="37" y="15"/>
                  </a:lnTo>
                  <a:lnTo>
                    <a:pt x="31" y="20"/>
                  </a:lnTo>
                  <a:lnTo>
                    <a:pt x="25" y="25"/>
                  </a:lnTo>
                  <a:lnTo>
                    <a:pt x="19" y="31"/>
                  </a:lnTo>
                  <a:lnTo>
                    <a:pt x="14" y="38"/>
                  </a:lnTo>
                  <a:lnTo>
                    <a:pt x="10" y="46"/>
                  </a:lnTo>
                  <a:lnTo>
                    <a:pt x="6" y="53"/>
                  </a:lnTo>
                  <a:lnTo>
                    <a:pt x="4" y="60"/>
                  </a:lnTo>
                  <a:lnTo>
                    <a:pt x="1" y="69"/>
                  </a:lnTo>
                  <a:lnTo>
                    <a:pt x="0" y="77"/>
                  </a:lnTo>
                  <a:lnTo>
                    <a:pt x="0" y="86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0" y="110"/>
                  </a:lnTo>
                  <a:lnTo>
                    <a:pt x="1" y="119"/>
                  </a:lnTo>
                  <a:lnTo>
                    <a:pt x="4" y="126"/>
                  </a:lnTo>
                  <a:lnTo>
                    <a:pt x="6" y="134"/>
                  </a:lnTo>
                  <a:lnTo>
                    <a:pt x="10" y="142"/>
                  </a:lnTo>
                  <a:lnTo>
                    <a:pt x="14" y="149"/>
                  </a:lnTo>
                  <a:lnTo>
                    <a:pt x="19" y="155"/>
                  </a:lnTo>
                  <a:lnTo>
                    <a:pt x="25" y="162"/>
                  </a:lnTo>
                  <a:lnTo>
                    <a:pt x="31" y="167"/>
                  </a:lnTo>
                  <a:lnTo>
                    <a:pt x="37" y="172"/>
                  </a:lnTo>
                  <a:lnTo>
                    <a:pt x="45" y="177"/>
                  </a:lnTo>
                  <a:lnTo>
                    <a:pt x="52" y="181"/>
                  </a:lnTo>
                  <a:lnTo>
                    <a:pt x="61" y="183"/>
                  </a:lnTo>
                  <a:lnTo>
                    <a:pt x="69" y="185"/>
                  </a:lnTo>
                  <a:lnTo>
                    <a:pt x="78" y="187"/>
                  </a:lnTo>
                  <a:lnTo>
                    <a:pt x="86" y="187"/>
                  </a:lnTo>
                  <a:lnTo>
                    <a:pt x="521" y="187"/>
                  </a:lnTo>
                  <a:lnTo>
                    <a:pt x="521" y="187"/>
                  </a:lnTo>
                  <a:lnTo>
                    <a:pt x="529" y="187"/>
                  </a:lnTo>
                  <a:lnTo>
                    <a:pt x="538" y="185"/>
                  </a:lnTo>
                  <a:lnTo>
                    <a:pt x="546" y="183"/>
                  </a:lnTo>
                  <a:lnTo>
                    <a:pt x="555" y="181"/>
                  </a:lnTo>
                  <a:lnTo>
                    <a:pt x="562" y="177"/>
                  </a:lnTo>
                  <a:lnTo>
                    <a:pt x="569" y="172"/>
                  </a:lnTo>
                  <a:lnTo>
                    <a:pt x="575" y="167"/>
                  </a:lnTo>
                  <a:lnTo>
                    <a:pt x="581" y="162"/>
                  </a:lnTo>
                  <a:lnTo>
                    <a:pt x="587" y="155"/>
                  </a:lnTo>
                  <a:lnTo>
                    <a:pt x="592" y="149"/>
                  </a:lnTo>
                  <a:lnTo>
                    <a:pt x="597" y="142"/>
                  </a:lnTo>
                  <a:lnTo>
                    <a:pt x="601" y="134"/>
                  </a:lnTo>
                  <a:lnTo>
                    <a:pt x="603" y="126"/>
                  </a:lnTo>
                  <a:lnTo>
                    <a:pt x="606" y="119"/>
                  </a:lnTo>
                  <a:lnTo>
                    <a:pt x="607" y="110"/>
                  </a:lnTo>
                  <a:lnTo>
                    <a:pt x="607" y="100"/>
                  </a:lnTo>
                  <a:lnTo>
                    <a:pt x="607" y="86"/>
                  </a:lnTo>
                  <a:lnTo>
                    <a:pt x="607" y="86"/>
                  </a:lnTo>
                  <a:lnTo>
                    <a:pt x="607" y="77"/>
                  </a:lnTo>
                  <a:lnTo>
                    <a:pt x="606" y="69"/>
                  </a:lnTo>
                  <a:lnTo>
                    <a:pt x="603" y="60"/>
                  </a:lnTo>
                  <a:lnTo>
                    <a:pt x="601" y="53"/>
                  </a:lnTo>
                  <a:lnTo>
                    <a:pt x="597" y="46"/>
                  </a:lnTo>
                  <a:lnTo>
                    <a:pt x="592" y="38"/>
                  </a:lnTo>
                  <a:lnTo>
                    <a:pt x="587" y="31"/>
                  </a:lnTo>
                  <a:lnTo>
                    <a:pt x="581" y="25"/>
                  </a:lnTo>
                  <a:lnTo>
                    <a:pt x="575" y="20"/>
                  </a:lnTo>
                  <a:lnTo>
                    <a:pt x="569" y="15"/>
                  </a:lnTo>
                  <a:lnTo>
                    <a:pt x="562" y="11"/>
                  </a:lnTo>
                  <a:lnTo>
                    <a:pt x="555" y="7"/>
                  </a:lnTo>
                  <a:lnTo>
                    <a:pt x="546" y="4"/>
                  </a:lnTo>
                  <a:lnTo>
                    <a:pt x="538" y="2"/>
                  </a:lnTo>
                  <a:lnTo>
                    <a:pt x="529" y="1"/>
                  </a:lnTo>
                  <a:lnTo>
                    <a:pt x="521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0E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6"/>
            <p:cNvSpPr/>
            <p:nvPr/>
          </p:nvSpPr>
          <p:spPr bwMode="auto">
            <a:xfrm>
              <a:off x="6462713" y="3049588"/>
              <a:ext cx="1271588" cy="1165225"/>
            </a:xfrm>
            <a:custGeom>
              <a:avLst/>
              <a:gdLst>
                <a:gd name="T0" fmla="*/ 2401 w 2401"/>
                <a:gd name="T1" fmla="*/ 2200 h 2200"/>
                <a:gd name="T2" fmla="*/ 2401 w 2401"/>
                <a:gd name="T3" fmla="*/ 1614 h 2200"/>
                <a:gd name="T4" fmla="*/ 2013 w 2401"/>
                <a:gd name="T5" fmla="*/ 0 h 2200"/>
                <a:gd name="T6" fmla="*/ 0 w 2401"/>
                <a:gd name="T7" fmla="*/ 0 h 2200"/>
                <a:gd name="T8" fmla="*/ 0 w 2401"/>
                <a:gd name="T9" fmla="*/ 1614 h 2200"/>
                <a:gd name="T10" fmla="*/ 1191 w 2401"/>
                <a:gd name="T11" fmla="*/ 1614 h 2200"/>
                <a:gd name="T12" fmla="*/ 1191 w 2401"/>
                <a:gd name="T13" fmla="*/ 1614 h 2200"/>
                <a:gd name="T14" fmla="*/ 1213 w 2401"/>
                <a:gd name="T15" fmla="*/ 1614 h 2200"/>
                <a:gd name="T16" fmla="*/ 1235 w 2401"/>
                <a:gd name="T17" fmla="*/ 1615 h 2200"/>
                <a:gd name="T18" fmla="*/ 1255 w 2401"/>
                <a:gd name="T19" fmla="*/ 1617 h 2200"/>
                <a:gd name="T20" fmla="*/ 1277 w 2401"/>
                <a:gd name="T21" fmla="*/ 1621 h 2200"/>
                <a:gd name="T22" fmla="*/ 1298 w 2401"/>
                <a:gd name="T23" fmla="*/ 1625 h 2200"/>
                <a:gd name="T24" fmla="*/ 1318 w 2401"/>
                <a:gd name="T25" fmla="*/ 1630 h 2200"/>
                <a:gd name="T26" fmla="*/ 1338 w 2401"/>
                <a:gd name="T27" fmla="*/ 1636 h 2200"/>
                <a:gd name="T28" fmla="*/ 1357 w 2401"/>
                <a:gd name="T29" fmla="*/ 1642 h 2200"/>
                <a:gd name="T30" fmla="*/ 1377 w 2401"/>
                <a:gd name="T31" fmla="*/ 1649 h 2200"/>
                <a:gd name="T32" fmla="*/ 1395 w 2401"/>
                <a:gd name="T33" fmla="*/ 1657 h 2200"/>
                <a:gd name="T34" fmla="*/ 1413 w 2401"/>
                <a:gd name="T35" fmla="*/ 1666 h 2200"/>
                <a:gd name="T36" fmla="*/ 1430 w 2401"/>
                <a:gd name="T37" fmla="*/ 1676 h 2200"/>
                <a:gd name="T38" fmla="*/ 1447 w 2401"/>
                <a:gd name="T39" fmla="*/ 1685 h 2200"/>
                <a:gd name="T40" fmla="*/ 1463 w 2401"/>
                <a:gd name="T41" fmla="*/ 1696 h 2200"/>
                <a:gd name="T42" fmla="*/ 1479 w 2401"/>
                <a:gd name="T43" fmla="*/ 1708 h 2200"/>
                <a:gd name="T44" fmla="*/ 1493 w 2401"/>
                <a:gd name="T45" fmla="*/ 1721 h 2200"/>
                <a:gd name="T46" fmla="*/ 1508 w 2401"/>
                <a:gd name="T47" fmla="*/ 1733 h 2200"/>
                <a:gd name="T48" fmla="*/ 1521 w 2401"/>
                <a:gd name="T49" fmla="*/ 1746 h 2200"/>
                <a:gd name="T50" fmla="*/ 1534 w 2401"/>
                <a:gd name="T51" fmla="*/ 1761 h 2200"/>
                <a:gd name="T52" fmla="*/ 1545 w 2401"/>
                <a:gd name="T53" fmla="*/ 1775 h 2200"/>
                <a:gd name="T54" fmla="*/ 1558 w 2401"/>
                <a:gd name="T55" fmla="*/ 1790 h 2200"/>
                <a:gd name="T56" fmla="*/ 1567 w 2401"/>
                <a:gd name="T57" fmla="*/ 1804 h 2200"/>
                <a:gd name="T58" fmla="*/ 1577 w 2401"/>
                <a:gd name="T59" fmla="*/ 1820 h 2200"/>
                <a:gd name="T60" fmla="*/ 1585 w 2401"/>
                <a:gd name="T61" fmla="*/ 1837 h 2200"/>
                <a:gd name="T62" fmla="*/ 1593 w 2401"/>
                <a:gd name="T63" fmla="*/ 1853 h 2200"/>
                <a:gd name="T64" fmla="*/ 1600 w 2401"/>
                <a:gd name="T65" fmla="*/ 1870 h 2200"/>
                <a:gd name="T66" fmla="*/ 1606 w 2401"/>
                <a:gd name="T67" fmla="*/ 1888 h 2200"/>
                <a:gd name="T68" fmla="*/ 1611 w 2401"/>
                <a:gd name="T69" fmla="*/ 1905 h 2200"/>
                <a:gd name="T70" fmla="*/ 1615 w 2401"/>
                <a:gd name="T71" fmla="*/ 1923 h 2200"/>
                <a:gd name="T72" fmla="*/ 1617 w 2401"/>
                <a:gd name="T73" fmla="*/ 1942 h 2200"/>
                <a:gd name="T74" fmla="*/ 1618 w 2401"/>
                <a:gd name="T75" fmla="*/ 1961 h 2200"/>
                <a:gd name="T76" fmla="*/ 1619 w 2401"/>
                <a:gd name="T77" fmla="*/ 1979 h 2200"/>
                <a:gd name="T78" fmla="*/ 1619 w 2401"/>
                <a:gd name="T79" fmla="*/ 2200 h 2200"/>
                <a:gd name="T80" fmla="*/ 2401 w 2401"/>
                <a:gd name="T81" fmla="*/ 2200 h 2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01" h="2200">
                  <a:moveTo>
                    <a:pt x="2401" y="2200"/>
                  </a:moveTo>
                  <a:lnTo>
                    <a:pt x="2401" y="1614"/>
                  </a:lnTo>
                  <a:lnTo>
                    <a:pt x="2013" y="0"/>
                  </a:lnTo>
                  <a:lnTo>
                    <a:pt x="0" y="0"/>
                  </a:lnTo>
                  <a:lnTo>
                    <a:pt x="0" y="1614"/>
                  </a:lnTo>
                  <a:lnTo>
                    <a:pt x="1191" y="1614"/>
                  </a:lnTo>
                  <a:lnTo>
                    <a:pt x="1191" y="1614"/>
                  </a:lnTo>
                  <a:lnTo>
                    <a:pt x="1213" y="1614"/>
                  </a:lnTo>
                  <a:lnTo>
                    <a:pt x="1235" y="1615"/>
                  </a:lnTo>
                  <a:lnTo>
                    <a:pt x="1255" y="1617"/>
                  </a:lnTo>
                  <a:lnTo>
                    <a:pt x="1277" y="1621"/>
                  </a:lnTo>
                  <a:lnTo>
                    <a:pt x="1298" y="1625"/>
                  </a:lnTo>
                  <a:lnTo>
                    <a:pt x="1318" y="1630"/>
                  </a:lnTo>
                  <a:lnTo>
                    <a:pt x="1338" y="1636"/>
                  </a:lnTo>
                  <a:lnTo>
                    <a:pt x="1357" y="1642"/>
                  </a:lnTo>
                  <a:lnTo>
                    <a:pt x="1377" y="1649"/>
                  </a:lnTo>
                  <a:lnTo>
                    <a:pt x="1395" y="1657"/>
                  </a:lnTo>
                  <a:lnTo>
                    <a:pt x="1413" y="1666"/>
                  </a:lnTo>
                  <a:lnTo>
                    <a:pt x="1430" y="1676"/>
                  </a:lnTo>
                  <a:lnTo>
                    <a:pt x="1447" y="1685"/>
                  </a:lnTo>
                  <a:lnTo>
                    <a:pt x="1463" y="1696"/>
                  </a:lnTo>
                  <a:lnTo>
                    <a:pt x="1479" y="1708"/>
                  </a:lnTo>
                  <a:lnTo>
                    <a:pt x="1493" y="1721"/>
                  </a:lnTo>
                  <a:lnTo>
                    <a:pt x="1508" y="1733"/>
                  </a:lnTo>
                  <a:lnTo>
                    <a:pt x="1521" y="1746"/>
                  </a:lnTo>
                  <a:lnTo>
                    <a:pt x="1534" y="1761"/>
                  </a:lnTo>
                  <a:lnTo>
                    <a:pt x="1545" y="1775"/>
                  </a:lnTo>
                  <a:lnTo>
                    <a:pt x="1558" y="1790"/>
                  </a:lnTo>
                  <a:lnTo>
                    <a:pt x="1567" y="1804"/>
                  </a:lnTo>
                  <a:lnTo>
                    <a:pt x="1577" y="1820"/>
                  </a:lnTo>
                  <a:lnTo>
                    <a:pt x="1585" y="1837"/>
                  </a:lnTo>
                  <a:lnTo>
                    <a:pt x="1593" y="1853"/>
                  </a:lnTo>
                  <a:lnTo>
                    <a:pt x="1600" y="1870"/>
                  </a:lnTo>
                  <a:lnTo>
                    <a:pt x="1606" y="1888"/>
                  </a:lnTo>
                  <a:lnTo>
                    <a:pt x="1611" y="1905"/>
                  </a:lnTo>
                  <a:lnTo>
                    <a:pt x="1615" y="1923"/>
                  </a:lnTo>
                  <a:lnTo>
                    <a:pt x="1617" y="1942"/>
                  </a:lnTo>
                  <a:lnTo>
                    <a:pt x="1618" y="1961"/>
                  </a:lnTo>
                  <a:lnTo>
                    <a:pt x="1619" y="1979"/>
                  </a:lnTo>
                  <a:lnTo>
                    <a:pt x="1619" y="2200"/>
                  </a:lnTo>
                  <a:lnTo>
                    <a:pt x="2401" y="2200"/>
                  </a:lnTo>
                  <a:close/>
                </a:path>
              </a:pathLst>
            </a:custGeom>
            <a:solidFill>
              <a:srgbClr val="2327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/>
            <p:nvPr/>
          </p:nvSpPr>
          <p:spPr bwMode="auto">
            <a:xfrm>
              <a:off x="6523038" y="3101976"/>
              <a:ext cx="1150938" cy="1060450"/>
            </a:xfrm>
            <a:custGeom>
              <a:avLst/>
              <a:gdLst>
                <a:gd name="T0" fmla="*/ 2175 w 2175"/>
                <a:gd name="T1" fmla="*/ 2006 h 2006"/>
                <a:gd name="T2" fmla="*/ 2175 w 2175"/>
                <a:gd name="T3" fmla="*/ 1527 h 2006"/>
                <a:gd name="T4" fmla="*/ 1808 w 2175"/>
                <a:gd name="T5" fmla="*/ 0 h 2006"/>
                <a:gd name="T6" fmla="*/ 0 w 2175"/>
                <a:gd name="T7" fmla="*/ 0 h 2006"/>
                <a:gd name="T8" fmla="*/ 0 w 2175"/>
                <a:gd name="T9" fmla="*/ 1420 h 2006"/>
                <a:gd name="T10" fmla="*/ 1078 w 2175"/>
                <a:gd name="T11" fmla="*/ 1420 h 2006"/>
                <a:gd name="T12" fmla="*/ 1078 w 2175"/>
                <a:gd name="T13" fmla="*/ 1420 h 2006"/>
                <a:gd name="T14" fmla="*/ 1106 w 2175"/>
                <a:gd name="T15" fmla="*/ 1420 h 2006"/>
                <a:gd name="T16" fmla="*/ 1133 w 2175"/>
                <a:gd name="T17" fmla="*/ 1422 h 2006"/>
                <a:gd name="T18" fmla="*/ 1160 w 2175"/>
                <a:gd name="T19" fmla="*/ 1425 h 2006"/>
                <a:gd name="T20" fmla="*/ 1187 w 2175"/>
                <a:gd name="T21" fmla="*/ 1428 h 2006"/>
                <a:gd name="T22" fmla="*/ 1213 w 2175"/>
                <a:gd name="T23" fmla="*/ 1434 h 2006"/>
                <a:gd name="T24" fmla="*/ 1238 w 2175"/>
                <a:gd name="T25" fmla="*/ 1440 h 2006"/>
                <a:gd name="T26" fmla="*/ 1264 w 2175"/>
                <a:gd name="T27" fmla="*/ 1448 h 2006"/>
                <a:gd name="T28" fmla="*/ 1288 w 2175"/>
                <a:gd name="T29" fmla="*/ 1456 h 2006"/>
                <a:gd name="T30" fmla="*/ 1312 w 2175"/>
                <a:gd name="T31" fmla="*/ 1465 h 2006"/>
                <a:gd name="T32" fmla="*/ 1335 w 2175"/>
                <a:gd name="T33" fmla="*/ 1476 h 2006"/>
                <a:gd name="T34" fmla="*/ 1358 w 2175"/>
                <a:gd name="T35" fmla="*/ 1486 h 2006"/>
                <a:gd name="T36" fmla="*/ 1380 w 2175"/>
                <a:gd name="T37" fmla="*/ 1499 h 2006"/>
                <a:gd name="T38" fmla="*/ 1402 w 2175"/>
                <a:gd name="T39" fmla="*/ 1512 h 2006"/>
                <a:gd name="T40" fmla="*/ 1423 w 2175"/>
                <a:gd name="T41" fmla="*/ 1525 h 2006"/>
                <a:gd name="T42" fmla="*/ 1442 w 2175"/>
                <a:gd name="T43" fmla="*/ 1540 h 2006"/>
                <a:gd name="T44" fmla="*/ 1460 w 2175"/>
                <a:gd name="T45" fmla="*/ 1556 h 2006"/>
                <a:gd name="T46" fmla="*/ 1479 w 2175"/>
                <a:gd name="T47" fmla="*/ 1571 h 2006"/>
                <a:gd name="T48" fmla="*/ 1496 w 2175"/>
                <a:gd name="T49" fmla="*/ 1588 h 2006"/>
                <a:gd name="T50" fmla="*/ 1511 w 2175"/>
                <a:gd name="T51" fmla="*/ 1605 h 2006"/>
                <a:gd name="T52" fmla="*/ 1527 w 2175"/>
                <a:gd name="T53" fmla="*/ 1624 h 2006"/>
                <a:gd name="T54" fmla="*/ 1542 w 2175"/>
                <a:gd name="T55" fmla="*/ 1643 h 2006"/>
                <a:gd name="T56" fmla="*/ 1554 w 2175"/>
                <a:gd name="T57" fmla="*/ 1661 h 2006"/>
                <a:gd name="T58" fmla="*/ 1566 w 2175"/>
                <a:gd name="T59" fmla="*/ 1682 h 2006"/>
                <a:gd name="T60" fmla="*/ 1577 w 2175"/>
                <a:gd name="T61" fmla="*/ 1703 h 2006"/>
                <a:gd name="T62" fmla="*/ 1587 w 2175"/>
                <a:gd name="T63" fmla="*/ 1723 h 2006"/>
                <a:gd name="T64" fmla="*/ 1595 w 2175"/>
                <a:gd name="T65" fmla="*/ 1745 h 2006"/>
                <a:gd name="T66" fmla="*/ 1602 w 2175"/>
                <a:gd name="T67" fmla="*/ 1767 h 2006"/>
                <a:gd name="T68" fmla="*/ 1608 w 2175"/>
                <a:gd name="T69" fmla="*/ 1789 h 2006"/>
                <a:gd name="T70" fmla="*/ 1613 w 2175"/>
                <a:gd name="T71" fmla="*/ 1812 h 2006"/>
                <a:gd name="T72" fmla="*/ 1617 w 2175"/>
                <a:gd name="T73" fmla="*/ 1835 h 2006"/>
                <a:gd name="T74" fmla="*/ 1619 w 2175"/>
                <a:gd name="T75" fmla="*/ 1859 h 2006"/>
                <a:gd name="T76" fmla="*/ 1619 w 2175"/>
                <a:gd name="T77" fmla="*/ 1882 h 2006"/>
                <a:gd name="T78" fmla="*/ 1619 w 2175"/>
                <a:gd name="T79" fmla="*/ 2006 h 2006"/>
                <a:gd name="T80" fmla="*/ 2175 w 2175"/>
                <a:gd name="T81" fmla="*/ 2006 h 2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75" h="2006">
                  <a:moveTo>
                    <a:pt x="2175" y="2006"/>
                  </a:moveTo>
                  <a:lnTo>
                    <a:pt x="2175" y="1527"/>
                  </a:lnTo>
                  <a:lnTo>
                    <a:pt x="1808" y="0"/>
                  </a:lnTo>
                  <a:lnTo>
                    <a:pt x="0" y="0"/>
                  </a:lnTo>
                  <a:lnTo>
                    <a:pt x="0" y="1420"/>
                  </a:lnTo>
                  <a:lnTo>
                    <a:pt x="1078" y="1420"/>
                  </a:lnTo>
                  <a:lnTo>
                    <a:pt x="1078" y="1420"/>
                  </a:lnTo>
                  <a:lnTo>
                    <a:pt x="1106" y="1420"/>
                  </a:lnTo>
                  <a:lnTo>
                    <a:pt x="1133" y="1422"/>
                  </a:lnTo>
                  <a:lnTo>
                    <a:pt x="1160" y="1425"/>
                  </a:lnTo>
                  <a:lnTo>
                    <a:pt x="1187" y="1428"/>
                  </a:lnTo>
                  <a:lnTo>
                    <a:pt x="1213" y="1434"/>
                  </a:lnTo>
                  <a:lnTo>
                    <a:pt x="1238" y="1440"/>
                  </a:lnTo>
                  <a:lnTo>
                    <a:pt x="1264" y="1448"/>
                  </a:lnTo>
                  <a:lnTo>
                    <a:pt x="1288" y="1456"/>
                  </a:lnTo>
                  <a:lnTo>
                    <a:pt x="1312" y="1465"/>
                  </a:lnTo>
                  <a:lnTo>
                    <a:pt x="1335" y="1476"/>
                  </a:lnTo>
                  <a:lnTo>
                    <a:pt x="1358" y="1486"/>
                  </a:lnTo>
                  <a:lnTo>
                    <a:pt x="1380" y="1499"/>
                  </a:lnTo>
                  <a:lnTo>
                    <a:pt x="1402" y="1512"/>
                  </a:lnTo>
                  <a:lnTo>
                    <a:pt x="1423" y="1525"/>
                  </a:lnTo>
                  <a:lnTo>
                    <a:pt x="1442" y="1540"/>
                  </a:lnTo>
                  <a:lnTo>
                    <a:pt x="1460" y="1556"/>
                  </a:lnTo>
                  <a:lnTo>
                    <a:pt x="1479" y="1571"/>
                  </a:lnTo>
                  <a:lnTo>
                    <a:pt x="1496" y="1588"/>
                  </a:lnTo>
                  <a:lnTo>
                    <a:pt x="1511" y="1605"/>
                  </a:lnTo>
                  <a:lnTo>
                    <a:pt x="1527" y="1624"/>
                  </a:lnTo>
                  <a:lnTo>
                    <a:pt x="1542" y="1643"/>
                  </a:lnTo>
                  <a:lnTo>
                    <a:pt x="1554" y="1661"/>
                  </a:lnTo>
                  <a:lnTo>
                    <a:pt x="1566" y="1682"/>
                  </a:lnTo>
                  <a:lnTo>
                    <a:pt x="1577" y="1703"/>
                  </a:lnTo>
                  <a:lnTo>
                    <a:pt x="1587" y="1723"/>
                  </a:lnTo>
                  <a:lnTo>
                    <a:pt x="1595" y="1745"/>
                  </a:lnTo>
                  <a:lnTo>
                    <a:pt x="1602" y="1767"/>
                  </a:lnTo>
                  <a:lnTo>
                    <a:pt x="1608" y="1789"/>
                  </a:lnTo>
                  <a:lnTo>
                    <a:pt x="1613" y="1812"/>
                  </a:lnTo>
                  <a:lnTo>
                    <a:pt x="1617" y="1835"/>
                  </a:lnTo>
                  <a:lnTo>
                    <a:pt x="1619" y="1859"/>
                  </a:lnTo>
                  <a:lnTo>
                    <a:pt x="1619" y="1882"/>
                  </a:lnTo>
                  <a:lnTo>
                    <a:pt x="1619" y="2006"/>
                  </a:lnTo>
                  <a:lnTo>
                    <a:pt x="2175" y="2006"/>
                  </a:lnTo>
                  <a:close/>
                </a:path>
              </a:pathLst>
            </a:custGeom>
            <a:solidFill>
              <a:srgbClr val="303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/>
            <p:nvPr/>
          </p:nvSpPr>
          <p:spPr bwMode="auto">
            <a:xfrm>
              <a:off x="7785100" y="4344988"/>
              <a:ext cx="165100" cy="282575"/>
            </a:xfrm>
            <a:custGeom>
              <a:avLst/>
              <a:gdLst>
                <a:gd name="T0" fmla="*/ 313 w 313"/>
                <a:gd name="T1" fmla="*/ 532 h 532"/>
                <a:gd name="T2" fmla="*/ 313 w 313"/>
                <a:gd name="T3" fmla="*/ 0 h 532"/>
                <a:gd name="T4" fmla="*/ 313 w 313"/>
                <a:gd name="T5" fmla="*/ 0 h 532"/>
                <a:gd name="T6" fmla="*/ 281 w 313"/>
                <a:gd name="T7" fmla="*/ 1 h 532"/>
                <a:gd name="T8" fmla="*/ 249 w 313"/>
                <a:gd name="T9" fmla="*/ 5 h 532"/>
                <a:gd name="T10" fmla="*/ 219 w 313"/>
                <a:gd name="T11" fmla="*/ 12 h 532"/>
                <a:gd name="T12" fmla="*/ 191 w 313"/>
                <a:gd name="T13" fmla="*/ 20 h 532"/>
                <a:gd name="T14" fmla="*/ 163 w 313"/>
                <a:gd name="T15" fmla="*/ 31 h 532"/>
                <a:gd name="T16" fmla="*/ 138 w 313"/>
                <a:gd name="T17" fmla="*/ 45 h 532"/>
                <a:gd name="T18" fmla="*/ 113 w 313"/>
                <a:gd name="T19" fmla="*/ 61 h 532"/>
                <a:gd name="T20" fmla="*/ 92 w 313"/>
                <a:gd name="T21" fmla="*/ 78 h 532"/>
                <a:gd name="T22" fmla="*/ 72 w 313"/>
                <a:gd name="T23" fmla="*/ 97 h 532"/>
                <a:gd name="T24" fmla="*/ 54 w 313"/>
                <a:gd name="T25" fmla="*/ 116 h 532"/>
                <a:gd name="T26" fmla="*/ 38 w 313"/>
                <a:gd name="T27" fmla="*/ 139 h 532"/>
                <a:gd name="T28" fmla="*/ 25 w 313"/>
                <a:gd name="T29" fmla="*/ 163 h 532"/>
                <a:gd name="T30" fmla="*/ 19 w 313"/>
                <a:gd name="T31" fmla="*/ 175 h 532"/>
                <a:gd name="T32" fmla="*/ 14 w 313"/>
                <a:gd name="T33" fmla="*/ 187 h 532"/>
                <a:gd name="T34" fmla="*/ 10 w 313"/>
                <a:gd name="T35" fmla="*/ 199 h 532"/>
                <a:gd name="T36" fmla="*/ 7 w 313"/>
                <a:gd name="T37" fmla="*/ 212 h 532"/>
                <a:gd name="T38" fmla="*/ 4 w 313"/>
                <a:gd name="T39" fmla="*/ 226 h 532"/>
                <a:gd name="T40" fmla="*/ 2 w 313"/>
                <a:gd name="T41" fmla="*/ 239 h 532"/>
                <a:gd name="T42" fmla="*/ 0 w 313"/>
                <a:gd name="T43" fmla="*/ 252 h 532"/>
                <a:gd name="T44" fmla="*/ 0 w 313"/>
                <a:gd name="T45" fmla="*/ 266 h 532"/>
                <a:gd name="T46" fmla="*/ 0 w 313"/>
                <a:gd name="T47" fmla="*/ 266 h 532"/>
                <a:gd name="T48" fmla="*/ 0 w 313"/>
                <a:gd name="T49" fmla="*/ 279 h 532"/>
                <a:gd name="T50" fmla="*/ 2 w 313"/>
                <a:gd name="T51" fmla="*/ 294 h 532"/>
                <a:gd name="T52" fmla="*/ 4 w 313"/>
                <a:gd name="T53" fmla="*/ 306 h 532"/>
                <a:gd name="T54" fmla="*/ 7 w 313"/>
                <a:gd name="T55" fmla="*/ 319 h 532"/>
                <a:gd name="T56" fmla="*/ 10 w 313"/>
                <a:gd name="T57" fmla="*/ 332 h 532"/>
                <a:gd name="T58" fmla="*/ 14 w 313"/>
                <a:gd name="T59" fmla="*/ 345 h 532"/>
                <a:gd name="T60" fmla="*/ 19 w 313"/>
                <a:gd name="T61" fmla="*/ 357 h 532"/>
                <a:gd name="T62" fmla="*/ 25 w 313"/>
                <a:gd name="T63" fmla="*/ 369 h 532"/>
                <a:gd name="T64" fmla="*/ 38 w 313"/>
                <a:gd name="T65" fmla="*/ 393 h 532"/>
                <a:gd name="T66" fmla="*/ 54 w 313"/>
                <a:gd name="T67" fmla="*/ 415 h 532"/>
                <a:gd name="T68" fmla="*/ 72 w 313"/>
                <a:gd name="T69" fmla="*/ 436 h 532"/>
                <a:gd name="T70" fmla="*/ 92 w 313"/>
                <a:gd name="T71" fmla="*/ 454 h 532"/>
                <a:gd name="T72" fmla="*/ 113 w 313"/>
                <a:gd name="T73" fmla="*/ 471 h 532"/>
                <a:gd name="T74" fmla="*/ 138 w 313"/>
                <a:gd name="T75" fmla="*/ 487 h 532"/>
                <a:gd name="T76" fmla="*/ 163 w 313"/>
                <a:gd name="T77" fmla="*/ 500 h 532"/>
                <a:gd name="T78" fmla="*/ 191 w 313"/>
                <a:gd name="T79" fmla="*/ 511 h 532"/>
                <a:gd name="T80" fmla="*/ 219 w 313"/>
                <a:gd name="T81" fmla="*/ 521 h 532"/>
                <a:gd name="T82" fmla="*/ 249 w 313"/>
                <a:gd name="T83" fmla="*/ 527 h 532"/>
                <a:gd name="T84" fmla="*/ 281 w 313"/>
                <a:gd name="T85" fmla="*/ 530 h 532"/>
                <a:gd name="T86" fmla="*/ 313 w 313"/>
                <a:gd name="T87" fmla="*/ 532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3" h="532">
                  <a:moveTo>
                    <a:pt x="313" y="532"/>
                  </a:moveTo>
                  <a:lnTo>
                    <a:pt x="313" y="0"/>
                  </a:lnTo>
                  <a:lnTo>
                    <a:pt x="313" y="0"/>
                  </a:lnTo>
                  <a:lnTo>
                    <a:pt x="281" y="1"/>
                  </a:lnTo>
                  <a:lnTo>
                    <a:pt x="249" y="5"/>
                  </a:lnTo>
                  <a:lnTo>
                    <a:pt x="219" y="12"/>
                  </a:lnTo>
                  <a:lnTo>
                    <a:pt x="191" y="20"/>
                  </a:lnTo>
                  <a:lnTo>
                    <a:pt x="163" y="31"/>
                  </a:lnTo>
                  <a:lnTo>
                    <a:pt x="138" y="45"/>
                  </a:lnTo>
                  <a:lnTo>
                    <a:pt x="113" y="61"/>
                  </a:lnTo>
                  <a:lnTo>
                    <a:pt x="92" y="78"/>
                  </a:lnTo>
                  <a:lnTo>
                    <a:pt x="72" y="97"/>
                  </a:lnTo>
                  <a:lnTo>
                    <a:pt x="54" y="116"/>
                  </a:lnTo>
                  <a:lnTo>
                    <a:pt x="38" y="139"/>
                  </a:lnTo>
                  <a:lnTo>
                    <a:pt x="25" y="163"/>
                  </a:lnTo>
                  <a:lnTo>
                    <a:pt x="19" y="175"/>
                  </a:lnTo>
                  <a:lnTo>
                    <a:pt x="14" y="187"/>
                  </a:lnTo>
                  <a:lnTo>
                    <a:pt x="10" y="199"/>
                  </a:lnTo>
                  <a:lnTo>
                    <a:pt x="7" y="212"/>
                  </a:lnTo>
                  <a:lnTo>
                    <a:pt x="4" y="226"/>
                  </a:lnTo>
                  <a:lnTo>
                    <a:pt x="2" y="239"/>
                  </a:lnTo>
                  <a:lnTo>
                    <a:pt x="0" y="252"/>
                  </a:lnTo>
                  <a:lnTo>
                    <a:pt x="0" y="266"/>
                  </a:lnTo>
                  <a:lnTo>
                    <a:pt x="0" y="266"/>
                  </a:lnTo>
                  <a:lnTo>
                    <a:pt x="0" y="279"/>
                  </a:lnTo>
                  <a:lnTo>
                    <a:pt x="2" y="294"/>
                  </a:lnTo>
                  <a:lnTo>
                    <a:pt x="4" y="306"/>
                  </a:lnTo>
                  <a:lnTo>
                    <a:pt x="7" y="319"/>
                  </a:lnTo>
                  <a:lnTo>
                    <a:pt x="10" y="332"/>
                  </a:lnTo>
                  <a:lnTo>
                    <a:pt x="14" y="345"/>
                  </a:lnTo>
                  <a:lnTo>
                    <a:pt x="19" y="357"/>
                  </a:lnTo>
                  <a:lnTo>
                    <a:pt x="25" y="369"/>
                  </a:lnTo>
                  <a:lnTo>
                    <a:pt x="38" y="393"/>
                  </a:lnTo>
                  <a:lnTo>
                    <a:pt x="54" y="415"/>
                  </a:lnTo>
                  <a:lnTo>
                    <a:pt x="72" y="436"/>
                  </a:lnTo>
                  <a:lnTo>
                    <a:pt x="92" y="454"/>
                  </a:lnTo>
                  <a:lnTo>
                    <a:pt x="113" y="471"/>
                  </a:lnTo>
                  <a:lnTo>
                    <a:pt x="138" y="487"/>
                  </a:lnTo>
                  <a:lnTo>
                    <a:pt x="163" y="500"/>
                  </a:lnTo>
                  <a:lnTo>
                    <a:pt x="191" y="511"/>
                  </a:lnTo>
                  <a:lnTo>
                    <a:pt x="219" y="521"/>
                  </a:lnTo>
                  <a:lnTo>
                    <a:pt x="249" y="527"/>
                  </a:lnTo>
                  <a:lnTo>
                    <a:pt x="281" y="530"/>
                  </a:lnTo>
                  <a:lnTo>
                    <a:pt x="313" y="532"/>
                  </a:lnTo>
                  <a:close/>
                </a:path>
              </a:pathLst>
            </a:custGeom>
            <a:solidFill>
              <a:srgbClr val="F0E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/>
            <p:nvPr/>
          </p:nvSpPr>
          <p:spPr bwMode="auto">
            <a:xfrm>
              <a:off x="7785100" y="4344988"/>
              <a:ext cx="165100" cy="282575"/>
            </a:xfrm>
            <a:custGeom>
              <a:avLst/>
              <a:gdLst>
                <a:gd name="T0" fmla="*/ 313 w 313"/>
                <a:gd name="T1" fmla="*/ 532 h 532"/>
                <a:gd name="T2" fmla="*/ 313 w 313"/>
                <a:gd name="T3" fmla="*/ 0 h 532"/>
                <a:gd name="T4" fmla="*/ 313 w 313"/>
                <a:gd name="T5" fmla="*/ 0 h 532"/>
                <a:gd name="T6" fmla="*/ 281 w 313"/>
                <a:gd name="T7" fmla="*/ 1 h 532"/>
                <a:gd name="T8" fmla="*/ 249 w 313"/>
                <a:gd name="T9" fmla="*/ 5 h 532"/>
                <a:gd name="T10" fmla="*/ 219 w 313"/>
                <a:gd name="T11" fmla="*/ 12 h 532"/>
                <a:gd name="T12" fmla="*/ 191 w 313"/>
                <a:gd name="T13" fmla="*/ 20 h 532"/>
                <a:gd name="T14" fmla="*/ 163 w 313"/>
                <a:gd name="T15" fmla="*/ 31 h 532"/>
                <a:gd name="T16" fmla="*/ 138 w 313"/>
                <a:gd name="T17" fmla="*/ 45 h 532"/>
                <a:gd name="T18" fmla="*/ 113 w 313"/>
                <a:gd name="T19" fmla="*/ 61 h 532"/>
                <a:gd name="T20" fmla="*/ 92 w 313"/>
                <a:gd name="T21" fmla="*/ 78 h 532"/>
                <a:gd name="T22" fmla="*/ 72 w 313"/>
                <a:gd name="T23" fmla="*/ 97 h 532"/>
                <a:gd name="T24" fmla="*/ 54 w 313"/>
                <a:gd name="T25" fmla="*/ 116 h 532"/>
                <a:gd name="T26" fmla="*/ 38 w 313"/>
                <a:gd name="T27" fmla="*/ 139 h 532"/>
                <a:gd name="T28" fmla="*/ 25 w 313"/>
                <a:gd name="T29" fmla="*/ 163 h 532"/>
                <a:gd name="T30" fmla="*/ 19 w 313"/>
                <a:gd name="T31" fmla="*/ 175 h 532"/>
                <a:gd name="T32" fmla="*/ 14 w 313"/>
                <a:gd name="T33" fmla="*/ 187 h 532"/>
                <a:gd name="T34" fmla="*/ 10 w 313"/>
                <a:gd name="T35" fmla="*/ 199 h 532"/>
                <a:gd name="T36" fmla="*/ 7 w 313"/>
                <a:gd name="T37" fmla="*/ 212 h 532"/>
                <a:gd name="T38" fmla="*/ 4 w 313"/>
                <a:gd name="T39" fmla="*/ 226 h 532"/>
                <a:gd name="T40" fmla="*/ 2 w 313"/>
                <a:gd name="T41" fmla="*/ 239 h 532"/>
                <a:gd name="T42" fmla="*/ 0 w 313"/>
                <a:gd name="T43" fmla="*/ 252 h 532"/>
                <a:gd name="T44" fmla="*/ 0 w 313"/>
                <a:gd name="T45" fmla="*/ 266 h 532"/>
                <a:gd name="T46" fmla="*/ 0 w 313"/>
                <a:gd name="T47" fmla="*/ 266 h 532"/>
                <a:gd name="T48" fmla="*/ 0 w 313"/>
                <a:gd name="T49" fmla="*/ 279 h 532"/>
                <a:gd name="T50" fmla="*/ 2 w 313"/>
                <a:gd name="T51" fmla="*/ 294 h 532"/>
                <a:gd name="T52" fmla="*/ 4 w 313"/>
                <a:gd name="T53" fmla="*/ 306 h 532"/>
                <a:gd name="T54" fmla="*/ 7 w 313"/>
                <a:gd name="T55" fmla="*/ 319 h 532"/>
                <a:gd name="T56" fmla="*/ 10 w 313"/>
                <a:gd name="T57" fmla="*/ 332 h 532"/>
                <a:gd name="T58" fmla="*/ 14 w 313"/>
                <a:gd name="T59" fmla="*/ 345 h 532"/>
                <a:gd name="T60" fmla="*/ 19 w 313"/>
                <a:gd name="T61" fmla="*/ 357 h 532"/>
                <a:gd name="T62" fmla="*/ 25 w 313"/>
                <a:gd name="T63" fmla="*/ 369 h 532"/>
                <a:gd name="T64" fmla="*/ 38 w 313"/>
                <a:gd name="T65" fmla="*/ 393 h 532"/>
                <a:gd name="T66" fmla="*/ 54 w 313"/>
                <a:gd name="T67" fmla="*/ 415 h 532"/>
                <a:gd name="T68" fmla="*/ 72 w 313"/>
                <a:gd name="T69" fmla="*/ 436 h 532"/>
                <a:gd name="T70" fmla="*/ 92 w 313"/>
                <a:gd name="T71" fmla="*/ 454 h 532"/>
                <a:gd name="T72" fmla="*/ 113 w 313"/>
                <a:gd name="T73" fmla="*/ 471 h 532"/>
                <a:gd name="T74" fmla="*/ 138 w 313"/>
                <a:gd name="T75" fmla="*/ 487 h 532"/>
                <a:gd name="T76" fmla="*/ 163 w 313"/>
                <a:gd name="T77" fmla="*/ 500 h 532"/>
                <a:gd name="T78" fmla="*/ 191 w 313"/>
                <a:gd name="T79" fmla="*/ 511 h 532"/>
                <a:gd name="T80" fmla="*/ 219 w 313"/>
                <a:gd name="T81" fmla="*/ 521 h 532"/>
                <a:gd name="T82" fmla="*/ 249 w 313"/>
                <a:gd name="T83" fmla="*/ 527 h 532"/>
                <a:gd name="T84" fmla="*/ 281 w 313"/>
                <a:gd name="T85" fmla="*/ 530 h 532"/>
                <a:gd name="T86" fmla="*/ 313 w 313"/>
                <a:gd name="T87" fmla="*/ 532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3" h="532">
                  <a:moveTo>
                    <a:pt x="313" y="532"/>
                  </a:moveTo>
                  <a:lnTo>
                    <a:pt x="313" y="0"/>
                  </a:lnTo>
                  <a:lnTo>
                    <a:pt x="313" y="0"/>
                  </a:lnTo>
                  <a:lnTo>
                    <a:pt x="281" y="1"/>
                  </a:lnTo>
                  <a:lnTo>
                    <a:pt x="249" y="5"/>
                  </a:lnTo>
                  <a:lnTo>
                    <a:pt x="219" y="12"/>
                  </a:lnTo>
                  <a:lnTo>
                    <a:pt x="191" y="20"/>
                  </a:lnTo>
                  <a:lnTo>
                    <a:pt x="163" y="31"/>
                  </a:lnTo>
                  <a:lnTo>
                    <a:pt x="138" y="45"/>
                  </a:lnTo>
                  <a:lnTo>
                    <a:pt x="113" y="61"/>
                  </a:lnTo>
                  <a:lnTo>
                    <a:pt x="92" y="78"/>
                  </a:lnTo>
                  <a:lnTo>
                    <a:pt x="72" y="97"/>
                  </a:lnTo>
                  <a:lnTo>
                    <a:pt x="54" y="116"/>
                  </a:lnTo>
                  <a:lnTo>
                    <a:pt x="38" y="139"/>
                  </a:lnTo>
                  <a:lnTo>
                    <a:pt x="25" y="163"/>
                  </a:lnTo>
                  <a:lnTo>
                    <a:pt x="19" y="175"/>
                  </a:lnTo>
                  <a:lnTo>
                    <a:pt x="14" y="187"/>
                  </a:lnTo>
                  <a:lnTo>
                    <a:pt x="10" y="199"/>
                  </a:lnTo>
                  <a:lnTo>
                    <a:pt x="7" y="212"/>
                  </a:lnTo>
                  <a:lnTo>
                    <a:pt x="4" y="226"/>
                  </a:lnTo>
                  <a:lnTo>
                    <a:pt x="2" y="239"/>
                  </a:lnTo>
                  <a:lnTo>
                    <a:pt x="0" y="252"/>
                  </a:lnTo>
                  <a:lnTo>
                    <a:pt x="0" y="266"/>
                  </a:lnTo>
                  <a:lnTo>
                    <a:pt x="0" y="266"/>
                  </a:lnTo>
                  <a:lnTo>
                    <a:pt x="0" y="279"/>
                  </a:lnTo>
                  <a:lnTo>
                    <a:pt x="2" y="294"/>
                  </a:lnTo>
                  <a:lnTo>
                    <a:pt x="4" y="306"/>
                  </a:lnTo>
                  <a:lnTo>
                    <a:pt x="7" y="319"/>
                  </a:lnTo>
                  <a:lnTo>
                    <a:pt x="10" y="332"/>
                  </a:lnTo>
                  <a:lnTo>
                    <a:pt x="14" y="345"/>
                  </a:lnTo>
                  <a:lnTo>
                    <a:pt x="19" y="357"/>
                  </a:lnTo>
                  <a:lnTo>
                    <a:pt x="25" y="369"/>
                  </a:lnTo>
                  <a:lnTo>
                    <a:pt x="38" y="393"/>
                  </a:lnTo>
                  <a:lnTo>
                    <a:pt x="54" y="415"/>
                  </a:lnTo>
                  <a:lnTo>
                    <a:pt x="72" y="436"/>
                  </a:lnTo>
                  <a:lnTo>
                    <a:pt x="92" y="454"/>
                  </a:lnTo>
                  <a:lnTo>
                    <a:pt x="113" y="471"/>
                  </a:lnTo>
                  <a:lnTo>
                    <a:pt x="138" y="487"/>
                  </a:lnTo>
                  <a:lnTo>
                    <a:pt x="163" y="500"/>
                  </a:lnTo>
                  <a:lnTo>
                    <a:pt x="191" y="511"/>
                  </a:lnTo>
                  <a:lnTo>
                    <a:pt x="219" y="521"/>
                  </a:lnTo>
                  <a:lnTo>
                    <a:pt x="249" y="527"/>
                  </a:lnTo>
                  <a:lnTo>
                    <a:pt x="281" y="530"/>
                  </a:lnTo>
                  <a:lnTo>
                    <a:pt x="313" y="5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7626350" y="3848101"/>
              <a:ext cx="215900" cy="423863"/>
            </a:xfrm>
            <a:custGeom>
              <a:avLst/>
              <a:gdLst>
                <a:gd name="T0" fmla="*/ 190 w 408"/>
                <a:gd name="T1" fmla="*/ 0 h 802"/>
                <a:gd name="T2" fmla="*/ 151 w 408"/>
                <a:gd name="T3" fmla="*/ 4 h 802"/>
                <a:gd name="T4" fmla="*/ 116 w 408"/>
                <a:gd name="T5" fmla="*/ 16 h 802"/>
                <a:gd name="T6" fmla="*/ 84 w 408"/>
                <a:gd name="T7" fmla="*/ 33 h 802"/>
                <a:gd name="T8" fmla="*/ 56 w 408"/>
                <a:gd name="T9" fmla="*/ 56 h 802"/>
                <a:gd name="T10" fmla="*/ 33 w 408"/>
                <a:gd name="T11" fmla="*/ 84 h 802"/>
                <a:gd name="T12" fmla="*/ 16 w 408"/>
                <a:gd name="T13" fmla="*/ 115 h 802"/>
                <a:gd name="T14" fmla="*/ 5 w 408"/>
                <a:gd name="T15" fmla="*/ 150 h 802"/>
                <a:gd name="T16" fmla="*/ 0 w 408"/>
                <a:gd name="T17" fmla="*/ 188 h 802"/>
                <a:gd name="T18" fmla="*/ 0 w 408"/>
                <a:gd name="T19" fmla="*/ 613 h 802"/>
                <a:gd name="T20" fmla="*/ 5 w 408"/>
                <a:gd name="T21" fmla="*/ 652 h 802"/>
                <a:gd name="T22" fmla="*/ 16 w 408"/>
                <a:gd name="T23" fmla="*/ 687 h 802"/>
                <a:gd name="T24" fmla="*/ 33 w 408"/>
                <a:gd name="T25" fmla="*/ 719 h 802"/>
                <a:gd name="T26" fmla="*/ 56 w 408"/>
                <a:gd name="T27" fmla="*/ 747 h 802"/>
                <a:gd name="T28" fmla="*/ 84 w 408"/>
                <a:gd name="T29" fmla="*/ 770 h 802"/>
                <a:gd name="T30" fmla="*/ 116 w 408"/>
                <a:gd name="T31" fmla="*/ 787 h 802"/>
                <a:gd name="T32" fmla="*/ 151 w 408"/>
                <a:gd name="T33" fmla="*/ 798 h 802"/>
                <a:gd name="T34" fmla="*/ 190 w 408"/>
                <a:gd name="T35" fmla="*/ 802 h 802"/>
                <a:gd name="T36" fmla="*/ 220 w 408"/>
                <a:gd name="T37" fmla="*/ 802 h 802"/>
                <a:gd name="T38" fmla="*/ 258 w 408"/>
                <a:gd name="T39" fmla="*/ 798 h 802"/>
                <a:gd name="T40" fmla="*/ 293 w 408"/>
                <a:gd name="T41" fmla="*/ 787 h 802"/>
                <a:gd name="T42" fmla="*/ 326 w 408"/>
                <a:gd name="T43" fmla="*/ 770 h 802"/>
                <a:gd name="T44" fmla="*/ 354 w 408"/>
                <a:gd name="T45" fmla="*/ 747 h 802"/>
                <a:gd name="T46" fmla="*/ 377 w 408"/>
                <a:gd name="T47" fmla="*/ 719 h 802"/>
                <a:gd name="T48" fmla="*/ 394 w 408"/>
                <a:gd name="T49" fmla="*/ 687 h 802"/>
                <a:gd name="T50" fmla="*/ 405 w 408"/>
                <a:gd name="T51" fmla="*/ 652 h 802"/>
                <a:gd name="T52" fmla="*/ 408 w 408"/>
                <a:gd name="T53" fmla="*/ 613 h 802"/>
                <a:gd name="T54" fmla="*/ 408 w 408"/>
                <a:gd name="T55" fmla="*/ 188 h 802"/>
                <a:gd name="T56" fmla="*/ 405 w 408"/>
                <a:gd name="T57" fmla="*/ 150 h 802"/>
                <a:gd name="T58" fmla="*/ 394 w 408"/>
                <a:gd name="T59" fmla="*/ 115 h 802"/>
                <a:gd name="T60" fmla="*/ 377 w 408"/>
                <a:gd name="T61" fmla="*/ 84 h 802"/>
                <a:gd name="T62" fmla="*/ 354 w 408"/>
                <a:gd name="T63" fmla="*/ 56 h 802"/>
                <a:gd name="T64" fmla="*/ 326 w 408"/>
                <a:gd name="T65" fmla="*/ 33 h 802"/>
                <a:gd name="T66" fmla="*/ 293 w 408"/>
                <a:gd name="T67" fmla="*/ 16 h 802"/>
                <a:gd name="T68" fmla="*/ 258 w 408"/>
                <a:gd name="T69" fmla="*/ 4 h 802"/>
                <a:gd name="T70" fmla="*/ 220 w 408"/>
                <a:gd name="T71" fmla="*/ 0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08" h="802">
                  <a:moveTo>
                    <a:pt x="190" y="0"/>
                  </a:moveTo>
                  <a:lnTo>
                    <a:pt x="190" y="0"/>
                  </a:lnTo>
                  <a:lnTo>
                    <a:pt x="170" y="1"/>
                  </a:lnTo>
                  <a:lnTo>
                    <a:pt x="151" y="4"/>
                  </a:lnTo>
                  <a:lnTo>
                    <a:pt x="134" y="8"/>
                  </a:lnTo>
                  <a:lnTo>
                    <a:pt x="116" y="16"/>
                  </a:lnTo>
                  <a:lnTo>
                    <a:pt x="100" y="23"/>
                  </a:lnTo>
                  <a:lnTo>
                    <a:pt x="84" y="33"/>
                  </a:lnTo>
                  <a:lnTo>
                    <a:pt x="70" y="44"/>
                  </a:lnTo>
                  <a:lnTo>
                    <a:pt x="56" y="56"/>
                  </a:lnTo>
                  <a:lnTo>
                    <a:pt x="44" y="69"/>
                  </a:lnTo>
                  <a:lnTo>
                    <a:pt x="33" y="84"/>
                  </a:lnTo>
                  <a:lnTo>
                    <a:pt x="23" y="100"/>
                  </a:lnTo>
                  <a:lnTo>
                    <a:pt x="16" y="115"/>
                  </a:lnTo>
                  <a:lnTo>
                    <a:pt x="9" y="132"/>
                  </a:lnTo>
                  <a:lnTo>
                    <a:pt x="5" y="150"/>
                  </a:lnTo>
                  <a:lnTo>
                    <a:pt x="2" y="170"/>
                  </a:lnTo>
                  <a:lnTo>
                    <a:pt x="0" y="188"/>
                  </a:lnTo>
                  <a:lnTo>
                    <a:pt x="0" y="613"/>
                  </a:lnTo>
                  <a:lnTo>
                    <a:pt x="0" y="613"/>
                  </a:lnTo>
                  <a:lnTo>
                    <a:pt x="2" y="632"/>
                  </a:lnTo>
                  <a:lnTo>
                    <a:pt x="5" y="652"/>
                  </a:lnTo>
                  <a:lnTo>
                    <a:pt x="9" y="669"/>
                  </a:lnTo>
                  <a:lnTo>
                    <a:pt x="16" y="687"/>
                  </a:lnTo>
                  <a:lnTo>
                    <a:pt x="23" y="703"/>
                  </a:lnTo>
                  <a:lnTo>
                    <a:pt x="33" y="719"/>
                  </a:lnTo>
                  <a:lnTo>
                    <a:pt x="44" y="733"/>
                  </a:lnTo>
                  <a:lnTo>
                    <a:pt x="56" y="747"/>
                  </a:lnTo>
                  <a:lnTo>
                    <a:pt x="70" y="759"/>
                  </a:lnTo>
                  <a:lnTo>
                    <a:pt x="84" y="770"/>
                  </a:lnTo>
                  <a:lnTo>
                    <a:pt x="100" y="779"/>
                  </a:lnTo>
                  <a:lnTo>
                    <a:pt x="116" y="787"/>
                  </a:lnTo>
                  <a:lnTo>
                    <a:pt x="134" y="794"/>
                  </a:lnTo>
                  <a:lnTo>
                    <a:pt x="151" y="798"/>
                  </a:lnTo>
                  <a:lnTo>
                    <a:pt x="170" y="801"/>
                  </a:lnTo>
                  <a:lnTo>
                    <a:pt x="190" y="802"/>
                  </a:lnTo>
                  <a:lnTo>
                    <a:pt x="220" y="802"/>
                  </a:lnTo>
                  <a:lnTo>
                    <a:pt x="220" y="802"/>
                  </a:lnTo>
                  <a:lnTo>
                    <a:pt x="240" y="801"/>
                  </a:lnTo>
                  <a:lnTo>
                    <a:pt x="258" y="798"/>
                  </a:lnTo>
                  <a:lnTo>
                    <a:pt x="276" y="794"/>
                  </a:lnTo>
                  <a:lnTo>
                    <a:pt x="293" y="787"/>
                  </a:lnTo>
                  <a:lnTo>
                    <a:pt x="310" y="779"/>
                  </a:lnTo>
                  <a:lnTo>
                    <a:pt x="326" y="770"/>
                  </a:lnTo>
                  <a:lnTo>
                    <a:pt x="340" y="759"/>
                  </a:lnTo>
                  <a:lnTo>
                    <a:pt x="354" y="747"/>
                  </a:lnTo>
                  <a:lnTo>
                    <a:pt x="366" y="733"/>
                  </a:lnTo>
                  <a:lnTo>
                    <a:pt x="377" y="719"/>
                  </a:lnTo>
                  <a:lnTo>
                    <a:pt x="385" y="703"/>
                  </a:lnTo>
                  <a:lnTo>
                    <a:pt x="394" y="687"/>
                  </a:lnTo>
                  <a:lnTo>
                    <a:pt x="400" y="669"/>
                  </a:lnTo>
                  <a:lnTo>
                    <a:pt x="405" y="652"/>
                  </a:lnTo>
                  <a:lnTo>
                    <a:pt x="407" y="632"/>
                  </a:lnTo>
                  <a:lnTo>
                    <a:pt x="408" y="613"/>
                  </a:lnTo>
                  <a:lnTo>
                    <a:pt x="408" y="188"/>
                  </a:lnTo>
                  <a:lnTo>
                    <a:pt x="408" y="188"/>
                  </a:lnTo>
                  <a:lnTo>
                    <a:pt x="407" y="170"/>
                  </a:lnTo>
                  <a:lnTo>
                    <a:pt x="405" y="150"/>
                  </a:lnTo>
                  <a:lnTo>
                    <a:pt x="400" y="132"/>
                  </a:lnTo>
                  <a:lnTo>
                    <a:pt x="394" y="115"/>
                  </a:lnTo>
                  <a:lnTo>
                    <a:pt x="385" y="100"/>
                  </a:lnTo>
                  <a:lnTo>
                    <a:pt x="377" y="84"/>
                  </a:lnTo>
                  <a:lnTo>
                    <a:pt x="366" y="69"/>
                  </a:lnTo>
                  <a:lnTo>
                    <a:pt x="354" y="56"/>
                  </a:lnTo>
                  <a:lnTo>
                    <a:pt x="340" y="44"/>
                  </a:lnTo>
                  <a:lnTo>
                    <a:pt x="326" y="33"/>
                  </a:lnTo>
                  <a:lnTo>
                    <a:pt x="310" y="23"/>
                  </a:lnTo>
                  <a:lnTo>
                    <a:pt x="293" y="16"/>
                  </a:lnTo>
                  <a:lnTo>
                    <a:pt x="276" y="8"/>
                  </a:lnTo>
                  <a:lnTo>
                    <a:pt x="258" y="4"/>
                  </a:lnTo>
                  <a:lnTo>
                    <a:pt x="240" y="1"/>
                  </a:lnTo>
                  <a:lnTo>
                    <a:pt x="220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4C4C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1544638" y="1960563"/>
              <a:ext cx="3913188" cy="3168650"/>
            </a:xfrm>
            <a:prstGeom prst="rect">
              <a:avLst/>
            </a:prstGeom>
            <a:solidFill>
              <a:srgbClr val="2C1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1544638" y="1960563"/>
              <a:ext cx="3913188" cy="311150"/>
            </a:xfrm>
            <a:prstGeom prst="rect">
              <a:avLst/>
            </a:prstGeom>
            <a:solidFill>
              <a:srgbClr val="303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6989763" y="5491163"/>
              <a:ext cx="1092200" cy="292100"/>
            </a:xfrm>
            <a:custGeom>
              <a:avLst/>
              <a:gdLst>
                <a:gd name="T0" fmla="*/ 1827 w 2065"/>
                <a:gd name="T1" fmla="*/ 551 h 551"/>
                <a:gd name="T2" fmla="*/ 1827 w 2065"/>
                <a:gd name="T3" fmla="*/ 551 h 551"/>
                <a:gd name="T4" fmla="*/ 1852 w 2065"/>
                <a:gd name="T5" fmla="*/ 549 h 551"/>
                <a:gd name="T6" fmla="*/ 1875 w 2065"/>
                <a:gd name="T7" fmla="*/ 546 h 551"/>
                <a:gd name="T8" fmla="*/ 1898 w 2065"/>
                <a:gd name="T9" fmla="*/ 540 h 551"/>
                <a:gd name="T10" fmla="*/ 1920 w 2065"/>
                <a:gd name="T11" fmla="*/ 531 h 551"/>
                <a:gd name="T12" fmla="*/ 1940 w 2065"/>
                <a:gd name="T13" fmla="*/ 522 h 551"/>
                <a:gd name="T14" fmla="*/ 1960 w 2065"/>
                <a:gd name="T15" fmla="*/ 509 h 551"/>
                <a:gd name="T16" fmla="*/ 1979 w 2065"/>
                <a:gd name="T17" fmla="*/ 496 h 551"/>
                <a:gd name="T18" fmla="*/ 1996 w 2065"/>
                <a:gd name="T19" fmla="*/ 480 h 551"/>
                <a:gd name="T20" fmla="*/ 2011 w 2065"/>
                <a:gd name="T21" fmla="*/ 463 h 551"/>
                <a:gd name="T22" fmla="*/ 2025 w 2065"/>
                <a:gd name="T23" fmla="*/ 445 h 551"/>
                <a:gd name="T24" fmla="*/ 2036 w 2065"/>
                <a:gd name="T25" fmla="*/ 426 h 551"/>
                <a:gd name="T26" fmla="*/ 2047 w 2065"/>
                <a:gd name="T27" fmla="*/ 405 h 551"/>
                <a:gd name="T28" fmla="*/ 2054 w 2065"/>
                <a:gd name="T29" fmla="*/ 383 h 551"/>
                <a:gd name="T30" fmla="*/ 2061 w 2065"/>
                <a:gd name="T31" fmla="*/ 360 h 551"/>
                <a:gd name="T32" fmla="*/ 2064 w 2065"/>
                <a:gd name="T33" fmla="*/ 336 h 551"/>
                <a:gd name="T34" fmla="*/ 2065 w 2065"/>
                <a:gd name="T35" fmla="*/ 312 h 551"/>
                <a:gd name="T36" fmla="*/ 2065 w 2065"/>
                <a:gd name="T37" fmla="*/ 0 h 551"/>
                <a:gd name="T38" fmla="*/ 0 w 2065"/>
                <a:gd name="T39" fmla="*/ 0 h 551"/>
                <a:gd name="T40" fmla="*/ 0 w 2065"/>
                <a:gd name="T41" fmla="*/ 551 h 551"/>
                <a:gd name="T42" fmla="*/ 1827 w 2065"/>
                <a:gd name="T43" fmla="*/ 551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65" h="551">
                  <a:moveTo>
                    <a:pt x="1827" y="551"/>
                  </a:moveTo>
                  <a:lnTo>
                    <a:pt x="1827" y="551"/>
                  </a:lnTo>
                  <a:lnTo>
                    <a:pt x="1852" y="549"/>
                  </a:lnTo>
                  <a:lnTo>
                    <a:pt x="1875" y="546"/>
                  </a:lnTo>
                  <a:lnTo>
                    <a:pt x="1898" y="540"/>
                  </a:lnTo>
                  <a:lnTo>
                    <a:pt x="1920" y="531"/>
                  </a:lnTo>
                  <a:lnTo>
                    <a:pt x="1940" y="522"/>
                  </a:lnTo>
                  <a:lnTo>
                    <a:pt x="1960" y="509"/>
                  </a:lnTo>
                  <a:lnTo>
                    <a:pt x="1979" y="496"/>
                  </a:lnTo>
                  <a:lnTo>
                    <a:pt x="1996" y="480"/>
                  </a:lnTo>
                  <a:lnTo>
                    <a:pt x="2011" y="463"/>
                  </a:lnTo>
                  <a:lnTo>
                    <a:pt x="2025" y="445"/>
                  </a:lnTo>
                  <a:lnTo>
                    <a:pt x="2036" y="426"/>
                  </a:lnTo>
                  <a:lnTo>
                    <a:pt x="2047" y="405"/>
                  </a:lnTo>
                  <a:lnTo>
                    <a:pt x="2054" y="383"/>
                  </a:lnTo>
                  <a:lnTo>
                    <a:pt x="2061" y="360"/>
                  </a:lnTo>
                  <a:lnTo>
                    <a:pt x="2064" y="336"/>
                  </a:lnTo>
                  <a:lnTo>
                    <a:pt x="2065" y="312"/>
                  </a:lnTo>
                  <a:lnTo>
                    <a:pt x="2065" y="0"/>
                  </a:lnTo>
                  <a:lnTo>
                    <a:pt x="0" y="0"/>
                  </a:lnTo>
                  <a:lnTo>
                    <a:pt x="0" y="551"/>
                  </a:lnTo>
                  <a:lnTo>
                    <a:pt x="1827" y="551"/>
                  </a:lnTo>
                  <a:close/>
                </a:path>
              </a:pathLst>
            </a:custGeom>
            <a:solidFill>
              <a:srgbClr val="4A4A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4"/>
            <p:cNvSpPr/>
            <p:nvPr/>
          </p:nvSpPr>
          <p:spPr bwMode="auto">
            <a:xfrm>
              <a:off x="6989763" y="5491163"/>
              <a:ext cx="1092200" cy="292100"/>
            </a:xfrm>
            <a:custGeom>
              <a:avLst/>
              <a:gdLst>
                <a:gd name="T0" fmla="*/ 1827 w 2065"/>
                <a:gd name="T1" fmla="*/ 551 h 551"/>
                <a:gd name="T2" fmla="*/ 1827 w 2065"/>
                <a:gd name="T3" fmla="*/ 551 h 551"/>
                <a:gd name="T4" fmla="*/ 1852 w 2065"/>
                <a:gd name="T5" fmla="*/ 549 h 551"/>
                <a:gd name="T6" fmla="*/ 1875 w 2065"/>
                <a:gd name="T7" fmla="*/ 546 h 551"/>
                <a:gd name="T8" fmla="*/ 1898 w 2065"/>
                <a:gd name="T9" fmla="*/ 540 h 551"/>
                <a:gd name="T10" fmla="*/ 1920 w 2065"/>
                <a:gd name="T11" fmla="*/ 531 h 551"/>
                <a:gd name="T12" fmla="*/ 1940 w 2065"/>
                <a:gd name="T13" fmla="*/ 522 h 551"/>
                <a:gd name="T14" fmla="*/ 1960 w 2065"/>
                <a:gd name="T15" fmla="*/ 509 h 551"/>
                <a:gd name="T16" fmla="*/ 1979 w 2065"/>
                <a:gd name="T17" fmla="*/ 496 h 551"/>
                <a:gd name="T18" fmla="*/ 1996 w 2065"/>
                <a:gd name="T19" fmla="*/ 480 h 551"/>
                <a:gd name="T20" fmla="*/ 2011 w 2065"/>
                <a:gd name="T21" fmla="*/ 463 h 551"/>
                <a:gd name="T22" fmla="*/ 2025 w 2065"/>
                <a:gd name="T23" fmla="*/ 445 h 551"/>
                <a:gd name="T24" fmla="*/ 2036 w 2065"/>
                <a:gd name="T25" fmla="*/ 426 h 551"/>
                <a:gd name="T26" fmla="*/ 2047 w 2065"/>
                <a:gd name="T27" fmla="*/ 405 h 551"/>
                <a:gd name="T28" fmla="*/ 2054 w 2065"/>
                <a:gd name="T29" fmla="*/ 383 h 551"/>
                <a:gd name="T30" fmla="*/ 2061 w 2065"/>
                <a:gd name="T31" fmla="*/ 360 h 551"/>
                <a:gd name="T32" fmla="*/ 2064 w 2065"/>
                <a:gd name="T33" fmla="*/ 336 h 551"/>
                <a:gd name="T34" fmla="*/ 2065 w 2065"/>
                <a:gd name="T35" fmla="*/ 312 h 551"/>
                <a:gd name="T36" fmla="*/ 2065 w 2065"/>
                <a:gd name="T37" fmla="*/ 0 h 551"/>
                <a:gd name="T38" fmla="*/ 0 w 2065"/>
                <a:gd name="T39" fmla="*/ 0 h 551"/>
                <a:gd name="T40" fmla="*/ 0 w 2065"/>
                <a:gd name="T41" fmla="*/ 551 h 551"/>
                <a:gd name="T42" fmla="*/ 1827 w 2065"/>
                <a:gd name="T43" fmla="*/ 551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65" h="551">
                  <a:moveTo>
                    <a:pt x="1827" y="551"/>
                  </a:moveTo>
                  <a:lnTo>
                    <a:pt x="1827" y="551"/>
                  </a:lnTo>
                  <a:lnTo>
                    <a:pt x="1852" y="549"/>
                  </a:lnTo>
                  <a:lnTo>
                    <a:pt x="1875" y="546"/>
                  </a:lnTo>
                  <a:lnTo>
                    <a:pt x="1898" y="540"/>
                  </a:lnTo>
                  <a:lnTo>
                    <a:pt x="1920" y="531"/>
                  </a:lnTo>
                  <a:lnTo>
                    <a:pt x="1940" y="522"/>
                  </a:lnTo>
                  <a:lnTo>
                    <a:pt x="1960" y="509"/>
                  </a:lnTo>
                  <a:lnTo>
                    <a:pt x="1979" y="496"/>
                  </a:lnTo>
                  <a:lnTo>
                    <a:pt x="1996" y="480"/>
                  </a:lnTo>
                  <a:lnTo>
                    <a:pt x="2011" y="463"/>
                  </a:lnTo>
                  <a:lnTo>
                    <a:pt x="2025" y="445"/>
                  </a:lnTo>
                  <a:lnTo>
                    <a:pt x="2036" y="426"/>
                  </a:lnTo>
                  <a:lnTo>
                    <a:pt x="2047" y="405"/>
                  </a:lnTo>
                  <a:lnTo>
                    <a:pt x="2054" y="383"/>
                  </a:lnTo>
                  <a:lnTo>
                    <a:pt x="2061" y="360"/>
                  </a:lnTo>
                  <a:lnTo>
                    <a:pt x="2064" y="336"/>
                  </a:lnTo>
                  <a:lnTo>
                    <a:pt x="2065" y="312"/>
                  </a:lnTo>
                  <a:lnTo>
                    <a:pt x="2065" y="0"/>
                  </a:lnTo>
                  <a:lnTo>
                    <a:pt x="0" y="0"/>
                  </a:lnTo>
                  <a:lnTo>
                    <a:pt x="0" y="551"/>
                  </a:lnTo>
                  <a:lnTo>
                    <a:pt x="1827" y="5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5"/>
            <p:cNvSpPr/>
            <p:nvPr/>
          </p:nvSpPr>
          <p:spPr bwMode="auto">
            <a:xfrm>
              <a:off x="1535114" y="5127626"/>
              <a:ext cx="4589463" cy="657224"/>
            </a:xfrm>
            <a:custGeom>
              <a:avLst/>
              <a:gdLst>
                <a:gd name="T0" fmla="*/ 0 w 8653"/>
                <a:gd name="T1" fmla="*/ 1240 h 1240"/>
                <a:gd name="T2" fmla="*/ 8653 w 8653"/>
                <a:gd name="T3" fmla="*/ 1237 h 1240"/>
                <a:gd name="T4" fmla="*/ 8653 w 8653"/>
                <a:gd name="T5" fmla="*/ 0 h 1240"/>
                <a:gd name="T6" fmla="*/ 0 w 8653"/>
                <a:gd name="T7" fmla="*/ 3 h 1240"/>
                <a:gd name="T8" fmla="*/ 0 w 8653"/>
                <a:gd name="T9" fmla="*/ 1240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53" h="1240">
                  <a:moveTo>
                    <a:pt x="0" y="1240"/>
                  </a:moveTo>
                  <a:lnTo>
                    <a:pt x="8653" y="1237"/>
                  </a:lnTo>
                  <a:lnTo>
                    <a:pt x="8653" y="0"/>
                  </a:lnTo>
                  <a:lnTo>
                    <a:pt x="0" y="3"/>
                  </a:lnTo>
                  <a:lnTo>
                    <a:pt x="0" y="1240"/>
                  </a:lnTo>
                  <a:close/>
                </a:path>
              </a:pathLst>
            </a:custGeom>
            <a:solidFill>
              <a:srgbClr val="4A4A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6"/>
            <p:cNvSpPr/>
            <p:nvPr/>
          </p:nvSpPr>
          <p:spPr bwMode="auto">
            <a:xfrm>
              <a:off x="1544638" y="5127626"/>
              <a:ext cx="4579938" cy="657225"/>
            </a:xfrm>
            <a:custGeom>
              <a:avLst/>
              <a:gdLst>
                <a:gd name="T0" fmla="*/ 0 w 8653"/>
                <a:gd name="T1" fmla="*/ 1240 h 1240"/>
                <a:gd name="T2" fmla="*/ 8653 w 8653"/>
                <a:gd name="T3" fmla="*/ 1237 h 1240"/>
                <a:gd name="T4" fmla="*/ 8653 w 8653"/>
                <a:gd name="T5" fmla="*/ 0 h 1240"/>
                <a:gd name="T6" fmla="*/ 0 w 8653"/>
                <a:gd name="T7" fmla="*/ 3 h 1240"/>
                <a:gd name="T8" fmla="*/ 0 w 8653"/>
                <a:gd name="T9" fmla="*/ 1240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53" h="1240">
                  <a:moveTo>
                    <a:pt x="0" y="1240"/>
                  </a:moveTo>
                  <a:lnTo>
                    <a:pt x="8653" y="1237"/>
                  </a:lnTo>
                  <a:lnTo>
                    <a:pt x="8653" y="0"/>
                  </a:lnTo>
                  <a:lnTo>
                    <a:pt x="0" y="3"/>
                  </a:lnTo>
                  <a:lnTo>
                    <a:pt x="0" y="12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7"/>
            <p:cNvSpPr/>
            <p:nvPr/>
          </p:nvSpPr>
          <p:spPr bwMode="auto">
            <a:xfrm>
              <a:off x="1540839" y="5597526"/>
              <a:ext cx="4583739" cy="187325"/>
            </a:xfrm>
            <a:custGeom>
              <a:avLst/>
              <a:gdLst>
                <a:gd name="T0" fmla="*/ 0 w 8653"/>
                <a:gd name="T1" fmla="*/ 353 h 353"/>
                <a:gd name="T2" fmla="*/ 8653 w 8653"/>
                <a:gd name="T3" fmla="*/ 350 h 353"/>
                <a:gd name="T4" fmla="*/ 8653 w 8653"/>
                <a:gd name="T5" fmla="*/ 0 h 353"/>
                <a:gd name="T6" fmla="*/ 0 w 8653"/>
                <a:gd name="T7" fmla="*/ 5 h 353"/>
                <a:gd name="T8" fmla="*/ 0 w 8653"/>
                <a:gd name="T9" fmla="*/ 35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53" h="353">
                  <a:moveTo>
                    <a:pt x="0" y="353"/>
                  </a:moveTo>
                  <a:lnTo>
                    <a:pt x="8653" y="350"/>
                  </a:lnTo>
                  <a:lnTo>
                    <a:pt x="8653" y="0"/>
                  </a:lnTo>
                  <a:lnTo>
                    <a:pt x="0" y="5"/>
                  </a:lnTo>
                  <a:lnTo>
                    <a:pt x="0" y="35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8"/>
            <p:cNvSpPr/>
            <p:nvPr/>
          </p:nvSpPr>
          <p:spPr bwMode="auto">
            <a:xfrm>
              <a:off x="1544638" y="5597526"/>
              <a:ext cx="4579938" cy="187325"/>
            </a:xfrm>
            <a:custGeom>
              <a:avLst/>
              <a:gdLst>
                <a:gd name="T0" fmla="*/ 0 w 8653"/>
                <a:gd name="T1" fmla="*/ 353 h 353"/>
                <a:gd name="T2" fmla="*/ 8653 w 8653"/>
                <a:gd name="T3" fmla="*/ 350 h 353"/>
                <a:gd name="T4" fmla="*/ 8653 w 8653"/>
                <a:gd name="T5" fmla="*/ 0 h 353"/>
                <a:gd name="T6" fmla="*/ 0 w 8653"/>
                <a:gd name="T7" fmla="*/ 5 h 353"/>
                <a:gd name="T8" fmla="*/ 0 w 8653"/>
                <a:gd name="T9" fmla="*/ 35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53" h="353">
                  <a:moveTo>
                    <a:pt x="0" y="353"/>
                  </a:moveTo>
                  <a:lnTo>
                    <a:pt x="8653" y="350"/>
                  </a:lnTo>
                  <a:lnTo>
                    <a:pt x="8653" y="0"/>
                  </a:lnTo>
                  <a:lnTo>
                    <a:pt x="0" y="5"/>
                  </a:lnTo>
                  <a:lnTo>
                    <a:pt x="0" y="3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9"/>
            <p:cNvSpPr/>
            <p:nvPr/>
          </p:nvSpPr>
          <p:spPr bwMode="auto">
            <a:xfrm>
              <a:off x="5926138" y="4800601"/>
              <a:ext cx="1592263" cy="982663"/>
            </a:xfrm>
            <a:custGeom>
              <a:avLst/>
              <a:gdLst>
                <a:gd name="T0" fmla="*/ 1 w 3011"/>
                <a:gd name="T1" fmla="*/ 1549 h 1855"/>
                <a:gd name="T2" fmla="*/ 11 w 3011"/>
                <a:gd name="T3" fmla="*/ 1682 h 1855"/>
                <a:gd name="T4" fmla="*/ 31 w 3011"/>
                <a:gd name="T5" fmla="*/ 1812 h 1855"/>
                <a:gd name="T6" fmla="*/ 2969 w 3011"/>
                <a:gd name="T7" fmla="*/ 1855 h 1855"/>
                <a:gd name="T8" fmla="*/ 2994 w 3011"/>
                <a:gd name="T9" fmla="*/ 1726 h 1855"/>
                <a:gd name="T10" fmla="*/ 3007 w 3011"/>
                <a:gd name="T11" fmla="*/ 1594 h 1855"/>
                <a:gd name="T12" fmla="*/ 3011 w 3011"/>
                <a:gd name="T13" fmla="*/ 1504 h 1855"/>
                <a:gd name="T14" fmla="*/ 3006 w 3011"/>
                <a:gd name="T15" fmla="*/ 1388 h 1855"/>
                <a:gd name="T16" fmla="*/ 2992 w 3011"/>
                <a:gd name="T17" fmla="*/ 1276 h 1855"/>
                <a:gd name="T18" fmla="*/ 2972 w 3011"/>
                <a:gd name="T19" fmla="*/ 1165 h 1855"/>
                <a:gd name="T20" fmla="*/ 2943 w 3011"/>
                <a:gd name="T21" fmla="*/ 1057 h 1855"/>
                <a:gd name="T22" fmla="*/ 2905 w 3011"/>
                <a:gd name="T23" fmla="*/ 953 h 1855"/>
                <a:gd name="T24" fmla="*/ 2861 w 3011"/>
                <a:gd name="T25" fmla="*/ 852 h 1855"/>
                <a:gd name="T26" fmla="*/ 2810 w 3011"/>
                <a:gd name="T27" fmla="*/ 756 h 1855"/>
                <a:gd name="T28" fmla="*/ 2753 w 3011"/>
                <a:gd name="T29" fmla="*/ 664 h 1855"/>
                <a:gd name="T30" fmla="*/ 2689 w 3011"/>
                <a:gd name="T31" fmla="*/ 575 h 1855"/>
                <a:gd name="T32" fmla="*/ 2618 w 3011"/>
                <a:gd name="T33" fmla="*/ 493 h 1855"/>
                <a:gd name="T34" fmla="*/ 2543 w 3011"/>
                <a:gd name="T35" fmla="*/ 415 h 1855"/>
                <a:gd name="T36" fmla="*/ 2462 w 3011"/>
                <a:gd name="T37" fmla="*/ 343 h 1855"/>
                <a:gd name="T38" fmla="*/ 2376 w 3011"/>
                <a:gd name="T39" fmla="*/ 278 h 1855"/>
                <a:gd name="T40" fmla="*/ 2285 w 3011"/>
                <a:gd name="T41" fmla="*/ 217 h 1855"/>
                <a:gd name="T42" fmla="*/ 2190 w 3011"/>
                <a:gd name="T43" fmla="*/ 165 h 1855"/>
                <a:gd name="T44" fmla="*/ 2090 w 3011"/>
                <a:gd name="T45" fmla="*/ 117 h 1855"/>
                <a:gd name="T46" fmla="*/ 1987 w 3011"/>
                <a:gd name="T47" fmla="*/ 79 h 1855"/>
                <a:gd name="T48" fmla="*/ 1880 w 3011"/>
                <a:gd name="T49" fmla="*/ 47 h 1855"/>
                <a:gd name="T50" fmla="*/ 1771 w 3011"/>
                <a:gd name="T51" fmla="*/ 23 h 1855"/>
                <a:gd name="T52" fmla="*/ 1659 w 3011"/>
                <a:gd name="T53" fmla="*/ 7 h 1855"/>
                <a:gd name="T54" fmla="*/ 1544 w 3011"/>
                <a:gd name="T55" fmla="*/ 0 h 1855"/>
                <a:gd name="T56" fmla="*/ 1466 w 3011"/>
                <a:gd name="T57" fmla="*/ 0 h 1855"/>
                <a:gd name="T58" fmla="*/ 1351 w 3011"/>
                <a:gd name="T59" fmla="*/ 7 h 1855"/>
                <a:gd name="T60" fmla="*/ 1239 w 3011"/>
                <a:gd name="T61" fmla="*/ 23 h 1855"/>
                <a:gd name="T62" fmla="*/ 1129 w 3011"/>
                <a:gd name="T63" fmla="*/ 47 h 1855"/>
                <a:gd name="T64" fmla="*/ 1023 w 3011"/>
                <a:gd name="T65" fmla="*/ 79 h 1855"/>
                <a:gd name="T66" fmla="*/ 920 w 3011"/>
                <a:gd name="T67" fmla="*/ 117 h 1855"/>
                <a:gd name="T68" fmla="*/ 820 w 3011"/>
                <a:gd name="T69" fmla="*/ 165 h 1855"/>
                <a:gd name="T70" fmla="*/ 724 w 3011"/>
                <a:gd name="T71" fmla="*/ 217 h 1855"/>
                <a:gd name="T72" fmla="*/ 635 w 3011"/>
                <a:gd name="T73" fmla="*/ 278 h 1855"/>
                <a:gd name="T74" fmla="*/ 548 w 3011"/>
                <a:gd name="T75" fmla="*/ 343 h 1855"/>
                <a:gd name="T76" fmla="*/ 467 w 3011"/>
                <a:gd name="T77" fmla="*/ 415 h 1855"/>
                <a:gd name="T78" fmla="*/ 392 w 3011"/>
                <a:gd name="T79" fmla="*/ 493 h 1855"/>
                <a:gd name="T80" fmla="*/ 321 w 3011"/>
                <a:gd name="T81" fmla="*/ 575 h 1855"/>
                <a:gd name="T82" fmla="*/ 257 w 3011"/>
                <a:gd name="T83" fmla="*/ 664 h 1855"/>
                <a:gd name="T84" fmla="*/ 200 w 3011"/>
                <a:gd name="T85" fmla="*/ 756 h 1855"/>
                <a:gd name="T86" fmla="*/ 149 w 3011"/>
                <a:gd name="T87" fmla="*/ 852 h 1855"/>
                <a:gd name="T88" fmla="*/ 104 w 3011"/>
                <a:gd name="T89" fmla="*/ 953 h 1855"/>
                <a:gd name="T90" fmla="*/ 68 w 3011"/>
                <a:gd name="T91" fmla="*/ 1057 h 1855"/>
                <a:gd name="T92" fmla="*/ 39 w 3011"/>
                <a:gd name="T93" fmla="*/ 1165 h 1855"/>
                <a:gd name="T94" fmla="*/ 17 w 3011"/>
                <a:gd name="T95" fmla="*/ 1276 h 1855"/>
                <a:gd name="T96" fmla="*/ 5 w 3011"/>
                <a:gd name="T97" fmla="*/ 1388 h 1855"/>
                <a:gd name="T98" fmla="*/ 0 w 3011"/>
                <a:gd name="T99" fmla="*/ 1504 h 1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11" h="1855">
                  <a:moveTo>
                    <a:pt x="0" y="1504"/>
                  </a:moveTo>
                  <a:lnTo>
                    <a:pt x="0" y="1504"/>
                  </a:lnTo>
                  <a:lnTo>
                    <a:pt x="1" y="1549"/>
                  </a:lnTo>
                  <a:lnTo>
                    <a:pt x="2" y="1594"/>
                  </a:lnTo>
                  <a:lnTo>
                    <a:pt x="6" y="1639"/>
                  </a:lnTo>
                  <a:lnTo>
                    <a:pt x="11" y="1682"/>
                  </a:lnTo>
                  <a:lnTo>
                    <a:pt x="17" y="1726"/>
                  </a:lnTo>
                  <a:lnTo>
                    <a:pt x="23" y="1770"/>
                  </a:lnTo>
                  <a:lnTo>
                    <a:pt x="31" y="1812"/>
                  </a:lnTo>
                  <a:lnTo>
                    <a:pt x="41" y="1855"/>
                  </a:lnTo>
                  <a:lnTo>
                    <a:pt x="2969" y="1855"/>
                  </a:lnTo>
                  <a:lnTo>
                    <a:pt x="2969" y="1855"/>
                  </a:lnTo>
                  <a:lnTo>
                    <a:pt x="2978" y="1812"/>
                  </a:lnTo>
                  <a:lnTo>
                    <a:pt x="2986" y="1770"/>
                  </a:lnTo>
                  <a:lnTo>
                    <a:pt x="2994" y="1726"/>
                  </a:lnTo>
                  <a:lnTo>
                    <a:pt x="3000" y="1682"/>
                  </a:lnTo>
                  <a:lnTo>
                    <a:pt x="3005" y="1639"/>
                  </a:lnTo>
                  <a:lnTo>
                    <a:pt x="3007" y="1594"/>
                  </a:lnTo>
                  <a:lnTo>
                    <a:pt x="3009" y="1549"/>
                  </a:lnTo>
                  <a:lnTo>
                    <a:pt x="3011" y="1504"/>
                  </a:lnTo>
                  <a:lnTo>
                    <a:pt x="3011" y="1504"/>
                  </a:lnTo>
                  <a:lnTo>
                    <a:pt x="3009" y="1465"/>
                  </a:lnTo>
                  <a:lnTo>
                    <a:pt x="3008" y="1427"/>
                  </a:lnTo>
                  <a:lnTo>
                    <a:pt x="3006" y="1388"/>
                  </a:lnTo>
                  <a:lnTo>
                    <a:pt x="3002" y="1351"/>
                  </a:lnTo>
                  <a:lnTo>
                    <a:pt x="2998" y="1313"/>
                  </a:lnTo>
                  <a:lnTo>
                    <a:pt x="2992" y="1276"/>
                  </a:lnTo>
                  <a:lnTo>
                    <a:pt x="2986" y="1238"/>
                  </a:lnTo>
                  <a:lnTo>
                    <a:pt x="2979" y="1202"/>
                  </a:lnTo>
                  <a:lnTo>
                    <a:pt x="2972" y="1165"/>
                  </a:lnTo>
                  <a:lnTo>
                    <a:pt x="2962" y="1129"/>
                  </a:lnTo>
                  <a:lnTo>
                    <a:pt x="2952" y="1092"/>
                  </a:lnTo>
                  <a:lnTo>
                    <a:pt x="2943" y="1057"/>
                  </a:lnTo>
                  <a:lnTo>
                    <a:pt x="2930" y="1022"/>
                  </a:lnTo>
                  <a:lnTo>
                    <a:pt x="2918" y="987"/>
                  </a:lnTo>
                  <a:lnTo>
                    <a:pt x="2905" y="953"/>
                  </a:lnTo>
                  <a:lnTo>
                    <a:pt x="2892" y="919"/>
                  </a:lnTo>
                  <a:lnTo>
                    <a:pt x="2877" y="886"/>
                  </a:lnTo>
                  <a:lnTo>
                    <a:pt x="2861" y="852"/>
                  </a:lnTo>
                  <a:lnTo>
                    <a:pt x="2846" y="819"/>
                  </a:lnTo>
                  <a:lnTo>
                    <a:pt x="2829" y="788"/>
                  </a:lnTo>
                  <a:lnTo>
                    <a:pt x="2810" y="756"/>
                  </a:lnTo>
                  <a:lnTo>
                    <a:pt x="2792" y="724"/>
                  </a:lnTo>
                  <a:lnTo>
                    <a:pt x="2773" y="694"/>
                  </a:lnTo>
                  <a:lnTo>
                    <a:pt x="2753" y="664"/>
                  </a:lnTo>
                  <a:lnTo>
                    <a:pt x="2733" y="633"/>
                  </a:lnTo>
                  <a:lnTo>
                    <a:pt x="2711" y="604"/>
                  </a:lnTo>
                  <a:lnTo>
                    <a:pt x="2689" y="575"/>
                  </a:lnTo>
                  <a:lnTo>
                    <a:pt x="2666" y="547"/>
                  </a:lnTo>
                  <a:lnTo>
                    <a:pt x="2643" y="519"/>
                  </a:lnTo>
                  <a:lnTo>
                    <a:pt x="2618" y="493"/>
                  </a:lnTo>
                  <a:lnTo>
                    <a:pt x="2594" y="466"/>
                  </a:lnTo>
                  <a:lnTo>
                    <a:pt x="2569" y="440"/>
                  </a:lnTo>
                  <a:lnTo>
                    <a:pt x="2543" y="415"/>
                  </a:lnTo>
                  <a:lnTo>
                    <a:pt x="2516" y="391"/>
                  </a:lnTo>
                  <a:lnTo>
                    <a:pt x="2490" y="366"/>
                  </a:lnTo>
                  <a:lnTo>
                    <a:pt x="2462" y="343"/>
                  </a:lnTo>
                  <a:lnTo>
                    <a:pt x="2434" y="320"/>
                  </a:lnTo>
                  <a:lnTo>
                    <a:pt x="2405" y="298"/>
                  </a:lnTo>
                  <a:lnTo>
                    <a:pt x="2376" y="278"/>
                  </a:lnTo>
                  <a:lnTo>
                    <a:pt x="2347" y="257"/>
                  </a:lnTo>
                  <a:lnTo>
                    <a:pt x="2316" y="236"/>
                  </a:lnTo>
                  <a:lnTo>
                    <a:pt x="2285" y="217"/>
                  </a:lnTo>
                  <a:lnTo>
                    <a:pt x="2254" y="199"/>
                  </a:lnTo>
                  <a:lnTo>
                    <a:pt x="2221" y="182"/>
                  </a:lnTo>
                  <a:lnTo>
                    <a:pt x="2190" y="165"/>
                  </a:lnTo>
                  <a:lnTo>
                    <a:pt x="2157" y="148"/>
                  </a:lnTo>
                  <a:lnTo>
                    <a:pt x="2124" y="132"/>
                  </a:lnTo>
                  <a:lnTo>
                    <a:pt x="2090" y="117"/>
                  </a:lnTo>
                  <a:lnTo>
                    <a:pt x="2056" y="104"/>
                  </a:lnTo>
                  <a:lnTo>
                    <a:pt x="2022" y="91"/>
                  </a:lnTo>
                  <a:lnTo>
                    <a:pt x="1987" y="79"/>
                  </a:lnTo>
                  <a:lnTo>
                    <a:pt x="1952" y="68"/>
                  </a:lnTo>
                  <a:lnTo>
                    <a:pt x="1917" y="57"/>
                  </a:lnTo>
                  <a:lnTo>
                    <a:pt x="1880" y="47"/>
                  </a:lnTo>
                  <a:lnTo>
                    <a:pt x="1845" y="38"/>
                  </a:lnTo>
                  <a:lnTo>
                    <a:pt x="1809" y="30"/>
                  </a:lnTo>
                  <a:lnTo>
                    <a:pt x="1771" y="23"/>
                  </a:lnTo>
                  <a:lnTo>
                    <a:pt x="1735" y="17"/>
                  </a:lnTo>
                  <a:lnTo>
                    <a:pt x="1697" y="12"/>
                  </a:lnTo>
                  <a:lnTo>
                    <a:pt x="1659" y="7"/>
                  </a:lnTo>
                  <a:lnTo>
                    <a:pt x="1620" y="3"/>
                  </a:lnTo>
                  <a:lnTo>
                    <a:pt x="1583" y="1"/>
                  </a:lnTo>
                  <a:lnTo>
                    <a:pt x="1544" y="0"/>
                  </a:lnTo>
                  <a:lnTo>
                    <a:pt x="1505" y="0"/>
                  </a:lnTo>
                  <a:lnTo>
                    <a:pt x="1505" y="0"/>
                  </a:lnTo>
                  <a:lnTo>
                    <a:pt x="1466" y="0"/>
                  </a:lnTo>
                  <a:lnTo>
                    <a:pt x="1427" y="1"/>
                  </a:lnTo>
                  <a:lnTo>
                    <a:pt x="1390" y="3"/>
                  </a:lnTo>
                  <a:lnTo>
                    <a:pt x="1351" y="7"/>
                  </a:lnTo>
                  <a:lnTo>
                    <a:pt x="1313" y="12"/>
                  </a:lnTo>
                  <a:lnTo>
                    <a:pt x="1276" y="17"/>
                  </a:lnTo>
                  <a:lnTo>
                    <a:pt x="1239" y="23"/>
                  </a:lnTo>
                  <a:lnTo>
                    <a:pt x="1202" y="30"/>
                  </a:lnTo>
                  <a:lnTo>
                    <a:pt x="1165" y="38"/>
                  </a:lnTo>
                  <a:lnTo>
                    <a:pt x="1129" y="47"/>
                  </a:lnTo>
                  <a:lnTo>
                    <a:pt x="1094" y="57"/>
                  </a:lnTo>
                  <a:lnTo>
                    <a:pt x="1058" y="68"/>
                  </a:lnTo>
                  <a:lnTo>
                    <a:pt x="1023" y="79"/>
                  </a:lnTo>
                  <a:lnTo>
                    <a:pt x="988" y="91"/>
                  </a:lnTo>
                  <a:lnTo>
                    <a:pt x="954" y="104"/>
                  </a:lnTo>
                  <a:lnTo>
                    <a:pt x="920" y="117"/>
                  </a:lnTo>
                  <a:lnTo>
                    <a:pt x="886" y="132"/>
                  </a:lnTo>
                  <a:lnTo>
                    <a:pt x="853" y="148"/>
                  </a:lnTo>
                  <a:lnTo>
                    <a:pt x="820" y="165"/>
                  </a:lnTo>
                  <a:lnTo>
                    <a:pt x="788" y="182"/>
                  </a:lnTo>
                  <a:lnTo>
                    <a:pt x="756" y="199"/>
                  </a:lnTo>
                  <a:lnTo>
                    <a:pt x="724" y="217"/>
                  </a:lnTo>
                  <a:lnTo>
                    <a:pt x="694" y="236"/>
                  </a:lnTo>
                  <a:lnTo>
                    <a:pt x="664" y="257"/>
                  </a:lnTo>
                  <a:lnTo>
                    <a:pt x="635" y="278"/>
                  </a:lnTo>
                  <a:lnTo>
                    <a:pt x="605" y="298"/>
                  </a:lnTo>
                  <a:lnTo>
                    <a:pt x="576" y="320"/>
                  </a:lnTo>
                  <a:lnTo>
                    <a:pt x="548" y="343"/>
                  </a:lnTo>
                  <a:lnTo>
                    <a:pt x="521" y="366"/>
                  </a:lnTo>
                  <a:lnTo>
                    <a:pt x="494" y="391"/>
                  </a:lnTo>
                  <a:lnTo>
                    <a:pt x="467" y="415"/>
                  </a:lnTo>
                  <a:lnTo>
                    <a:pt x="442" y="440"/>
                  </a:lnTo>
                  <a:lnTo>
                    <a:pt x="416" y="466"/>
                  </a:lnTo>
                  <a:lnTo>
                    <a:pt x="392" y="493"/>
                  </a:lnTo>
                  <a:lnTo>
                    <a:pt x="368" y="519"/>
                  </a:lnTo>
                  <a:lnTo>
                    <a:pt x="344" y="547"/>
                  </a:lnTo>
                  <a:lnTo>
                    <a:pt x="321" y="575"/>
                  </a:lnTo>
                  <a:lnTo>
                    <a:pt x="300" y="604"/>
                  </a:lnTo>
                  <a:lnTo>
                    <a:pt x="278" y="633"/>
                  </a:lnTo>
                  <a:lnTo>
                    <a:pt x="257" y="664"/>
                  </a:lnTo>
                  <a:lnTo>
                    <a:pt x="238" y="694"/>
                  </a:lnTo>
                  <a:lnTo>
                    <a:pt x="218" y="724"/>
                  </a:lnTo>
                  <a:lnTo>
                    <a:pt x="200" y="756"/>
                  </a:lnTo>
                  <a:lnTo>
                    <a:pt x="182" y="788"/>
                  </a:lnTo>
                  <a:lnTo>
                    <a:pt x="165" y="819"/>
                  </a:lnTo>
                  <a:lnTo>
                    <a:pt x="149" y="852"/>
                  </a:lnTo>
                  <a:lnTo>
                    <a:pt x="133" y="886"/>
                  </a:lnTo>
                  <a:lnTo>
                    <a:pt x="119" y="919"/>
                  </a:lnTo>
                  <a:lnTo>
                    <a:pt x="104" y="953"/>
                  </a:lnTo>
                  <a:lnTo>
                    <a:pt x="91" y="987"/>
                  </a:lnTo>
                  <a:lnTo>
                    <a:pt x="79" y="1022"/>
                  </a:lnTo>
                  <a:lnTo>
                    <a:pt x="68" y="1057"/>
                  </a:lnTo>
                  <a:lnTo>
                    <a:pt x="57" y="1092"/>
                  </a:lnTo>
                  <a:lnTo>
                    <a:pt x="47" y="1129"/>
                  </a:lnTo>
                  <a:lnTo>
                    <a:pt x="39" y="1165"/>
                  </a:lnTo>
                  <a:lnTo>
                    <a:pt x="30" y="1202"/>
                  </a:lnTo>
                  <a:lnTo>
                    <a:pt x="24" y="1238"/>
                  </a:lnTo>
                  <a:lnTo>
                    <a:pt x="17" y="1276"/>
                  </a:lnTo>
                  <a:lnTo>
                    <a:pt x="12" y="1313"/>
                  </a:lnTo>
                  <a:lnTo>
                    <a:pt x="8" y="1351"/>
                  </a:lnTo>
                  <a:lnTo>
                    <a:pt x="5" y="1388"/>
                  </a:lnTo>
                  <a:lnTo>
                    <a:pt x="2" y="1427"/>
                  </a:lnTo>
                  <a:lnTo>
                    <a:pt x="1" y="1465"/>
                  </a:lnTo>
                  <a:lnTo>
                    <a:pt x="0" y="1504"/>
                  </a:lnTo>
                  <a:close/>
                </a:path>
              </a:pathLst>
            </a:custGeom>
            <a:solidFill>
              <a:srgbClr val="4A4A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0"/>
            <p:cNvSpPr/>
            <p:nvPr/>
          </p:nvSpPr>
          <p:spPr bwMode="auto">
            <a:xfrm>
              <a:off x="5926138" y="4800601"/>
              <a:ext cx="1592263" cy="982663"/>
            </a:xfrm>
            <a:custGeom>
              <a:avLst/>
              <a:gdLst>
                <a:gd name="T0" fmla="*/ 1 w 3011"/>
                <a:gd name="T1" fmla="*/ 1549 h 1855"/>
                <a:gd name="T2" fmla="*/ 11 w 3011"/>
                <a:gd name="T3" fmla="*/ 1682 h 1855"/>
                <a:gd name="T4" fmla="*/ 31 w 3011"/>
                <a:gd name="T5" fmla="*/ 1812 h 1855"/>
                <a:gd name="T6" fmla="*/ 2969 w 3011"/>
                <a:gd name="T7" fmla="*/ 1855 h 1855"/>
                <a:gd name="T8" fmla="*/ 2994 w 3011"/>
                <a:gd name="T9" fmla="*/ 1726 h 1855"/>
                <a:gd name="T10" fmla="*/ 3007 w 3011"/>
                <a:gd name="T11" fmla="*/ 1594 h 1855"/>
                <a:gd name="T12" fmla="*/ 3011 w 3011"/>
                <a:gd name="T13" fmla="*/ 1504 h 1855"/>
                <a:gd name="T14" fmla="*/ 3006 w 3011"/>
                <a:gd name="T15" fmla="*/ 1388 h 1855"/>
                <a:gd name="T16" fmla="*/ 2992 w 3011"/>
                <a:gd name="T17" fmla="*/ 1276 h 1855"/>
                <a:gd name="T18" fmla="*/ 2972 w 3011"/>
                <a:gd name="T19" fmla="*/ 1165 h 1855"/>
                <a:gd name="T20" fmla="*/ 2943 w 3011"/>
                <a:gd name="T21" fmla="*/ 1057 h 1855"/>
                <a:gd name="T22" fmla="*/ 2905 w 3011"/>
                <a:gd name="T23" fmla="*/ 953 h 1855"/>
                <a:gd name="T24" fmla="*/ 2861 w 3011"/>
                <a:gd name="T25" fmla="*/ 852 h 1855"/>
                <a:gd name="T26" fmla="*/ 2810 w 3011"/>
                <a:gd name="T27" fmla="*/ 756 h 1855"/>
                <a:gd name="T28" fmla="*/ 2753 w 3011"/>
                <a:gd name="T29" fmla="*/ 664 h 1855"/>
                <a:gd name="T30" fmla="*/ 2689 w 3011"/>
                <a:gd name="T31" fmla="*/ 575 h 1855"/>
                <a:gd name="T32" fmla="*/ 2618 w 3011"/>
                <a:gd name="T33" fmla="*/ 493 h 1855"/>
                <a:gd name="T34" fmla="*/ 2543 w 3011"/>
                <a:gd name="T35" fmla="*/ 415 h 1855"/>
                <a:gd name="T36" fmla="*/ 2462 w 3011"/>
                <a:gd name="T37" fmla="*/ 343 h 1855"/>
                <a:gd name="T38" fmla="*/ 2376 w 3011"/>
                <a:gd name="T39" fmla="*/ 278 h 1855"/>
                <a:gd name="T40" fmla="*/ 2285 w 3011"/>
                <a:gd name="T41" fmla="*/ 217 h 1855"/>
                <a:gd name="T42" fmla="*/ 2190 w 3011"/>
                <a:gd name="T43" fmla="*/ 165 h 1855"/>
                <a:gd name="T44" fmla="*/ 2090 w 3011"/>
                <a:gd name="T45" fmla="*/ 117 h 1855"/>
                <a:gd name="T46" fmla="*/ 1987 w 3011"/>
                <a:gd name="T47" fmla="*/ 79 h 1855"/>
                <a:gd name="T48" fmla="*/ 1880 w 3011"/>
                <a:gd name="T49" fmla="*/ 47 h 1855"/>
                <a:gd name="T50" fmla="*/ 1771 w 3011"/>
                <a:gd name="T51" fmla="*/ 23 h 1855"/>
                <a:gd name="T52" fmla="*/ 1659 w 3011"/>
                <a:gd name="T53" fmla="*/ 7 h 1855"/>
                <a:gd name="T54" fmla="*/ 1544 w 3011"/>
                <a:gd name="T55" fmla="*/ 0 h 1855"/>
                <a:gd name="T56" fmla="*/ 1466 w 3011"/>
                <a:gd name="T57" fmla="*/ 0 h 1855"/>
                <a:gd name="T58" fmla="*/ 1351 w 3011"/>
                <a:gd name="T59" fmla="*/ 7 h 1855"/>
                <a:gd name="T60" fmla="*/ 1239 w 3011"/>
                <a:gd name="T61" fmla="*/ 23 h 1855"/>
                <a:gd name="T62" fmla="*/ 1129 w 3011"/>
                <a:gd name="T63" fmla="*/ 47 h 1855"/>
                <a:gd name="T64" fmla="*/ 1023 w 3011"/>
                <a:gd name="T65" fmla="*/ 79 h 1855"/>
                <a:gd name="T66" fmla="*/ 920 w 3011"/>
                <a:gd name="T67" fmla="*/ 117 h 1855"/>
                <a:gd name="T68" fmla="*/ 820 w 3011"/>
                <a:gd name="T69" fmla="*/ 165 h 1855"/>
                <a:gd name="T70" fmla="*/ 724 w 3011"/>
                <a:gd name="T71" fmla="*/ 217 h 1855"/>
                <a:gd name="T72" fmla="*/ 635 w 3011"/>
                <a:gd name="T73" fmla="*/ 278 h 1855"/>
                <a:gd name="T74" fmla="*/ 548 w 3011"/>
                <a:gd name="T75" fmla="*/ 343 h 1855"/>
                <a:gd name="T76" fmla="*/ 467 w 3011"/>
                <a:gd name="T77" fmla="*/ 415 h 1855"/>
                <a:gd name="T78" fmla="*/ 392 w 3011"/>
                <a:gd name="T79" fmla="*/ 493 h 1855"/>
                <a:gd name="T80" fmla="*/ 321 w 3011"/>
                <a:gd name="T81" fmla="*/ 575 h 1855"/>
                <a:gd name="T82" fmla="*/ 257 w 3011"/>
                <a:gd name="T83" fmla="*/ 664 h 1855"/>
                <a:gd name="T84" fmla="*/ 200 w 3011"/>
                <a:gd name="T85" fmla="*/ 756 h 1855"/>
                <a:gd name="T86" fmla="*/ 149 w 3011"/>
                <a:gd name="T87" fmla="*/ 852 h 1855"/>
                <a:gd name="T88" fmla="*/ 104 w 3011"/>
                <a:gd name="T89" fmla="*/ 953 h 1855"/>
                <a:gd name="T90" fmla="*/ 68 w 3011"/>
                <a:gd name="T91" fmla="*/ 1057 h 1855"/>
                <a:gd name="T92" fmla="*/ 39 w 3011"/>
                <a:gd name="T93" fmla="*/ 1165 h 1855"/>
                <a:gd name="T94" fmla="*/ 17 w 3011"/>
                <a:gd name="T95" fmla="*/ 1276 h 1855"/>
                <a:gd name="T96" fmla="*/ 5 w 3011"/>
                <a:gd name="T97" fmla="*/ 1388 h 1855"/>
                <a:gd name="T98" fmla="*/ 0 w 3011"/>
                <a:gd name="T99" fmla="*/ 1504 h 1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11" h="1855">
                  <a:moveTo>
                    <a:pt x="0" y="1504"/>
                  </a:moveTo>
                  <a:lnTo>
                    <a:pt x="0" y="1504"/>
                  </a:lnTo>
                  <a:lnTo>
                    <a:pt x="1" y="1549"/>
                  </a:lnTo>
                  <a:lnTo>
                    <a:pt x="2" y="1594"/>
                  </a:lnTo>
                  <a:lnTo>
                    <a:pt x="6" y="1639"/>
                  </a:lnTo>
                  <a:lnTo>
                    <a:pt x="11" y="1682"/>
                  </a:lnTo>
                  <a:lnTo>
                    <a:pt x="17" y="1726"/>
                  </a:lnTo>
                  <a:lnTo>
                    <a:pt x="23" y="1770"/>
                  </a:lnTo>
                  <a:lnTo>
                    <a:pt x="31" y="1812"/>
                  </a:lnTo>
                  <a:lnTo>
                    <a:pt x="41" y="1855"/>
                  </a:lnTo>
                  <a:lnTo>
                    <a:pt x="2969" y="1855"/>
                  </a:lnTo>
                  <a:lnTo>
                    <a:pt x="2969" y="1855"/>
                  </a:lnTo>
                  <a:lnTo>
                    <a:pt x="2978" y="1812"/>
                  </a:lnTo>
                  <a:lnTo>
                    <a:pt x="2986" y="1770"/>
                  </a:lnTo>
                  <a:lnTo>
                    <a:pt x="2994" y="1726"/>
                  </a:lnTo>
                  <a:lnTo>
                    <a:pt x="3000" y="1682"/>
                  </a:lnTo>
                  <a:lnTo>
                    <a:pt x="3005" y="1639"/>
                  </a:lnTo>
                  <a:lnTo>
                    <a:pt x="3007" y="1594"/>
                  </a:lnTo>
                  <a:lnTo>
                    <a:pt x="3009" y="1549"/>
                  </a:lnTo>
                  <a:lnTo>
                    <a:pt x="3011" y="1504"/>
                  </a:lnTo>
                  <a:lnTo>
                    <a:pt x="3011" y="1504"/>
                  </a:lnTo>
                  <a:lnTo>
                    <a:pt x="3009" y="1465"/>
                  </a:lnTo>
                  <a:lnTo>
                    <a:pt x="3008" y="1427"/>
                  </a:lnTo>
                  <a:lnTo>
                    <a:pt x="3006" y="1388"/>
                  </a:lnTo>
                  <a:lnTo>
                    <a:pt x="3002" y="1351"/>
                  </a:lnTo>
                  <a:lnTo>
                    <a:pt x="2998" y="1313"/>
                  </a:lnTo>
                  <a:lnTo>
                    <a:pt x="2992" y="1276"/>
                  </a:lnTo>
                  <a:lnTo>
                    <a:pt x="2986" y="1238"/>
                  </a:lnTo>
                  <a:lnTo>
                    <a:pt x="2979" y="1202"/>
                  </a:lnTo>
                  <a:lnTo>
                    <a:pt x="2972" y="1165"/>
                  </a:lnTo>
                  <a:lnTo>
                    <a:pt x="2962" y="1129"/>
                  </a:lnTo>
                  <a:lnTo>
                    <a:pt x="2952" y="1092"/>
                  </a:lnTo>
                  <a:lnTo>
                    <a:pt x="2943" y="1057"/>
                  </a:lnTo>
                  <a:lnTo>
                    <a:pt x="2930" y="1022"/>
                  </a:lnTo>
                  <a:lnTo>
                    <a:pt x="2918" y="987"/>
                  </a:lnTo>
                  <a:lnTo>
                    <a:pt x="2905" y="953"/>
                  </a:lnTo>
                  <a:lnTo>
                    <a:pt x="2892" y="919"/>
                  </a:lnTo>
                  <a:lnTo>
                    <a:pt x="2877" y="886"/>
                  </a:lnTo>
                  <a:lnTo>
                    <a:pt x="2861" y="852"/>
                  </a:lnTo>
                  <a:lnTo>
                    <a:pt x="2846" y="819"/>
                  </a:lnTo>
                  <a:lnTo>
                    <a:pt x="2829" y="788"/>
                  </a:lnTo>
                  <a:lnTo>
                    <a:pt x="2810" y="756"/>
                  </a:lnTo>
                  <a:lnTo>
                    <a:pt x="2792" y="724"/>
                  </a:lnTo>
                  <a:lnTo>
                    <a:pt x="2773" y="694"/>
                  </a:lnTo>
                  <a:lnTo>
                    <a:pt x="2753" y="664"/>
                  </a:lnTo>
                  <a:lnTo>
                    <a:pt x="2733" y="633"/>
                  </a:lnTo>
                  <a:lnTo>
                    <a:pt x="2711" y="604"/>
                  </a:lnTo>
                  <a:lnTo>
                    <a:pt x="2689" y="575"/>
                  </a:lnTo>
                  <a:lnTo>
                    <a:pt x="2666" y="547"/>
                  </a:lnTo>
                  <a:lnTo>
                    <a:pt x="2643" y="519"/>
                  </a:lnTo>
                  <a:lnTo>
                    <a:pt x="2618" y="493"/>
                  </a:lnTo>
                  <a:lnTo>
                    <a:pt x="2594" y="466"/>
                  </a:lnTo>
                  <a:lnTo>
                    <a:pt x="2569" y="440"/>
                  </a:lnTo>
                  <a:lnTo>
                    <a:pt x="2543" y="415"/>
                  </a:lnTo>
                  <a:lnTo>
                    <a:pt x="2516" y="391"/>
                  </a:lnTo>
                  <a:lnTo>
                    <a:pt x="2490" y="366"/>
                  </a:lnTo>
                  <a:lnTo>
                    <a:pt x="2462" y="343"/>
                  </a:lnTo>
                  <a:lnTo>
                    <a:pt x="2434" y="320"/>
                  </a:lnTo>
                  <a:lnTo>
                    <a:pt x="2405" y="298"/>
                  </a:lnTo>
                  <a:lnTo>
                    <a:pt x="2376" y="278"/>
                  </a:lnTo>
                  <a:lnTo>
                    <a:pt x="2347" y="257"/>
                  </a:lnTo>
                  <a:lnTo>
                    <a:pt x="2316" y="236"/>
                  </a:lnTo>
                  <a:lnTo>
                    <a:pt x="2285" y="217"/>
                  </a:lnTo>
                  <a:lnTo>
                    <a:pt x="2254" y="199"/>
                  </a:lnTo>
                  <a:lnTo>
                    <a:pt x="2221" y="182"/>
                  </a:lnTo>
                  <a:lnTo>
                    <a:pt x="2190" y="165"/>
                  </a:lnTo>
                  <a:lnTo>
                    <a:pt x="2157" y="148"/>
                  </a:lnTo>
                  <a:lnTo>
                    <a:pt x="2124" y="132"/>
                  </a:lnTo>
                  <a:lnTo>
                    <a:pt x="2090" y="117"/>
                  </a:lnTo>
                  <a:lnTo>
                    <a:pt x="2056" y="104"/>
                  </a:lnTo>
                  <a:lnTo>
                    <a:pt x="2022" y="91"/>
                  </a:lnTo>
                  <a:lnTo>
                    <a:pt x="1987" y="79"/>
                  </a:lnTo>
                  <a:lnTo>
                    <a:pt x="1952" y="68"/>
                  </a:lnTo>
                  <a:lnTo>
                    <a:pt x="1917" y="57"/>
                  </a:lnTo>
                  <a:lnTo>
                    <a:pt x="1880" y="47"/>
                  </a:lnTo>
                  <a:lnTo>
                    <a:pt x="1845" y="38"/>
                  </a:lnTo>
                  <a:lnTo>
                    <a:pt x="1809" y="30"/>
                  </a:lnTo>
                  <a:lnTo>
                    <a:pt x="1771" y="23"/>
                  </a:lnTo>
                  <a:lnTo>
                    <a:pt x="1735" y="17"/>
                  </a:lnTo>
                  <a:lnTo>
                    <a:pt x="1697" y="12"/>
                  </a:lnTo>
                  <a:lnTo>
                    <a:pt x="1659" y="7"/>
                  </a:lnTo>
                  <a:lnTo>
                    <a:pt x="1620" y="3"/>
                  </a:lnTo>
                  <a:lnTo>
                    <a:pt x="1583" y="1"/>
                  </a:lnTo>
                  <a:lnTo>
                    <a:pt x="1544" y="0"/>
                  </a:lnTo>
                  <a:lnTo>
                    <a:pt x="1505" y="0"/>
                  </a:lnTo>
                  <a:lnTo>
                    <a:pt x="1505" y="0"/>
                  </a:lnTo>
                  <a:lnTo>
                    <a:pt x="1466" y="0"/>
                  </a:lnTo>
                  <a:lnTo>
                    <a:pt x="1427" y="1"/>
                  </a:lnTo>
                  <a:lnTo>
                    <a:pt x="1390" y="3"/>
                  </a:lnTo>
                  <a:lnTo>
                    <a:pt x="1351" y="7"/>
                  </a:lnTo>
                  <a:lnTo>
                    <a:pt x="1313" y="12"/>
                  </a:lnTo>
                  <a:lnTo>
                    <a:pt x="1276" y="17"/>
                  </a:lnTo>
                  <a:lnTo>
                    <a:pt x="1239" y="23"/>
                  </a:lnTo>
                  <a:lnTo>
                    <a:pt x="1202" y="30"/>
                  </a:lnTo>
                  <a:lnTo>
                    <a:pt x="1165" y="38"/>
                  </a:lnTo>
                  <a:lnTo>
                    <a:pt x="1129" y="47"/>
                  </a:lnTo>
                  <a:lnTo>
                    <a:pt x="1094" y="57"/>
                  </a:lnTo>
                  <a:lnTo>
                    <a:pt x="1058" y="68"/>
                  </a:lnTo>
                  <a:lnTo>
                    <a:pt x="1023" y="79"/>
                  </a:lnTo>
                  <a:lnTo>
                    <a:pt x="988" y="91"/>
                  </a:lnTo>
                  <a:lnTo>
                    <a:pt x="954" y="104"/>
                  </a:lnTo>
                  <a:lnTo>
                    <a:pt x="920" y="117"/>
                  </a:lnTo>
                  <a:lnTo>
                    <a:pt x="886" y="132"/>
                  </a:lnTo>
                  <a:lnTo>
                    <a:pt x="853" y="148"/>
                  </a:lnTo>
                  <a:lnTo>
                    <a:pt x="820" y="165"/>
                  </a:lnTo>
                  <a:lnTo>
                    <a:pt x="788" y="182"/>
                  </a:lnTo>
                  <a:lnTo>
                    <a:pt x="756" y="199"/>
                  </a:lnTo>
                  <a:lnTo>
                    <a:pt x="724" y="217"/>
                  </a:lnTo>
                  <a:lnTo>
                    <a:pt x="694" y="236"/>
                  </a:lnTo>
                  <a:lnTo>
                    <a:pt x="664" y="257"/>
                  </a:lnTo>
                  <a:lnTo>
                    <a:pt x="635" y="278"/>
                  </a:lnTo>
                  <a:lnTo>
                    <a:pt x="605" y="298"/>
                  </a:lnTo>
                  <a:lnTo>
                    <a:pt x="576" y="320"/>
                  </a:lnTo>
                  <a:lnTo>
                    <a:pt x="548" y="343"/>
                  </a:lnTo>
                  <a:lnTo>
                    <a:pt x="521" y="366"/>
                  </a:lnTo>
                  <a:lnTo>
                    <a:pt x="494" y="391"/>
                  </a:lnTo>
                  <a:lnTo>
                    <a:pt x="467" y="415"/>
                  </a:lnTo>
                  <a:lnTo>
                    <a:pt x="442" y="440"/>
                  </a:lnTo>
                  <a:lnTo>
                    <a:pt x="416" y="466"/>
                  </a:lnTo>
                  <a:lnTo>
                    <a:pt x="392" y="493"/>
                  </a:lnTo>
                  <a:lnTo>
                    <a:pt x="368" y="519"/>
                  </a:lnTo>
                  <a:lnTo>
                    <a:pt x="344" y="547"/>
                  </a:lnTo>
                  <a:lnTo>
                    <a:pt x="321" y="575"/>
                  </a:lnTo>
                  <a:lnTo>
                    <a:pt x="300" y="604"/>
                  </a:lnTo>
                  <a:lnTo>
                    <a:pt x="278" y="633"/>
                  </a:lnTo>
                  <a:lnTo>
                    <a:pt x="257" y="664"/>
                  </a:lnTo>
                  <a:lnTo>
                    <a:pt x="238" y="694"/>
                  </a:lnTo>
                  <a:lnTo>
                    <a:pt x="218" y="724"/>
                  </a:lnTo>
                  <a:lnTo>
                    <a:pt x="200" y="756"/>
                  </a:lnTo>
                  <a:lnTo>
                    <a:pt x="182" y="788"/>
                  </a:lnTo>
                  <a:lnTo>
                    <a:pt x="165" y="819"/>
                  </a:lnTo>
                  <a:lnTo>
                    <a:pt x="149" y="852"/>
                  </a:lnTo>
                  <a:lnTo>
                    <a:pt x="133" y="886"/>
                  </a:lnTo>
                  <a:lnTo>
                    <a:pt x="119" y="919"/>
                  </a:lnTo>
                  <a:lnTo>
                    <a:pt x="104" y="953"/>
                  </a:lnTo>
                  <a:lnTo>
                    <a:pt x="91" y="987"/>
                  </a:lnTo>
                  <a:lnTo>
                    <a:pt x="79" y="1022"/>
                  </a:lnTo>
                  <a:lnTo>
                    <a:pt x="68" y="1057"/>
                  </a:lnTo>
                  <a:lnTo>
                    <a:pt x="57" y="1092"/>
                  </a:lnTo>
                  <a:lnTo>
                    <a:pt x="47" y="1129"/>
                  </a:lnTo>
                  <a:lnTo>
                    <a:pt x="39" y="1165"/>
                  </a:lnTo>
                  <a:lnTo>
                    <a:pt x="30" y="1202"/>
                  </a:lnTo>
                  <a:lnTo>
                    <a:pt x="24" y="1238"/>
                  </a:lnTo>
                  <a:lnTo>
                    <a:pt x="17" y="1276"/>
                  </a:lnTo>
                  <a:lnTo>
                    <a:pt x="12" y="1313"/>
                  </a:lnTo>
                  <a:lnTo>
                    <a:pt x="8" y="1351"/>
                  </a:lnTo>
                  <a:lnTo>
                    <a:pt x="5" y="1388"/>
                  </a:lnTo>
                  <a:lnTo>
                    <a:pt x="2" y="1427"/>
                  </a:lnTo>
                  <a:lnTo>
                    <a:pt x="1" y="1465"/>
                  </a:lnTo>
                  <a:lnTo>
                    <a:pt x="0" y="15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1"/>
            <p:cNvSpPr/>
            <p:nvPr/>
          </p:nvSpPr>
          <p:spPr bwMode="auto">
            <a:xfrm>
              <a:off x="6046788" y="4921251"/>
              <a:ext cx="1354138" cy="862013"/>
            </a:xfrm>
            <a:custGeom>
              <a:avLst/>
              <a:gdLst>
                <a:gd name="T0" fmla="*/ 1 w 2560"/>
                <a:gd name="T1" fmla="*/ 1324 h 1627"/>
                <a:gd name="T2" fmla="*/ 12 w 2560"/>
                <a:gd name="T3" fmla="*/ 1457 h 1627"/>
                <a:gd name="T4" fmla="*/ 38 w 2560"/>
                <a:gd name="T5" fmla="*/ 1585 h 1627"/>
                <a:gd name="T6" fmla="*/ 2512 w 2560"/>
                <a:gd name="T7" fmla="*/ 1627 h 1627"/>
                <a:gd name="T8" fmla="*/ 2541 w 2560"/>
                <a:gd name="T9" fmla="*/ 1500 h 1627"/>
                <a:gd name="T10" fmla="*/ 2557 w 2560"/>
                <a:gd name="T11" fmla="*/ 1369 h 1627"/>
                <a:gd name="T12" fmla="*/ 2560 w 2560"/>
                <a:gd name="T13" fmla="*/ 1279 h 1627"/>
                <a:gd name="T14" fmla="*/ 2557 w 2560"/>
                <a:gd name="T15" fmla="*/ 1181 h 1627"/>
                <a:gd name="T16" fmla="*/ 2546 w 2560"/>
                <a:gd name="T17" fmla="*/ 1084 h 1627"/>
                <a:gd name="T18" fmla="*/ 2528 w 2560"/>
                <a:gd name="T19" fmla="*/ 991 h 1627"/>
                <a:gd name="T20" fmla="*/ 2502 w 2560"/>
                <a:gd name="T21" fmla="*/ 898 h 1627"/>
                <a:gd name="T22" fmla="*/ 2472 w 2560"/>
                <a:gd name="T23" fmla="*/ 810 h 1627"/>
                <a:gd name="T24" fmla="*/ 2434 w 2560"/>
                <a:gd name="T25" fmla="*/ 725 h 1627"/>
                <a:gd name="T26" fmla="*/ 2390 w 2560"/>
                <a:gd name="T27" fmla="*/ 642 h 1627"/>
                <a:gd name="T28" fmla="*/ 2342 w 2560"/>
                <a:gd name="T29" fmla="*/ 563 h 1627"/>
                <a:gd name="T30" fmla="*/ 2287 w 2560"/>
                <a:gd name="T31" fmla="*/ 489 h 1627"/>
                <a:gd name="T32" fmla="*/ 2228 w 2560"/>
                <a:gd name="T33" fmla="*/ 419 h 1627"/>
                <a:gd name="T34" fmla="*/ 2163 w 2560"/>
                <a:gd name="T35" fmla="*/ 353 h 1627"/>
                <a:gd name="T36" fmla="*/ 2094 w 2560"/>
                <a:gd name="T37" fmla="*/ 291 h 1627"/>
                <a:gd name="T38" fmla="*/ 2021 w 2560"/>
                <a:gd name="T39" fmla="*/ 235 h 1627"/>
                <a:gd name="T40" fmla="*/ 1944 w 2560"/>
                <a:gd name="T41" fmla="*/ 184 h 1627"/>
                <a:gd name="T42" fmla="*/ 1862 w 2560"/>
                <a:gd name="T43" fmla="*/ 139 h 1627"/>
                <a:gd name="T44" fmla="*/ 1779 w 2560"/>
                <a:gd name="T45" fmla="*/ 99 h 1627"/>
                <a:gd name="T46" fmla="*/ 1691 w 2560"/>
                <a:gd name="T47" fmla="*/ 67 h 1627"/>
                <a:gd name="T48" fmla="*/ 1600 w 2560"/>
                <a:gd name="T49" fmla="*/ 40 h 1627"/>
                <a:gd name="T50" fmla="*/ 1507 w 2560"/>
                <a:gd name="T51" fmla="*/ 19 h 1627"/>
                <a:gd name="T52" fmla="*/ 1411 w 2560"/>
                <a:gd name="T53" fmla="*/ 6 h 1627"/>
                <a:gd name="T54" fmla="*/ 1314 w 2560"/>
                <a:gd name="T55" fmla="*/ 0 h 1627"/>
                <a:gd name="T56" fmla="*/ 1247 w 2560"/>
                <a:gd name="T57" fmla="*/ 0 h 1627"/>
                <a:gd name="T58" fmla="*/ 1150 w 2560"/>
                <a:gd name="T59" fmla="*/ 6 h 1627"/>
                <a:gd name="T60" fmla="*/ 1054 w 2560"/>
                <a:gd name="T61" fmla="*/ 19 h 1627"/>
                <a:gd name="T62" fmla="*/ 960 w 2560"/>
                <a:gd name="T63" fmla="*/ 40 h 1627"/>
                <a:gd name="T64" fmla="*/ 869 w 2560"/>
                <a:gd name="T65" fmla="*/ 67 h 1627"/>
                <a:gd name="T66" fmla="*/ 782 w 2560"/>
                <a:gd name="T67" fmla="*/ 99 h 1627"/>
                <a:gd name="T68" fmla="*/ 698 w 2560"/>
                <a:gd name="T69" fmla="*/ 139 h 1627"/>
                <a:gd name="T70" fmla="*/ 617 w 2560"/>
                <a:gd name="T71" fmla="*/ 184 h 1627"/>
                <a:gd name="T72" fmla="*/ 539 w 2560"/>
                <a:gd name="T73" fmla="*/ 235 h 1627"/>
                <a:gd name="T74" fmla="*/ 466 w 2560"/>
                <a:gd name="T75" fmla="*/ 291 h 1627"/>
                <a:gd name="T76" fmla="*/ 397 w 2560"/>
                <a:gd name="T77" fmla="*/ 353 h 1627"/>
                <a:gd name="T78" fmla="*/ 333 w 2560"/>
                <a:gd name="T79" fmla="*/ 419 h 1627"/>
                <a:gd name="T80" fmla="*/ 273 w 2560"/>
                <a:gd name="T81" fmla="*/ 489 h 1627"/>
                <a:gd name="T82" fmla="*/ 218 w 2560"/>
                <a:gd name="T83" fmla="*/ 563 h 1627"/>
                <a:gd name="T84" fmla="*/ 170 w 2560"/>
                <a:gd name="T85" fmla="*/ 642 h 1627"/>
                <a:gd name="T86" fmla="*/ 126 w 2560"/>
                <a:gd name="T87" fmla="*/ 725 h 1627"/>
                <a:gd name="T88" fmla="*/ 89 w 2560"/>
                <a:gd name="T89" fmla="*/ 810 h 1627"/>
                <a:gd name="T90" fmla="*/ 58 w 2560"/>
                <a:gd name="T91" fmla="*/ 898 h 1627"/>
                <a:gd name="T92" fmla="*/ 33 w 2560"/>
                <a:gd name="T93" fmla="*/ 991 h 1627"/>
                <a:gd name="T94" fmla="*/ 14 w 2560"/>
                <a:gd name="T95" fmla="*/ 1084 h 1627"/>
                <a:gd name="T96" fmla="*/ 4 w 2560"/>
                <a:gd name="T97" fmla="*/ 1181 h 1627"/>
                <a:gd name="T98" fmla="*/ 0 w 2560"/>
                <a:gd name="T99" fmla="*/ 1279 h 1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60" h="1627">
                  <a:moveTo>
                    <a:pt x="0" y="1279"/>
                  </a:moveTo>
                  <a:lnTo>
                    <a:pt x="0" y="1279"/>
                  </a:lnTo>
                  <a:lnTo>
                    <a:pt x="1" y="1324"/>
                  </a:lnTo>
                  <a:lnTo>
                    <a:pt x="4" y="1369"/>
                  </a:lnTo>
                  <a:lnTo>
                    <a:pt x="7" y="1413"/>
                  </a:lnTo>
                  <a:lnTo>
                    <a:pt x="12" y="1457"/>
                  </a:lnTo>
                  <a:lnTo>
                    <a:pt x="19" y="1500"/>
                  </a:lnTo>
                  <a:lnTo>
                    <a:pt x="28" y="1543"/>
                  </a:lnTo>
                  <a:lnTo>
                    <a:pt x="38" y="1585"/>
                  </a:lnTo>
                  <a:lnTo>
                    <a:pt x="48" y="1627"/>
                  </a:lnTo>
                  <a:lnTo>
                    <a:pt x="2512" y="1627"/>
                  </a:lnTo>
                  <a:lnTo>
                    <a:pt x="2512" y="1627"/>
                  </a:lnTo>
                  <a:lnTo>
                    <a:pt x="2524" y="1585"/>
                  </a:lnTo>
                  <a:lnTo>
                    <a:pt x="2533" y="1543"/>
                  </a:lnTo>
                  <a:lnTo>
                    <a:pt x="2541" y="1500"/>
                  </a:lnTo>
                  <a:lnTo>
                    <a:pt x="2548" y="1457"/>
                  </a:lnTo>
                  <a:lnTo>
                    <a:pt x="2553" y="1413"/>
                  </a:lnTo>
                  <a:lnTo>
                    <a:pt x="2557" y="1369"/>
                  </a:lnTo>
                  <a:lnTo>
                    <a:pt x="2559" y="1324"/>
                  </a:lnTo>
                  <a:lnTo>
                    <a:pt x="2560" y="1279"/>
                  </a:lnTo>
                  <a:lnTo>
                    <a:pt x="2560" y="1279"/>
                  </a:lnTo>
                  <a:lnTo>
                    <a:pt x="2560" y="1247"/>
                  </a:lnTo>
                  <a:lnTo>
                    <a:pt x="2558" y="1214"/>
                  </a:lnTo>
                  <a:lnTo>
                    <a:pt x="2557" y="1181"/>
                  </a:lnTo>
                  <a:lnTo>
                    <a:pt x="2553" y="1148"/>
                  </a:lnTo>
                  <a:lnTo>
                    <a:pt x="2550" y="1117"/>
                  </a:lnTo>
                  <a:lnTo>
                    <a:pt x="2546" y="1084"/>
                  </a:lnTo>
                  <a:lnTo>
                    <a:pt x="2540" y="1052"/>
                  </a:lnTo>
                  <a:lnTo>
                    <a:pt x="2534" y="1021"/>
                  </a:lnTo>
                  <a:lnTo>
                    <a:pt x="2528" y="991"/>
                  </a:lnTo>
                  <a:lnTo>
                    <a:pt x="2520" y="959"/>
                  </a:lnTo>
                  <a:lnTo>
                    <a:pt x="2512" y="929"/>
                  </a:lnTo>
                  <a:lnTo>
                    <a:pt x="2502" y="898"/>
                  </a:lnTo>
                  <a:lnTo>
                    <a:pt x="2492" y="869"/>
                  </a:lnTo>
                  <a:lnTo>
                    <a:pt x="2483" y="839"/>
                  </a:lnTo>
                  <a:lnTo>
                    <a:pt x="2472" y="810"/>
                  </a:lnTo>
                  <a:lnTo>
                    <a:pt x="2460" y="780"/>
                  </a:lnTo>
                  <a:lnTo>
                    <a:pt x="2448" y="753"/>
                  </a:lnTo>
                  <a:lnTo>
                    <a:pt x="2434" y="725"/>
                  </a:lnTo>
                  <a:lnTo>
                    <a:pt x="2421" y="697"/>
                  </a:lnTo>
                  <a:lnTo>
                    <a:pt x="2406" y="669"/>
                  </a:lnTo>
                  <a:lnTo>
                    <a:pt x="2390" y="642"/>
                  </a:lnTo>
                  <a:lnTo>
                    <a:pt x="2375" y="615"/>
                  </a:lnTo>
                  <a:lnTo>
                    <a:pt x="2359" y="590"/>
                  </a:lnTo>
                  <a:lnTo>
                    <a:pt x="2342" y="563"/>
                  </a:lnTo>
                  <a:lnTo>
                    <a:pt x="2324" y="539"/>
                  </a:lnTo>
                  <a:lnTo>
                    <a:pt x="2305" y="513"/>
                  </a:lnTo>
                  <a:lnTo>
                    <a:pt x="2287" y="489"/>
                  </a:lnTo>
                  <a:lnTo>
                    <a:pt x="2268" y="465"/>
                  </a:lnTo>
                  <a:lnTo>
                    <a:pt x="2248" y="442"/>
                  </a:lnTo>
                  <a:lnTo>
                    <a:pt x="2228" y="419"/>
                  </a:lnTo>
                  <a:lnTo>
                    <a:pt x="2207" y="396"/>
                  </a:lnTo>
                  <a:lnTo>
                    <a:pt x="2185" y="374"/>
                  </a:lnTo>
                  <a:lnTo>
                    <a:pt x="2163" y="353"/>
                  </a:lnTo>
                  <a:lnTo>
                    <a:pt x="2140" y="331"/>
                  </a:lnTo>
                  <a:lnTo>
                    <a:pt x="2117" y="312"/>
                  </a:lnTo>
                  <a:lnTo>
                    <a:pt x="2094" y="291"/>
                  </a:lnTo>
                  <a:lnTo>
                    <a:pt x="2070" y="272"/>
                  </a:lnTo>
                  <a:lnTo>
                    <a:pt x="2046" y="254"/>
                  </a:lnTo>
                  <a:lnTo>
                    <a:pt x="2021" y="235"/>
                  </a:lnTo>
                  <a:lnTo>
                    <a:pt x="1996" y="218"/>
                  </a:lnTo>
                  <a:lnTo>
                    <a:pt x="1970" y="201"/>
                  </a:lnTo>
                  <a:lnTo>
                    <a:pt x="1944" y="184"/>
                  </a:lnTo>
                  <a:lnTo>
                    <a:pt x="1917" y="169"/>
                  </a:lnTo>
                  <a:lnTo>
                    <a:pt x="1890" y="154"/>
                  </a:lnTo>
                  <a:lnTo>
                    <a:pt x="1862" y="139"/>
                  </a:lnTo>
                  <a:lnTo>
                    <a:pt x="1836" y="126"/>
                  </a:lnTo>
                  <a:lnTo>
                    <a:pt x="1806" y="113"/>
                  </a:lnTo>
                  <a:lnTo>
                    <a:pt x="1779" y="99"/>
                  </a:lnTo>
                  <a:lnTo>
                    <a:pt x="1749" y="88"/>
                  </a:lnTo>
                  <a:lnTo>
                    <a:pt x="1720" y="78"/>
                  </a:lnTo>
                  <a:lnTo>
                    <a:pt x="1691" y="67"/>
                  </a:lnTo>
                  <a:lnTo>
                    <a:pt x="1661" y="57"/>
                  </a:lnTo>
                  <a:lnTo>
                    <a:pt x="1630" y="48"/>
                  </a:lnTo>
                  <a:lnTo>
                    <a:pt x="1600" y="40"/>
                  </a:lnTo>
                  <a:lnTo>
                    <a:pt x="1570" y="33"/>
                  </a:lnTo>
                  <a:lnTo>
                    <a:pt x="1538" y="25"/>
                  </a:lnTo>
                  <a:lnTo>
                    <a:pt x="1507" y="19"/>
                  </a:lnTo>
                  <a:lnTo>
                    <a:pt x="1475" y="14"/>
                  </a:lnTo>
                  <a:lnTo>
                    <a:pt x="1443" y="10"/>
                  </a:lnTo>
                  <a:lnTo>
                    <a:pt x="1411" y="6"/>
                  </a:lnTo>
                  <a:lnTo>
                    <a:pt x="1379" y="3"/>
                  </a:lnTo>
                  <a:lnTo>
                    <a:pt x="1346" y="1"/>
                  </a:lnTo>
                  <a:lnTo>
                    <a:pt x="1314" y="0"/>
                  </a:lnTo>
                  <a:lnTo>
                    <a:pt x="1280" y="0"/>
                  </a:lnTo>
                  <a:lnTo>
                    <a:pt x="1280" y="0"/>
                  </a:lnTo>
                  <a:lnTo>
                    <a:pt x="1247" y="0"/>
                  </a:lnTo>
                  <a:lnTo>
                    <a:pt x="1214" y="1"/>
                  </a:lnTo>
                  <a:lnTo>
                    <a:pt x="1181" y="3"/>
                  </a:lnTo>
                  <a:lnTo>
                    <a:pt x="1150" y="6"/>
                  </a:lnTo>
                  <a:lnTo>
                    <a:pt x="1117" y="10"/>
                  </a:lnTo>
                  <a:lnTo>
                    <a:pt x="1085" y="14"/>
                  </a:lnTo>
                  <a:lnTo>
                    <a:pt x="1054" y="19"/>
                  </a:lnTo>
                  <a:lnTo>
                    <a:pt x="1022" y="25"/>
                  </a:lnTo>
                  <a:lnTo>
                    <a:pt x="991" y="33"/>
                  </a:lnTo>
                  <a:lnTo>
                    <a:pt x="960" y="40"/>
                  </a:lnTo>
                  <a:lnTo>
                    <a:pt x="930" y="48"/>
                  </a:lnTo>
                  <a:lnTo>
                    <a:pt x="900" y="57"/>
                  </a:lnTo>
                  <a:lnTo>
                    <a:pt x="869" y="67"/>
                  </a:lnTo>
                  <a:lnTo>
                    <a:pt x="840" y="78"/>
                  </a:lnTo>
                  <a:lnTo>
                    <a:pt x="811" y="88"/>
                  </a:lnTo>
                  <a:lnTo>
                    <a:pt x="782" y="99"/>
                  </a:lnTo>
                  <a:lnTo>
                    <a:pt x="754" y="113"/>
                  </a:lnTo>
                  <a:lnTo>
                    <a:pt x="725" y="126"/>
                  </a:lnTo>
                  <a:lnTo>
                    <a:pt x="698" y="139"/>
                  </a:lnTo>
                  <a:lnTo>
                    <a:pt x="670" y="154"/>
                  </a:lnTo>
                  <a:lnTo>
                    <a:pt x="643" y="169"/>
                  </a:lnTo>
                  <a:lnTo>
                    <a:pt x="617" y="184"/>
                  </a:lnTo>
                  <a:lnTo>
                    <a:pt x="590" y="201"/>
                  </a:lnTo>
                  <a:lnTo>
                    <a:pt x="564" y="218"/>
                  </a:lnTo>
                  <a:lnTo>
                    <a:pt x="539" y="235"/>
                  </a:lnTo>
                  <a:lnTo>
                    <a:pt x="515" y="254"/>
                  </a:lnTo>
                  <a:lnTo>
                    <a:pt x="490" y="272"/>
                  </a:lnTo>
                  <a:lnTo>
                    <a:pt x="466" y="291"/>
                  </a:lnTo>
                  <a:lnTo>
                    <a:pt x="443" y="312"/>
                  </a:lnTo>
                  <a:lnTo>
                    <a:pt x="420" y="331"/>
                  </a:lnTo>
                  <a:lnTo>
                    <a:pt x="397" y="353"/>
                  </a:lnTo>
                  <a:lnTo>
                    <a:pt x="375" y="374"/>
                  </a:lnTo>
                  <a:lnTo>
                    <a:pt x="353" y="396"/>
                  </a:lnTo>
                  <a:lnTo>
                    <a:pt x="333" y="419"/>
                  </a:lnTo>
                  <a:lnTo>
                    <a:pt x="312" y="442"/>
                  </a:lnTo>
                  <a:lnTo>
                    <a:pt x="293" y="465"/>
                  </a:lnTo>
                  <a:lnTo>
                    <a:pt x="273" y="489"/>
                  </a:lnTo>
                  <a:lnTo>
                    <a:pt x="255" y="513"/>
                  </a:lnTo>
                  <a:lnTo>
                    <a:pt x="237" y="539"/>
                  </a:lnTo>
                  <a:lnTo>
                    <a:pt x="218" y="563"/>
                  </a:lnTo>
                  <a:lnTo>
                    <a:pt x="201" y="590"/>
                  </a:lnTo>
                  <a:lnTo>
                    <a:pt x="186" y="615"/>
                  </a:lnTo>
                  <a:lnTo>
                    <a:pt x="170" y="642"/>
                  </a:lnTo>
                  <a:lnTo>
                    <a:pt x="154" y="669"/>
                  </a:lnTo>
                  <a:lnTo>
                    <a:pt x="140" y="697"/>
                  </a:lnTo>
                  <a:lnTo>
                    <a:pt x="126" y="725"/>
                  </a:lnTo>
                  <a:lnTo>
                    <a:pt x="113" y="753"/>
                  </a:lnTo>
                  <a:lnTo>
                    <a:pt x="101" y="780"/>
                  </a:lnTo>
                  <a:lnTo>
                    <a:pt x="89" y="810"/>
                  </a:lnTo>
                  <a:lnTo>
                    <a:pt x="78" y="839"/>
                  </a:lnTo>
                  <a:lnTo>
                    <a:pt x="68" y="869"/>
                  </a:lnTo>
                  <a:lnTo>
                    <a:pt x="58" y="898"/>
                  </a:lnTo>
                  <a:lnTo>
                    <a:pt x="48" y="929"/>
                  </a:lnTo>
                  <a:lnTo>
                    <a:pt x="40" y="959"/>
                  </a:lnTo>
                  <a:lnTo>
                    <a:pt x="33" y="991"/>
                  </a:lnTo>
                  <a:lnTo>
                    <a:pt x="27" y="1021"/>
                  </a:lnTo>
                  <a:lnTo>
                    <a:pt x="21" y="1052"/>
                  </a:lnTo>
                  <a:lnTo>
                    <a:pt x="14" y="1084"/>
                  </a:lnTo>
                  <a:lnTo>
                    <a:pt x="11" y="1117"/>
                  </a:lnTo>
                  <a:lnTo>
                    <a:pt x="7" y="1148"/>
                  </a:lnTo>
                  <a:lnTo>
                    <a:pt x="4" y="1181"/>
                  </a:lnTo>
                  <a:lnTo>
                    <a:pt x="2" y="1214"/>
                  </a:lnTo>
                  <a:lnTo>
                    <a:pt x="0" y="1247"/>
                  </a:lnTo>
                  <a:lnTo>
                    <a:pt x="0" y="1279"/>
                  </a:lnTo>
                  <a:close/>
                </a:path>
              </a:pathLst>
            </a:custGeom>
            <a:solidFill>
              <a:srgbClr val="2327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2"/>
            <p:cNvSpPr/>
            <p:nvPr/>
          </p:nvSpPr>
          <p:spPr bwMode="auto">
            <a:xfrm>
              <a:off x="6046788" y="4921251"/>
              <a:ext cx="1354138" cy="862013"/>
            </a:xfrm>
            <a:custGeom>
              <a:avLst/>
              <a:gdLst>
                <a:gd name="T0" fmla="*/ 1 w 2560"/>
                <a:gd name="T1" fmla="*/ 1324 h 1627"/>
                <a:gd name="T2" fmla="*/ 12 w 2560"/>
                <a:gd name="T3" fmla="*/ 1457 h 1627"/>
                <a:gd name="T4" fmla="*/ 38 w 2560"/>
                <a:gd name="T5" fmla="*/ 1585 h 1627"/>
                <a:gd name="T6" fmla="*/ 2512 w 2560"/>
                <a:gd name="T7" fmla="*/ 1627 h 1627"/>
                <a:gd name="T8" fmla="*/ 2541 w 2560"/>
                <a:gd name="T9" fmla="*/ 1500 h 1627"/>
                <a:gd name="T10" fmla="*/ 2557 w 2560"/>
                <a:gd name="T11" fmla="*/ 1369 h 1627"/>
                <a:gd name="T12" fmla="*/ 2560 w 2560"/>
                <a:gd name="T13" fmla="*/ 1279 h 1627"/>
                <a:gd name="T14" fmla="*/ 2557 w 2560"/>
                <a:gd name="T15" fmla="*/ 1181 h 1627"/>
                <a:gd name="T16" fmla="*/ 2546 w 2560"/>
                <a:gd name="T17" fmla="*/ 1084 h 1627"/>
                <a:gd name="T18" fmla="*/ 2528 w 2560"/>
                <a:gd name="T19" fmla="*/ 991 h 1627"/>
                <a:gd name="T20" fmla="*/ 2502 w 2560"/>
                <a:gd name="T21" fmla="*/ 898 h 1627"/>
                <a:gd name="T22" fmla="*/ 2472 w 2560"/>
                <a:gd name="T23" fmla="*/ 810 h 1627"/>
                <a:gd name="T24" fmla="*/ 2434 w 2560"/>
                <a:gd name="T25" fmla="*/ 725 h 1627"/>
                <a:gd name="T26" fmla="*/ 2390 w 2560"/>
                <a:gd name="T27" fmla="*/ 642 h 1627"/>
                <a:gd name="T28" fmla="*/ 2342 w 2560"/>
                <a:gd name="T29" fmla="*/ 563 h 1627"/>
                <a:gd name="T30" fmla="*/ 2287 w 2560"/>
                <a:gd name="T31" fmla="*/ 489 h 1627"/>
                <a:gd name="T32" fmla="*/ 2228 w 2560"/>
                <a:gd name="T33" fmla="*/ 419 h 1627"/>
                <a:gd name="T34" fmla="*/ 2163 w 2560"/>
                <a:gd name="T35" fmla="*/ 353 h 1627"/>
                <a:gd name="T36" fmla="*/ 2094 w 2560"/>
                <a:gd name="T37" fmla="*/ 291 h 1627"/>
                <a:gd name="T38" fmla="*/ 2021 w 2560"/>
                <a:gd name="T39" fmla="*/ 235 h 1627"/>
                <a:gd name="T40" fmla="*/ 1944 w 2560"/>
                <a:gd name="T41" fmla="*/ 184 h 1627"/>
                <a:gd name="T42" fmla="*/ 1862 w 2560"/>
                <a:gd name="T43" fmla="*/ 139 h 1627"/>
                <a:gd name="T44" fmla="*/ 1779 w 2560"/>
                <a:gd name="T45" fmla="*/ 99 h 1627"/>
                <a:gd name="T46" fmla="*/ 1691 w 2560"/>
                <a:gd name="T47" fmla="*/ 67 h 1627"/>
                <a:gd name="T48" fmla="*/ 1600 w 2560"/>
                <a:gd name="T49" fmla="*/ 40 h 1627"/>
                <a:gd name="T50" fmla="*/ 1507 w 2560"/>
                <a:gd name="T51" fmla="*/ 19 h 1627"/>
                <a:gd name="T52" fmla="*/ 1411 w 2560"/>
                <a:gd name="T53" fmla="*/ 6 h 1627"/>
                <a:gd name="T54" fmla="*/ 1314 w 2560"/>
                <a:gd name="T55" fmla="*/ 0 h 1627"/>
                <a:gd name="T56" fmla="*/ 1247 w 2560"/>
                <a:gd name="T57" fmla="*/ 0 h 1627"/>
                <a:gd name="T58" fmla="*/ 1150 w 2560"/>
                <a:gd name="T59" fmla="*/ 6 h 1627"/>
                <a:gd name="T60" fmla="*/ 1054 w 2560"/>
                <a:gd name="T61" fmla="*/ 19 h 1627"/>
                <a:gd name="T62" fmla="*/ 960 w 2560"/>
                <a:gd name="T63" fmla="*/ 40 h 1627"/>
                <a:gd name="T64" fmla="*/ 869 w 2560"/>
                <a:gd name="T65" fmla="*/ 67 h 1627"/>
                <a:gd name="T66" fmla="*/ 782 w 2560"/>
                <a:gd name="T67" fmla="*/ 99 h 1627"/>
                <a:gd name="T68" fmla="*/ 698 w 2560"/>
                <a:gd name="T69" fmla="*/ 139 h 1627"/>
                <a:gd name="T70" fmla="*/ 617 w 2560"/>
                <a:gd name="T71" fmla="*/ 184 h 1627"/>
                <a:gd name="T72" fmla="*/ 539 w 2560"/>
                <a:gd name="T73" fmla="*/ 235 h 1627"/>
                <a:gd name="T74" fmla="*/ 466 w 2560"/>
                <a:gd name="T75" fmla="*/ 291 h 1627"/>
                <a:gd name="T76" fmla="*/ 397 w 2560"/>
                <a:gd name="T77" fmla="*/ 353 h 1627"/>
                <a:gd name="T78" fmla="*/ 333 w 2560"/>
                <a:gd name="T79" fmla="*/ 419 h 1627"/>
                <a:gd name="T80" fmla="*/ 273 w 2560"/>
                <a:gd name="T81" fmla="*/ 489 h 1627"/>
                <a:gd name="T82" fmla="*/ 218 w 2560"/>
                <a:gd name="T83" fmla="*/ 563 h 1627"/>
                <a:gd name="T84" fmla="*/ 170 w 2560"/>
                <a:gd name="T85" fmla="*/ 642 h 1627"/>
                <a:gd name="T86" fmla="*/ 126 w 2560"/>
                <a:gd name="T87" fmla="*/ 725 h 1627"/>
                <a:gd name="T88" fmla="*/ 89 w 2560"/>
                <a:gd name="T89" fmla="*/ 810 h 1627"/>
                <a:gd name="T90" fmla="*/ 58 w 2560"/>
                <a:gd name="T91" fmla="*/ 898 h 1627"/>
                <a:gd name="T92" fmla="*/ 33 w 2560"/>
                <a:gd name="T93" fmla="*/ 991 h 1627"/>
                <a:gd name="T94" fmla="*/ 14 w 2560"/>
                <a:gd name="T95" fmla="*/ 1084 h 1627"/>
                <a:gd name="T96" fmla="*/ 4 w 2560"/>
                <a:gd name="T97" fmla="*/ 1181 h 1627"/>
                <a:gd name="T98" fmla="*/ 0 w 2560"/>
                <a:gd name="T99" fmla="*/ 1279 h 1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60" h="1627">
                  <a:moveTo>
                    <a:pt x="0" y="1279"/>
                  </a:moveTo>
                  <a:lnTo>
                    <a:pt x="0" y="1279"/>
                  </a:lnTo>
                  <a:lnTo>
                    <a:pt x="1" y="1324"/>
                  </a:lnTo>
                  <a:lnTo>
                    <a:pt x="4" y="1369"/>
                  </a:lnTo>
                  <a:lnTo>
                    <a:pt x="7" y="1413"/>
                  </a:lnTo>
                  <a:lnTo>
                    <a:pt x="12" y="1457"/>
                  </a:lnTo>
                  <a:lnTo>
                    <a:pt x="19" y="1500"/>
                  </a:lnTo>
                  <a:lnTo>
                    <a:pt x="28" y="1543"/>
                  </a:lnTo>
                  <a:lnTo>
                    <a:pt x="38" y="1585"/>
                  </a:lnTo>
                  <a:lnTo>
                    <a:pt x="48" y="1627"/>
                  </a:lnTo>
                  <a:lnTo>
                    <a:pt x="2512" y="1627"/>
                  </a:lnTo>
                  <a:lnTo>
                    <a:pt x="2512" y="1627"/>
                  </a:lnTo>
                  <a:lnTo>
                    <a:pt x="2524" y="1585"/>
                  </a:lnTo>
                  <a:lnTo>
                    <a:pt x="2533" y="1543"/>
                  </a:lnTo>
                  <a:lnTo>
                    <a:pt x="2541" y="1500"/>
                  </a:lnTo>
                  <a:lnTo>
                    <a:pt x="2548" y="1457"/>
                  </a:lnTo>
                  <a:lnTo>
                    <a:pt x="2553" y="1413"/>
                  </a:lnTo>
                  <a:lnTo>
                    <a:pt x="2557" y="1369"/>
                  </a:lnTo>
                  <a:lnTo>
                    <a:pt x="2559" y="1324"/>
                  </a:lnTo>
                  <a:lnTo>
                    <a:pt x="2560" y="1279"/>
                  </a:lnTo>
                  <a:lnTo>
                    <a:pt x="2560" y="1279"/>
                  </a:lnTo>
                  <a:lnTo>
                    <a:pt x="2560" y="1247"/>
                  </a:lnTo>
                  <a:lnTo>
                    <a:pt x="2558" y="1214"/>
                  </a:lnTo>
                  <a:lnTo>
                    <a:pt x="2557" y="1181"/>
                  </a:lnTo>
                  <a:lnTo>
                    <a:pt x="2553" y="1148"/>
                  </a:lnTo>
                  <a:lnTo>
                    <a:pt x="2550" y="1117"/>
                  </a:lnTo>
                  <a:lnTo>
                    <a:pt x="2546" y="1084"/>
                  </a:lnTo>
                  <a:lnTo>
                    <a:pt x="2540" y="1052"/>
                  </a:lnTo>
                  <a:lnTo>
                    <a:pt x="2534" y="1021"/>
                  </a:lnTo>
                  <a:lnTo>
                    <a:pt x="2528" y="991"/>
                  </a:lnTo>
                  <a:lnTo>
                    <a:pt x="2520" y="959"/>
                  </a:lnTo>
                  <a:lnTo>
                    <a:pt x="2512" y="929"/>
                  </a:lnTo>
                  <a:lnTo>
                    <a:pt x="2502" y="898"/>
                  </a:lnTo>
                  <a:lnTo>
                    <a:pt x="2492" y="869"/>
                  </a:lnTo>
                  <a:lnTo>
                    <a:pt x="2483" y="839"/>
                  </a:lnTo>
                  <a:lnTo>
                    <a:pt x="2472" y="810"/>
                  </a:lnTo>
                  <a:lnTo>
                    <a:pt x="2460" y="780"/>
                  </a:lnTo>
                  <a:lnTo>
                    <a:pt x="2448" y="753"/>
                  </a:lnTo>
                  <a:lnTo>
                    <a:pt x="2434" y="725"/>
                  </a:lnTo>
                  <a:lnTo>
                    <a:pt x="2421" y="697"/>
                  </a:lnTo>
                  <a:lnTo>
                    <a:pt x="2406" y="669"/>
                  </a:lnTo>
                  <a:lnTo>
                    <a:pt x="2390" y="642"/>
                  </a:lnTo>
                  <a:lnTo>
                    <a:pt x="2375" y="615"/>
                  </a:lnTo>
                  <a:lnTo>
                    <a:pt x="2359" y="590"/>
                  </a:lnTo>
                  <a:lnTo>
                    <a:pt x="2342" y="563"/>
                  </a:lnTo>
                  <a:lnTo>
                    <a:pt x="2324" y="539"/>
                  </a:lnTo>
                  <a:lnTo>
                    <a:pt x="2305" y="513"/>
                  </a:lnTo>
                  <a:lnTo>
                    <a:pt x="2287" y="489"/>
                  </a:lnTo>
                  <a:lnTo>
                    <a:pt x="2268" y="465"/>
                  </a:lnTo>
                  <a:lnTo>
                    <a:pt x="2248" y="442"/>
                  </a:lnTo>
                  <a:lnTo>
                    <a:pt x="2228" y="419"/>
                  </a:lnTo>
                  <a:lnTo>
                    <a:pt x="2207" y="396"/>
                  </a:lnTo>
                  <a:lnTo>
                    <a:pt x="2185" y="374"/>
                  </a:lnTo>
                  <a:lnTo>
                    <a:pt x="2163" y="353"/>
                  </a:lnTo>
                  <a:lnTo>
                    <a:pt x="2140" y="331"/>
                  </a:lnTo>
                  <a:lnTo>
                    <a:pt x="2117" y="312"/>
                  </a:lnTo>
                  <a:lnTo>
                    <a:pt x="2094" y="291"/>
                  </a:lnTo>
                  <a:lnTo>
                    <a:pt x="2070" y="272"/>
                  </a:lnTo>
                  <a:lnTo>
                    <a:pt x="2046" y="254"/>
                  </a:lnTo>
                  <a:lnTo>
                    <a:pt x="2021" y="235"/>
                  </a:lnTo>
                  <a:lnTo>
                    <a:pt x="1996" y="218"/>
                  </a:lnTo>
                  <a:lnTo>
                    <a:pt x="1970" y="201"/>
                  </a:lnTo>
                  <a:lnTo>
                    <a:pt x="1944" y="184"/>
                  </a:lnTo>
                  <a:lnTo>
                    <a:pt x="1917" y="169"/>
                  </a:lnTo>
                  <a:lnTo>
                    <a:pt x="1890" y="154"/>
                  </a:lnTo>
                  <a:lnTo>
                    <a:pt x="1862" y="139"/>
                  </a:lnTo>
                  <a:lnTo>
                    <a:pt x="1836" y="126"/>
                  </a:lnTo>
                  <a:lnTo>
                    <a:pt x="1806" y="113"/>
                  </a:lnTo>
                  <a:lnTo>
                    <a:pt x="1779" y="99"/>
                  </a:lnTo>
                  <a:lnTo>
                    <a:pt x="1749" y="88"/>
                  </a:lnTo>
                  <a:lnTo>
                    <a:pt x="1720" y="78"/>
                  </a:lnTo>
                  <a:lnTo>
                    <a:pt x="1691" y="67"/>
                  </a:lnTo>
                  <a:lnTo>
                    <a:pt x="1661" y="57"/>
                  </a:lnTo>
                  <a:lnTo>
                    <a:pt x="1630" y="48"/>
                  </a:lnTo>
                  <a:lnTo>
                    <a:pt x="1600" y="40"/>
                  </a:lnTo>
                  <a:lnTo>
                    <a:pt x="1570" y="33"/>
                  </a:lnTo>
                  <a:lnTo>
                    <a:pt x="1538" y="25"/>
                  </a:lnTo>
                  <a:lnTo>
                    <a:pt x="1507" y="19"/>
                  </a:lnTo>
                  <a:lnTo>
                    <a:pt x="1475" y="14"/>
                  </a:lnTo>
                  <a:lnTo>
                    <a:pt x="1443" y="10"/>
                  </a:lnTo>
                  <a:lnTo>
                    <a:pt x="1411" y="6"/>
                  </a:lnTo>
                  <a:lnTo>
                    <a:pt x="1379" y="3"/>
                  </a:lnTo>
                  <a:lnTo>
                    <a:pt x="1346" y="1"/>
                  </a:lnTo>
                  <a:lnTo>
                    <a:pt x="1314" y="0"/>
                  </a:lnTo>
                  <a:lnTo>
                    <a:pt x="1280" y="0"/>
                  </a:lnTo>
                  <a:lnTo>
                    <a:pt x="1280" y="0"/>
                  </a:lnTo>
                  <a:lnTo>
                    <a:pt x="1247" y="0"/>
                  </a:lnTo>
                  <a:lnTo>
                    <a:pt x="1214" y="1"/>
                  </a:lnTo>
                  <a:lnTo>
                    <a:pt x="1181" y="3"/>
                  </a:lnTo>
                  <a:lnTo>
                    <a:pt x="1150" y="6"/>
                  </a:lnTo>
                  <a:lnTo>
                    <a:pt x="1117" y="10"/>
                  </a:lnTo>
                  <a:lnTo>
                    <a:pt x="1085" y="14"/>
                  </a:lnTo>
                  <a:lnTo>
                    <a:pt x="1054" y="19"/>
                  </a:lnTo>
                  <a:lnTo>
                    <a:pt x="1022" y="25"/>
                  </a:lnTo>
                  <a:lnTo>
                    <a:pt x="991" y="33"/>
                  </a:lnTo>
                  <a:lnTo>
                    <a:pt x="960" y="40"/>
                  </a:lnTo>
                  <a:lnTo>
                    <a:pt x="930" y="48"/>
                  </a:lnTo>
                  <a:lnTo>
                    <a:pt x="900" y="57"/>
                  </a:lnTo>
                  <a:lnTo>
                    <a:pt x="869" y="67"/>
                  </a:lnTo>
                  <a:lnTo>
                    <a:pt x="840" y="78"/>
                  </a:lnTo>
                  <a:lnTo>
                    <a:pt x="811" y="88"/>
                  </a:lnTo>
                  <a:lnTo>
                    <a:pt x="782" y="99"/>
                  </a:lnTo>
                  <a:lnTo>
                    <a:pt x="754" y="113"/>
                  </a:lnTo>
                  <a:lnTo>
                    <a:pt x="725" y="126"/>
                  </a:lnTo>
                  <a:lnTo>
                    <a:pt x="698" y="139"/>
                  </a:lnTo>
                  <a:lnTo>
                    <a:pt x="670" y="154"/>
                  </a:lnTo>
                  <a:lnTo>
                    <a:pt x="643" y="169"/>
                  </a:lnTo>
                  <a:lnTo>
                    <a:pt x="617" y="184"/>
                  </a:lnTo>
                  <a:lnTo>
                    <a:pt x="590" y="201"/>
                  </a:lnTo>
                  <a:lnTo>
                    <a:pt x="564" y="218"/>
                  </a:lnTo>
                  <a:lnTo>
                    <a:pt x="539" y="235"/>
                  </a:lnTo>
                  <a:lnTo>
                    <a:pt x="515" y="254"/>
                  </a:lnTo>
                  <a:lnTo>
                    <a:pt x="490" y="272"/>
                  </a:lnTo>
                  <a:lnTo>
                    <a:pt x="466" y="291"/>
                  </a:lnTo>
                  <a:lnTo>
                    <a:pt x="443" y="312"/>
                  </a:lnTo>
                  <a:lnTo>
                    <a:pt x="420" y="331"/>
                  </a:lnTo>
                  <a:lnTo>
                    <a:pt x="397" y="353"/>
                  </a:lnTo>
                  <a:lnTo>
                    <a:pt x="375" y="374"/>
                  </a:lnTo>
                  <a:lnTo>
                    <a:pt x="353" y="396"/>
                  </a:lnTo>
                  <a:lnTo>
                    <a:pt x="333" y="419"/>
                  </a:lnTo>
                  <a:lnTo>
                    <a:pt x="312" y="442"/>
                  </a:lnTo>
                  <a:lnTo>
                    <a:pt x="293" y="465"/>
                  </a:lnTo>
                  <a:lnTo>
                    <a:pt x="273" y="489"/>
                  </a:lnTo>
                  <a:lnTo>
                    <a:pt x="255" y="513"/>
                  </a:lnTo>
                  <a:lnTo>
                    <a:pt x="237" y="539"/>
                  </a:lnTo>
                  <a:lnTo>
                    <a:pt x="218" y="563"/>
                  </a:lnTo>
                  <a:lnTo>
                    <a:pt x="201" y="590"/>
                  </a:lnTo>
                  <a:lnTo>
                    <a:pt x="186" y="615"/>
                  </a:lnTo>
                  <a:lnTo>
                    <a:pt x="170" y="642"/>
                  </a:lnTo>
                  <a:lnTo>
                    <a:pt x="154" y="669"/>
                  </a:lnTo>
                  <a:lnTo>
                    <a:pt x="140" y="697"/>
                  </a:lnTo>
                  <a:lnTo>
                    <a:pt x="126" y="725"/>
                  </a:lnTo>
                  <a:lnTo>
                    <a:pt x="113" y="753"/>
                  </a:lnTo>
                  <a:lnTo>
                    <a:pt x="101" y="780"/>
                  </a:lnTo>
                  <a:lnTo>
                    <a:pt x="89" y="810"/>
                  </a:lnTo>
                  <a:lnTo>
                    <a:pt x="78" y="839"/>
                  </a:lnTo>
                  <a:lnTo>
                    <a:pt x="68" y="869"/>
                  </a:lnTo>
                  <a:lnTo>
                    <a:pt x="58" y="898"/>
                  </a:lnTo>
                  <a:lnTo>
                    <a:pt x="48" y="929"/>
                  </a:lnTo>
                  <a:lnTo>
                    <a:pt x="40" y="959"/>
                  </a:lnTo>
                  <a:lnTo>
                    <a:pt x="33" y="991"/>
                  </a:lnTo>
                  <a:lnTo>
                    <a:pt x="27" y="1021"/>
                  </a:lnTo>
                  <a:lnTo>
                    <a:pt x="21" y="1052"/>
                  </a:lnTo>
                  <a:lnTo>
                    <a:pt x="14" y="1084"/>
                  </a:lnTo>
                  <a:lnTo>
                    <a:pt x="11" y="1117"/>
                  </a:lnTo>
                  <a:lnTo>
                    <a:pt x="7" y="1148"/>
                  </a:lnTo>
                  <a:lnTo>
                    <a:pt x="4" y="1181"/>
                  </a:lnTo>
                  <a:lnTo>
                    <a:pt x="2" y="1214"/>
                  </a:lnTo>
                  <a:lnTo>
                    <a:pt x="0" y="1247"/>
                  </a:lnTo>
                  <a:lnTo>
                    <a:pt x="0" y="12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3"/>
            <p:cNvSpPr/>
            <p:nvPr/>
          </p:nvSpPr>
          <p:spPr bwMode="auto">
            <a:xfrm>
              <a:off x="6124575" y="4999038"/>
              <a:ext cx="1195388" cy="1195388"/>
            </a:xfrm>
            <a:custGeom>
              <a:avLst/>
              <a:gdLst>
                <a:gd name="T0" fmla="*/ 0 w 2260"/>
                <a:gd name="T1" fmla="*/ 1159 h 2260"/>
                <a:gd name="T2" fmla="*/ 6 w 2260"/>
                <a:gd name="T3" fmla="*/ 1246 h 2260"/>
                <a:gd name="T4" fmla="*/ 35 w 2260"/>
                <a:gd name="T5" fmla="*/ 1413 h 2260"/>
                <a:gd name="T6" fmla="*/ 88 w 2260"/>
                <a:gd name="T7" fmla="*/ 1571 h 2260"/>
                <a:gd name="T8" fmla="*/ 164 w 2260"/>
                <a:gd name="T9" fmla="*/ 1716 h 2260"/>
                <a:gd name="T10" fmla="*/ 258 w 2260"/>
                <a:gd name="T11" fmla="*/ 1850 h 2260"/>
                <a:gd name="T12" fmla="*/ 370 w 2260"/>
                <a:gd name="T13" fmla="*/ 1966 h 2260"/>
                <a:gd name="T14" fmla="*/ 498 w 2260"/>
                <a:gd name="T15" fmla="*/ 2067 h 2260"/>
                <a:gd name="T16" fmla="*/ 640 w 2260"/>
                <a:gd name="T17" fmla="*/ 2148 h 2260"/>
                <a:gd name="T18" fmla="*/ 794 w 2260"/>
                <a:gd name="T19" fmla="*/ 2209 h 2260"/>
                <a:gd name="T20" fmla="*/ 958 w 2260"/>
                <a:gd name="T21" fmla="*/ 2248 h 2260"/>
                <a:gd name="T22" fmla="*/ 1072 w 2260"/>
                <a:gd name="T23" fmla="*/ 2259 h 2260"/>
                <a:gd name="T24" fmla="*/ 1130 w 2260"/>
                <a:gd name="T25" fmla="*/ 2260 h 2260"/>
                <a:gd name="T26" fmla="*/ 1216 w 2260"/>
                <a:gd name="T27" fmla="*/ 2258 h 2260"/>
                <a:gd name="T28" fmla="*/ 1357 w 2260"/>
                <a:gd name="T29" fmla="*/ 2237 h 2260"/>
                <a:gd name="T30" fmla="*/ 1519 w 2260"/>
                <a:gd name="T31" fmla="*/ 2192 h 2260"/>
                <a:gd name="T32" fmla="*/ 1669 w 2260"/>
                <a:gd name="T33" fmla="*/ 2124 h 2260"/>
                <a:gd name="T34" fmla="*/ 1806 w 2260"/>
                <a:gd name="T35" fmla="*/ 2036 h 2260"/>
                <a:gd name="T36" fmla="*/ 1929 w 2260"/>
                <a:gd name="T37" fmla="*/ 1930 h 2260"/>
                <a:gd name="T38" fmla="*/ 2036 w 2260"/>
                <a:gd name="T39" fmla="*/ 1806 h 2260"/>
                <a:gd name="T40" fmla="*/ 2123 w 2260"/>
                <a:gd name="T41" fmla="*/ 1669 h 2260"/>
                <a:gd name="T42" fmla="*/ 2191 w 2260"/>
                <a:gd name="T43" fmla="*/ 1518 h 2260"/>
                <a:gd name="T44" fmla="*/ 2237 w 2260"/>
                <a:gd name="T45" fmla="*/ 1358 h 2260"/>
                <a:gd name="T46" fmla="*/ 2257 w 2260"/>
                <a:gd name="T47" fmla="*/ 1217 h 2260"/>
                <a:gd name="T48" fmla="*/ 2260 w 2260"/>
                <a:gd name="T49" fmla="*/ 1130 h 2260"/>
                <a:gd name="T50" fmla="*/ 2259 w 2260"/>
                <a:gd name="T51" fmla="*/ 1072 h 2260"/>
                <a:gd name="T52" fmla="*/ 2247 w 2260"/>
                <a:gd name="T53" fmla="*/ 959 h 2260"/>
                <a:gd name="T54" fmla="*/ 2209 w 2260"/>
                <a:gd name="T55" fmla="*/ 795 h 2260"/>
                <a:gd name="T56" fmla="*/ 2149 w 2260"/>
                <a:gd name="T57" fmla="*/ 641 h 2260"/>
                <a:gd name="T58" fmla="*/ 2067 w 2260"/>
                <a:gd name="T59" fmla="*/ 499 h 2260"/>
                <a:gd name="T60" fmla="*/ 1967 w 2260"/>
                <a:gd name="T61" fmla="*/ 370 h 2260"/>
                <a:gd name="T62" fmla="*/ 1849 w 2260"/>
                <a:gd name="T63" fmla="*/ 258 h 2260"/>
                <a:gd name="T64" fmla="*/ 1717 w 2260"/>
                <a:gd name="T65" fmla="*/ 163 h 2260"/>
                <a:gd name="T66" fmla="*/ 1570 w 2260"/>
                <a:gd name="T67" fmla="*/ 89 h 2260"/>
                <a:gd name="T68" fmla="*/ 1413 w 2260"/>
                <a:gd name="T69" fmla="*/ 36 h 2260"/>
                <a:gd name="T70" fmla="*/ 1245 w 2260"/>
                <a:gd name="T71" fmla="*/ 6 h 2260"/>
                <a:gd name="T72" fmla="*/ 1159 w 2260"/>
                <a:gd name="T73" fmla="*/ 1 h 2260"/>
                <a:gd name="T74" fmla="*/ 1101 w 2260"/>
                <a:gd name="T75" fmla="*/ 1 h 2260"/>
                <a:gd name="T76" fmla="*/ 1015 w 2260"/>
                <a:gd name="T77" fmla="*/ 6 h 2260"/>
                <a:gd name="T78" fmla="*/ 847 w 2260"/>
                <a:gd name="T79" fmla="*/ 36 h 2260"/>
                <a:gd name="T80" fmla="*/ 691 w 2260"/>
                <a:gd name="T81" fmla="*/ 89 h 2260"/>
                <a:gd name="T82" fmla="*/ 544 w 2260"/>
                <a:gd name="T83" fmla="*/ 163 h 2260"/>
                <a:gd name="T84" fmla="*/ 411 w 2260"/>
                <a:gd name="T85" fmla="*/ 258 h 2260"/>
                <a:gd name="T86" fmla="*/ 294 w 2260"/>
                <a:gd name="T87" fmla="*/ 370 h 2260"/>
                <a:gd name="T88" fmla="*/ 193 w 2260"/>
                <a:gd name="T89" fmla="*/ 499 h 2260"/>
                <a:gd name="T90" fmla="*/ 112 w 2260"/>
                <a:gd name="T91" fmla="*/ 641 h 2260"/>
                <a:gd name="T92" fmla="*/ 51 w 2260"/>
                <a:gd name="T93" fmla="*/ 795 h 2260"/>
                <a:gd name="T94" fmla="*/ 13 w 2260"/>
                <a:gd name="T95" fmla="*/ 959 h 2260"/>
                <a:gd name="T96" fmla="*/ 1 w 2260"/>
                <a:gd name="T97" fmla="*/ 1072 h 2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60" h="2260">
                  <a:moveTo>
                    <a:pt x="0" y="1130"/>
                  </a:moveTo>
                  <a:lnTo>
                    <a:pt x="0" y="1130"/>
                  </a:lnTo>
                  <a:lnTo>
                    <a:pt x="0" y="1159"/>
                  </a:lnTo>
                  <a:lnTo>
                    <a:pt x="1" y="1188"/>
                  </a:lnTo>
                  <a:lnTo>
                    <a:pt x="3" y="1217"/>
                  </a:lnTo>
                  <a:lnTo>
                    <a:pt x="6" y="1246"/>
                  </a:lnTo>
                  <a:lnTo>
                    <a:pt x="13" y="1302"/>
                  </a:lnTo>
                  <a:lnTo>
                    <a:pt x="23" y="1358"/>
                  </a:lnTo>
                  <a:lnTo>
                    <a:pt x="35" y="1413"/>
                  </a:lnTo>
                  <a:lnTo>
                    <a:pt x="51" y="1466"/>
                  </a:lnTo>
                  <a:lnTo>
                    <a:pt x="68" y="1518"/>
                  </a:lnTo>
                  <a:lnTo>
                    <a:pt x="88" y="1571"/>
                  </a:lnTo>
                  <a:lnTo>
                    <a:pt x="112" y="1620"/>
                  </a:lnTo>
                  <a:lnTo>
                    <a:pt x="136" y="1669"/>
                  </a:lnTo>
                  <a:lnTo>
                    <a:pt x="164" y="1716"/>
                  </a:lnTo>
                  <a:lnTo>
                    <a:pt x="193" y="1762"/>
                  </a:lnTo>
                  <a:lnTo>
                    <a:pt x="224" y="1806"/>
                  </a:lnTo>
                  <a:lnTo>
                    <a:pt x="258" y="1850"/>
                  </a:lnTo>
                  <a:lnTo>
                    <a:pt x="294" y="1890"/>
                  </a:lnTo>
                  <a:lnTo>
                    <a:pt x="331" y="1930"/>
                  </a:lnTo>
                  <a:lnTo>
                    <a:pt x="370" y="1966"/>
                  </a:lnTo>
                  <a:lnTo>
                    <a:pt x="411" y="2003"/>
                  </a:lnTo>
                  <a:lnTo>
                    <a:pt x="454" y="2036"/>
                  </a:lnTo>
                  <a:lnTo>
                    <a:pt x="498" y="2067"/>
                  </a:lnTo>
                  <a:lnTo>
                    <a:pt x="544" y="2097"/>
                  </a:lnTo>
                  <a:lnTo>
                    <a:pt x="591" y="2124"/>
                  </a:lnTo>
                  <a:lnTo>
                    <a:pt x="640" y="2148"/>
                  </a:lnTo>
                  <a:lnTo>
                    <a:pt x="691" y="2171"/>
                  </a:lnTo>
                  <a:lnTo>
                    <a:pt x="742" y="2192"/>
                  </a:lnTo>
                  <a:lnTo>
                    <a:pt x="794" y="2209"/>
                  </a:lnTo>
                  <a:lnTo>
                    <a:pt x="847" y="2225"/>
                  </a:lnTo>
                  <a:lnTo>
                    <a:pt x="902" y="2237"/>
                  </a:lnTo>
                  <a:lnTo>
                    <a:pt x="958" y="2248"/>
                  </a:lnTo>
                  <a:lnTo>
                    <a:pt x="1015" y="2254"/>
                  </a:lnTo>
                  <a:lnTo>
                    <a:pt x="1043" y="2258"/>
                  </a:lnTo>
                  <a:lnTo>
                    <a:pt x="1072" y="2259"/>
                  </a:lnTo>
                  <a:lnTo>
                    <a:pt x="1101" y="2260"/>
                  </a:lnTo>
                  <a:lnTo>
                    <a:pt x="1130" y="2260"/>
                  </a:lnTo>
                  <a:lnTo>
                    <a:pt x="1130" y="2260"/>
                  </a:lnTo>
                  <a:lnTo>
                    <a:pt x="1159" y="2260"/>
                  </a:lnTo>
                  <a:lnTo>
                    <a:pt x="1188" y="2259"/>
                  </a:lnTo>
                  <a:lnTo>
                    <a:pt x="1216" y="2258"/>
                  </a:lnTo>
                  <a:lnTo>
                    <a:pt x="1245" y="2254"/>
                  </a:lnTo>
                  <a:lnTo>
                    <a:pt x="1303" y="2248"/>
                  </a:lnTo>
                  <a:lnTo>
                    <a:pt x="1357" y="2237"/>
                  </a:lnTo>
                  <a:lnTo>
                    <a:pt x="1413" y="2225"/>
                  </a:lnTo>
                  <a:lnTo>
                    <a:pt x="1466" y="2209"/>
                  </a:lnTo>
                  <a:lnTo>
                    <a:pt x="1519" y="2192"/>
                  </a:lnTo>
                  <a:lnTo>
                    <a:pt x="1570" y="2171"/>
                  </a:lnTo>
                  <a:lnTo>
                    <a:pt x="1619" y="2148"/>
                  </a:lnTo>
                  <a:lnTo>
                    <a:pt x="1669" y="2124"/>
                  </a:lnTo>
                  <a:lnTo>
                    <a:pt x="1717" y="2097"/>
                  </a:lnTo>
                  <a:lnTo>
                    <a:pt x="1761" y="2067"/>
                  </a:lnTo>
                  <a:lnTo>
                    <a:pt x="1806" y="2036"/>
                  </a:lnTo>
                  <a:lnTo>
                    <a:pt x="1849" y="2003"/>
                  </a:lnTo>
                  <a:lnTo>
                    <a:pt x="1890" y="1966"/>
                  </a:lnTo>
                  <a:lnTo>
                    <a:pt x="1929" y="1930"/>
                  </a:lnTo>
                  <a:lnTo>
                    <a:pt x="1967" y="1890"/>
                  </a:lnTo>
                  <a:lnTo>
                    <a:pt x="2002" y="1850"/>
                  </a:lnTo>
                  <a:lnTo>
                    <a:pt x="2036" y="1806"/>
                  </a:lnTo>
                  <a:lnTo>
                    <a:pt x="2067" y="1762"/>
                  </a:lnTo>
                  <a:lnTo>
                    <a:pt x="2097" y="1716"/>
                  </a:lnTo>
                  <a:lnTo>
                    <a:pt x="2123" y="1669"/>
                  </a:lnTo>
                  <a:lnTo>
                    <a:pt x="2149" y="1620"/>
                  </a:lnTo>
                  <a:lnTo>
                    <a:pt x="2172" y="1571"/>
                  </a:lnTo>
                  <a:lnTo>
                    <a:pt x="2191" y="1518"/>
                  </a:lnTo>
                  <a:lnTo>
                    <a:pt x="2209" y="1466"/>
                  </a:lnTo>
                  <a:lnTo>
                    <a:pt x="2224" y="1413"/>
                  </a:lnTo>
                  <a:lnTo>
                    <a:pt x="2237" y="1358"/>
                  </a:lnTo>
                  <a:lnTo>
                    <a:pt x="2247" y="1302"/>
                  </a:lnTo>
                  <a:lnTo>
                    <a:pt x="2254" y="1246"/>
                  </a:lnTo>
                  <a:lnTo>
                    <a:pt x="2257" y="1217"/>
                  </a:lnTo>
                  <a:lnTo>
                    <a:pt x="2259" y="1188"/>
                  </a:lnTo>
                  <a:lnTo>
                    <a:pt x="2259" y="1159"/>
                  </a:lnTo>
                  <a:lnTo>
                    <a:pt x="2260" y="1130"/>
                  </a:lnTo>
                  <a:lnTo>
                    <a:pt x="2260" y="1130"/>
                  </a:lnTo>
                  <a:lnTo>
                    <a:pt x="2259" y="1101"/>
                  </a:lnTo>
                  <a:lnTo>
                    <a:pt x="2259" y="1072"/>
                  </a:lnTo>
                  <a:lnTo>
                    <a:pt x="2257" y="1044"/>
                  </a:lnTo>
                  <a:lnTo>
                    <a:pt x="2254" y="1014"/>
                  </a:lnTo>
                  <a:lnTo>
                    <a:pt x="2247" y="959"/>
                  </a:lnTo>
                  <a:lnTo>
                    <a:pt x="2237" y="903"/>
                  </a:lnTo>
                  <a:lnTo>
                    <a:pt x="2224" y="848"/>
                  </a:lnTo>
                  <a:lnTo>
                    <a:pt x="2209" y="795"/>
                  </a:lnTo>
                  <a:lnTo>
                    <a:pt x="2191" y="741"/>
                  </a:lnTo>
                  <a:lnTo>
                    <a:pt x="2172" y="690"/>
                  </a:lnTo>
                  <a:lnTo>
                    <a:pt x="2149" y="641"/>
                  </a:lnTo>
                  <a:lnTo>
                    <a:pt x="2123" y="592"/>
                  </a:lnTo>
                  <a:lnTo>
                    <a:pt x="2097" y="545"/>
                  </a:lnTo>
                  <a:lnTo>
                    <a:pt x="2067" y="499"/>
                  </a:lnTo>
                  <a:lnTo>
                    <a:pt x="2036" y="454"/>
                  </a:lnTo>
                  <a:lnTo>
                    <a:pt x="2002" y="411"/>
                  </a:lnTo>
                  <a:lnTo>
                    <a:pt x="1967" y="370"/>
                  </a:lnTo>
                  <a:lnTo>
                    <a:pt x="1929" y="331"/>
                  </a:lnTo>
                  <a:lnTo>
                    <a:pt x="1890" y="293"/>
                  </a:lnTo>
                  <a:lnTo>
                    <a:pt x="1849" y="258"/>
                  </a:lnTo>
                  <a:lnTo>
                    <a:pt x="1806" y="224"/>
                  </a:lnTo>
                  <a:lnTo>
                    <a:pt x="1761" y="193"/>
                  </a:lnTo>
                  <a:lnTo>
                    <a:pt x="1717" y="163"/>
                  </a:lnTo>
                  <a:lnTo>
                    <a:pt x="1669" y="137"/>
                  </a:lnTo>
                  <a:lnTo>
                    <a:pt x="1619" y="111"/>
                  </a:lnTo>
                  <a:lnTo>
                    <a:pt x="1570" y="89"/>
                  </a:lnTo>
                  <a:lnTo>
                    <a:pt x="1519" y="69"/>
                  </a:lnTo>
                  <a:lnTo>
                    <a:pt x="1466" y="51"/>
                  </a:lnTo>
                  <a:lnTo>
                    <a:pt x="1413" y="36"/>
                  </a:lnTo>
                  <a:lnTo>
                    <a:pt x="1357" y="23"/>
                  </a:lnTo>
                  <a:lnTo>
                    <a:pt x="1303" y="13"/>
                  </a:lnTo>
                  <a:lnTo>
                    <a:pt x="1245" y="6"/>
                  </a:lnTo>
                  <a:lnTo>
                    <a:pt x="1216" y="3"/>
                  </a:lnTo>
                  <a:lnTo>
                    <a:pt x="1188" y="2"/>
                  </a:lnTo>
                  <a:lnTo>
                    <a:pt x="1159" y="1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01" y="1"/>
                  </a:lnTo>
                  <a:lnTo>
                    <a:pt x="1072" y="2"/>
                  </a:lnTo>
                  <a:lnTo>
                    <a:pt x="1043" y="3"/>
                  </a:lnTo>
                  <a:lnTo>
                    <a:pt x="1015" y="6"/>
                  </a:lnTo>
                  <a:lnTo>
                    <a:pt x="958" y="13"/>
                  </a:lnTo>
                  <a:lnTo>
                    <a:pt x="902" y="23"/>
                  </a:lnTo>
                  <a:lnTo>
                    <a:pt x="847" y="36"/>
                  </a:lnTo>
                  <a:lnTo>
                    <a:pt x="794" y="51"/>
                  </a:lnTo>
                  <a:lnTo>
                    <a:pt x="742" y="69"/>
                  </a:lnTo>
                  <a:lnTo>
                    <a:pt x="691" y="89"/>
                  </a:lnTo>
                  <a:lnTo>
                    <a:pt x="640" y="111"/>
                  </a:lnTo>
                  <a:lnTo>
                    <a:pt x="591" y="137"/>
                  </a:lnTo>
                  <a:lnTo>
                    <a:pt x="544" y="163"/>
                  </a:lnTo>
                  <a:lnTo>
                    <a:pt x="498" y="193"/>
                  </a:lnTo>
                  <a:lnTo>
                    <a:pt x="454" y="224"/>
                  </a:lnTo>
                  <a:lnTo>
                    <a:pt x="411" y="258"/>
                  </a:lnTo>
                  <a:lnTo>
                    <a:pt x="370" y="293"/>
                  </a:lnTo>
                  <a:lnTo>
                    <a:pt x="331" y="331"/>
                  </a:lnTo>
                  <a:lnTo>
                    <a:pt x="294" y="370"/>
                  </a:lnTo>
                  <a:lnTo>
                    <a:pt x="258" y="411"/>
                  </a:lnTo>
                  <a:lnTo>
                    <a:pt x="224" y="454"/>
                  </a:lnTo>
                  <a:lnTo>
                    <a:pt x="193" y="499"/>
                  </a:lnTo>
                  <a:lnTo>
                    <a:pt x="164" y="545"/>
                  </a:lnTo>
                  <a:lnTo>
                    <a:pt x="136" y="592"/>
                  </a:lnTo>
                  <a:lnTo>
                    <a:pt x="112" y="641"/>
                  </a:lnTo>
                  <a:lnTo>
                    <a:pt x="88" y="690"/>
                  </a:lnTo>
                  <a:lnTo>
                    <a:pt x="68" y="741"/>
                  </a:lnTo>
                  <a:lnTo>
                    <a:pt x="51" y="795"/>
                  </a:lnTo>
                  <a:lnTo>
                    <a:pt x="35" y="848"/>
                  </a:lnTo>
                  <a:lnTo>
                    <a:pt x="23" y="903"/>
                  </a:lnTo>
                  <a:lnTo>
                    <a:pt x="13" y="959"/>
                  </a:lnTo>
                  <a:lnTo>
                    <a:pt x="6" y="1014"/>
                  </a:lnTo>
                  <a:lnTo>
                    <a:pt x="3" y="1044"/>
                  </a:lnTo>
                  <a:lnTo>
                    <a:pt x="1" y="1072"/>
                  </a:lnTo>
                  <a:lnTo>
                    <a:pt x="0" y="1101"/>
                  </a:lnTo>
                  <a:lnTo>
                    <a:pt x="0" y="1130"/>
                  </a:lnTo>
                  <a:close/>
                </a:path>
              </a:pathLst>
            </a:custGeom>
            <a:solidFill>
              <a:srgbClr val="303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4"/>
            <p:cNvSpPr/>
            <p:nvPr/>
          </p:nvSpPr>
          <p:spPr bwMode="auto">
            <a:xfrm>
              <a:off x="6124575" y="4999038"/>
              <a:ext cx="1195388" cy="1195388"/>
            </a:xfrm>
            <a:custGeom>
              <a:avLst/>
              <a:gdLst>
                <a:gd name="T0" fmla="*/ 0 w 2260"/>
                <a:gd name="T1" fmla="*/ 1159 h 2260"/>
                <a:gd name="T2" fmla="*/ 6 w 2260"/>
                <a:gd name="T3" fmla="*/ 1246 h 2260"/>
                <a:gd name="T4" fmla="*/ 35 w 2260"/>
                <a:gd name="T5" fmla="*/ 1413 h 2260"/>
                <a:gd name="T6" fmla="*/ 88 w 2260"/>
                <a:gd name="T7" fmla="*/ 1571 h 2260"/>
                <a:gd name="T8" fmla="*/ 164 w 2260"/>
                <a:gd name="T9" fmla="*/ 1716 h 2260"/>
                <a:gd name="T10" fmla="*/ 258 w 2260"/>
                <a:gd name="T11" fmla="*/ 1850 h 2260"/>
                <a:gd name="T12" fmla="*/ 370 w 2260"/>
                <a:gd name="T13" fmla="*/ 1966 h 2260"/>
                <a:gd name="T14" fmla="*/ 498 w 2260"/>
                <a:gd name="T15" fmla="*/ 2067 h 2260"/>
                <a:gd name="T16" fmla="*/ 640 w 2260"/>
                <a:gd name="T17" fmla="*/ 2148 h 2260"/>
                <a:gd name="T18" fmla="*/ 794 w 2260"/>
                <a:gd name="T19" fmla="*/ 2209 h 2260"/>
                <a:gd name="T20" fmla="*/ 958 w 2260"/>
                <a:gd name="T21" fmla="*/ 2248 h 2260"/>
                <a:gd name="T22" fmla="*/ 1072 w 2260"/>
                <a:gd name="T23" fmla="*/ 2259 h 2260"/>
                <a:gd name="T24" fmla="*/ 1130 w 2260"/>
                <a:gd name="T25" fmla="*/ 2260 h 2260"/>
                <a:gd name="T26" fmla="*/ 1216 w 2260"/>
                <a:gd name="T27" fmla="*/ 2258 h 2260"/>
                <a:gd name="T28" fmla="*/ 1357 w 2260"/>
                <a:gd name="T29" fmla="*/ 2237 h 2260"/>
                <a:gd name="T30" fmla="*/ 1519 w 2260"/>
                <a:gd name="T31" fmla="*/ 2192 h 2260"/>
                <a:gd name="T32" fmla="*/ 1669 w 2260"/>
                <a:gd name="T33" fmla="*/ 2124 h 2260"/>
                <a:gd name="T34" fmla="*/ 1806 w 2260"/>
                <a:gd name="T35" fmla="*/ 2036 h 2260"/>
                <a:gd name="T36" fmla="*/ 1929 w 2260"/>
                <a:gd name="T37" fmla="*/ 1930 h 2260"/>
                <a:gd name="T38" fmla="*/ 2036 w 2260"/>
                <a:gd name="T39" fmla="*/ 1806 h 2260"/>
                <a:gd name="T40" fmla="*/ 2123 w 2260"/>
                <a:gd name="T41" fmla="*/ 1669 h 2260"/>
                <a:gd name="T42" fmla="*/ 2191 w 2260"/>
                <a:gd name="T43" fmla="*/ 1518 h 2260"/>
                <a:gd name="T44" fmla="*/ 2237 w 2260"/>
                <a:gd name="T45" fmla="*/ 1358 h 2260"/>
                <a:gd name="T46" fmla="*/ 2257 w 2260"/>
                <a:gd name="T47" fmla="*/ 1217 h 2260"/>
                <a:gd name="T48" fmla="*/ 2260 w 2260"/>
                <a:gd name="T49" fmla="*/ 1130 h 2260"/>
                <a:gd name="T50" fmla="*/ 2259 w 2260"/>
                <a:gd name="T51" fmla="*/ 1072 h 2260"/>
                <a:gd name="T52" fmla="*/ 2247 w 2260"/>
                <a:gd name="T53" fmla="*/ 959 h 2260"/>
                <a:gd name="T54" fmla="*/ 2209 w 2260"/>
                <a:gd name="T55" fmla="*/ 795 h 2260"/>
                <a:gd name="T56" fmla="*/ 2149 w 2260"/>
                <a:gd name="T57" fmla="*/ 641 h 2260"/>
                <a:gd name="T58" fmla="*/ 2067 w 2260"/>
                <a:gd name="T59" fmla="*/ 499 h 2260"/>
                <a:gd name="T60" fmla="*/ 1967 w 2260"/>
                <a:gd name="T61" fmla="*/ 370 h 2260"/>
                <a:gd name="T62" fmla="*/ 1849 w 2260"/>
                <a:gd name="T63" fmla="*/ 258 h 2260"/>
                <a:gd name="T64" fmla="*/ 1717 w 2260"/>
                <a:gd name="T65" fmla="*/ 163 h 2260"/>
                <a:gd name="T66" fmla="*/ 1570 w 2260"/>
                <a:gd name="T67" fmla="*/ 89 h 2260"/>
                <a:gd name="T68" fmla="*/ 1413 w 2260"/>
                <a:gd name="T69" fmla="*/ 36 h 2260"/>
                <a:gd name="T70" fmla="*/ 1245 w 2260"/>
                <a:gd name="T71" fmla="*/ 6 h 2260"/>
                <a:gd name="T72" fmla="*/ 1159 w 2260"/>
                <a:gd name="T73" fmla="*/ 1 h 2260"/>
                <a:gd name="T74" fmla="*/ 1101 w 2260"/>
                <a:gd name="T75" fmla="*/ 1 h 2260"/>
                <a:gd name="T76" fmla="*/ 1015 w 2260"/>
                <a:gd name="T77" fmla="*/ 6 h 2260"/>
                <a:gd name="T78" fmla="*/ 847 w 2260"/>
                <a:gd name="T79" fmla="*/ 36 h 2260"/>
                <a:gd name="T80" fmla="*/ 691 w 2260"/>
                <a:gd name="T81" fmla="*/ 89 h 2260"/>
                <a:gd name="T82" fmla="*/ 544 w 2260"/>
                <a:gd name="T83" fmla="*/ 163 h 2260"/>
                <a:gd name="T84" fmla="*/ 411 w 2260"/>
                <a:gd name="T85" fmla="*/ 258 h 2260"/>
                <a:gd name="T86" fmla="*/ 294 w 2260"/>
                <a:gd name="T87" fmla="*/ 370 h 2260"/>
                <a:gd name="T88" fmla="*/ 193 w 2260"/>
                <a:gd name="T89" fmla="*/ 499 h 2260"/>
                <a:gd name="T90" fmla="*/ 112 w 2260"/>
                <a:gd name="T91" fmla="*/ 641 h 2260"/>
                <a:gd name="T92" fmla="*/ 51 w 2260"/>
                <a:gd name="T93" fmla="*/ 795 h 2260"/>
                <a:gd name="T94" fmla="*/ 13 w 2260"/>
                <a:gd name="T95" fmla="*/ 959 h 2260"/>
                <a:gd name="T96" fmla="*/ 1 w 2260"/>
                <a:gd name="T97" fmla="*/ 1072 h 2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60" h="2260">
                  <a:moveTo>
                    <a:pt x="0" y="1130"/>
                  </a:moveTo>
                  <a:lnTo>
                    <a:pt x="0" y="1130"/>
                  </a:lnTo>
                  <a:lnTo>
                    <a:pt x="0" y="1159"/>
                  </a:lnTo>
                  <a:lnTo>
                    <a:pt x="1" y="1188"/>
                  </a:lnTo>
                  <a:lnTo>
                    <a:pt x="3" y="1217"/>
                  </a:lnTo>
                  <a:lnTo>
                    <a:pt x="6" y="1246"/>
                  </a:lnTo>
                  <a:lnTo>
                    <a:pt x="13" y="1302"/>
                  </a:lnTo>
                  <a:lnTo>
                    <a:pt x="23" y="1358"/>
                  </a:lnTo>
                  <a:lnTo>
                    <a:pt x="35" y="1413"/>
                  </a:lnTo>
                  <a:lnTo>
                    <a:pt x="51" y="1466"/>
                  </a:lnTo>
                  <a:lnTo>
                    <a:pt x="68" y="1518"/>
                  </a:lnTo>
                  <a:lnTo>
                    <a:pt x="88" y="1571"/>
                  </a:lnTo>
                  <a:lnTo>
                    <a:pt x="112" y="1620"/>
                  </a:lnTo>
                  <a:lnTo>
                    <a:pt x="136" y="1669"/>
                  </a:lnTo>
                  <a:lnTo>
                    <a:pt x="164" y="1716"/>
                  </a:lnTo>
                  <a:lnTo>
                    <a:pt x="193" y="1762"/>
                  </a:lnTo>
                  <a:lnTo>
                    <a:pt x="224" y="1806"/>
                  </a:lnTo>
                  <a:lnTo>
                    <a:pt x="258" y="1850"/>
                  </a:lnTo>
                  <a:lnTo>
                    <a:pt x="294" y="1890"/>
                  </a:lnTo>
                  <a:lnTo>
                    <a:pt x="331" y="1930"/>
                  </a:lnTo>
                  <a:lnTo>
                    <a:pt x="370" y="1966"/>
                  </a:lnTo>
                  <a:lnTo>
                    <a:pt x="411" y="2003"/>
                  </a:lnTo>
                  <a:lnTo>
                    <a:pt x="454" y="2036"/>
                  </a:lnTo>
                  <a:lnTo>
                    <a:pt x="498" y="2067"/>
                  </a:lnTo>
                  <a:lnTo>
                    <a:pt x="544" y="2097"/>
                  </a:lnTo>
                  <a:lnTo>
                    <a:pt x="591" y="2124"/>
                  </a:lnTo>
                  <a:lnTo>
                    <a:pt x="640" y="2148"/>
                  </a:lnTo>
                  <a:lnTo>
                    <a:pt x="691" y="2171"/>
                  </a:lnTo>
                  <a:lnTo>
                    <a:pt x="742" y="2192"/>
                  </a:lnTo>
                  <a:lnTo>
                    <a:pt x="794" y="2209"/>
                  </a:lnTo>
                  <a:lnTo>
                    <a:pt x="847" y="2225"/>
                  </a:lnTo>
                  <a:lnTo>
                    <a:pt x="902" y="2237"/>
                  </a:lnTo>
                  <a:lnTo>
                    <a:pt x="958" y="2248"/>
                  </a:lnTo>
                  <a:lnTo>
                    <a:pt x="1015" y="2254"/>
                  </a:lnTo>
                  <a:lnTo>
                    <a:pt x="1043" y="2258"/>
                  </a:lnTo>
                  <a:lnTo>
                    <a:pt x="1072" y="2259"/>
                  </a:lnTo>
                  <a:lnTo>
                    <a:pt x="1101" y="2260"/>
                  </a:lnTo>
                  <a:lnTo>
                    <a:pt x="1130" y="2260"/>
                  </a:lnTo>
                  <a:lnTo>
                    <a:pt x="1130" y="2260"/>
                  </a:lnTo>
                  <a:lnTo>
                    <a:pt x="1159" y="2260"/>
                  </a:lnTo>
                  <a:lnTo>
                    <a:pt x="1188" y="2259"/>
                  </a:lnTo>
                  <a:lnTo>
                    <a:pt x="1216" y="2258"/>
                  </a:lnTo>
                  <a:lnTo>
                    <a:pt x="1245" y="2254"/>
                  </a:lnTo>
                  <a:lnTo>
                    <a:pt x="1303" y="2248"/>
                  </a:lnTo>
                  <a:lnTo>
                    <a:pt x="1357" y="2237"/>
                  </a:lnTo>
                  <a:lnTo>
                    <a:pt x="1413" y="2225"/>
                  </a:lnTo>
                  <a:lnTo>
                    <a:pt x="1466" y="2209"/>
                  </a:lnTo>
                  <a:lnTo>
                    <a:pt x="1519" y="2192"/>
                  </a:lnTo>
                  <a:lnTo>
                    <a:pt x="1570" y="2171"/>
                  </a:lnTo>
                  <a:lnTo>
                    <a:pt x="1619" y="2148"/>
                  </a:lnTo>
                  <a:lnTo>
                    <a:pt x="1669" y="2124"/>
                  </a:lnTo>
                  <a:lnTo>
                    <a:pt x="1717" y="2097"/>
                  </a:lnTo>
                  <a:lnTo>
                    <a:pt x="1761" y="2067"/>
                  </a:lnTo>
                  <a:lnTo>
                    <a:pt x="1806" y="2036"/>
                  </a:lnTo>
                  <a:lnTo>
                    <a:pt x="1849" y="2003"/>
                  </a:lnTo>
                  <a:lnTo>
                    <a:pt x="1890" y="1966"/>
                  </a:lnTo>
                  <a:lnTo>
                    <a:pt x="1929" y="1930"/>
                  </a:lnTo>
                  <a:lnTo>
                    <a:pt x="1967" y="1890"/>
                  </a:lnTo>
                  <a:lnTo>
                    <a:pt x="2002" y="1850"/>
                  </a:lnTo>
                  <a:lnTo>
                    <a:pt x="2036" y="1806"/>
                  </a:lnTo>
                  <a:lnTo>
                    <a:pt x="2067" y="1762"/>
                  </a:lnTo>
                  <a:lnTo>
                    <a:pt x="2097" y="1716"/>
                  </a:lnTo>
                  <a:lnTo>
                    <a:pt x="2123" y="1669"/>
                  </a:lnTo>
                  <a:lnTo>
                    <a:pt x="2149" y="1620"/>
                  </a:lnTo>
                  <a:lnTo>
                    <a:pt x="2172" y="1571"/>
                  </a:lnTo>
                  <a:lnTo>
                    <a:pt x="2191" y="1518"/>
                  </a:lnTo>
                  <a:lnTo>
                    <a:pt x="2209" y="1466"/>
                  </a:lnTo>
                  <a:lnTo>
                    <a:pt x="2224" y="1413"/>
                  </a:lnTo>
                  <a:lnTo>
                    <a:pt x="2237" y="1358"/>
                  </a:lnTo>
                  <a:lnTo>
                    <a:pt x="2247" y="1302"/>
                  </a:lnTo>
                  <a:lnTo>
                    <a:pt x="2254" y="1246"/>
                  </a:lnTo>
                  <a:lnTo>
                    <a:pt x="2257" y="1217"/>
                  </a:lnTo>
                  <a:lnTo>
                    <a:pt x="2259" y="1188"/>
                  </a:lnTo>
                  <a:lnTo>
                    <a:pt x="2259" y="1159"/>
                  </a:lnTo>
                  <a:lnTo>
                    <a:pt x="2260" y="1130"/>
                  </a:lnTo>
                  <a:lnTo>
                    <a:pt x="2260" y="1130"/>
                  </a:lnTo>
                  <a:lnTo>
                    <a:pt x="2259" y="1101"/>
                  </a:lnTo>
                  <a:lnTo>
                    <a:pt x="2259" y="1072"/>
                  </a:lnTo>
                  <a:lnTo>
                    <a:pt x="2257" y="1044"/>
                  </a:lnTo>
                  <a:lnTo>
                    <a:pt x="2254" y="1014"/>
                  </a:lnTo>
                  <a:lnTo>
                    <a:pt x="2247" y="959"/>
                  </a:lnTo>
                  <a:lnTo>
                    <a:pt x="2237" y="903"/>
                  </a:lnTo>
                  <a:lnTo>
                    <a:pt x="2224" y="848"/>
                  </a:lnTo>
                  <a:lnTo>
                    <a:pt x="2209" y="795"/>
                  </a:lnTo>
                  <a:lnTo>
                    <a:pt x="2191" y="741"/>
                  </a:lnTo>
                  <a:lnTo>
                    <a:pt x="2172" y="690"/>
                  </a:lnTo>
                  <a:lnTo>
                    <a:pt x="2149" y="641"/>
                  </a:lnTo>
                  <a:lnTo>
                    <a:pt x="2123" y="592"/>
                  </a:lnTo>
                  <a:lnTo>
                    <a:pt x="2097" y="545"/>
                  </a:lnTo>
                  <a:lnTo>
                    <a:pt x="2067" y="499"/>
                  </a:lnTo>
                  <a:lnTo>
                    <a:pt x="2036" y="454"/>
                  </a:lnTo>
                  <a:lnTo>
                    <a:pt x="2002" y="411"/>
                  </a:lnTo>
                  <a:lnTo>
                    <a:pt x="1967" y="370"/>
                  </a:lnTo>
                  <a:lnTo>
                    <a:pt x="1929" y="331"/>
                  </a:lnTo>
                  <a:lnTo>
                    <a:pt x="1890" y="293"/>
                  </a:lnTo>
                  <a:lnTo>
                    <a:pt x="1849" y="258"/>
                  </a:lnTo>
                  <a:lnTo>
                    <a:pt x="1806" y="224"/>
                  </a:lnTo>
                  <a:lnTo>
                    <a:pt x="1761" y="193"/>
                  </a:lnTo>
                  <a:lnTo>
                    <a:pt x="1717" y="163"/>
                  </a:lnTo>
                  <a:lnTo>
                    <a:pt x="1669" y="137"/>
                  </a:lnTo>
                  <a:lnTo>
                    <a:pt x="1619" y="111"/>
                  </a:lnTo>
                  <a:lnTo>
                    <a:pt x="1570" y="89"/>
                  </a:lnTo>
                  <a:lnTo>
                    <a:pt x="1519" y="69"/>
                  </a:lnTo>
                  <a:lnTo>
                    <a:pt x="1466" y="51"/>
                  </a:lnTo>
                  <a:lnTo>
                    <a:pt x="1413" y="36"/>
                  </a:lnTo>
                  <a:lnTo>
                    <a:pt x="1357" y="23"/>
                  </a:lnTo>
                  <a:lnTo>
                    <a:pt x="1303" y="13"/>
                  </a:lnTo>
                  <a:lnTo>
                    <a:pt x="1245" y="6"/>
                  </a:lnTo>
                  <a:lnTo>
                    <a:pt x="1216" y="3"/>
                  </a:lnTo>
                  <a:lnTo>
                    <a:pt x="1188" y="2"/>
                  </a:lnTo>
                  <a:lnTo>
                    <a:pt x="1159" y="1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01" y="1"/>
                  </a:lnTo>
                  <a:lnTo>
                    <a:pt x="1072" y="2"/>
                  </a:lnTo>
                  <a:lnTo>
                    <a:pt x="1043" y="3"/>
                  </a:lnTo>
                  <a:lnTo>
                    <a:pt x="1015" y="6"/>
                  </a:lnTo>
                  <a:lnTo>
                    <a:pt x="958" y="13"/>
                  </a:lnTo>
                  <a:lnTo>
                    <a:pt x="902" y="23"/>
                  </a:lnTo>
                  <a:lnTo>
                    <a:pt x="847" y="36"/>
                  </a:lnTo>
                  <a:lnTo>
                    <a:pt x="794" y="51"/>
                  </a:lnTo>
                  <a:lnTo>
                    <a:pt x="742" y="69"/>
                  </a:lnTo>
                  <a:lnTo>
                    <a:pt x="691" y="89"/>
                  </a:lnTo>
                  <a:lnTo>
                    <a:pt x="640" y="111"/>
                  </a:lnTo>
                  <a:lnTo>
                    <a:pt x="591" y="137"/>
                  </a:lnTo>
                  <a:lnTo>
                    <a:pt x="544" y="163"/>
                  </a:lnTo>
                  <a:lnTo>
                    <a:pt x="498" y="193"/>
                  </a:lnTo>
                  <a:lnTo>
                    <a:pt x="454" y="224"/>
                  </a:lnTo>
                  <a:lnTo>
                    <a:pt x="411" y="258"/>
                  </a:lnTo>
                  <a:lnTo>
                    <a:pt x="370" y="293"/>
                  </a:lnTo>
                  <a:lnTo>
                    <a:pt x="331" y="331"/>
                  </a:lnTo>
                  <a:lnTo>
                    <a:pt x="294" y="370"/>
                  </a:lnTo>
                  <a:lnTo>
                    <a:pt x="258" y="411"/>
                  </a:lnTo>
                  <a:lnTo>
                    <a:pt x="224" y="454"/>
                  </a:lnTo>
                  <a:lnTo>
                    <a:pt x="193" y="499"/>
                  </a:lnTo>
                  <a:lnTo>
                    <a:pt x="164" y="545"/>
                  </a:lnTo>
                  <a:lnTo>
                    <a:pt x="136" y="592"/>
                  </a:lnTo>
                  <a:lnTo>
                    <a:pt x="112" y="641"/>
                  </a:lnTo>
                  <a:lnTo>
                    <a:pt x="88" y="690"/>
                  </a:lnTo>
                  <a:lnTo>
                    <a:pt x="68" y="741"/>
                  </a:lnTo>
                  <a:lnTo>
                    <a:pt x="51" y="795"/>
                  </a:lnTo>
                  <a:lnTo>
                    <a:pt x="35" y="848"/>
                  </a:lnTo>
                  <a:lnTo>
                    <a:pt x="23" y="903"/>
                  </a:lnTo>
                  <a:lnTo>
                    <a:pt x="13" y="959"/>
                  </a:lnTo>
                  <a:lnTo>
                    <a:pt x="6" y="1014"/>
                  </a:lnTo>
                  <a:lnTo>
                    <a:pt x="3" y="1044"/>
                  </a:lnTo>
                  <a:lnTo>
                    <a:pt x="1" y="1072"/>
                  </a:lnTo>
                  <a:lnTo>
                    <a:pt x="0" y="1101"/>
                  </a:lnTo>
                  <a:lnTo>
                    <a:pt x="0" y="11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5"/>
            <p:cNvSpPr/>
            <p:nvPr/>
          </p:nvSpPr>
          <p:spPr bwMode="auto">
            <a:xfrm>
              <a:off x="6356350" y="5232401"/>
              <a:ext cx="733425" cy="733425"/>
            </a:xfrm>
            <a:custGeom>
              <a:avLst/>
              <a:gdLst>
                <a:gd name="T0" fmla="*/ 2 w 1387"/>
                <a:gd name="T1" fmla="*/ 729 h 1387"/>
                <a:gd name="T2" fmla="*/ 15 w 1387"/>
                <a:gd name="T3" fmla="*/ 833 h 1387"/>
                <a:gd name="T4" fmla="*/ 43 w 1387"/>
                <a:gd name="T5" fmla="*/ 931 h 1387"/>
                <a:gd name="T6" fmla="*/ 84 w 1387"/>
                <a:gd name="T7" fmla="*/ 1024 h 1387"/>
                <a:gd name="T8" fmla="*/ 139 w 1387"/>
                <a:gd name="T9" fmla="*/ 1109 h 1387"/>
                <a:gd name="T10" fmla="*/ 204 w 1387"/>
                <a:gd name="T11" fmla="*/ 1184 h 1387"/>
                <a:gd name="T12" fmla="*/ 280 w 1387"/>
                <a:gd name="T13" fmla="*/ 1249 h 1387"/>
                <a:gd name="T14" fmla="*/ 363 w 1387"/>
                <a:gd name="T15" fmla="*/ 1303 h 1387"/>
                <a:gd name="T16" fmla="*/ 456 w 1387"/>
                <a:gd name="T17" fmla="*/ 1344 h 1387"/>
                <a:gd name="T18" fmla="*/ 554 w 1387"/>
                <a:gd name="T19" fmla="*/ 1372 h 1387"/>
                <a:gd name="T20" fmla="*/ 658 w 1387"/>
                <a:gd name="T21" fmla="*/ 1385 h 1387"/>
                <a:gd name="T22" fmla="*/ 730 w 1387"/>
                <a:gd name="T23" fmla="*/ 1385 h 1387"/>
                <a:gd name="T24" fmla="*/ 834 w 1387"/>
                <a:gd name="T25" fmla="*/ 1372 h 1387"/>
                <a:gd name="T26" fmla="*/ 933 w 1387"/>
                <a:gd name="T27" fmla="*/ 1344 h 1387"/>
                <a:gd name="T28" fmla="*/ 1025 w 1387"/>
                <a:gd name="T29" fmla="*/ 1303 h 1387"/>
                <a:gd name="T30" fmla="*/ 1109 w 1387"/>
                <a:gd name="T31" fmla="*/ 1249 h 1387"/>
                <a:gd name="T32" fmla="*/ 1184 w 1387"/>
                <a:gd name="T33" fmla="*/ 1184 h 1387"/>
                <a:gd name="T34" fmla="*/ 1250 w 1387"/>
                <a:gd name="T35" fmla="*/ 1109 h 1387"/>
                <a:gd name="T36" fmla="*/ 1304 w 1387"/>
                <a:gd name="T37" fmla="*/ 1024 h 1387"/>
                <a:gd name="T38" fmla="*/ 1346 w 1387"/>
                <a:gd name="T39" fmla="*/ 931 h 1387"/>
                <a:gd name="T40" fmla="*/ 1373 w 1387"/>
                <a:gd name="T41" fmla="*/ 833 h 1387"/>
                <a:gd name="T42" fmla="*/ 1387 w 1387"/>
                <a:gd name="T43" fmla="*/ 729 h 1387"/>
                <a:gd name="T44" fmla="*/ 1387 w 1387"/>
                <a:gd name="T45" fmla="*/ 658 h 1387"/>
                <a:gd name="T46" fmla="*/ 1373 w 1387"/>
                <a:gd name="T47" fmla="*/ 554 h 1387"/>
                <a:gd name="T48" fmla="*/ 1346 w 1387"/>
                <a:gd name="T49" fmla="*/ 456 h 1387"/>
                <a:gd name="T50" fmla="*/ 1304 w 1387"/>
                <a:gd name="T51" fmla="*/ 363 h 1387"/>
                <a:gd name="T52" fmla="*/ 1250 w 1387"/>
                <a:gd name="T53" fmla="*/ 278 h 1387"/>
                <a:gd name="T54" fmla="*/ 1184 w 1387"/>
                <a:gd name="T55" fmla="*/ 203 h 1387"/>
                <a:gd name="T56" fmla="*/ 1109 w 1387"/>
                <a:gd name="T57" fmla="*/ 137 h 1387"/>
                <a:gd name="T58" fmla="*/ 1025 w 1387"/>
                <a:gd name="T59" fmla="*/ 84 h 1387"/>
                <a:gd name="T60" fmla="*/ 933 w 1387"/>
                <a:gd name="T61" fmla="*/ 43 h 1387"/>
                <a:gd name="T62" fmla="*/ 834 w 1387"/>
                <a:gd name="T63" fmla="*/ 14 h 1387"/>
                <a:gd name="T64" fmla="*/ 730 w 1387"/>
                <a:gd name="T65" fmla="*/ 1 h 1387"/>
                <a:gd name="T66" fmla="*/ 658 w 1387"/>
                <a:gd name="T67" fmla="*/ 1 h 1387"/>
                <a:gd name="T68" fmla="*/ 554 w 1387"/>
                <a:gd name="T69" fmla="*/ 14 h 1387"/>
                <a:gd name="T70" fmla="*/ 456 w 1387"/>
                <a:gd name="T71" fmla="*/ 43 h 1387"/>
                <a:gd name="T72" fmla="*/ 363 w 1387"/>
                <a:gd name="T73" fmla="*/ 84 h 1387"/>
                <a:gd name="T74" fmla="*/ 280 w 1387"/>
                <a:gd name="T75" fmla="*/ 137 h 1387"/>
                <a:gd name="T76" fmla="*/ 204 w 1387"/>
                <a:gd name="T77" fmla="*/ 203 h 1387"/>
                <a:gd name="T78" fmla="*/ 139 w 1387"/>
                <a:gd name="T79" fmla="*/ 278 h 1387"/>
                <a:gd name="T80" fmla="*/ 84 w 1387"/>
                <a:gd name="T81" fmla="*/ 363 h 1387"/>
                <a:gd name="T82" fmla="*/ 43 w 1387"/>
                <a:gd name="T83" fmla="*/ 456 h 1387"/>
                <a:gd name="T84" fmla="*/ 15 w 1387"/>
                <a:gd name="T85" fmla="*/ 554 h 1387"/>
                <a:gd name="T86" fmla="*/ 2 w 1387"/>
                <a:gd name="T87" fmla="*/ 658 h 1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87" h="1387">
                  <a:moveTo>
                    <a:pt x="0" y="693"/>
                  </a:moveTo>
                  <a:lnTo>
                    <a:pt x="0" y="693"/>
                  </a:lnTo>
                  <a:lnTo>
                    <a:pt x="2" y="729"/>
                  </a:lnTo>
                  <a:lnTo>
                    <a:pt x="4" y="764"/>
                  </a:lnTo>
                  <a:lnTo>
                    <a:pt x="9" y="799"/>
                  </a:lnTo>
                  <a:lnTo>
                    <a:pt x="15" y="833"/>
                  </a:lnTo>
                  <a:lnTo>
                    <a:pt x="22" y="867"/>
                  </a:lnTo>
                  <a:lnTo>
                    <a:pt x="32" y="900"/>
                  </a:lnTo>
                  <a:lnTo>
                    <a:pt x="43" y="931"/>
                  </a:lnTo>
                  <a:lnTo>
                    <a:pt x="55" y="963"/>
                  </a:lnTo>
                  <a:lnTo>
                    <a:pt x="70" y="993"/>
                  </a:lnTo>
                  <a:lnTo>
                    <a:pt x="84" y="1024"/>
                  </a:lnTo>
                  <a:lnTo>
                    <a:pt x="101" y="1053"/>
                  </a:lnTo>
                  <a:lnTo>
                    <a:pt x="119" y="1081"/>
                  </a:lnTo>
                  <a:lnTo>
                    <a:pt x="139" y="1109"/>
                  </a:lnTo>
                  <a:lnTo>
                    <a:pt x="159" y="1134"/>
                  </a:lnTo>
                  <a:lnTo>
                    <a:pt x="181" y="1160"/>
                  </a:lnTo>
                  <a:lnTo>
                    <a:pt x="204" y="1184"/>
                  </a:lnTo>
                  <a:lnTo>
                    <a:pt x="227" y="1207"/>
                  </a:lnTo>
                  <a:lnTo>
                    <a:pt x="253" y="1229"/>
                  </a:lnTo>
                  <a:lnTo>
                    <a:pt x="280" y="1249"/>
                  </a:lnTo>
                  <a:lnTo>
                    <a:pt x="306" y="1268"/>
                  </a:lnTo>
                  <a:lnTo>
                    <a:pt x="334" y="1286"/>
                  </a:lnTo>
                  <a:lnTo>
                    <a:pt x="363" y="1303"/>
                  </a:lnTo>
                  <a:lnTo>
                    <a:pt x="394" y="1319"/>
                  </a:lnTo>
                  <a:lnTo>
                    <a:pt x="424" y="1332"/>
                  </a:lnTo>
                  <a:lnTo>
                    <a:pt x="456" y="1344"/>
                  </a:lnTo>
                  <a:lnTo>
                    <a:pt x="488" y="1355"/>
                  </a:lnTo>
                  <a:lnTo>
                    <a:pt x="521" y="1365"/>
                  </a:lnTo>
                  <a:lnTo>
                    <a:pt x="554" y="1372"/>
                  </a:lnTo>
                  <a:lnTo>
                    <a:pt x="588" y="1378"/>
                  </a:lnTo>
                  <a:lnTo>
                    <a:pt x="623" y="1383"/>
                  </a:lnTo>
                  <a:lnTo>
                    <a:pt x="658" y="1385"/>
                  </a:lnTo>
                  <a:lnTo>
                    <a:pt x="694" y="1387"/>
                  </a:lnTo>
                  <a:lnTo>
                    <a:pt x="694" y="1387"/>
                  </a:lnTo>
                  <a:lnTo>
                    <a:pt x="730" y="1385"/>
                  </a:lnTo>
                  <a:lnTo>
                    <a:pt x="765" y="1383"/>
                  </a:lnTo>
                  <a:lnTo>
                    <a:pt x="799" y="1378"/>
                  </a:lnTo>
                  <a:lnTo>
                    <a:pt x="834" y="1372"/>
                  </a:lnTo>
                  <a:lnTo>
                    <a:pt x="867" y="1365"/>
                  </a:lnTo>
                  <a:lnTo>
                    <a:pt x="900" y="1355"/>
                  </a:lnTo>
                  <a:lnTo>
                    <a:pt x="933" y="1344"/>
                  </a:lnTo>
                  <a:lnTo>
                    <a:pt x="964" y="1332"/>
                  </a:lnTo>
                  <a:lnTo>
                    <a:pt x="995" y="1319"/>
                  </a:lnTo>
                  <a:lnTo>
                    <a:pt x="1025" y="1303"/>
                  </a:lnTo>
                  <a:lnTo>
                    <a:pt x="1054" y="1286"/>
                  </a:lnTo>
                  <a:lnTo>
                    <a:pt x="1082" y="1268"/>
                  </a:lnTo>
                  <a:lnTo>
                    <a:pt x="1109" y="1249"/>
                  </a:lnTo>
                  <a:lnTo>
                    <a:pt x="1136" y="1229"/>
                  </a:lnTo>
                  <a:lnTo>
                    <a:pt x="1160" y="1207"/>
                  </a:lnTo>
                  <a:lnTo>
                    <a:pt x="1184" y="1184"/>
                  </a:lnTo>
                  <a:lnTo>
                    <a:pt x="1207" y="1160"/>
                  </a:lnTo>
                  <a:lnTo>
                    <a:pt x="1229" y="1134"/>
                  </a:lnTo>
                  <a:lnTo>
                    <a:pt x="1250" y="1109"/>
                  </a:lnTo>
                  <a:lnTo>
                    <a:pt x="1269" y="1081"/>
                  </a:lnTo>
                  <a:lnTo>
                    <a:pt x="1287" y="1053"/>
                  </a:lnTo>
                  <a:lnTo>
                    <a:pt x="1304" y="1024"/>
                  </a:lnTo>
                  <a:lnTo>
                    <a:pt x="1319" y="993"/>
                  </a:lnTo>
                  <a:lnTo>
                    <a:pt x="1333" y="963"/>
                  </a:lnTo>
                  <a:lnTo>
                    <a:pt x="1346" y="931"/>
                  </a:lnTo>
                  <a:lnTo>
                    <a:pt x="1356" y="900"/>
                  </a:lnTo>
                  <a:lnTo>
                    <a:pt x="1365" y="867"/>
                  </a:lnTo>
                  <a:lnTo>
                    <a:pt x="1373" y="833"/>
                  </a:lnTo>
                  <a:lnTo>
                    <a:pt x="1380" y="799"/>
                  </a:lnTo>
                  <a:lnTo>
                    <a:pt x="1384" y="764"/>
                  </a:lnTo>
                  <a:lnTo>
                    <a:pt x="1387" y="729"/>
                  </a:lnTo>
                  <a:lnTo>
                    <a:pt x="1387" y="693"/>
                  </a:lnTo>
                  <a:lnTo>
                    <a:pt x="1387" y="693"/>
                  </a:lnTo>
                  <a:lnTo>
                    <a:pt x="1387" y="658"/>
                  </a:lnTo>
                  <a:lnTo>
                    <a:pt x="1384" y="623"/>
                  </a:lnTo>
                  <a:lnTo>
                    <a:pt x="1380" y="588"/>
                  </a:lnTo>
                  <a:lnTo>
                    <a:pt x="1373" y="554"/>
                  </a:lnTo>
                  <a:lnTo>
                    <a:pt x="1365" y="520"/>
                  </a:lnTo>
                  <a:lnTo>
                    <a:pt x="1356" y="487"/>
                  </a:lnTo>
                  <a:lnTo>
                    <a:pt x="1346" y="456"/>
                  </a:lnTo>
                  <a:lnTo>
                    <a:pt x="1333" y="424"/>
                  </a:lnTo>
                  <a:lnTo>
                    <a:pt x="1319" y="392"/>
                  </a:lnTo>
                  <a:lnTo>
                    <a:pt x="1304" y="363"/>
                  </a:lnTo>
                  <a:lnTo>
                    <a:pt x="1287" y="334"/>
                  </a:lnTo>
                  <a:lnTo>
                    <a:pt x="1269" y="306"/>
                  </a:lnTo>
                  <a:lnTo>
                    <a:pt x="1250" y="278"/>
                  </a:lnTo>
                  <a:lnTo>
                    <a:pt x="1229" y="253"/>
                  </a:lnTo>
                  <a:lnTo>
                    <a:pt x="1207" y="227"/>
                  </a:lnTo>
                  <a:lnTo>
                    <a:pt x="1184" y="203"/>
                  </a:lnTo>
                  <a:lnTo>
                    <a:pt x="1160" y="180"/>
                  </a:lnTo>
                  <a:lnTo>
                    <a:pt x="1136" y="158"/>
                  </a:lnTo>
                  <a:lnTo>
                    <a:pt x="1109" y="137"/>
                  </a:lnTo>
                  <a:lnTo>
                    <a:pt x="1082" y="118"/>
                  </a:lnTo>
                  <a:lnTo>
                    <a:pt x="1054" y="101"/>
                  </a:lnTo>
                  <a:lnTo>
                    <a:pt x="1025" y="84"/>
                  </a:lnTo>
                  <a:lnTo>
                    <a:pt x="995" y="68"/>
                  </a:lnTo>
                  <a:lnTo>
                    <a:pt x="964" y="55"/>
                  </a:lnTo>
                  <a:lnTo>
                    <a:pt x="933" y="43"/>
                  </a:lnTo>
                  <a:lnTo>
                    <a:pt x="900" y="32"/>
                  </a:lnTo>
                  <a:lnTo>
                    <a:pt x="867" y="22"/>
                  </a:lnTo>
                  <a:lnTo>
                    <a:pt x="834" y="14"/>
                  </a:lnTo>
                  <a:lnTo>
                    <a:pt x="799" y="8"/>
                  </a:lnTo>
                  <a:lnTo>
                    <a:pt x="765" y="4"/>
                  </a:lnTo>
                  <a:lnTo>
                    <a:pt x="730" y="1"/>
                  </a:lnTo>
                  <a:lnTo>
                    <a:pt x="694" y="0"/>
                  </a:lnTo>
                  <a:lnTo>
                    <a:pt x="694" y="0"/>
                  </a:lnTo>
                  <a:lnTo>
                    <a:pt x="658" y="1"/>
                  </a:lnTo>
                  <a:lnTo>
                    <a:pt x="623" y="4"/>
                  </a:lnTo>
                  <a:lnTo>
                    <a:pt x="588" y="8"/>
                  </a:lnTo>
                  <a:lnTo>
                    <a:pt x="554" y="14"/>
                  </a:lnTo>
                  <a:lnTo>
                    <a:pt x="521" y="22"/>
                  </a:lnTo>
                  <a:lnTo>
                    <a:pt x="488" y="32"/>
                  </a:lnTo>
                  <a:lnTo>
                    <a:pt x="456" y="43"/>
                  </a:lnTo>
                  <a:lnTo>
                    <a:pt x="424" y="55"/>
                  </a:lnTo>
                  <a:lnTo>
                    <a:pt x="394" y="68"/>
                  </a:lnTo>
                  <a:lnTo>
                    <a:pt x="363" y="84"/>
                  </a:lnTo>
                  <a:lnTo>
                    <a:pt x="334" y="101"/>
                  </a:lnTo>
                  <a:lnTo>
                    <a:pt x="306" y="118"/>
                  </a:lnTo>
                  <a:lnTo>
                    <a:pt x="280" y="137"/>
                  </a:lnTo>
                  <a:lnTo>
                    <a:pt x="253" y="158"/>
                  </a:lnTo>
                  <a:lnTo>
                    <a:pt x="227" y="180"/>
                  </a:lnTo>
                  <a:lnTo>
                    <a:pt x="204" y="203"/>
                  </a:lnTo>
                  <a:lnTo>
                    <a:pt x="181" y="227"/>
                  </a:lnTo>
                  <a:lnTo>
                    <a:pt x="159" y="253"/>
                  </a:lnTo>
                  <a:lnTo>
                    <a:pt x="139" y="278"/>
                  </a:lnTo>
                  <a:lnTo>
                    <a:pt x="119" y="306"/>
                  </a:lnTo>
                  <a:lnTo>
                    <a:pt x="101" y="334"/>
                  </a:lnTo>
                  <a:lnTo>
                    <a:pt x="84" y="363"/>
                  </a:lnTo>
                  <a:lnTo>
                    <a:pt x="70" y="392"/>
                  </a:lnTo>
                  <a:lnTo>
                    <a:pt x="55" y="424"/>
                  </a:lnTo>
                  <a:lnTo>
                    <a:pt x="43" y="456"/>
                  </a:lnTo>
                  <a:lnTo>
                    <a:pt x="32" y="487"/>
                  </a:lnTo>
                  <a:lnTo>
                    <a:pt x="22" y="520"/>
                  </a:lnTo>
                  <a:lnTo>
                    <a:pt x="15" y="554"/>
                  </a:lnTo>
                  <a:lnTo>
                    <a:pt x="9" y="588"/>
                  </a:lnTo>
                  <a:lnTo>
                    <a:pt x="4" y="623"/>
                  </a:lnTo>
                  <a:lnTo>
                    <a:pt x="2" y="658"/>
                  </a:lnTo>
                  <a:lnTo>
                    <a:pt x="0" y="693"/>
                  </a:lnTo>
                  <a:close/>
                </a:path>
              </a:pathLst>
            </a:custGeom>
            <a:solidFill>
              <a:srgbClr val="BDB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6"/>
            <p:cNvSpPr/>
            <p:nvPr/>
          </p:nvSpPr>
          <p:spPr bwMode="auto">
            <a:xfrm>
              <a:off x="6356350" y="5232401"/>
              <a:ext cx="733425" cy="733425"/>
            </a:xfrm>
            <a:custGeom>
              <a:avLst/>
              <a:gdLst>
                <a:gd name="T0" fmla="*/ 2 w 1387"/>
                <a:gd name="T1" fmla="*/ 729 h 1387"/>
                <a:gd name="T2" fmla="*/ 15 w 1387"/>
                <a:gd name="T3" fmla="*/ 833 h 1387"/>
                <a:gd name="T4" fmla="*/ 43 w 1387"/>
                <a:gd name="T5" fmla="*/ 931 h 1387"/>
                <a:gd name="T6" fmla="*/ 84 w 1387"/>
                <a:gd name="T7" fmla="*/ 1024 h 1387"/>
                <a:gd name="T8" fmla="*/ 139 w 1387"/>
                <a:gd name="T9" fmla="*/ 1109 h 1387"/>
                <a:gd name="T10" fmla="*/ 204 w 1387"/>
                <a:gd name="T11" fmla="*/ 1184 h 1387"/>
                <a:gd name="T12" fmla="*/ 280 w 1387"/>
                <a:gd name="T13" fmla="*/ 1249 h 1387"/>
                <a:gd name="T14" fmla="*/ 363 w 1387"/>
                <a:gd name="T15" fmla="*/ 1303 h 1387"/>
                <a:gd name="T16" fmla="*/ 456 w 1387"/>
                <a:gd name="T17" fmla="*/ 1344 h 1387"/>
                <a:gd name="T18" fmla="*/ 554 w 1387"/>
                <a:gd name="T19" fmla="*/ 1372 h 1387"/>
                <a:gd name="T20" fmla="*/ 658 w 1387"/>
                <a:gd name="T21" fmla="*/ 1385 h 1387"/>
                <a:gd name="T22" fmla="*/ 730 w 1387"/>
                <a:gd name="T23" fmla="*/ 1385 h 1387"/>
                <a:gd name="T24" fmla="*/ 834 w 1387"/>
                <a:gd name="T25" fmla="*/ 1372 h 1387"/>
                <a:gd name="T26" fmla="*/ 933 w 1387"/>
                <a:gd name="T27" fmla="*/ 1344 h 1387"/>
                <a:gd name="T28" fmla="*/ 1025 w 1387"/>
                <a:gd name="T29" fmla="*/ 1303 h 1387"/>
                <a:gd name="T30" fmla="*/ 1109 w 1387"/>
                <a:gd name="T31" fmla="*/ 1249 h 1387"/>
                <a:gd name="T32" fmla="*/ 1184 w 1387"/>
                <a:gd name="T33" fmla="*/ 1184 h 1387"/>
                <a:gd name="T34" fmla="*/ 1250 w 1387"/>
                <a:gd name="T35" fmla="*/ 1109 h 1387"/>
                <a:gd name="T36" fmla="*/ 1304 w 1387"/>
                <a:gd name="T37" fmla="*/ 1024 h 1387"/>
                <a:gd name="T38" fmla="*/ 1346 w 1387"/>
                <a:gd name="T39" fmla="*/ 931 h 1387"/>
                <a:gd name="T40" fmla="*/ 1373 w 1387"/>
                <a:gd name="T41" fmla="*/ 833 h 1387"/>
                <a:gd name="T42" fmla="*/ 1387 w 1387"/>
                <a:gd name="T43" fmla="*/ 729 h 1387"/>
                <a:gd name="T44" fmla="*/ 1387 w 1387"/>
                <a:gd name="T45" fmla="*/ 658 h 1387"/>
                <a:gd name="T46" fmla="*/ 1373 w 1387"/>
                <a:gd name="T47" fmla="*/ 554 h 1387"/>
                <a:gd name="T48" fmla="*/ 1346 w 1387"/>
                <a:gd name="T49" fmla="*/ 456 h 1387"/>
                <a:gd name="T50" fmla="*/ 1304 w 1387"/>
                <a:gd name="T51" fmla="*/ 363 h 1387"/>
                <a:gd name="T52" fmla="*/ 1250 w 1387"/>
                <a:gd name="T53" fmla="*/ 278 h 1387"/>
                <a:gd name="T54" fmla="*/ 1184 w 1387"/>
                <a:gd name="T55" fmla="*/ 203 h 1387"/>
                <a:gd name="T56" fmla="*/ 1109 w 1387"/>
                <a:gd name="T57" fmla="*/ 137 h 1387"/>
                <a:gd name="T58" fmla="*/ 1025 w 1387"/>
                <a:gd name="T59" fmla="*/ 84 h 1387"/>
                <a:gd name="T60" fmla="*/ 933 w 1387"/>
                <a:gd name="T61" fmla="*/ 43 h 1387"/>
                <a:gd name="T62" fmla="*/ 834 w 1387"/>
                <a:gd name="T63" fmla="*/ 14 h 1387"/>
                <a:gd name="T64" fmla="*/ 730 w 1387"/>
                <a:gd name="T65" fmla="*/ 1 h 1387"/>
                <a:gd name="T66" fmla="*/ 658 w 1387"/>
                <a:gd name="T67" fmla="*/ 1 h 1387"/>
                <a:gd name="T68" fmla="*/ 554 w 1387"/>
                <a:gd name="T69" fmla="*/ 14 h 1387"/>
                <a:gd name="T70" fmla="*/ 456 w 1387"/>
                <a:gd name="T71" fmla="*/ 43 h 1387"/>
                <a:gd name="T72" fmla="*/ 363 w 1387"/>
                <a:gd name="T73" fmla="*/ 84 h 1387"/>
                <a:gd name="T74" fmla="*/ 280 w 1387"/>
                <a:gd name="T75" fmla="*/ 137 h 1387"/>
                <a:gd name="T76" fmla="*/ 204 w 1387"/>
                <a:gd name="T77" fmla="*/ 203 h 1387"/>
                <a:gd name="T78" fmla="*/ 139 w 1387"/>
                <a:gd name="T79" fmla="*/ 278 h 1387"/>
                <a:gd name="T80" fmla="*/ 84 w 1387"/>
                <a:gd name="T81" fmla="*/ 363 h 1387"/>
                <a:gd name="T82" fmla="*/ 43 w 1387"/>
                <a:gd name="T83" fmla="*/ 456 h 1387"/>
                <a:gd name="T84" fmla="*/ 15 w 1387"/>
                <a:gd name="T85" fmla="*/ 554 h 1387"/>
                <a:gd name="T86" fmla="*/ 2 w 1387"/>
                <a:gd name="T87" fmla="*/ 658 h 1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87" h="1387">
                  <a:moveTo>
                    <a:pt x="0" y="693"/>
                  </a:moveTo>
                  <a:lnTo>
                    <a:pt x="0" y="693"/>
                  </a:lnTo>
                  <a:lnTo>
                    <a:pt x="2" y="729"/>
                  </a:lnTo>
                  <a:lnTo>
                    <a:pt x="4" y="764"/>
                  </a:lnTo>
                  <a:lnTo>
                    <a:pt x="9" y="799"/>
                  </a:lnTo>
                  <a:lnTo>
                    <a:pt x="15" y="833"/>
                  </a:lnTo>
                  <a:lnTo>
                    <a:pt x="22" y="867"/>
                  </a:lnTo>
                  <a:lnTo>
                    <a:pt x="32" y="900"/>
                  </a:lnTo>
                  <a:lnTo>
                    <a:pt x="43" y="931"/>
                  </a:lnTo>
                  <a:lnTo>
                    <a:pt x="55" y="963"/>
                  </a:lnTo>
                  <a:lnTo>
                    <a:pt x="70" y="993"/>
                  </a:lnTo>
                  <a:lnTo>
                    <a:pt x="84" y="1024"/>
                  </a:lnTo>
                  <a:lnTo>
                    <a:pt x="101" y="1053"/>
                  </a:lnTo>
                  <a:lnTo>
                    <a:pt x="119" y="1081"/>
                  </a:lnTo>
                  <a:lnTo>
                    <a:pt x="139" y="1109"/>
                  </a:lnTo>
                  <a:lnTo>
                    <a:pt x="159" y="1134"/>
                  </a:lnTo>
                  <a:lnTo>
                    <a:pt x="181" y="1160"/>
                  </a:lnTo>
                  <a:lnTo>
                    <a:pt x="204" y="1184"/>
                  </a:lnTo>
                  <a:lnTo>
                    <a:pt x="227" y="1207"/>
                  </a:lnTo>
                  <a:lnTo>
                    <a:pt x="253" y="1229"/>
                  </a:lnTo>
                  <a:lnTo>
                    <a:pt x="280" y="1249"/>
                  </a:lnTo>
                  <a:lnTo>
                    <a:pt x="306" y="1268"/>
                  </a:lnTo>
                  <a:lnTo>
                    <a:pt x="334" y="1286"/>
                  </a:lnTo>
                  <a:lnTo>
                    <a:pt x="363" y="1303"/>
                  </a:lnTo>
                  <a:lnTo>
                    <a:pt x="394" y="1319"/>
                  </a:lnTo>
                  <a:lnTo>
                    <a:pt x="424" y="1332"/>
                  </a:lnTo>
                  <a:lnTo>
                    <a:pt x="456" y="1344"/>
                  </a:lnTo>
                  <a:lnTo>
                    <a:pt x="488" y="1355"/>
                  </a:lnTo>
                  <a:lnTo>
                    <a:pt x="521" y="1365"/>
                  </a:lnTo>
                  <a:lnTo>
                    <a:pt x="554" y="1372"/>
                  </a:lnTo>
                  <a:lnTo>
                    <a:pt x="588" y="1378"/>
                  </a:lnTo>
                  <a:lnTo>
                    <a:pt x="623" y="1383"/>
                  </a:lnTo>
                  <a:lnTo>
                    <a:pt x="658" y="1385"/>
                  </a:lnTo>
                  <a:lnTo>
                    <a:pt x="694" y="1387"/>
                  </a:lnTo>
                  <a:lnTo>
                    <a:pt x="694" y="1387"/>
                  </a:lnTo>
                  <a:lnTo>
                    <a:pt x="730" y="1385"/>
                  </a:lnTo>
                  <a:lnTo>
                    <a:pt x="765" y="1383"/>
                  </a:lnTo>
                  <a:lnTo>
                    <a:pt x="799" y="1378"/>
                  </a:lnTo>
                  <a:lnTo>
                    <a:pt x="834" y="1372"/>
                  </a:lnTo>
                  <a:lnTo>
                    <a:pt x="867" y="1365"/>
                  </a:lnTo>
                  <a:lnTo>
                    <a:pt x="900" y="1355"/>
                  </a:lnTo>
                  <a:lnTo>
                    <a:pt x="933" y="1344"/>
                  </a:lnTo>
                  <a:lnTo>
                    <a:pt x="964" y="1332"/>
                  </a:lnTo>
                  <a:lnTo>
                    <a:pt x="995" y="1319"/>
                  </a:lnTo>
                  <a:lnTo>
                    <a:pt x="1025" y="1303"/>
                  </a:lnTo>
                  <a:lnTo>
                    <a:pt x="1054" y="1286"/>
                  </a:lnTo>
                  <a:lnTo>
                    <a:pt x="1082" y="1268"/>
                  </a:lnTo>
                  <a:lnTo>
                    <a:pt x="1109" y="1249"/>
                  </a:lnTo>
                  <a:lnTo>
                    <a:pt x="1136" y="1229"/>
                  </a:lnTo>
                  <a:lnTo>
                    <a:pt x="1160" y="1207"/>
                  </a:lnTo>
                  <a:lnTo>
                    <a:pt x="1184" y="1184"/>
                  </a:lnTo>
                  <a:lnTo>
                    <a:pt x="1207" y="1160"/>
                  </a:lnTo>
                  <a:lnTo>
                    <a:pt x="1229" y="1134"/>
                  </a:lnTo>
                  <a:lnTo>
                    <a:pt x="1250" y="1109"/>
                  </a:lnTo>
                  <a:lnTo>
                    <a:pt x="1269" y="1081"/>
                  </a:lnTo>
                  <a:lnTo>
                    <a:pt x="1287" y="1053"/>
                  </a:lnTo>
                  <a:lnTo>
                    <a:pt x="1304" y="1024"/>
                  </a:lnTo>
                  <a:lnTo>
                    <a:pt x="1319" y="993"/>
                  </a:lnTo>
                  <a:lnTo>
                    <a:pt x="1333" y="963"/>
                  </a:lnTo>
                  <a:lnTo>
                    <a:pt x="1346" y="931"/>
                  </a:lnTo>
                  <a:lnTo>
                    <a:pt x="1356" y="900"/>
                  </a:lnTo>
                  <a:lnTo>
                    <a:pt x="1365" y="867"/>
                  </a:lnTo>
                  <a:lnTo>
                    <a:pt x="1373" y="833"/>
                  </a:lnTo>
                  <a:lnTo>
                    <a:pt x="1380" y="799"/>
                  </a:lnTo>
                  <a:lnTo>
                    <a:pt x="1384" y="764"/>
                  </a:lnTo>
                  <a:lnTo>
                    <a:pt x="1387" y="729"/>
                  </a:lnTo>
                  <a:lnTo>
                    <a:pt x="1387" y="693"/>
                  </a:lnTo>
                  <a:lnTo>
                    <a:pt x="1387" y="693"/>
                  </a:lnTo>
                  <a:lnTo>
                    <a:pt x="1387" y="658"/>
                  </a:lnTo>
                  <a:lnTo>
                    <a:pt x="1384" y="623"/>
                  </a:lnTo>
                  <a:lnTo>
                    <a:pt x="1380" y="588"/>
                  </a:lnTo>
                  <a:lnTo>
                    <a:pt x="1373" y="554"/>
                  </a:lnTo>
                  <a:lnTo>
                    <a:pt x="1365" y="520"/>
                  </a:lnTo>
                  <a:lnTo>
                    <a:pt x="1356" y="487"/>
                  </a:lnTo>
                  <a:lnTo>
                    <a:pt x="1346" y="456"/>
                  </a:lnTo>
                  <a:lnTo>
                    <a:pt x="1333" y="424"/>
                  </a:lnTo>
                  <a:lnTo>
                    <a:pt x="1319" y="392"/>
                  </a:lnTo>
                  <a:lnTo>
                    <a:pt x="1304" y="363"/>
                  </a:lnTo>
                  <a:lnTo>
                    <a:pt x="1287" y="334"/>
                  </a:lnTo>
                  <a:lnTo>
                    <a:pt x="1269" y="306"/>
                  </a:lnTo>
                  <a:lnTo>
                    <a:pt x="1250" y="278"/>
                  </a:lnTo>
                  <a:lnTo>
                    <a:pt x="1229" y="253"/>
                  </a:lnTo>
                  <a:lnTo>
                    <a:pt x="1207" y="227"/>
                  </a:lnTo>
                  <a:lnTo>
                    <a:pt x="1184" y="203"/>
                  </a:lnTo>
                  <a:lnTo>
                    <a:pt x="1160" y="180"/>
                  </a:lnTo>
                  <a:lnTo>
                    <a:pt x="1136" y="158"/>
                  </a:lnTo>
                  <a:lnTo>
                    <a:pt x="1109" y="137"/>
                  </a:lnTo>
                  <a:lnTo>
                    <a:pt x="1082" y="118"/>
                  </a:lnTo>
                  <a:lnTo>
                    <a:pt x="1054" y="101"/>
                  </a:lnTo>
                  <a:lnTo>
                    <a:pt x="1025" y="84"/>
                  </a:lnTo>
                  <a:lnTo>
                    <a:pt x="995" y="68"/>
                  </a:lnTo>
                  <a:lnTo>
                    <a:pt x="964" y="55"/>
                  </a:lnTo>
                  <a:lnTo>
                    <a:pt x="933" y="43"/>
                  </a:lnTo>
                  <a:lnTo>
                    <a:pt x="900" y="32"/>
                  </a:lnTo>
                  <a:lnTo>
                    <a:pt x="867" y="22"/>
                  </a:lnTo>
                  <a:lnTo>
                    <a:pt x="834" y="14"/>
                  </a:lnTo>
                  <a:lnTo>
                    <a:pt x="799" y="8"/>
                  </a:lnTo>
                  <a:lnTo>
                    <a:pt x="765" y="4"/>
                  </a:lnTo>
                  <a:lnTo>
                    <a:pt x="730" y="1"/>
                  </a:lnTo>
                  <a:lnTo>
                    <a:pt x="694" y="0"/>
                  </a:lnTo>
                  <a:lnTo>
                    <a:pt x="694" y="0"/>
                  </a:lnTo>
                  <a:lnTo>
                    <a:pt x="658" y="1"/>
                  </a:lnTo>
                  <a:lnTo>
                    <a:pt x="623" y="4"/>
                  </a:lnTo>
                  <a:lnTo>
                    <a:pt x="588" y="8"/>
                  </a:lnTo>
                  <a:lnTo>
                    <a:pt x="554" y="14"/>
                  </a:lnTo>
                  <a:lnTo>
                    <a:pt x="521" y="22"/>
                  </a:lnTo>
                  <a:lnTo>
                    <a:pt x="488" y="32"/>
                  </a:lnTo>
                  <a:lnTo>
                    <a:pt x="456" y="43"/>
                  </a:lnTo>
                  <a:lnTo>
                    <a:pt x="424" y="55"/>
                  </a:lnTo>
                  <a:lnTo>
                    <a:pt x="394" y="68"/>
                  </a:lnTo>
                  <a:lnTo>
                    <a:pt x="363" y="84"/>
                  </a:lnTo>
                  <a:lnTo>
                    <a:pt x="334" y="101"/>
                  </a:lnTo>
                  <a:lnTo>
                    <a:pt x="306" y="118"/>
                  </a:lnTo>
                  <a:lnTo>
                    <a:pt x="280" y="137"/>
                  </a:lnTo>
                  <a:lnTo>
                    <a:pt x="253" y="158"/>
                  </a:lnTo>
                  <a:lnTo>
                    <a:pt x="227" y="180"/>
                  </a:lnTo>
                  <a:lnTo>
                    <a:pt x="204" y="203"/>
                  </a:lnTo>
                  <a:lnTo>
                    <a:pt x="181" y="227"/>
                  </a:lnTo>
                  <a:lnTo>
                    <a:pt x="159" y="253"/>
                  </a:lnTo>
                  <a:lnTo>
                    <a:pt x="139" y="278"/>
                  </a:lnTo>
                  <a:lnTo>
                    <a:pt x="119" y="306"/>
                  </a:lnTo>
                  <a:lnTo>
                    <a:pt x="101" y="334"/>
                  </a:lnTo>
                  <a:lnTo>
                    <a:pt x="84" y="363"/>
                  </a:lnTo>
                  <a:lnTo>
                    <a:pt x="70" y="392"/>
                  </a:lnTo>
                  <a:lnTo>
                    <a:pt x="55" y="424"/>
                  </a:lnTo>
                  <a:lnTo>
                    <a:pt x="43" y="456"/>
                  </a:lnTo>
                  <a:lnTo>
                    <a:pt x="32" y="487"/>
                  </a:lnTo>
                  <a:lnTo>
                    <a:pt x="22" y="520"/>
                  </a:lnTo>
                  <a:lnTo>
                    <a:pt x="15" y="554"/>
                  </a:lnTo>
                  <a:lnTo>
                    <a:pt x="9" y="588"/>
                  </a:lnTo>
                  <a:lnTo>
                    <a:pt x="4" y="623"/>
                  </a:lnTo>
                  <a:lnTo>
                    <a:pt x="2" y="658"/>
                  </a:lnTo>
                  <a:lnTo>
                    <a:pt x="0" y="69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061" name="Picture 37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175" y="5229226"/>
              <a:ext cx="738188" cy="738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Freeform 38"/>
            <p:cNvSpPr/>
            <p:nvPr/>
          </p:nvSpPr>
          <p:spPr bwMode="auto">
            <a:xfrm>
              <a:off x="1854200" y="4800601"/>
              <a:ext cx="1593850" cy="982663"/>
            </a:xfrm>
            <a:custGeom>
              <a:avLst/>
              <a:gdLst>
                <a:gd name="T0" fmla="*/ 1 w 3011"/>
                <a:gd name="T1" fmla="*/ 1549 h 1855"/>
                <a:gd name="T2" fmla="*/ 11 w 3011"/>
                <a:gd name="T3" fmla="*/ 1682 h 1855"/>
                <a:gd name="T4" fmla="*/ 31 w 3011"/>
                <a:gd name="T5" fmla="*/ 1812 h 1855"/>
                <a:gd name="T6" fmla="*/ 2970 w 3011"/>
                <a:gd name="T7" fmla="*/ 1855 h 1855"/>
                <a:gd name="T8" fmla="*/ 2994 w 3011"/>
                <a:gd name="T9" fmla="*/ 1726 h 1855"/>
                <a:gd name="T10" fmla="*/ 3008 w 3011"/>
                <a:gd name="T11" fmla="*/ 1594 h 1855"/>
                <a:gd name="T12" fmla="*/ 3011 w 3011"/>
                <a:gd name="T13" fmla="*/ 1504 h 1855"/>
                <a:gd name="T14" fmla="*/ 3006 w 3011"/>
                <a:gd name="T15" fmla="*/ 1388 h 1855"/>
                <a:gd name="T16" fmla="*/ 2993 w 3011"/>
                <a:gd name="T17" fmla="*/ 1276 h 1855"/>
                <a:gd name="T18" fmla="*/ 2972 w 3011"/>
                <a:gd name="T19" fmla="*/ 1165 h 1855"/>
                <a:gd name="T20" fmla="*/ 2943 w 3011"/>
                <a:gd name="T21" fmla="*/ 1057 h 1855"/>
                <a:gd name="T22" fmla="*/ 2906 w 3011"/>
                <a:gd name="T23" fmla="*/ 953 h 1855"/>
                <a:gd name="T24" fmla="*/ 2862 w 3011"/>
                <a:gd name="T25" fmla="*/ 852 h 1855"/>
                <a:gd name="T26" fmla="*/ 2811 w 3011"/>
                <a:gd name="T27" fmla="*/ 756 h 1855"/>
                <a:gd name="T28" fmla="*/ 2753 w 3011"/>
                <a:gd name="T29" fmla="*/ 664 h 1855"/>
                <a:gd name="T30" fmla="*/ 2689 w 3011"/>
                <a:gd name="T31" fmla="*/ 575 h 1855"/>
                <a:gd name="T32" fmla="*/ 2619 w 3011"/>
                <a:gd name="T33" fmla="*/ 493 h 1855"/>
                <a:gd name="T34" fmla="*/ 2543 w 3011"/>
                <a:gd name="T35" fmla="*/ 415 h 1855"/>
                <a:gd name="T36" fmla="*/ 2462 w 3011"/>
                <a:gd name="T37" fmla="*/ 343 h 1855"/>
                <a:gd name="T38" fmla="*/ 2376 w 3011"/>
                <a:gd name="T39" fmla="*/ 278 h 1855"/>
                <a:gd name="T40" fmla="*/ 2285 w 3011"/>
                <a:gd name="T41" fmla="*/ 217 h 1855"/>
                <a:gd name="T42" fmla="*/ 2190 w 3011"/>
                <a:gd name="T43" fmla="*/ 165 h 1855"/>
                <a:gd name="T44" fmla="*/ 2091 w 3011"/>
                <a:gd name="T45" fmla="*/ 117 h 1855"/>
                <a:gd name="T46" fmla="*/ 1987 w 3011"/>
                <a:gd name="T47" fmla="*/ 79 h 1855"/>
                <a:gd name="T48" fmla="*/ 1882 w 3011"/>
                <a:gd name="T49" fmla="*/ 47 h 1855"/>
                <a:gd name="T50" fmla="*/ 1771 w 3011"/>
                <a:gd name="T51" fmla="*/ 23 h 1855"/>
                <a:gd name="T52" fmla="*/ 1660 w 3011"/>
                <a:gd name="T53" fmla="*/ 7 h 1855"/>
                <a:gd name="T54" fmla="*/ 1544 w 3011"/>
                <a:gd name="T55" fmla="*/ 0 h 1855"/>
                <a:gd name="T56" fmla="*/ 1467 w 3011"/>
                <a:gd name="T57" fmla="*/ 0 h 1855"/>
                <a:gd name="T58" fmla="*/ 1352 w 3011"/>
                <a:gd name="T59" fmla="*/ 7 h 1855"/>
                <a:gd name="T60" fmla="*/ 1239 w 3011"/>
                <a:gd name="T61" fmla="*/ 23 h 1855"/>
                <a:gd name="T62" fmla="*/ 1130 w 3011"/>
                <a:gd name="T63" fmla="*/ 47 h 1855"/>
                <a:gd name="T64" fmla="*/ 1023 w 3011"/>
                <a:gd name="T65" fmla="*/ 79 h 1855"/>
                <a:gd name="T66" fmla="*/ 920 w 3011"/>
                <a:gd name="T67" fmla="*/ 117 h 1855"/>
                <a:gd name="T68" fmla="*/ 821 w 3011"/>
                <a:gd name="T69" fmla="*/ 165 h 1855"/>
                <a:gd name="T70" fmla="*/ 726 w 3011"/>
                <a:gd name="T71" fmla="*/ 217 h 1855"/>
                <a:gd name="T72" fmla="*/ 635 w 3011"/>
                <a:gd name="T73" fmla="*/ 278 h 1855"/>
                <a:gd name="T74" fmla="*/ 549 w 3011"/>
                <a:gd name="T75" fmla="*/ 343 h 1855"/>
                <a:gd name="T76" fmla="*/ 467 w 3011"/>
                <a:gd name="T77" fmla="*/ 415 h 1855"/>
                <a:gd name="T78" fmla="*/ 392 w 3011"/>
                <a:gd name="T79" fmla="*/ 493 h 1855"/>
                <a:gd name="T80" fmla="*/ 322 w 3011"/>
                <a:gd name="T81" fmla="*/ 575 h 1855"/>
                <a:gd name="T82" fmla="*/ 257 w 3011"/>
                <a:gd name="T83" fmla="*/ 664 h 1855"/>
                <a:gd name="T84" fmla="*/ 200 w 3011"/>
                <a:gd name="T85" fmla="*/ 756 h 1855"/>
                <a:gd name="T86" fmla="*/ 149 w 3011"/>
                <a:gd name="T87" fmla="*/ 852 h 1855"/>
                <a:gd name="T88" fmla="*/ 104 w 3011"/>
                <a:gd name="T89" fmla="*/ 953 h 1855"/>
                <a:gd name="T90" fmla="*/ 68 w 3011"/>
                <a:gd name="T91" fmla="*/ 1057 h 1855"/>
                <a:gd name="T92" fmla="*/ 39 w 3011"/>
                <a:gd name="T93" fmla="*/ 1165 h 1855"/>
                <a:gd name="T94" fmla="*/ 18 w 3011"/>
                <a:gd name="T95" fmla="*/ 1276 h 1855"/>
                <a:gd name="T96" fmla="*/ 5 w 3011"/>
                <a:gd name="T97" fmla="*/ 1388 h 1855"/>
                <a:gd name="T98" fmla="*/ 0 w 3011"/>
                <a:gd name="T99" fmla="*/ 1504 h 1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11" h="1855">
                  <a:moveTo>
                    <a:pt x="0" y="1504"/>
                  </a:moveTo>
                  <a:lnTo>
                    <a:pt x="0" y="1504"/>
                  </a:lnTo>
                  <a:lnTo>
                    <a:pt x="1" y="1549"/>
                  </a:lnTo>
                  <a:lnTo>
                    <a:pt x="2" y="1594"/>
                  </a:lnTo>
                  <a:lnTo>
                    <a:pt x="6" y="1639"/>
                  </a:lnTo>
                  <a:lnTo>
                    <a:pt x="11" y="1682"/>
                  </a:lnTo>
                  <a:lnTo>
                    <a:pt x="17" y="1726"/>
                  </a:lnTo>
                  <a:lnTo>
                    <a:pt x="24" y="1770"/>
                  </a:lnTo>
                  <a:lnTo>
                    <a:pt x="31" y="1812"/>
                  </a:lnTo>
                  <a:lnTo>
                    <a:pt x="41" y="1855"/>
                  </a:lnTo>
                  <a:lnTo>
                    <a:pt x="2970" y="1855"/>
                  </a:lnTo>
                  <a:lnTo>
                    <a:pt x="2970" y="1855"/>
                  </a:lnTo>
                  <a:lnTo>
                    <a:pt x="2979" y="1812"/>
                  </a:lnTo>
                  <a:lnTo>
                    <a:pt x="2987" y="1770"/>
                  </a:lnTo>
                  <a:lnTo>
                    <a:pt x="2994" y="1726"/>
                  </a:lnTo>
                  <a:lnTo>
                    <a:pt x="3000" y="1682"/>
                  </a:lnTo>
                  <a:lnTo>
                    <a:pt x="3005" y="1639"/>
                  </a:lnTo>
                  <a:lnTo>
                    <a:pt x="3008" y="1594"/>
                  </a:lnTo>
                  <a:lnTo>
                    <a:pt x="3010" y="1549"/>
                  </a:lnTo>
                  <a:lnTo>
                    <a:pt x="3011" y="1504"/>
                  </a:lnTo>
                  <a:lnTo>
                    <a:pt x="3011" y="1504"/>
                  </a:lnTo>
                  <a:lnTo>
                    <a:pt x="3010" y="1465"/>
                  </a:lnTo>
                  <a:lnTo>
                    <a:pt x="3008" y="1427"/>
                  </a:lnTo>
                  <a:lnTo>
                    <a:pt x="3006" y="1388"/>
                  </a:lnTo>
                  <a:lnTo>
                    <a:pt x="3002" y="1351"/>
                  </a:lnTo>
                  <a:lnTo>
                    <a:pt x="2999" y="1313"/>
                  </a:lnTo>
                  <a:lnTo>
                    <a:pt x="2993" y="1276"/>
                  </a:lnTo>
                  <a:lnTo>
                    <a:pt x="2987" y="1238"/>
                  </a:lnTo>
                  <a:lnTo>
                    <a:pt x="2979" y="1202"/>
                  </a:lnTo>
                  <a:lnTo>
                    <a:pt x="2972" y="1165"/>
                  </a:lnTo>
                  <a:lnTo>
                    <a:pt x="2964" y="1129"/>
                  </a:lnTo>
                  <a:lnTo>
                    <a:pt x="2954" y="1092"/>
                  </a:lnTo>
                  <a:lnTo>
                    <a:pt x="2943" y="1057"/>
                  </a:lnTo>
                  <a:lnTo>
                    <a:pt x="2931" y="1022"/>
                  </a:lnTo>
                  <a:lnTo>
                    <a:pt x="2919" y="987"/>
                  </a:lnTo>
                  <a:lnTo>
                    <a:pt x="2906" y="953"/>
                  </a:lnTo>
                  <a:lnTo>
                    <a:pt x="2892" y="919"/>
                  </a:lnTo>
                  <a:lnTo>
                    <a:pt x="2877" y="886"/>
                  </a:lnTo>
                  <a:lnTo>
                    <a:pt x="2862" y="852"/>
                  </a:lnTo>
                  <a:lnTo>
                    <a:pt x="2846" y="819"/>
                  </a:lnTo>
                  <a:lnTo>
                    <a:pt x="2829" y="788"/>
                  </a:lnTo>
                  <a:lnTo>
                    <a:pt x="2811" y="756"/>
                  </a:lnTo>
                  <a:lnTo>
                    <a:pt x="2792" y="724"/>
                  </a:lnTo>
                  <a:lnTo>
                    <a:pt x="2773" y="694"/>
                  </a:lnTo>
                  <a:lnTo>
                    <a:pt x="2753" y="664"/>
                  </a:lnTo>
                  <a:lnTo>
                    <a:pt x="2733" y="633"/>
                  </a:lnTo>
                  <a:lnTo>
                    <a:pt x="2711" y="604"/>
                  </a:lnTo>
                  <a:lnTo>
                    <a:pt x="2689" y="575"/>
                  </a:lnTo>
                  <a:lnTo>
                    <a:pt x="2666" y="547"/>
                  </a:lnTo>
                  <a:lnTo>
                    <a:pt x="2643" y="519"/>
                  </a:lnTo>
                  <a:lnTo>
                    <a:pt x="2619" y="493"/>
                  </a:lnTo>
                  <a:lnTo>
                    <a:pt x="2594" y="466"/>
                  </a:lnTo>
                  <a:lnTo>
                    <a:pt x="2569" y="440"/>
                  </a:lnTo>
                  <a:lnTo>
                    <a:pt x="2543" y="415"/>
                  </a:lnTo>
                  <a:lnTo>
                    <a:pt x="2517" y="391"/>
                  </a:lnTo>
                  <a:lnTo>
                    <a:pt x="2490" y="366"/>
                  </a:lnTo>
                  <a:lnTo>
                    <a:pt x="2462" y="343"/>
                  </a:lnTo>
                  <a:lnTo>
                    <a:pt x="2434" y="320"/>
                  </a:lnTo>
                  <a:lnTo>
                    <a:pt x="2405" y="298"/>
                  </a:lnTo>
                  <a:lnTo>
                    <a:pt x="2376" y="278"/>
                  </a:lnTo>
                  <a:lnTo>
                    <a:pt x="2347" y="257"/>
                  </a:lnTo>
                  <a:lnTo>
                    <a:pt x="2316" y="236"/>
                  </a:lnTo>
                  <a:lnTo>
                    <a:pt x="2285" y="217"/>
                  </a:lnTo>
                  <a:lnTo>
                    <a:pt x="2254" y="199"/>
                  </a:lnTo>
                  <a:lnTo>
                    <a:pt x="2223" y="182"/>
                  </a:lnTo>
                  <a:lnTo>
                    <a:pt x="2190" y="165"/>
                  </a:lnTo>
                  <a:lnTo>
                    <a:pt x="2157" y="148"/>
                  </a:lnTo>
                  <a:lnTo>
                    <a:pt x="2125" y="132"/>
                  </a:lnTo>
                  <a:lnTo>
                    <a:pt x="2091" y="117"/>
                  </a:lnTo>
                  <a:lnTo>
                    <a:pt x="2057" y="104"/>
                  </a:lnTo>
                  <a:lnTo>
                    <a:pt x="2023" y="91"/>
                  </a:lnTo>
                  <a:lnTo>
                    <a:pt x="1987" y="79"/>
                  </a:lnTo>
                  <a:lnTo>
                    <a:pt x="1952" y="68"/>
                  </a:lnTo>
                  <a:lnTo>
                    <a:pt x="1917" y="57"/>
                  </a:lnTo>
                  <a:lnTo>
                    <a:pt x="1882" y="47"/>
                  </a:lnTo>
                  <a:lnTo>
                    <a:pt x="1845" y="38"/>
                  </a:lnTo>
                  <a:lnTo>
                    <a:pt x="1809" y="30"/>
                  </a:lnTo>
                  <a:lnTo>
                    <a:pt x="1771" y="23"/>
                  </a:lnTo>
                  <a:lnTo>
                    <a:pt x="1735" y="17"/>
                  </a:lnTo>
                  <a:lnTo>
                    <a:pt x="1697" y="12"/>
                  </a:lnTo>
                  <a:lnTo>
                    <a:pt x="1660" y="7"/>
                  </a:lnTo>
                  <a:lnTo>
                    <a:pt x="1621" y="3"/>
                  </a:lnTo>
                  <a:lnTo>
                    <a:pt x="1583" y="1"/>
                  </a:lnTo>
                  <a:lnTo>
                    <a:pt x="1544" y="0"/>
                  </a:lnTo>
                  <a:lnTo>
                    <a:pt x="1505" y="0"/>
                  </a:lnTo>
                  <a:lnTo>
                    <a:pt x="1505" y="0"/>
                  </a:lnTo>
                  <a:lnTo>
                    <a:pt x="1467" y="0"/>
                  </a:lnTo>
                  <a:lnTo>
                    <a:pt x="1428" y="1"/>
                  </a:lnTo>
                  <a:lnTo>
                    <a:pt x="1390" y="3"/>
                  </a:lnTo>
                  <a:lnTo>
                    <a:pt x="1352" y="7"/>
                  </a:lnTo>
                  <a:lnTo>
                    <a:pt x="1314" y="12"/>
                  </a:lnTo>
                  <a:lnTo>
                    <a:pt x="1277" y="17"/>
                  </a:lnTo>
                  <a:lnTo>
                    <a:pt x="1239" y="23"/>
                  </a:lnTo>
                  <a:lnTo>
                    <a:pt x="1203" y="30"/>
                  </a:lnTo>
                  <a:lnTo>
                    <a:pt x="1165" y="38"/>
                  </a:lnTo>
                  <a:lnTo>
                    <a:pt x="1130" y="47"/>
                  </a:lnTo>
                  <a:lnTo>
                    <a:pt x="1094" y="57"/>
                  </a:lnTo>
                  <a:lnTo>
                    <a:pt x="1059" y="68"/>
                  </a:lnTo>
                  <a:lnTo>
                    <a:pt x="1023" y="79"/>
                  </a:lnTo>
                  <a:lnTo>
                    <a:pt x="988" y="91"/>
                  </a:lnTo>
                  <a:lnTo>
                    <a:pt x="954" y="104"/>
                  </a:lnTo>
                  <a:lnTo>
                    <a:pt x="920" y="117"/>
                  </a:lnTo>
                  <a:lnTo>
                    <a:pt x="886" y="132"/>
                  </a:lnTo>
                  <a:lnTo>
                    <a:pt x="853" y="148"/>
                  </a:lnTo>
                  <a:lnTo>
                    <a:pt x="821" y="165"/>
                  </a:lnTo>
                  <a:lnTo>
                    <a:pt x="789" y="182"/>
                  </a:lnTo>
                  <a:lnTo>
                    <a:pt x="756" y="199"/>
                  </a:lnTo>
                  <a:lnTo>
                    <a:pt x="726" y="217"/>
                  </a:lnTo>
                  <a:lnTo>
                    <a:pt x="694" y="236"/>
                  </a:lnTo>
                  <a:lnTo>
                    <a:pt x="664" y="257"/>
                  </a:lnTo>
                  <a:lnTo>
                    <a:pt x="635" y="278"/>
                  </a:lnTo>
                  <a:lnTo>
                    <a:pt x="606" y="298"/>
                  </a:lnTo>
                  <a:lnTo>
                    <a:pt x="577" y="320"/>
                  </a:lnTo>
                  <a:lnTo>
                    <a:pt x="549" y="343"/>
                  </a:lnTo>
                  <a:lnTo>
                    <a:pt x="521" y="366"/>
                  </a:lnTo>
                  <a:lnTo>
                    <a:pt x="494" y="391"/>
                  </a:lnTo>
                  <a:lnTo>
                    <a:pt x="467" y="415"/>
                  </a:lnTo>
                  <a:lnTo>
                    <a:pt x="442" y="440"/>
                  </a:lnTo>
                  <a:lnTo>
                    <a:pt x="416" y="466"/>
                  </a:lnTo>
                  <a:lnTo>
                    <a:pt x="392" y="493"/>
                  </a:lnTo>
                  <a:lnTo>
                    <a:pt x="368" y="519"/>
                  </a:lnTo>
                  <a:lnTo>
                    <a:pt x="345" y="547"/>
                  </a:lnTo>
                  <a:lnTo>
                    <a:pt x="322" y="575"/>
                  </a:lnTo>
                  <a:lnTo>
                    <a:pt x="300" y="604"/>
                  </a:lnTo>
                  <a:lnTo>
                    <a:pt x="278" y="633"/>
                  </a:lnTo>
                  <a:lnTo>
                    <a:pt x="257" y="664"/>
                  </a:lnTo>
                  <a:lnTo>
                    <a:pt x="238" y="694"/>
                  </a:lnTo>
                  <a:lnTo>
                    <a:pt x="218" y="724"/>
                  </a:lnTo>
                  <a:lnTo>
                    <a:pt x="200" y="756"/>
                  </a:lnTo>
                  <a:lnTo>
                    <a:pt x="182" y="788"/>
                  </a:lnTo>
                  <a:lnTo>
                    <a:pt x="165" y="819"/>
                  </a:lnTo>
                  <a:lnTo>
                    <a:pt x="149" y="852"/>
                  </a:lnTo>
                  <a:lnTo>
                    <a:pt x="133" y="886"/>
                  </a:lnTo>
                  <a:lnTo>
                    <a:pt x="119" y="919"/>
                  </a:lnTo>
                  <a:lnTo>
                    <a:pt x="104" y="953"/>
                  </a:lnTo>
                  <a:lnTo>
                    <a:pt x="92" y="987"/>
                  </a:lnTo>
                  <a:lnTo>
                    <a:pt x="80" y="1022"/>
                  </a:lnTo>
                  <a:lnTo>
                    <a:pt x="68" y="1057"/>
                  </a:lnTo>
                  <a:lnTo>
                    <a:pt x="57" y="1092"/>
                  </a:lnTo>
                  <a:lnTo>
                    <a:pt x="47" y="1129"/>
                  </a:lnTo>
                  <a:lnTo>
                    <a:pt x="39" y="1165"/>
                  </a:lnTo>
                  <a:lnTo>
                    <a:pt x="31" y="1202"/>
                  </a:lnTo>
                  <a:lnTo>
                    <a:pt x="24" y="1238"/>
                  </a:lnTo>
                  <a:lnTo>
                    <a:pt x="18" y="1276"/>
                  </a:lnTo>
                  <a:lnTo>
                    <a:pt x="12" y="1313"/>
                  </a:lnTo>
                  <a:lnTo>
                    <a:pt x="8" y="1351"/>
                  </a:lnTo>
                  <a:lnTo>
                    <a:pt x="5" y="1388"/>
                  </a:lnTo>
                  <a:lnTo>
                    <a:pt x="2" y="1427"/>
                  </a:lnTo>
                  <a:lnTo>
                    <a:pt x="1" y="1465"/>
                  </a:lnTo>
                  <a:lnTo>
                    <a:pt x="0" y="1504"/>
                  </a:lnTo>
                  <a:close/>
                </a:path>
              </a:pathLst>
            </a:custGeom>
            <a:solidFill>
              <a:srgbClr val="4A4A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1854200" y="4800601"/>
              <a:ext cx="1593850" cy="982663"/>
            </a:xfrm>
            <a:custGeom>
              <a:avLst/>
              <a:gdLst>
                <a:gd name="T0" fmla="*/ 1 w 3011"/>
                <a:gd name="T1" fmla="*/ 1549 h 1855"/>
                <a:gd name="T2" fmla="*/ 11 w 3011"/>
                <a:gd name="T3" fmla="*/ 1682 h 1855"/>
                <a:gd name="T4" fmla="*/ 31 w 3011"/>
                <a:gd name="T5" fmla="*/ 1812 h 1855"/>
                <a:gd name="T6" fmla="*/ 2970 w 3011"/>
                <a:gd name="T7" fmla="*/ 1855 h 1855"/>
                <a:gd name="T8" fmla="*/ 2994 w 3011"/>
                <a:gd name="T9" fmla="*/ 1726 h 1855"/>
                <a:gd name="T10" fmla="*/ 3008 w 3011"/>
                <a:gd name="T11" fmla="*/ 1594 h 1855"/>
                <a:gd name="T12" fmla="*/ 3011 w 3011"/>
                <a:gd name="T13" fmla="*/ 1504 h 1855"/>
                <a:gd name="T14" fmla="*/ 3006 w 3011"/>
                <a:gd name="T15" fmla="*/ 1388 h 1855"/>
                <a:gd name="T16" fmla="*/ 2993 w 3011"/>
                <a:gd name="T17" fmla="*/ 1276 h 1855"/>
                <a:gd name="T18" fmla="*/ 2972 w 3011"/>
                <a:gd name="T19" fmla="*/ 1165 h 1855"/>
                <a:gd name="T20" fmla="*/ 2943 w 3011"/>
                <a:gd name="T21" fmla="*/ 1057 h 1855"/>
                <a:gd name="T22" fmla="*/ 2906 w 3011"/>
                <a:gd name="T23" fmla="*/ 953 h 1855"/>
                <a:gd name="T24" fmla="*/ 2862 w 3011"/>
                <a:gd name="T25" fmla="*/ 852 h 1855"/>
                <a:gd name="T26" fmla="*/ 2811 w 3011"/>
                <a:gd name="T27" fmla="*/ 756 h 1855"/>
                <a:gd name="T28" fmla="*/ 2753 w 3011"/>
                <a:gd name="T29" fmla="*/ 664 h 1855"/>
                <a:gd name="T30" fmla="*/ 2689 w 3011"/>
                <a:gd name="T31" fmla="*/ 575 h 1855"/>
                <a:gd name="T32" fmla="*/ 2619 w 3011"/>
                <a:gd name="T33" fmla="*/ 493 h 1855"/>
                <a:gd name="T34" fmla="*/ 2543 w 3011"/>
                <a:gd name="T35" fmla="*/ 415 h 1855"/>
                <a:gd name="T36" fmla="*/ 2462 w 3011"/>
                <a:gd name="T37" fmla="*/ 343 h 1855"/>
                <a:gd name="T38" fmla="*/ 2376 w 3011"/>
                <a:gd name="T39" fmla="*/ 278 h 1855"/>
                <a:gd name="T40" fmla="*/ 2285 w 3011"/>
                <a:gd name="T41" fmla="*/ 217 h 1855"/>
                <a:gd name="T42" fmla="*/ 2190 w 3011"/>
                <a:gd name="T43" fmla="*/ 165 h 1855"/>
                <a:gd name="T44" fmla="*/ 2091 w 3011"/>
                <a:gd name="T45" fmla="*/ 117 h 1855"/>
                <a:gd name="T46" fmla="*/ 1987 w 3011"/>
                <a:gd name="T47" fmla="*/ 79 h 1855"/>
                <a:gd name="T48" fmla="*/ 1882 w 3011"/>
                <a:gd name="T49" fmla="*/ 47 h 1855"/>
                <a:gd name="T50" fmla="*/ 1771 w 3011"/>
                <a:gd name="T51" fmla="*/ 23 h 1855"/>
                <a:gd name="T52" fmla="*/ 1660 w 3011"/>
                <a:gd name="T53" fmla="*/ 7 h 1855"/>
                <a:gd name="T54" fmla="*/ 1544 w 3011"/>
                <a:gd name="T55" fmla="*/ 0 h 1855"/>
                <a:gd name="T56" fmla="*/ 1467 w 3011"/>
                <a:gd name="T57" fmla="*/ 0 h 1855"/>
                <a:gd name="T58" fmla="*/ 1352 w 3011"/>
                <a:gd name="T59" fmla="*/ 7 h 1855"/>
                <a:gd name="T60" fmla="*/ 1239 w 3011"/>
                <a:gd name="T61" fmla="*/ 23 h 1855"/>
                <a:gd name="T62" fmla="*/ 1130 w 3011"/>
                <a:gd name="T63" fmla="*/ 47 h 1855"/>
                <a:gd name="T64" fmla="*/ 1023 w 3011"/>
                <a:gd name="T65" fmla="*/ 79 h 1855"/>
                <a:gd name="T66" fmla="*/ 920 w 3011"/>
                <a:gd name="T67" fmla="*/ 117 h 1855"/>
                <a:gd name="T68" fmla="*/ 821 w 3011"/>
                <a:gd name="T69" fmla="*/ 165 h 1855"/>
                <a:gd name="T70" fmla="*/ 726 w 3011"/>
                <a:gd name="T71" fmla="*/ 217 h 1855"/>
                <a:gd name="T72" fmla="*/ 635 w 3011"/>
                <a:gd name="T73" fmla="*/ 278 h 1855"/>
                <a:gd name="T74" fmla="*/ 549 w 3011"/>
                <a:gd name="T75" fmla="*/ 343 h 1855"/>
                <a:gd name="T76" fmla="*/ 467 w 3011"/>
                <a:gd name="T77" fmla="*/ 415 h 1855"/>
                <a:gd name="T78" fmla="*/ 392 w 3011"/>
                <a:gd name="T79" fmla="*/ 493 h 1855"/>
                <a:gd name="T80" fmla="*/ 322 w 3011"/>
                <a:gd name="T81" fmla="*/ 575 h 1855"/>
                <a:gd name="T82" fmla="*/ 257 w 3011"/>
                <a:gd name="T83" fmla="*/ 664 h 1855"/>
                <a:gd name="T84" fmla="*/ 200 w 3011"/>
                <a:gd name="T85" fmla="*/ 756 h 1855"/>
                <a:gd name="T86" fmla="*/ 149 w 3011"/>
                <a:gd name="T87" fmla="*/ 852 h 1855"/>
                <a:gd name="T88" fmla="*/ 104 w 3011"/>
                <a:gd name="T89" fmla="*/ 953 h 1855"/>
                <a:gd name="T90" fmla="*/ 68 w 3011"/>
                <a:gd name="T91" fmla="*/ 1057 h 1855"/>
                <a:gd name="T92" fmla="*/ 39 w 3011"/>
                <a:gd name="T93" fmla="*/ 1165 h 1855"/>
                <a:gd name="T94" fmla="*/ 18 w 3011"/>
                <a:gd name="T95" fmla="*/ 1276 h 1855"/>
                <a:gd name="T96" fmla="*/ 5 w 3011"/>
                <a:gd name="T97" fmla="*/ 1388 h 1855"/>
                <a:gd name="T98" fmla="*/ 0 w 3011"/>
                <a:gd name="T99" fmla="*/ 1504 h 1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11" h="1855">
                  <a:moveTo>
                    <a:pt x="0" y="1504"/>
                  </a:moveTo>
                  <a:lnTo>
                    <a:pt x="0" y="1504"/>
                  </a:lnTo>
                  <a:lnTo>
                    <a:pt x="1" y="1549"/>
                  </a:lnTo>
                  <a:lnTo>
                    <a:pt x="2" y="1594"/>
                  </a:lnTo>
                  <a:lnTo>
                    <a:pt x="6" y="1639"/>
                  </a:lnTo>
                  <a:lnTo>
                    <a:pt x="11" y="1682"/>
                  </a:lnTo>
                  <a:lnTo>
                    <a:pt x="17" y="1726"/>
                  </a:lnTo>
                  <a:lnTo>
                    <a:pt x="24" y="1770"/>
                  </a:lnTo>
                  <a:lnTo>
                    <a:pt x="31" y="1812"/>
                  </a:lnTo>
                  <a:lnTo>
                    <a:pt x="41" y="1855"/>
                  </a:lnTo>
                  <a:lnTo>
                    <a:pt x="2970" y="1855"/>
                  </a:lnTo>
                  <a:lnTo>
                    <a:pt x="2970" y="1855"/>
                  </a:lnTo>
                  <a:lnTo>
                    <a:pt x="2979" y="1812"/>
                  </a:lnTo>
                  <a:lnTo>
                    <a:pt x="2987" y="1770"/>
                  </a:lnTo>
                  <a:lnTo>
                    <a:pt x="2994" y="1726"/>
                  </a:lnTo>
                  <a:lnTo>
                    <a:pt x="3000" y="1682"/>
                  </a:lnTo>
                  <a:lnTo>
                    <a:pt x="3005" y="1639"/>
                  </a:lnTo>
                  <a:lnTo>
                    <a:pt x="3008" y="1594"/>
                  </a:lnTo>
                  <a:lnTo>
                    <a:pt x="3010" y="1549"/>
                  </a:lnTo>
                  <a:lnTo>
                    <a:pt x="3011" y="1504"/>
                  </a:lnTo>
                  <a:lnTo>
                    <a:pt x="3011" y="1504"/>
                  </a:lnTo>
                  <a:lnTo>
                    <a:pt x="3010" y="1465"/>
                  </a:lnTo>
                  <a:lnTo>
                    <a:pt x="3008" y="1427"/>
                  </a:lnTo>
                  <a:lnTo>
                    <a:pt x="3006" y="1388"/>
                  </a:lnTo>
                  <a:lnTo>
                    <a:pt x="3002" y="1351"/>
                  </a:lnTo>
                  <a:lnTo>
                    <a:pt x="2999" y="1313"/>
                  </a:lnTo>
                  <a:lnTo>
                    <a:pt x="2993" y="1276"/>
                  </a:lnTo>
                  <a:lnTo>
                    <a:pt x="2987" y="1238"/>
                  </a:lnTo>
                  <a:lnTo>
                    <a:pt x="2979" y="1202"/>
                  </a:lnTo>
                  <a:lnTo>
                    <a:pt x="2972" y="1165"/>
                  </a:lnTo>
                  <a:lnTo>
                    <a:pt x="2964" y="1129"/>
                  </a:lnTo>
                  <a:lnTo>
                    <a:pt x="2954" y="1092"/>
                  </a:lnTo>
                  <a:lnTo>
                    <a:pt x="2943" y="1057"/>
                  </a:lnTo>
                  <a:lnTo>
                    <a:pt x="2931" y="1022"/>
                  </a:lnTo>
                  <a:lnTo>
                    <a:pt x="2919" y="987"/>
                  </a:lnTo>
                  <a:lnTo>
                    <a:pt x="2906" y="953"/>
                  </a:lnTo>
                  <a:lnTo>
                    <a:pt x="2892" y="919"/>
                  </a:lnTo>
                  <a:lnTo>
                    <a:pt x="2877" y="886"/>
                  </a:lnTo>
                  <a:lnTo>
                    <a:pt x="2862" y="852"/>
                  </a:lnTo>
                  <a:lnTo>
                    <a:pt x="2846" y="819"/>
                  </a:lnTo>
                  <a:lnTo>
                    <a:pt x="2829" y="788"/>
                  </a:lnTo>
                  <a:lnTo>
                    <a:pt x="2811" y="756"/>
                  </a:lnTo>
                  <a:lnTo>
                    <a:pt x="2792" y="724"/>
                  </a:lnTo>
                  <a:lnTo>
                    <a:pt x="2773" y="694"/>
                  </a:lnTo>
                  <a:lnTo>
                    <a:pt x="2753" y="664"/>
                  </a:lnTo>
                  <a:lnTo>
                    <a:pt x="2733" y="633"/>
                  </a:lnTo>
                  <a:lnTo>
                    <a:pt x="2711" y="604"/>
                  </a:lnTo>
                  <a:lnTo>
                    <a:pt x="2689" y="575"/>
                  </a:lnTo>
                  <a:lnTo>
                    <a:pt x="2666" y="547"/>
                  </a:lnTo>
                  <a:lnTo>
                    <a:pt x="2643" y="519"/>
                  </a:lnTo>
                  <a:lnTo>
                    <a:pt x="2619" y="493"/>
                  </a:lnTo>
                  <a:lnTo>
                    <a:pt x="2594" y="466"/>
                  </a:lnTo>
                  <a:lnTo>
                    <a:pt x="2569" y="440"/>
                  </a:lnTo>
                  <a:lnTo>
                    <a:pt x="2543" y="415"/>
                  </a:lnTo>
                  <a:lnTo>
                    <a:pt x="2517" y="391"/>
                  </a:lnTo>
                  <a:lnTo>
                    <a:pt x="2490" y="366"/>
                  </a:lnTo>
                  <a:lnTo>
                    <a:pt x="2462" y="343"/>
                  </a:lnTo>
                  <a:lnTo>
                    <a:pt x="2434" y="320"/>
                  </a:lnTo>
                  <a:lnTo>
                    <a:pt x="2405" y="298"/>
                  </a:lnTo>
                  <a:lnTo>
                    <a:pt x="2376" y="278"/>
                  </a:lnTo>
                  <a:lnTo>
                    <a:pt x="2347" y="257"/>
                  </a:lnTo>
                  <a:lnTo>
                    <a:pt x="2316" y="236"/>
                  </a:lnTo>
                  <a:lnTo>
                    <a:pt x="2285" y="217"/>
                  </a:lnTo>
                  <a:lnTo>
                    <a:pt x="2254" y="199"/>
                  </a:lnTo>
                  <a:lnTo>
                    <a:pt x="2223" y="182"/>
                  </a:lnTo>
                  <a:lnTo>
                    <a:pt x="2190" y="165"/>
                  </a:lnTo>
                  <a:lnTo>
                    <a:pt x="2157" y="148"/>
                  </a:lnTo>
                  <a:lnTo>
                    <a:pt x="2125" y="132"/>
                  </a:lnTo>
                  <a:lnTo>
                    <a:pt x="2091" y="117"/>
                  </a:lnTo>
                  <a:lnTo>
                    <a:pt x="2057" y="104"/>
                  </a:lnTo>
                  <a:lnTo>
                    <a:pt x="2023" y="91"/>
                  </a:lnTo>
                  <a:lnTo>
                    <a:pt x="1987" y="79"/>
                  </a:lnTo>
                  <a:lnTo>
                    <a:pt x="1952" y="68"/>
                  </a:lnTo>
                  <a:lnTo>
                    <a:pt x="1917" y="57"/>
                  </a:lnTo>
                  <a:lnTo>
                    <a:pt x="1882" y="47"/>
                  </a:lnTo>
                  <a:lnTo>
                    <a:pt x="1845" y="38"/>
                  </a:lnTo>
                  <a:lnTo>
                    <a:pt x="1809" y="30"/>
                  </a:lnTo>
                  <a:lnTo>
                    <a:pt x="1771" y="23"/>
                  </a:lnTo>
                  <a:lnTo>
                    <a:pt x="1735" y="17"/>
                  </a:lnTo>
                  <a:lnTo>
                    <a:pt x="1697" y="12"/>
                  </a:lnTo>
                  <a:lnTo>
                    <a:pt x="1660" y="7"/>
                  </a:lnTo>
                  <a:lnTo>
                    <a:pt x="1621" y="3"/>
                  </a:lnTo>
                  <a:lnTo>
                    <a:pt x="1583" y="1"/>
                  </a:lnTo>
                  <a:lnTo>
                    <a:pt x="1544" y="0"/>
                  </a:lnTo>
                  <a:lnTo>
                    <a:pt x="1505" y="0"/>
                  </a:lnTo>
                  <a:lnTo>
                    <a:pt x="1505" y="0"/>
                  </a:lnTo>
                  <a:lnTo>
                    <a:pt x="1467" y="0"/>
                  </a:lnTo>
                  <a:lnTo>
                    <a:pt x="1428" y="1"/>
                  </a:lnTo>
                  <a:lnTo>
                    <a:pt x="1390" y="3"/>
                  </a:lnTo>
                  <a:lnTo>
                    <a:pt x="1352" y="7"/>
                  </a:lnTo>
                  <a:lnTo>
                    <a:pt x="1314" y="12"/>
                  </a:lnTo>
                  <a:lnTo>
                    <a:pt x="1277" y="17"/>
                  </a:lnTo>
                  <a:lnTo>
                    <a:pt x="1239" y="23"/>
                  </a:lnTo>
                  <a:lnTo>
                    <a:pt x="1203" y="30"/>
                  </a:lnTo>
                  <a:lnTo>
                    <a:pt x="1165" y="38"/>
                  </a:lnTo>
                  <a:lnTo>
                    <a:pt x="1130" y="47"/>
                  </a:lnTo>
                  <a:lnTo>
                    <a:pt x="1094" y="57"/>
                  </a:lnTo>
                  <a:lnTo>
                    <a:pt x="1059" y="68"/>
                  </a:lnTo>
                  <a:lnTo>
                    <a:pt x="1023" y="79"/>
                  </a:lnTo>
                  <a:lnTo>
                    <a:pt x="988" y="91"/>
                  </a:lnTo>
                  <a:lnTo>
                    <a:pt x="954" y="104"/>
                  </a:lnTo>
                  <a:lnTo>
                    <a:pt x="920" y="117"/>
                  </a:lnTo>
                  <a:lnTo>
                    <a:pt x="886" y="132"/>
                  </a:lnTo>
                  <a:lnTo>
                    <a:pt x="853" y="148"/>
                  </a:lnTo>
                  <a:lnTo>
                    <a:pt x="821" y="165"/>
                  </a:lnTo>
                  <a:lnTo>
                    <a:pt x="789" y="182"/>
                  </a:lnTo>
                  <a:lnTo>
                    <a:pt x="756" y="199"/>
                  </a:lnTo>
                  <a:lnTo>
                    <a:pt x="726" y="217"/>
                  </a:lnTo>
                  <a:lnTo>
                    <a:pt x="694" y="236"/>
                  </a:lnTo>
                  <a:lnTo>
                    <a:pt x="664" y="257"/>
                  </a:lnTo>
                  <a:lnTo>
                    <a:pt x="635" y="278"/>
                  </a:lnTo>
                  <a:lnTo>
                    <a:pt x="606" y="298"/>
                  </a:lnTo>
                  <a:lnTo>
                    <a:pt x="577" y="320"/>
                  </a:lnTo>
                  <a:lnTo>
                    <a:pt x="549" y="343"/>
                  </a:lnTo>
                  <a:lnTo>
                    <a:pt x="521" y="366"/>
                  </a:lnTo>
                  <a:lnTo>
                    <a:pt x="494" y="391"/>
                  </a:lnTo>
                  <a:lnTo>
                    <a:pt x="467" y="415"/>
                  </a:lnTo>
                  <a:lnTo>
                    <a:pt x="442" y="440"/>
                  </a:lnTo>
                  <a:lnTo>
                    <a:pt x="416" y="466"/>
                  </a:lnTo>
                  <a:lnTo>
                    <a:pt x="392" y="493"/>
                  </a:lnTo>
                  <a:lnTo>
                    <a:pt x="368" y="519"/>
                  </a:lnTo>
                  <a:lnTo>
                    <a:pt x="345" y="547"/>
                  </a:lnTo>
                  <a:lnTo>
                    <a:pt x="322" y="575"/>
                  </a:lnTo>
                  <a:lnTo>
                    <a:pt x="300" y="604"/>
                  </a:lnTo>
                  <a:lnTo>
                    <a:pt x="278" y="633"/>
                  </a:lnTo>
                  <a:lnTo>
                    <a:pt x="257" y="664"/>
                  </a:lnTo>
                  <a:lnTo>
                    <a:pt x="238" y="694"/>
                  </a:lnTo>
                  <a:lnTo>
                    <a:pt x="218" y="724"/>
                  </a:lnTo>
                  <a:lnTo>
                    <a:pt x="200" y="756"/>
                  </a:lnTo>
                  <a:lnTo>
                    <a:pt x="182" y="788"/>
                  </a:lnTo>
                  <a:lnTo>
                    <a:pt x="165" y="819"/>
                  </a:lnTo>
                  <a:lnTo>
                    <a:pt x="149" y="852"/>
                  </a:lnTo>
                  <a:lnTo>
                    <a:pt x="133" y="886"/>
                  </a:lnTo>
                  <a:lnTo>
                    <a:pt x="119" y="919"/>
                  </a:lnTo>
                  <a:lnTo>
                    <a:pt x="104" y="953"/>
                  </a:lnTo>
                  <a:lnTo>
                    <a:pt x="92" y="987"/>
                  </a:lnTo>
                  <a:lnTo>
                    <a:pt x="80" y="1022"/>
                  </a:lnTo>
                  <a:lnTo>
                    <a:pt x="68" y="1057"/>
                  </a:lnTo>
                  <a:lnTo>
                    <a:pt x="57" y="1092"/>
                  </a:lnTo>
                  <a:lnTo>
                    <a:pt x="47" y="1129"/>
                  </a:lnTo>
                  <a:lnTo>
                    <a:pt x="39" y="1165"/>
                  </a:lnTo>
                  <a:lnTo>
                    <a:pt x="31" y="1202"/>
                  </a:lnTo>
                  <a:lnTo>
                    <a:pt x="24" y="1238"/>
                  </a:lnTo>
                  <a:lnTo>
                    <a:pt x="18" y="1276"/>
                  </a:lnTo>
                  <a:lnTo>
                    <a:pt x="12" y="1313"/>
                  </a:lnTo>
                  <a:lnTo>
                    <a:pt x="8" y="1351"/>
                  </a:lnTo>
                  <a:lnTo>
                    <a:pt x="5" y="1388"/>
                  </a:lnTo>
                  <a:lnTo>
                    <a:pt x="2" y="1427"/>
                  </a:lnTo>
                  <a:lnTo>
                    <a:pt x="1" y="1465"/>
                  </a:lnTo>
                  <a:lnTo>
                    <a:pt x="0" y="15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1974850" y="4921251"/>
              <a:ext cx="1355725" cy="862013"/>
            </a:xfrm>
            <a:custGeom>
              <a:avLst/>
              <a:gdLst>
                <a:gd name="T0" fmla="*/ 1 w 2561"/>
                <a:gd name="T1" fmla="*/ 1324 h 1627"/>
                <a:gd name="T2" fmla="*/ 12 w 2561"/>
                <a:gd name="T3" fmla="*/ 1457 h 1627"/>
                <a:gd name="T4" fmla="*/ 38 w 2561"/>
                <a:gd name="T5" fmla="*/ 1585 h 1627"/>
                <a:gd name="T6" fmla="*/ 2513 w 2561"/>
                <a:gd name="T7" fmla="*/ 1627 h 1627"/>
                <a:gd name="T8" fmla="*/ 2541 w 2561"/>
                <a:gd name="T9" fmla="*/ 1500 h 1627"/>
                <a:gd name="T10" fmla="*/ 2557 w 2561"/>
                <a:gd name="T11" fmla="*/ 1369 h 1627"/>
                <a:gd name="T12" fmla="*/ 2561 w 2561"/>
                <a:gd name="T13" fmla="*/ 1279 h 1627"/>
                <a:gd name="T14" fmla="*/ 2557 w 2561"/>
                <a:gd name="T15" fmla="*/ 1181 h 1627"/>
                <a:gd name="T16" fmla="*/ 2546 w 2561"/>
                <a:gd name="T17" fmla="*/ 1084 h 1627"/>
                <a:gd name="T18" fmla="*/ 2528 w 2561"/>
                <a:gd name="T19" fmla="*/ 991 h 1627"/>
                <a:gd name="T20" fmla="*/ 2504 w 2561"/>
                <a:gd name="T21" fmla="*/ 898 h 1627"/>
                <a:gd name="T22" fmla="*/ 2472 w 2561"/>
                <a:gd name="T23" fmla="*/ 810 h 1627"/>
                <a:gd name="T24" fmla="*/ 2434 w 2561"/>
                <a:gd name="T25" fmla="*/ 725 h 1627"/>
                <a:gd name="T26" fmla="*/ 2391 w 2561"/>
                <a:gd name="T27" fmla="*/ 642 h 1627"/>
                <a:gd name="T28" fmla="*/ 2342 w 2561"/>
                <a:gd name="T29" fmla="*/ 563 h 1627"/>
                <a:gd name="T30" fmla="*/ 2288 w 2561"/>
                <a:gd name="T31" fmla="*/ 489 h 1627"/>
                <a:gd name="T32" fmla="*/ 2228 w 2561"/>
                <a:gd name="T33" fmla="*/ 419 h 1627"/>
                <a:gd name="T34" fmla="*/ 2164 w 2561"/>
                <a:gd name="T35" fmla="*/ 353 h 1627"/>
                <a:gd name="T36" fmla="*/ 2094 w 2561"/>
                <a:gd name="T37" fmla="*/ 291 h 1627"/>
                <a:gd name="T38" fmla="*/ 2022 w 2561"/>
                <a:gd name="T39" fmla="*/ 235 h 1627"/>
                <a:gd name="T40" fmla="*/ 1944 w 2561"/>
                <a:gd name="T41" fmla="*/ 184 h 1627"/>
                <a:gd name="T42" fmla="*/ 1864 w 2561"/>
                <a:gd name="T43" fmla="*/ 139 h 1627"/>
                <a:gd name="T44" fmla="*/ 1779 w 2561"/>
                <a:gd name="T45" fmla="*/ 99 h 1627"/>
                <a:gd name="T46" fmla="*/ 1691 w 2561"/>
                <a:gd name="T47" fmla="*/ 67 h 1627"/>
                <a:gd name="T48" fmla="*/ 1600 w 2561"/>
                <a:gd name="T49" fmla="*/ 40 h 1627"/>
                <a:gd name="T50" fmla="*/ 1507 w 2561"/>
                <a:gd name="T51" fmla="*/ 19 h 1627"/>
                <a:gd name="T52" fmla="*/ 1411 w 2561"/>
                <a:gd name="T53" fmla="*/ 6 h 1627"/>
                <a:gd name="T54" fmla="*/ 1314 w 2561"/>
                <a:gd name="T55" fmla="*/ 0 h 1627"/>
                <a:gd name="T56" fmla="*/ 1247 w 2561"/>
                <a:gd name="T57" fmla="*/ 0 h 1627"/>
                <a:gd name="T58" fmla="*/ 1150 w 2561"/>
                <a:gd name="T59" fmla="*/ 6 h 1627"/>
                <a:gd name="T60" fmla="*/ 1054 w 2561"/>
                <a:gd name="T61" fmla="*/ 19 h 1627"/>
                <a:gd name="T62" fmla="*/ 961 w 2561"/>
                <a:gd name="T63" fmla="*/ 40 h 1627"/>
                <a:gd name="T64" fmla="*/ 871 w 2561"/>
                <a:gd name="T65" fmla="*/ 67 h 1627"/>
                <a:gd name="T66" fmla="*/ 782 w 2561"/>
                <a:gd name="T67" fmla="*/ 99 h 1627"/>
                <a:gd name="T68" fmla="*/ 698 w 2561"/>
                <a:gd name="T69" fmla="*/ 139 h 1627"/>
                <a:gd name="T70" fmla="*/ 617 w 2561"/>
                <a:gd name="T71" fmla="*/ 184 h 1627"/>
                <a:gd name="T72" fmla="*/ 539 w 2561"/>
                <a:gd name="T73" fmla="*/ 235 h 1627"/>
                <a:gd name="T74" fmla="*/ 466 w 2561"/>
                <a:gd name="T75" fmla="*/ 291 h 1627"/>
                <a:gd name="T76" fmla="*/ 397 w 2561"/>
                <a:gd name="T77" fmla="*/ 353 h 1627"/>
                <a:gd name="T78" fmla="*/ 333 w 2561"/>
                <a:gd name="T79" fmla="*/ 419 h 1627"/>
                <a:gd name="T80" fmla="*/ 273 w 2561"/>
                <a:gd name="T81" fmla="*/ 489 h 1627"/>
                <a:gd name="T82" fmla="*/ 219 w 2561"/>
                <a:gd name="T83" fmla="*/ 563 h 1627"/>
                <a:gd name="T84" fmla="*/ 170 w 2561"/>
                <a:gd name="T85" fmla="*/ 642 h 1627"/>
                <a:gd name="T86" fmla="*/ 126 w 2561"/>
                <a:gd name="T87" fmla="*/ 725 h 1627"/>
                <a:gd name="T88" fmla="*/ 89 w 2561"/>
                <a:gd name="T89" fmla="*/ 810 h 1627"/>
                <a:gd name="T90" fmla="*/ 58 w 2561"/>
                <a:gd name="T91" fmla="*/ 898 h 1627"/>
                <a:gd name="T92" fmla="*/ 33 w 2561"/>
                <a:gd name="T93" fmla="*/ 991 h 1627"/>
                <a:gd name="T94" fmla="*/ 15 w 2561"/>
                <a:gd name="T95" fmla="*/ 1084 h 1627"/>
                <a:gd name="T96" fmla="*/ 4 w 2561"/>
                <a:gd name="T97" fmla="*/ 1181 h 1627"/>
                <a:gd name="T98" fmla="*/ 0 w 2561"/>
                <a:gd name="T99" fmla="*/ 1279 h 1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61" h="1627">
                  <a:moveTo>
                    <a:pt x="0" y="1279"/>
                  </a:moveTo>
                  <a:lnTo>
                    <a:pt x="0" y="1279"/>
                  </a:lnTo>
                  <a:lnTo>
                    <a:pt x="1" y="1324"/>
                  </a:lnTo>
                  <a:lnTo>
                    <a:pt x="4" y="1369"/>
                  </a:lnTo>
                  <a:lnTo>
                    <a:pt x="7" y="1413"/>
                  </a:lnTo>
                  <a:lnTo>
                    <a:pt x="12" y="1457"/>
                  </a:lnTo>
                  <a:lnTo>
                    <a:pt x="20" y="1500"/>
                  </a:lnTo>
                  <a:lnTo>
                    <a:pt x="28" y="1543"/>
                  </a:lnTo>
                  <a:lnTo>
                    <a:pt x="38" y="1585"/>
                  </a:lnTo>
                  <a:lnTo>
                    <a:pt x="49" y="1627"/>
                  </a:lnTo>
                  <a:lnTo>
                    <a:pt x="2513" y="1627"/>
                  </a:lnTo>
                  <a:lnTo>
                    <a:pt x="2513" y="1627"/>
                  </a:lnTo>
                  <a:lnTo>
                    <a:pt x="2524" y="1585"/>
                  </a:lnTo>
                  <a:lnTo>
                    <a:pt x="2534" y="1543"/>
                  </a:lnTo>
                  <a:lnTo>
                    <a:pt x="2541" y="1500"/>
                  </a:lnTo>
                  <a:lnTo>
                    <a:pt x="2549" y="1457"/>
                  </a:lnTo>
                  <a:lnTo>
                    <a:pt x="2553" y="1413"/>
                  </a:lnTo>
                  <a:lnTo>
                    <a:pt x="2557" y="1369"/>
                  </a:lnTo>
                  <a:lnTo>
                    <a:pt x="2559" y="1324"/>
                  </a:lnTo>
                  <a:lnTo>
                    <a:pt x="2561" y="1279"/>
                  </a:lnTo>
                  <a:lnTo>
                    <a:pt x="2561" y="1279"/>
                  </a:lnTo>
                  <a:lnTo>
                    <a:pt x="2561" y="1247"/>
                  </a:lnTo>
                  <a:lnTo>
                    <a:pt x="2559" y="1214"/>
                  </a:lnTo>
                  <a:lnTo>
                    <a:pt x="2557" y="1181"/>
                  </a:lnTo>
                  <a:lnTo>
                    <a:pt x="2555" y="1148"/>
                  </a:lnTo>
                  <a:lnTo>
                    <a:pt x="2551" y="1117"/>
                  </a:lnTo>
                  <a:lnTo>
                    <a:pt x="2546" y="1084"/>
                  </a:lnTo>
                  <a:lnTo>
                    <a:pt x="2541" y="1052"/>
                  </a:lnTo>
                  <a:lnTo>
                    <a:pt x="2535" y="1021"/>
                  </a:lnTo>
                  <a:lnTo>
                    <a:pt x="2528" y="991"/>
                  </a:lnTo>
                  <a:lnTo>
                    <a:pt x="2521" y="959"/>
                  </a:lnTo>
                  <a:lnTo>
                    <a:pt x="2512" y="929"/>
                  </a:lnTo>
                  <a:lnTo>
                    <a:pt x="2504" y="898"/>
                  </a:lnTo>
                  <a:lnTo>
                    <a:pt x="2494" y="869"/>
                  </a:lnTo>
                  <a:lnTo>
                    <a:pt x="2483" y="839"/>
                  </a:lnTo>
                  <a:lnTo>
                    <a:pt x="2472" y="810"/>
                  </a:lnTo>
                  <a:lnTo>
                    <a:pt x="2460" y="780"/>
                  </a:lnTo>
                  <a:lnTo>
                    <a:pt x="2448" y="753"/>
                  </a:lnTo>
                  <a:lnTo>
                    <a:pt x="2434" y="725"/>
                  </a:lnTo>
                  <a:lnTo>
                    <a:pt x="2421" y="697"/>
                  </a:lnTo>
                  <a:lnTo>
                    <a:pt x="2406" y="669"/>
                  </a:lnTo>
                  <a:lnTo>
                    <a:pt x="2391" y="642"/>
                  </a:lnTo>
                  <a:lnTo>
                    <a:pt x="2375" y="615"/>
                  </a:lnTo>
                  <a:lnTo>
                    <a:pt x="2359" y="590"/>
                  </a:lnTo>
                  <a:lnTo>
                    <a:pt x="2342" y="563"/>
                  </a:lnTo>
                  <a:lnTo>
                    <a:pt x="2325" y="539"/>
                  </a:lnTo>
                  <a:lnTo>
                    <a:pt x="2307" y="513"/>
                  </a:lnTo>
                  <a:lnTo>
                    <a:pt x="2288" y="489"/>
                  </a:lnTo>
                  <a:lnTo>
                    <a:pt x="2268" y="465"/>
                  </a:lnTo>
                  <a:lnTo>
                    <a:pt x="2249" y="442"/>
                  </a:lnTo>
                  <a:lnTo>
                    <a:pt x="2228" y="419"/>
                  </a:lnTo>
                  <a:lnTo>
                    <a:pt x="2207" y="396"/>
                  </a:lnTo>
                  <a:lnTo>
                    <a:pt x="2186" y="374"/>
                  </a:lnTo>
                  <a:lnTo>
                    <a:pt x="2164" y="353"/>
                  </a:lnTo>
                  <a:lnTo>
                    <a:pt x="2142" y="331"/>
                  </a:lnTo>
                  <a:lnTo>
                    <a:pt x="2119" y="312"/>
                  </a:lnTo>
                  <a:lnTo>
                    <a:pt x="2094" y="291"/>
                  </a:lnTo>
                  <a:lnTo>
                    <a:pt x="2071" y="272"/>
                  </a:lnTo>
                  <a:lnTo>
                    <a:pt x="2047" y="254"/>
                  </a:lnTo>
                  <a:lnTo>
                    <a:pt x="2022" y="235"/>
                  </a:lnTo>
                  <a:lnTo>
                    <a:pt x="1996" y="218"/>
                  </a:lnTo>
                  <a:lnTo>
                    <a:pt x="1971" y="201"/>
                  </a:lnTo>
                  <a:lnTo>
                    <a:pt x="1944" y="184"/>
                  </a:lnTo>
                  <a:lnTo>
                    <a:pt x="1918" y="169"/>
                  </a:lnTo>
                  <a:lnTo>
                    <a:pt x="1891" y="154"/>
                  </a:lnTo>
                  <a:lnTo>
                    <a:pt x="1864" y="139"/>
                  </a:lnTo>
                  <a:lnTo>
                    <a:pt x="1836" y="126"/>
                  </a:lnTo>
                  <a:lnTo>
                    <a:pt x="1808" y="113"/>
                  </a:lnTo>
                  <a:lnTo>
                    <a:pt x="1779" y="99"/>
                  </a:lnTo>
                  <a:lnTo>
                    <a:pt x="1750" y="88"/>
                  </a:lnTo>
                  <a:lnTo>
                    <a:pt x="1721" y="78"/>
                  </a:lnTo>
                  <a:lnTo>
                    <a:pt x="1691" y="67"/>
                  </a:lnTo>
                  <a:lnTo>
                    <a:pt x="1661" y="57"/>
                  </a:lnTo>
                  <a:lnTo>
                    <a:pt x="1631" y="48"/>
                  </a:lnTo>
                  <a:lnTo>
                    <a:pt x="1600" y="40"/>
                  </a:lnTo>
                  <a:lnTo>
                    <a:pt x="1570" y="33"/>
                  </a:lnTo>
                  <a:lnTo>
                    <a:pt x="1538" y="25"/>
                  </a:lnTo>
                  <a:lnTo>
                    <a:pt x="1507" y="19"/>
                  </a:lnTo>
                  <a:lnTo>
                    <a:pt x="1475" y="14"/>
                  </a:lnTo>
                  <a:lnTo>
                    <a:pt x="1444" y="10"/>
                  </a:lnTo>
                  <a:lnTo>
                    <a:pt x="1411" y="6"/>
                  </a:lnTo>
                  <a:lnTo>
                    <a:pt x="1379" y="3"/>
                  </a:lnTo>
                  <a:lnTo>
                    <a:pt x="1347" y="1"/>
                  </a:lnTo>
                  <a:lnTo>
                    <a:pt x="1314" y="0"/>
                  </a:lnTo>
                  <a:lnTo>
                    <a:pt x="1281" y="0"/>
                  </a:lnTo>
                  <a:lnTo>
                    <a:pt x="1281" y="0"/>
                  </a:lnTo>
                  <a:lnTo>
                    <a:pt x="1247" y="0"/>
                  </a:lnTo>
                  <a:lnTo>
                    <a:pt x="1214" y="1"/>
                  </a:lnTo>
                  <a:lnTo>
                    <a:pt x="1183" y="3"/>
                  </a:lnTo>
                  <a:lnTo>
                    <a:pt x="1150" y="6"/>
                  </a:lnTo>
                  <a:lnTo>
                    <a:pt x="1117" y="10"/>
                  </a:lnTo>
                  <a:lnTo>
                    <a:pt x="1086" y="14"/>
                  </a:lnTo>
                  <a:lnTo>
                    <a:pt x="1054" y="19"/>
                  </a:lnTo>
                  <a:lnTo>
                    <a:pt x="1022" y="25"/>
                  </a:lnTo>
                  <a:lnTo>
                    <a:pt x="992" y="33"/>
                  </a:lnTo>
                  <a:lnTo>
                    <a:pt x="961" y="40"/>
                  </a:lnTo>
                  <a:lnTo>
                    <a:pt x="930" y="48"/>
                  </a:lnTo>
                  <a:lnTo>
                    <a:pt x="900" y="57"/>
                  </a:lnTo>
                  <a:lnTo>
                    <a:pt x="871" y="67"/>
                  </a:lnTo>
                  <a:lnTo>
                    <a:pt x="840" y="78"/>
                  </a:lnTo>
                  <a:lnTo>
                    <a:pt x="811" y="88"/>
                  </a:lnTo>
                  <a:lnTo>
                    <a:pt x="782" y="99"/>
                  </a:lnTo>
                  <a:lnTo>
                    <a:pt x="754" y="113"/>
                  </a:lnTo>
                  <a:lnTo>
                    <a:pt x="726" y="126"/>
                  </a:lnTo>
                  <a:lnTo>
                    <a:pt x="698" y="139"/>
                  </a:lnTo>
                  <a:lnTo>
                    <a:pt x="670" y="154"/>
                  </a:lnTo>
                  <a:lnTo>
                    <a:pt x="644" y="169"/>
                  </a:lnTo>
                  <a:lnTo>
                    <a:pt x="617" y="184"/>
                  </a:lnTo>
                  <a:lnTo>
                    <a:pt x="590" y="201"/>
                  </a:lnTo>
                  <a:lnTo>
                    <a:pt x="565" y="218"/>
                  </a:lnTo>
                  <a:lnTo>
                    <a:pt x="539" y="235"/>
                  </a:lnTo>
                  <a:lnTo>
                    <a:pt x="515" y="254"/>
                  </a:lnTo>
                  <a:lnTo>
                    <a:pt x="491" y="272"/>
                  </a:lnTo>
                  <a:lnTo>
                    <a:pt x="466" y="291"/>
                  </a:lnTo>
                  <a:lnTo>
                    <a:pt x="443" y="312"/>
                  </a:lnTo>
                  <a:lnTo>
                    <a:pt x="420" y="331"/>
                  </a:lnTo>
                  <a:lnTo>
                    <a:pt x="397" y="353"/>
                  </a:lnTo>
                  <a:lnTo>
                    <a:pt x="375" y="374"/>
                  </a:lnTo>
                  <a:lnTo>
                    <a:pt x="353" y="396"/>
                  </a:lnTo>
                  <a:lnTo>
                    <a:pt x="333" y="419"/>
                  </a:lnTo>
                  <a:lnTo>
                    <a:pt x="312" y="442"/>
                  </a:lnTo>
                  <a:lnTo>
                    <a:pt x="293" y="465"/>
                  </a:lnTo>
                  <a:lnTo>
                    <a:pt x="273" y="489"/>
                  </a:lnTo>
                  <a:lnTo>
                    <a:pt x="255" y="513"/>
                  </a:lnTo>
                  <a:lnTo>
                    <a:pt x="237" y="539"/>
                  </a:lnTo>
                  <a:lnTo>
                    <a:pt x="219" y="563"/>
                  </a:lnTo>
                  <a:lnTo>
                    <a:pt x="202" y="590"/>
                  </a:lnTo>
                  <a:lnTo>
                    <a:pt x="186" y="615"/>
                  </a:lnTo>
                  <a:lnTo>
                    <a:pt x="170" y="642"/>
                  </a:lnTo>
                  <a:lnTo>
                    <a:pt x="156" y="669"/>
                  </a:lnTo>
                  <a:lnTo>
                    <a:pt x="141" y="697"/>
                  </a:lnTo>
                  <a:lnTo>
                    <a:pt x="126" y="725"/>
                  </a:lnTo>
                  <a:lnTo>
                    <a:pt x="113" y="753"/>
                  </a:lnTo>
                  <a:lnTo>
                    <a:pt x="101" y="780"/>
                  </a:lnTo>
                  <a:lnTo>
                    <a:pt x="89" y="810"/>
                  </a:lnTo>
                  <a:lnTo>
                    <a:pt x="78" y="839"/>
                  </a:lnTo>
                  <a:lnTo>
                    <a:pt x="68" y="869"/>
                  </a:lnTo>
                  <a:lnTo>
                    <a:pt x="58" y="898"/>
                  </a:lnTo>
                  <a:lnTo>
                    <a:pt x="49" y="929"/>
                  </a:lnTo>
                  <a:lnTo>
                    <a:pt x="41" y="959"/>
                  </a:lnTo>
                  <a:lnTo>
                    <a:pt x="33" y="991"/>
                  </a:lnTo>
                  <a:lnTo>
                    <a:pt x="27" y="1021"/>
                  </a:lnTo>
                  <a:lnTo>
                    <a:pt x="21" y="1052"/>
                  </a:lnTo>
                  <a:lnTo>
                    <a:pt x="15" y="1084"/>
                  </a:lnTo>
                  <a:lnTo>
                    <a:pt x="11" y="1117"/>
                  </a:lnTo>
                  <a:lnTo>
                    <a:pt x="7" y="1148"/>
                  </a:lnTo>
                  <a:lnTo>
                    <a:pt x="4" y="1181"/>
                  </a:lnTo>
                  <a:lnTo>
                    <a:pt x="3" y="1214"/>
                  </a:lnTo>
                  <a:lnTo>
                    <a:pt x="1" y="1247"/>
                  </a:lnTo>
                  <a:lnTo>
                    <a:pt x="0" y="1279"/>
                  </a:lnTo>
                  <a:close/>
                </a:path>
              </a:pathLst>
            </a:custGeom>
            <a:solidFill>
              <a:srgbClr val="2327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1974850" y="4921251"/>
              <a:ext cx="1355725" cy="862013"/>
            </a:xfrm>
            <a:custGeom>
              <a:avLst/>
              <a:gdLst>
                <a:gd name="T0" fmla="*/ 1 w 2561"/>
                <a:gd name="T1" fmla="*/ 1324 h 1627"/>
                <a:gd name="T2" fmla="*/ 12 w 2561"/>
                <a:gd name="T3" fmla="*/ 1457 h 1627"/>
                <a:gd name="T4" fmla="*/ 38 w 2561"/>
                <a:gd name="T5" fmla="*/ 1585 h 1627"/>
                <a:gd name="T6" fmla="*/ 2513 w 2561"/>
                <a:gd name="T7" fmla="*/ 1627 h 1627"/>
                <a:gd name="T8" fmla="*/ 2541 w 2561"/>
                <a:gd name="T9" fmla="*/ 1500 h 1627"/>
                <a:gd name="T10" fmla="*/ 2557 w 2561"/>
                <a:gd name="T11" fmla="*/ 1369 h 1627"/>
                <a:gd name="T12" fmla="*/ 2561 w 2561"/>
                <a:gd name="T13" fmla="*/ 1279 h 1627"/>
                <a:gd name="T14" fmla="*/ 2557 w 2561"/>
                <a:gd name="T15" fmla="*/ 1181 h 1627"/>
                <a:gd name="T16" fmla="*/ 2546 w 2561"/>
                <a:gd name="T17" fmla="*/ 1084 h 1627"/>
                <a:gd name="T18" fmla="*/ 2528 w 2561"/>
                <a:gd name="T19" fmla="*/ 991 h 1627"/>
                <a:gd name="T20" fmla="*/ 2504 w 2561"/>
                <a:gd name="T21" fmla="*/ 898 h 1627"/>
                <a:gd name="T22" fmla="*/ 2472 w 2561"/>
                <a:gd name="T23" fmla="*/ 810 h 1627"/>
                <a:gd name="T24" fmla="*/ 2434 w 2561"/>
                <a:gd name="T25" fmla="*/ 725 h 1627"/>
                <a:gd name="T26" fmla="*/ 2391 w 2561"/>
                <a:gd name="T27" fmla="*/ 642 h 1627"/>
                <a:gd name="T28" fmla="*/ 2342 w 2561"/>
                <a:gd name="T29" fmla="*/ 563 h 1627"/>
                <a:gd name="T30" fmla="*/ 2288 w 2561"/>
                <a:gd name="T31" fmla="*/ 489 h 1627"/>
                <a:gd name="T32" fmla="*/ 2228 w 2561"/>
                <a:gd name="T33" fmla="*/ 419 h 1627"/>
                <a:gd name="T34" fmla="*/ 2164 w 2561"/>
                <a:gd name="T35" fmla="*/ 353 h 1627"/>
                <a:gd name="T36" fmla="*/ 2094 w 2561"/>
                <a:gd name="T37" fmla="*/ 291 h 1627"/>
                <a:gd name="T38" fmla="*/ 2022 w 2561"/>
                <a:gd name="T39" fmla="*/ 235 h 1627"/>
                <a:gd name="T40" fmla="*/ 1944 w 2561"/>
                <a:gd name="T41" fmla="*/ 184 h 1627"/>
                <a:gd name="T42" fmla="*/ 1864 w 2561"/>
                <a:gd name="T43" fmla="*/ 139 h 1627"/>
                <a:gd name="T44" fmla="*/ 1779 w 2561"/>
                <a:gd name="T45" fmla="*/ 99 h 1627"/>
                <a:gd name="T46" fmla="*/ 1691 w 2561"/>
                <a:gd name="T47" fmla="*/ 67 h 1627"/>
                <a:gd name="T48" fmla="*/ 1600 w 2561"/>
                <a:gd name="T49" fmla="*/ 40 h 1627"/>
                <a:gd name="T50" fmla="*/ 1507 w 2561"/>
                <a:gd name="T51" fmla="*/ 19 h 1627"/>
                <a:gd name="T52" fmla="*/ 1411 w 2561"/>
                <a:gd name="T53" fmla="*/ 6 h 1627"/>
                <a:gd name="T54" fmla="*/ 1314 w 2561"/>
                <a:gd name="T55" fmla="*/ 0 h 1627"/>
                <a:gd name="T56" fmla="*/ 1247 w 2561"/>
                <a:gd name="T57" fmla="*/ 0 h 1627"/>
                <a:gd name="T58" fmla="*/ 1150 w 2561"/>
                <a:gd name="T59" fmla="*/ 6 h 1627"/>
                <a:gd name="T60" fmla="*/ 1054 w 2561"/>
                <a:gd name="T61" fmla="*/ 19 h 1627"/>
                <a:gd name="T62" fmla="*/ 961 w 2561"/>
                <a:gd name="T63" fmla="*/ 40 h 1627"/>
                <a:gd name="T64" fmla="*/ 871 w 2561"/>
                <a:gd name="T65" fmla="*/ 67 h 1627"/>
                <a:gd name="T66" fmla="*/ 782 w 2561"/>
                <a:gd name="T67" fmla="*/ 99 h 1627"/>
                <a:gd name="T68" fmla="*/ 698 w 2561"/>
                <a:gd name="T69" fmla="*/ 139 h 1627"/>
                <a:gd name="T70" fmla="*/ 617 w 2561"/>
                <a:gd name="T71" fmla="*/ 184 h 1627"/>
                <a:gd name="T72" fmla="*/ 539 w 2561"/>
                <a:gd name="T73" fmla="*/ 235 h 1627"/>
                <a:gd name="T74" fmla="*/ 466 w 2561"/>
                <a:gd name="T75" fmla="*/ 291 h 1627"/>
                <a:gd name="T76" fmla="*/ 397 w 2561"/>
                <a:gd name="T77" fmla="*/ 353 h 1627"/>
                <a:gd name="T78" fmla="*/ 333 w 2561"/>
                <a:gd name="T79" fmla="*/ 419 h 1627"/>
                <a:gd name="T80" fmla="*/ 273 w 2561"/>
                <a:gd name="T81" fmla="*/ 489 h 1627"/>
                <a:gd name="T82" fmla="*/ 219 w 2561"/>
                <a:gd name="T83" fmla="*/ 563 h 1627"/>
                <a:gd name="T84" fmla="*/ 170 w 2561"/>
                <a:gd name="T85" fmla="*/ 642 h 1627"/>
                <a:gd name="T86" fmla="*/ 126 w 2561"/>
                <a:gd name="T87" fmla="*/ 725 h 1627"/>
                <a:gd name="T88" fmla="*/ 89 w 2561"/>
                <a:gd name="T89" fmla="*/ 810 h 1627"/>
                <a:gd name="T90" fmla="*/ 58 w 2561"/>
                <a:gd name="T91" fmla="*/ 898 h 1627"/>
                <a:gd name="T92" fmla="*/ 33 w 2561"/>
                <a:gd name="T93" fmla="*/ 991 h 1627"/>
                <a:gd name="T94" fmla="*/ 15 w 2561"/>
                <a:gd name="T95" fmla="*/ 1084 h 1627"/>
                <a:gd name="T96" fmla="*/ 4 w 2561"/>
                <a:gd name="T97" fmla="*/ 1181 h 1627"/>
                <a:gd name="T98" fmla="*/ 0 w 2561"/>
                <a:gd name="T99" fmla="*/ 1279 h 1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61" h="1627">
                  <a:moveTo>
                    <a:pt x="0" y="1279"/>
                  </a:moveTo>
                  <a:lnTo>
                    <a:pt x="0" y="1279"/>
                  </a:lnTo>
                  <a:lnTo>
                    <a:pt x="1" y="1324"/>
                  </a:lnTo>
                  <a:lnTo>
                    <a:pt x="4" y="1369"/>
                  </a:lnTo>
                  <a:lnTo>
                    <a:pt x="7" y="1413"/>
                  </a:lnTo>
                  <a:lnTo>
                    <a:pt x="12" y="1457"/>
                  </a:lnTo>
                  <a:lnTo>
                    <a:pt x="20" y="1500"/>
                  </a:lnTo>
                  <a:lnTo>
                    <a:pt x="28" y="1543"/>
                  </a:lnTo>
                  <a:lnTo>
                    <a:pt x="38" y="1585"/>
                  </a:lnTo>
                  <a:lnTo>
                    <a:pt x="49" y="1627"/>
                  </a:lnTo>
                  <a:lnTo>
                    <a:pt x="2513" y="1627"/>
                  </a:lnTo>
                  <a:lnTo>
                    <a:pt x="2513" y="1627"/>
                  </a:lnTo>
                  <a:lnTo>
                    <a:pt x="2524" y="1585"/>
                  </a:lnTo>
                  <a:lnTo>
                    <a:pt x="2534" y="1543"/>
                  </a:lnTo>
                  <a:lnTo>
                    <a:pt x="2541" y="1500"/>
                  </a:lnTo>
                  <a:lnTo>
                    <a:pt x="2549" y="1457"/>
                  </a:lnTo>
                  <a:lnTo>
                    <a:pt x="2553" y="1413"/>
                  </a:lnTo>
                  <a:lnTo>
                    <a:pt x="2557" y="1369"/>
                  </a:lnTo>
                  <a:lnTo>
                    <a:pt x="2559" y="1324"/>
                  </a:lnTo>
                  <a:lnTo>
                    <a:pt x="2561" y="1279"/>
                  </a:lnTo>
                  <a:lnTo>
                    <a:pt x="2561" y="1279"/>
                  </a:lnTo>
                  <a:lnTo>
                    <a:pt x="2561" y="1247"/>
                  </a:lnTo>
                  <a:lnTo>
                    <a:pt x="2559" y="1214"/>
                  </a:lnTo>
                  <a:lnTo>
                    <a:pt x="2557" y="1181"/>
                  </a:lnTo>
                  <a:lnTo>
                    <a:pt x="2555" y="1148"/>
                  </a:lnTo>
                  <a:lnTo>
                    <a:pt x="2551" y="1117"/>
                  </a:lnTo>
                  <a:lnTo>
                    <a:pt x="2546" y="1084"/>
                  </a:lnTo>
                  <a:lnTo>
                    <a:pt x="2541" y="1052"/>
                  </a:lnTo>
                  <a:lnTo>
                    <a:pt x="2535" y="1021"/>
                  </a:lnTo>
                  <a:lnTo>
                    <a:pt x="2528" y="991"/>
                  </a:lnTo>
                  <a:lnTo>
                    <a:pt x="2521" y="959"/>
                  </a:lnTo>
                  <a:lnTo>
                    <a:pt x="2512" y="929"/>
                  </a:lnTo>
                  <a:lnTo>
                    <a:pt x="2504" y="898"/>
                  </a:lnTo>
                  <a:lnTo>
                    <a:pt x="2494" y="869"/>
                  </a:lnTo>
                  <a:lnTo>
                    <a:pt x="2483" y="839"/>
                  </a:lnTo>
                  <a:lnTo>
                    <a:pt x="2472" y="810"/>
                  </a:lnTo>
                  <a:lnTo>
                    <a:pt x="2460" y="780"/>
                  </a:lnTo>
                  <a:lnTo>
                    <a:pt x="2448" y="753"/>
                  </a:lnTo>
                  <a:lnTo>
                    <a:pt x="2434" y="725"/>
                  </a:lnTo>
                  <a:lnTo>
                    <a:pt x="2421" y="697"/>
                  </a:lnTo>
                  <a:lnTo>
                    <a:pt x="2406" y="669"/>
                  </a:lnTo>
                  <a:lnTo>
                    <a:pt x="2391" y="642"/>
                  </a:lnTo>
                  <a:lnTo>
                    <a:pt x="2375" y="615"/>
                  </a:lnTo>
                  <a:lnTo>
                    <a:pt x="2359" y="590"/>
                  </a:lnTo>
                  <a:lnTo>
                    <a:pt x="2342" y="563"/>
                  </a:lnTo>
                  <a:lnTo>
                    <a:pt x="2325" y="539"/>
                  </a:lnTo>
                  <a:lnTo>
                    <a:pt x="2307" y="513"/>
                  </a:lnTo>
                  <a:lnTo>
                    <a:pt x="2288" y="489"/>
                  </a:lnTo>
                  <a:lnTo>
                    <a:pt x="2268" y="465"/>
                  </a:lnTo>
                  <a:lnTo>
                    <a:pt x="2249" y="442"/>
                  </a:lnTo>
                  <a:lnTo>
                    <a:pt x="2228" y="419"/>
                  </a:lnTo>
                  <a:lnTo>
                    <a:pt x="2207" y="396"/>
                  </a:lnTo>
                  <a:lnTo>
                    <a:pt x="2186" y="374"/>
                  </a:lnTo>
                  <a:lnTo>
                    <a:pt x="2164" y="353"/>
                  </a:lnTo>
                  <a:lnTo>
                    <a:pt x="2142" y="331"/>
                  </a:lnTo>
                  <a:lnTo>
                    <a:pt x="2119" y="312"/>
                  </a:lnTo>
                  <a:lnTo>
                    <a:pt x="2094" y="291"/>
                  </a:lnTo>
                  <a:lnTo>
                    <a:pt x="2071" y="272"/>
                  </a:lnTo>
                  <a:lnTo>
                    <a:pt x="2047" y="254"/>
                  </a:lnTo>
                  <a:lnTo>
                    <a:pt x="2022" y="235"/>
                  </a:lnTo>
                  <a:lnTo>
                    <a:pt x="1996" y="218"/>
                  </a:lnTo>
                  <a:lnTo>
                    <a:pt x="1971" y="201"/>
                  </a:lnTo>
                  <a:lnTo>
                    <a:pt x="1944" y="184"/>
                  </a:lnTo>
                  <a:lnTo>
                    <a:pt x="1918" y="169"/>
                  </a:lnTo>
                  <a:lnTo>
                    <a:pt x="1891" y="154"/>
                  </a:lnTo>
                  <a:lnTo>
                    <a:pt x="1864" y="139"/>
                  </a:lnTo>
                  <a:lnTo>
                    <a:pt x="1836" y="126"/>
                  </a:lnTo>
                  <a:lnTo>
                    <a:pt x="1808" y="113"/>
                  </a:lnTo>
                  <a:lnTo>
                    <a:pt x="1779" y="99"/>
                  </a:lnTo>
                  <a:lnTo>
                    <a:pt x="1750" y="88"/>
                  </a:lnTo>
                  <a:lnTo>
                    <a:pt x="1721" y="78"/>
                  </a:lnTo>
                  <a:lnTo>
                    <a:pt x="1691" y="67"/>
                  </a:lnTo>
                  <a:lnTo>
                    <a:pt x="1661" y="57"/>
                  </a:lnTo>
                  <a:lnTo>
                    <a:pt x="1631" y="48"/>
                  </a:lnTo>
                  <a:lnTo>
                    <a:pt x="1600" y="40"/>
                  </a:lnTo>
                  <a:lnTo>
                    <a:pt x="1570" y="33"/>
                  </a:lnTo>
                  <a:lnTo>
                    <a:pt x="1538" y="25"/>
                  </a:lnTo>
                  <a:lnTo>
                    <a:pt x="1507" y="19"/>
                  </a:lnTo>
                  <a:lnTo>
                    <a:pt x="1475" y="14"/>
                  </a:lnTo>
                  <a:lnTo>
                    <a:pt x="1444" y="10"/>
                  </a:lnTo>
                  <a:lnTo>
                    <a:pt x="1411" y="6"/>
                  </a:lnTo>
                  <a:lnTo>
                    <a:pt x="1379" y="3"/>
                  </a:lnTo>
                  <a:lnTo>
                    <a:pt x="1347" y="1"/>
                  </a:lnTo>
                  <a:lnTo>
                    <a:pt x="1314" y="0"/>
                  </a:lnTo>
                  <a:lnTo>
                    <a:pt x="1281" y="0"/>
                  </a:lnTo>
                  <a:lnTo>
                    <a:pt x="1281" y="0"/>
                  </a:lnTo>
                  <a:lnTo>
                    <a:pt x="1247" y="0"/>
                  </a:lnTo>
                  <a:lnTo>
                    <a:pt x="1214" y="1"/>
                  </a:lnTo>
                  <a:lnTo>
                    <a:pt x="1183" y="3"/>
                  </a:lnTo>
                  <a:lnTo>
                    <a:pt x="1150" y="6"/>
                  </a:lnTo>
                  <a:lnTo>
                    <a:pt x="1117" y="10"/>
                  </a:lnTo>
                  <a:lnTo>
                    <a:pt x="1086" y="14"/>
                  </a:lnTo>
                  <a:lnTo>
                    <a:pt x="1054" y="19"/>
                  </a:lnTo>
                  <a:lnTo>
                    <a:pt x="1022" y="25"/>
                  </a:lnTo>
                  <a:lnTo>
                    <a:pt x="992" y="33"/>
                  </a:lnTo>
                  <a:lnTo>
                    <a:pt x="961" y="40"/>
                  </a:lnTo>
                  <a:lnTo>
                    <a:pt x="930" y="48"/>
                  </a:lnTo>
                  <a:lnTo>
                    <a:pt x="900" y="57"/>
                  </a:lnTo>
                  <a:lnTo>
                    <a:pt x="871" y="67"/>
                  </a:lnTo>
                  <a:lnTo>
                    <a:pt x="840" y="78"/>
                  </a:lnTo>
                  <a:lnTo>
                    <a:pt x="811" y="88"/>
                  </a:lnTo>
                  <a:lnTo>
                    <a:pt x="782" y="99"/>
                  </a:lnTo>
                  <a:lnTo>
                    <a:pt x="754" y="113"/>
                  </a:lnTo>
                  <a:lnTo>
                    <a:pt x="726" y="126"/>
                  </a:lnTo>
                  <a:lnTo>
                    <a:pt x="698" y="139"/>
                  </a:lnTo>
                  <a:lnTo>
                    <a:pt x="670" y="154"/>
                  </a:lnTo>
                  <a:lnTo>
                    <a:pt x="644" y="169"/>
                  </a:lnTo>
                  <a:lnTo>
                    <a:pt x="617" y="184"/>
                  </a:lnTo>
                  <a:lnTo>
                    <a:pt x="590" y="201"/>
                  </a:lnTo>
                  <a:lnTo>
                    <a:pt x="565" y="218"/>
                  </a:lnTo>
                  <a:lnTo>
                    <a:pt x="539" y="235"/>
                  </a:lnTo>
                  <a:lnTo>
                    <a:pt x="515" y="254"/>
                  </a:lnTo>
                  <a:lnTo>
                    <a:pt x="491" y="272"/>
                  </a:lnTo>
                  <a:lnTo>
                    <a:pt x="466" y="291"/>
                  </a:lnTo>
                  <a:lnTo>
                    <a:pt x="443" y="312"/>
                  </a:lnTo>
                  <a:lnTo>
                    <a:pt x="420" y="331"/>
                  </a:lnTo>
                  <a:lnTo>
                    <a:pt x="397" y="353"/>
                  </a:lnTo>
                  <a:lnTo>
                    <a:pt x="375" y="374"/>
                  </a:lnTo>
                  <a:lnTo>
                    <a:pt x="353" y="396"/>
                  </a:lnTo>
                  <a:lnTo>
                    <a:pt x="333" y="419"/>
                  </a:lnTo>
                  <a:lnTo>
                    <a:pt x="312" y="442"/>
                  </a:lnTo>
                  <a:lnTo>
                    <a:pt x="293" y="465"/>
                  </a:lnTo>
                  <a:lnTo>
                    <a:pt x="273" y="489"/>
                  </a:lnTo>
                  <a:lnTo>
                    <a:pt x="255" y="513"/>
                  </a:lnTo>
                  <a:lnTo>
                    <a:pt x="237" y="539"/>
                  </a:lnTo>
                  <a:lnTo>
                    <a:pt x="219" y="563"/>
                  </a:lnTo>
                  <a:lnTo>
                    <a:pt x="202" y="590"/>
                  </a:lnTo>
                  <a:lnTo>
                    <a:pt x="186" y="615"/>
                  </a:lnTo>
                  <a:lnTo>
                    <a:pt x="170" y="642"/>
                  </a:lnTo>
                  <a:lnTo>
                    <a:pt x="156" y="669"/>
                  </a:lnTo>
                  <a:lnTo>
                    <a:pt x="141" y="697"/>
                  </a:lnTo>
                  <a:lnTo>
                    <a:pt x="126" y="725"/>
                  </a:lnTo>
                  <a:lnTo>
                    <a:pt x="113" y="753"/>
                  </a:lnTo>
                  <a:lnTo>
                    <a:pt x="101" y="780"/>
                  </a:lnTo>
                  <a:lnTo>
                    <a:pt x="89" y="810"/>
                  </a:lnTo>
                  <a:lnTo>
                    <a:pt x="78" y="839"/>
                  </a:lnTo>
                  <a:lnTo>
                    <a:pt x="68" y="869"/>
                  </a:lnTo>
                  <a:lnTo>
                    <a:pt x="58" y="898"/>
                  </a:lnTo>
                  <a:lnTo>
                    <a:pt x="49" y="929"/>
                  </a:lnTo>
                  <a:lnTo>
                    <a:pt x="41" y="959"/>
                  </a:lnTo>
                  <a:lnTo>
                    <a:pt x="33" y="991"/>
                  </a:lnTo>
                  <a:lnTo>
                    <a:pt x="27" y="1021"/>
                  </a:lnTo>
                  <a:lnTo>
                    <a:pt x="21" y="1052"/>
                  </a:lnTo>
                  <a:lnTo>
                    <a:pt x="15" y="1084"/>
                  </a:lnTo>
                  <a:lnTo>
                    <a:pt x="11" y="1117"/>
                  </a:lnTo>
                  <a:lnTo>
                    <a:pt x="7" y="1148"/>
                  </a:lnTo>
                  <a:lnTo>
                    <a:pt x="4" y="1181"/>
                  </a:lnTo>
                  <a:lnTo>
                    <a:pt x="3" y="1214"/>
                  </a:lnTo>
                  <a:lnTo>
                    <a:pt x="1" y="1247"/>
                  </a:lnTo>
                  <a:lnTo>
                    <a:pt x="0" y="12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2052638" y="4999038"/>
              <a:ext cx="1196975" cy="1195388"/>
            </a:xfrm>
            <a:custGeom>
              <a:avLst/>
              <a:gdLst>
                <a:gd name="T0" fmla="*/ 0 w 2261"/>
                <a:gd name="T1" fmla="*/ 1159 h 2260"/>
                <a:gd name="T2" fmla="*/ 6 w 2261"/>
                <a:gd name="T3" fmla="*/ 1246 h 2260"/>
                <a:gd name="T4" fmla="*/ 35 w 2261"/>
                <a:gd name="T5" fmla="*/ 1413 h 2260"/>
                <a:gd name="T6" fmla="*/ 89 w 2261"/>
                <a:gd name="T7" fmla="*/ 1571 h 2260"/>
                <a:gd name="T8" fmla="*/ 164 w 2261"/>
                <a:gd name="T9" fmla="*/ 1716 h 2260"/>
                <a:gd name="T10" fmla="*/ 259 w 2261"/>
                <a:gd name="T11" fmla="*/ 1850 h 2260"/>
                <a:gd name="T12" fmla="*/ 370 w 2261"/>
                <a:gd name="T13" fmla="*/ 1966 h 2260"/>
                <a:gd name="T14" fmla="*/ 499 w 2261"/>
                <a:gd name="T15" fmla="*/ 2067 h 2260"/>
                <a:gd name="T16" fmla="*/ 640 w 2261"/>
                <a:gd name="T17" fmla="*/ 2148 h 2260"/>
                <a:gd name="T18" fmla="*/ 794 w 2261"/>
                <a:gd name="T19" fmla="*/ 2209 h 2260"/>
                <a:gd name="T20" fmla="*/ 958 w 2261"/>
                <a:gd name="T21" fmla="*/ 2248 h 2260"/>
                <a:gd name="T22" fmla="*/ 1072 w 2261"/>
                <a:gd name="T23" fmla="*/ 2259 h 2260"/>
                <a:gd name="T24" fmla="*/ 1130 w 2261"/>
                <a:gd name="T25" fmla="*/ 2260 h 2260"/>
                <a:gd name="T26" fmla="*/ 1218 w 2261"/>
                <a:gd name="T27" fmla="*/ 2258 h 2260"/>
                <a:gd name="T28" fmla="*/ 1359 w 2261"/>
                <a:gd name="T29" fmla="*/ 2237 h 2260"/>
                <a:gd name="T30" fmla="*/ 1519 w 2261"/>
                <a:gd name="T31" fmla="*/ 2192 h 2260"/>
                <a:gd name="T32" fmla="*/ 1669 w 2261"/>
                <a:gd name="T33" fmla="*/ 2124 h 2260"/>
                <a:gd name="T34" fmla="*/ 1807 w 2261"/>
                <a:gd name="T35" fmla="*/ 2036 h 2260"/>
                <a:gd name="T36" fmla="*/ 1929 w 2261"/>
                <a:gd name="T37" fmla="*/ 1930 h 2260"/>
                <a:gd name="T38" fmla="*/ 2036 w 2261"/>
                <a:gd name="T39" fmla="*/ 1806 h 2260"/>
                <a:gd name="T40" fmla="*/ 2125 w 2261"/>
                <a:gd name="T41" fmla="*/ 1669 h 2260"/>
                <a:gd name="T42" fmla="*/ 2192 w 2261"/>
                <a:gd name="T43" fmla="*/ 1518 h 2260"/>
                <a:gd name="T44" fmla="*/ 2238 w 2261"/>
                <a:gd name="T45" fmla="*/ 1358 h 2260"/>
                <a:gd name="T46" fmla="*/ 2257 w 2261"/>
                <a:gd name="T47" fmla="*/ 1217 h 2260"/>
                <a:gd name="T48" fmla="*/ 2261 w 2261"/>
                <a:gd name="T49" fmla="*/ 1130 h 2260"/>
                <a:gd name="T50" fmla="*/ 2259 w 2261"/>
                <a:gd name="T51" fmla="*/ 1072 h 2260"/>
                <a:gd name="T52" fmla="*/ 2247 w 2261"/>
                <a:gd name="T53" fmla="*/ 959 h 2260"/>
                <a:gd name="T54" fmla="*/ 2210 w 2261"/>
                <a:gd name="T55" fmla="*/ 795 h 2260"/>
                <a:gd name="T56" fmla="*/ 2149 w 2261"/>
                <a:gd name="T57" fmla="*/ 641 h 2260"/>
                <a:gd name="T58" fmla="*/ 2068 w 2261"/>
                <a:gd name="T59" fmla="*/ 499 h 2260"/>
                <a:gd name="T60" fmla="*/ 1967 w 2261"/>
                <a:gd name="T61" fmla="*/ 370 h 2260"/>
                <a:gd name="T62" fmla="*/ 1849 w 2261"/>
                <a:gd name="T63" fmla="*/ 258 h 2260"/>
                <a:gd name="T64" fmla="*/ 1717 w 2261"/>
                <a:gd name="T65" fmla="*/ 163 h 2260"/>
                <a:gd name="T66" fmla="*/ 1570 w 2261"/>
                <a:gd name="T67" fmla="*/ 89 h 2260"/>
                <a:gd name="T68" fmla="*/ 1413 w 2261"/>
                <a:gd name="T69" fmla="*/ 36 h 2260"/>
                <a:gd name="T70" fmla="*/ 1246 w 2261"/>
                <a:gd name="T71" fmla="*/ 6 h 2260"/>
                <a:gd name="T72" fmla="*/ 1160 w 2261"/>
                <a:gd name="T73" fmla="*/ 1 h 2260"/>
                <a:gd name="T74" fmla="*/ 1101 w 2261"/>
                <a:gd name="T75" fmla="*/ 1 h 2260"/>
                <a:gd name="T76" fmla="*/ 1015 w 2261"/>
                <a:gd name="T77" fmla="*/ 6 h 2260"/>
                <a:gd name="T78" fmla="*/ 847 w 2261"/>
                <a:gd name="T79" fmla="*/ 36 h 2260"/>
                <a:gd name="T80" fmla="*/ 691 w 2261"/>
                <a:gd name="T81" fmla="*/ 89 h 2260"/>
                <a:gd name="T82" fmla="*/ 544 w 2261"/>
                <a:gd name="T83" fmla="*/ 163 h 2260"/>
                <a:gd name="T84" fmla="*/ 412 w 2261"/>
                <a:gd name="T85" fmla="*/ 258 h 2260"/>
                <a:gd name="T86" fmla="*/ 294 w 2261"/>
                <a:gd name="T87" fmla="*/ 370 h 2260"/>
                <a:gd name="T88" fmla="*/ 193 w 2261"/>
                <a:gd name="T89" fmla="*/ 499 h 2260"/>
                <a:gd name="T90" fmla="*/ 112 w 2261"/>
                <a:gd name="T91" fmla="*/ 641 h 2260"/>
                <a:gd name="T92" fmla="*/ 51 w 2261"/>
                <a:gd name="T93" fmla="*/ 795 h 2260"/>
                <a:gd name="T94" fmla="*/ 13 w 2261"/>
                <a:gd name="T95" fmla="*/ 959 h 2260"/>
                <a:gd name="T96" fmla="*/ 1 w 2261"/>
                <a:gd name="T97" fmla="*/ 1072 h 2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61" h="2260">
                  <a:moveTo>
                    <a:pt x="0" y="1130"/>
                  </a:moveTo>
                  <a:lnTo>
                    <a:pt x="0" y="1130"/>
                  </a:lnTo>
                  <a:lnTo>
                    <a:pt x="0" y="1159"/>
                  </a:lnTo>
                  <a:lnTo>
                    <a:pt x="1" y="1188"/>
                  </a:lnTo>
                  <a:lnTo>
                    <a:pt x="4" y="1217"/>
                  </a:lnTo>
                  <a:lnTo>
                    <a:pt x="6" y="1246"/>
                  </a:lnTo>
                  <a:lnTo>
                    <a:pt x="13" y="1302"/>
                  </a:lnTo>
                  <a:lnTo>
                    <a:pt x="23" y="1358"/>
                  </a:lnTo>
                  <a:lnTo>
                    <a:pt x="35" y="1413"/>
                  </a:lnTo>
                  <a:lnTo>
                    <a:pt x="51" y="1466"/>
                  </a:lnTo>
                  <a:lnTo>
                    <a:pt x="69" y="1518"/>
                  </a:lnTo>
                  <a:lnTo>
                    <a:pt x="89" y="1571"/>
                  </a:lnTo>
                  <a:lnTo>
                    <a:pt x="112" y="1620"/>
                  </a:lnTo>
                  <a:lnTo>
                    <a:pt x="136" y="1669"/>
                  </a:lnTo>
                  <a:lnTo>
                    <a:pt x="164" y="1716"/>
                  </a:lnTo>
                  <a:lnTo>
                    <a:pt x="193" y="1762"/>
                  </a:lnTo>
                  <a:lnTo>
                    <a:pt x="225" y="1806"/>
                  </a:lnTo>
                  <a:lnTo>
                    <a:pt x="259" y="1850"/>
                  </a:lnTo>
                  <a:lnTo>
                    <a:pt x="294" y="1890"/>
                  </a:lnTo>
                  <a:lnTo>
                    <a:pt x="332" y="1930"/>
                  </a:lnTo>
                  <a:lnTo>
                    <a:pt x="370" y="1966"/>
                  </a:lnTo>
                  <a:lnTo>
                    <a:pt x="412" y="2003"/>
                  </a:lnTo>
                  <a:lnTo>
                    <a:pt x="454" y="2036"/>
                  </a:lnTo>
                  <a:lnTo>
                    <a:pt x="499" y="2067"/>
                  </a:lnTo>
                  <a:lnTo>
                    <a:pt x="544" y="2097"/>
                  </a:lnTo>
                  <a:lnTo>
                    <a:pt x="591" y="2124"/>
                  </a:lnTo>
                  <a:lnTo>
                    <a:pt x="640" y="2148"/>
                  </a:lnTo>
                  <a:lnTo>
                    <a:pt x="691" y="2171"/>
                  </a:lnTo>
                  <a:lnTo>
                    <a:pt x="742" y="2192"/>
                  </a:lnTo>
                  <a:lnTo>
                    <a:pt x="794" y="2209"/>
                  </a:lnTo>
                  <a:lnTo>
                    <a:pt x="847" y="2225"/>
                  </a:lnTo>
                  <a:lnTo>
                    <a:pt x="902" y="2237"/>
                  </a:lnTo>
                  <a:lnTo>
                    <a:pt x="958" y="2248"/>
                  </a:lnTo>
                  <a:lnTo>
                    <a:pt x="1015" y="2254"/>
                  </a:lnTo>
                  <a:lnTo>
                    <a:pt x="1043" y="2258"/>
                  </a:lnTo>
                  <a:lnTo>
                    <a:pt x="1072" y="2259"/>
                  </a:lnTo>
                  <a:lnTo>
                    <a:pt x="1101" y="2260"/>
                  </a:lnTo>
                  <a:lnTo>
                    <a:pt x="1130" y="2260"/>
                  </a:lnTo>
                  <a:lnTo>
                    <a:pt x="1130" y="2260"/>
                  </a:lnTo>
                  <a:lnTo>
                    <a:pt x="1160" y="2260"/>
                  </a:lnTo>
                  <a:lnTo>
                    <a:pt x="1189" y="2259"/>
                  </a:lnTo>
                  <a:lnTo>
                    <a:pt x="1218" y="2258"/>
                  </a:lnTo>
                  <a:lnTo>
                    <a:pt x="1246" y="2254"/>
                  </a:lnTo>
                  <a:lnTo>
                    <a:pt x="1303" y="2248"/>
                  </a:lnTo>
                  <a:lnTo>
                    <a:pt x="1359" y="2237"/>
                  </a:lnTo>
                  <a:lnTo>
                    <a:pt x="1413" y="2225"/>
                  </a:lnTo>
                  <a:lnTo>
                    <a:pt x="1467" y="2209"/>
                  </a:lnTo>
                  <a:lnTo>
                    <a:pt x="1519" y="2192"/>
                  </a:lnTo>
                  <a:lnTo>
                    <a:pt x="1570" y="2171"/>
                  </a:lnTo>
                  <a:lnTo>
                    <a:pt x="1621" y="2148"/>
                  </a:lnTo>
                  <a:lnTo>
                    <a:pt x="1669" y="2124"/>
                  </a:lnTo>
                  <a:lnTo>
                    <a:pt x="1717" y="2097"/>
                  </a:lnTo>
                  <a:lnTo>
                    <a:pt x="1763" y="2067"/>
                  </a:lnTo>
                  <a:lnTo>
                    <a:pt x="1807" y="2036"/>
                  </a:lnTo>
                  <a:lnTo>
                    <a:pt x="1849" y="2003"/>
                  </a:lnTo>
                  <a:lnTo>
                    <a:pt x="1890" y="1966"/>
                  </a:lnTo>
                  <a:lnTo>
                    <a:pt x="1929" y="1930"/>
                  </a:lnTo>
                  <a:lnTo>
                    <a:pt x="1967" y="1890"/>
                  </a:lnTo>
                  <a:lnTo>
                    <a:pt x="2002" y="1850"/>
                  </a:lnTo>
                  <a:lnTo>
                    <a:pt x="2036" y="1806"/>
                  </a:lnTo>
                  <a:lnTo>
                    <a:pt x="2068" y="1762"/>
                  </a:lnTo>
                  <a:lnTo>
                    <a:pt x="2097" y="1716"/>
                  </a:lnTo>
                  <a:lnTo>
                    <a:pt x="2125" y="1669"/>
                  </a:lnTo>
                  <a:lnTo>
                    <a:pt x="2149" y="1620"/>
                  </a:lnTo>
                  <a:lnTo>
                    <a:pt x="2172" y="1571"/>
                  </a:lnTo>
                  <a:lnTo>
                    <a:pt x="2192" y="1518"/>
                  </a:lnTo>
                  <a:lnTo>
                    <a:pt x="2210" y="1466"/>
                  </a:lnTo>
                  <a:lnTo>
                    <a:pt x="2226" y="1413"/>
                  </a:lnTo>
                  <a:lnTo>
                    <a:pt x="2238" y="1358"/>
                  </a:lnTo>
                  <a:lnTo>
                    <a:pt x="2247" y="1302"/>
                  </a:lnTo>
                  <a:lnTo>
                    <a:pt x="2255" y="1246"/>
                  </a:lnTo>
                  <a:lnTo>
                    <a:pt x="2257" y="1217"/>
                  </a:lnTo>
                  <a:lnTo>
                    <a:pt x="2259" y="1188"/>
                  </a:lnTo>
                  <a:lnTo>
                    <a:pt x="2261" y="1159"/>
                  </a:lnTo>
                  <a:lnTo>
                    <a:pt x="2261" y="1130"/>
                  </a:lnTo>
                  <a:lnTo>
                    <a:pt x="2261" y="1130"/>
                  </a:lnTo>
                  <a:lnTo>
                    <a:pt x="2261" y="1101"/>
                  </a:lnTo>
                  <a:lnTo>
                    <a:pt x="2259" y="1072"/>
                  </a:lnTo>
                  <a:lnTo>
                    <a:pt x="2257" y="1044"/>
                  </a:lnTo>
                  <a:lnTo>
                    <a:pt x="2255" y="1014"/>
                  </a:lnTo>
                  <a:lnTo>
                    <a:pt x="2247" y="959"/>
                  </a:lnTo>
                  <a:lnTo>
                    <a:pt x="2238" y="903"/>
                  </a:lnTo>
                  <a:lnTo>
                    <a:pt x="2226" y="848"/>
                  </a:lnTo>
                  <a:lnTo>
                    <a:pt x="2210" y="795"/>
                  </a:lnTo>
                  <a:lnTo>
                    <a:pt x="2192" y="741"/>
                  </a:lnTo>
                  <a:lnTo>
                    <a:pt x="2172" y="690"/>
                  </a:lnTo>
                  <a:lnTo>
                    <a:pt x="2149" y="641"/>
                  </a:lnTo>
                  <a:lnTo>
                    <a:pt x="2125" y="592"/>
                  </a:lnTo>
                  <a:lnTo>
                    <a:pt x="2097" y="545"/>
                  </a:lnTo>
                  <a:lnTo>
                    <a:pt x="2068" y="499"/>
                  </a:lnTo>
                  <a:lnTo>
                    <a:pt x="2036" y="454"/>
                  </a:lnTo>
                  <a:lnTo>
                    <a:pt x="2002" y="411"/>
                  </a:lnTo>
                  <a:lnTo>
                    <a:pt x="1967" y="370"/>
                  </a:lnTo>
                  <a:lnTo>
                    <a:pt x="1929" y="331"/>
                  </a:lnTo>
                  <a:lnTo>
                    <a:pt x="1890" y="293"/>
                  </a:lnTo>
                  <a:lnTo>
                    <a:pt x="1849" y="258"/>
                  </a:lnTo>
                  <a:lnTo>
                    <a:pt x="1807" y="224"/>
                  </a:lnTo>
                  <a:lnTo>
                    <a:pt x="1763" y="193"/>
                  </a:lnTo>
                  <a:lnTo>
                    <a:pt x="1717" y="163"/>
                  </a:lnTo>
                  <a:lnTo>
                    <a:pt x="1669" y="137"/>
                  </a:lnTo>
                  <a:lnTo>
                    <a:pt x="1621" y="111"/>
                  </a:lnTo>
                  <a:lnTo>
                    <a:pt x="1570" y="89"/>
                  </a:lnTo>
                  <a:lnTo>
                    <a:pt x="1519" y="69"/>
                  </a:lnTo>
                  <a:lnTo>
                    <a:pt x="1467" y="51"/>
                  </a:lnTo>
                  <a:lnTo>
                    <a:pt x="1413" y="36"/>
                  </a:lnTo>
                  <a:lnTo>
                    <a:pt x="1359" y="23"/>
                  </a:lnTo>
                  <a:lnTo>
                    <a:pt x="1303" y="13"/>
                  </a:lnTo>
                  <a:lnTo>
                    <a:pt x="1246" y="6"/>
                  </a:lnTo>
                  <a:lnTo>
                    <a:pt x="1218" y="3"/>
                  </a:lnTo>
                  <a:lnTo>
                    <a:pt x="1189" y="2"/>
                  </a:lnTo>
                  <a:lnTo>
                    <a:pt x="1160" y="1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01" y="1"/>
                  </a:lnTo>
                  <a:lnTo>
                    <a:pt x="1072" y="2"/>
                  </a:lnTo>
                  <a:lnTo>
                    <a:pt x="1043" y="3"/>
                  </a:lnTo>
                  <a:lnTo>
                    <a:pt x="1015" y="6"/>
                  </a:lnTo>
                  <a:lnTo>
                    <a:pt x="958" y="13"/>
                  </a:lnTo>
                  <a:lnTo>
                    <a:pt x="902" y="23"/>
                  </a:lnTo>
                  <a:lnTo>
                    <a:pt x="847" y="36"/>
                  </a:lnTo>
                  <a:lnTo>
                    <a:pt x="794" y="51"/>
                  </a:lnTo>
                  <a:lnTo>
                    <a:pt x="742" y="69"/>
                  </a:lnTo>
                  <a:lnTo>
                    <a:pt x="691" y="89"/>
                  </a:lnTo>
                  <a:lnTo>
                    <a:pt x="640" y="111"/>
                  </a:lnTo>
                  <a:lnTo>
                    <a:pt x="591" y="137"/>
                  </a:lnTo>
                  <a:lnTo>
                    <a:pt x="544" y="163"/>
                  </a:lnTo>
                  <a:lnTo>
                    <a:pt x="499" y="193"/>
                  </a:lnTo>
                  <a:lnTo>
                    <a:pt x="454" y="224"/>
                  </a:lnTo>
                  <a:lnTo>
                    <a:pt x="412" y="258"/>
                  </a:lnTo>
                  <a:lnTo>
                    <a:pt x="370" y="293"/>
                  </a:lnTo>
                  <a:lnTo>
                    <a:pt x="332" y="331"/>
                  </a:lnTo>
                  <a:lnTo>
                    <a:pt x="294" y="370"/>
                  </a:lnTo>
                  <a:lnTo>
                    <a:pt x="259" y="411"/>
                  </a:lnTo>
                  <a:lnTo>
                    <a:pt x="225" y="454"/>
                  </a:lnTo>
                  <a:lnTo>
                    <a:pt x="193" y="499"/>
                  </a:lnTo>
                  <a:lnTo>
                    <a:pt x="164" y="545"/>
                  </a:lnTo>
                  <a:lnTo>
                    <a:pt x="136" y="592"/>
                  </a:lnTo>
                  <a:lnTo>
                    <a:pt x="112" y="641"/>
                  </a:lnTo>
                  <a:lnTo>
                    <a:pt x="89" y="690"/>
                  </a:lnTo>
                  <a:lnTo>
                    <a:pt x="69" y="741"/>
                  </a:lnTo>
                  <a:lnTo>
                    <a:pt x="51" y="795"/>
                  </a:lnTo>
                  <a:lnTo>
                    <a:pt x="35" y="848"/>
                  </a:lnTo>
                  <a:lnTo>
                    <a:pt x="23" y="903"/>
                  </a:lnTo>
                  <a:lnTo>
                    <a:pt x="13" y="959"/>
                  </a:lnTo>
                  <a:lnTo>
                    <a:pt x="6" y="1014"/>
                  </a:lnTo>
                  <a:lnTo>
                    <a:pt x="4" y="1044"/>
                  </a:lnTo>
                  <a:lnTo>
                    <a:pt x="1" y="1072"/>
                  </a:lnTo>
                  <a:lnTo>
                    <a:pt x="0" y="1101"/>
                  </a:lnTo>
                  <a:lnTo>
                    <a:pt x="0" y="1130"/>
                  </a:lnTo>
                  <a:close/>
                </a:path>
              </a:pathLst>
            </a:custGeom>
            <a:solidFill>
              <a:srgbClr val="303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3"/>
            <p:cNvSpPr/>
            <p:nvPr/>
          </p:nvSpPr>
          <p:spPr bwMode="auto">
            <a:xfrm>
              <a:off x="2052638" y="4999038"/>
              <a:ext cx="1196975" cy="1195388"/>
            </a:xfrm>
            <a:custGeom>
              <a:avLst/>
              <a:gdLst>
                <a:gd name="T0" fmla="*/ 0 w 2261"/>
                <a:gd name="T1" fmla="*/ 1159 h 2260"/>
                <a:gd name="T2" fmla="*/ 6 w 2261"/>
                <a:gd name="T3" fmla="*/ 1246 h 2260"/>
                <a:gd name="T4" fmla="*/ 35 w 2261"/>
                <a:gd name="T5" fmla="*/ 1413 h 2260"/>
                <a:gd name="T6" fmla="*/ 89 w 2261"/>
                <a:gd name="T7" fmla="*/ 1571 h 2260"/>
                <a:gd name="T8" fmla="*/ 164 w 2261"/>
                <a:gd name="T9" fmla="*/ 1716 h 2260"/>
                <a:gd name="T10" fmla="*/ 259 w 2261"/>
                <a:gd name="T11" fmla="*/ 1850 h 2260"/>
                <a:gd name="T12" fmla="*/ 370 w 2261"/>
                <a:gd name="T13" fmla="*/ 1966 h 2260"/>
                <a:gd name="T14" fmla="*/ 499 w 2261"/>
                <a:gd name="T15" fmla="*/ 2067 h 2260"/>
                <a:gd name="T16" fmla="*/ 640 w 2261"/>
                <a:gd name="T17" fmla="*/ 2148 h 2260"/>
                <a:gd name="T18" fmla="*/ 794 w 2261"/>
                <a:gd name="T19" fmla="*/ 2209 h 2260"/>
                <a:gd name="T20" fmla="*/ 958 w 2261"/>
                <a:gd name="T21" fmla="*/ 2248 h 2260"/>
                <a:gd name="T22" fmla="*/ 1072 w 2261"/>
                <a:gd name="T23" fmla="*/ 2259 h 2260"/>
                <a:gd name="T24" fmla="*/ 1130 w 2261"/>
                <a:gd name="T25" fmla="*/ 2260 h 2260"/>
                <a:gd name="T26" fmla="*/ 1218 w 2261"/>
                <a:gd name="T27" fmla="*/ 2258 h 2260"/>
                <a:gd name="T28" fmla="*/ 1359 w 2261"/>
                <a:gd name="T29" fmla="*/ 2237 h 2260"/>
                <a:gd name="T30" fmla="*/ 1519 w 2261"/>
                <a:gd name="T31" fmla="*/ 2192 h 2260"/>
                <a:gd name="T32" fmla="*/ 1669 w 2261"/>
                <a:gd name="T33" fmla="*/ 2124 h 2260"/>
                <a:gd name="T34" fmla="*/ 1807 w 2261"/>
                <a:gd name="T35" fmla="*/ 2036 h 2260"/>
                <a:gd name="T36" fmla="*/ 1929 w 2261"/>
                <a:gd name="T37" fmla="*/ 1930 h 2260"/>
                <a:gd name="T38" fmla="*/ 2036 w 2261"/>
                <a:gd name="T39" fmla="*/ 1806 h 2260"/>
                <a:gd name="T40" fmla="*/ 2125 w 2261"/>
                <a:gd name="T41" fmla="*/ 1669 h 2260"/>
                <a:gd name="T42" fmla="*/ 2192 w 2261"/>
                <a:gd name="T43" fmla="*/ 1518 h 2260"/>
                <a:gd name="T44" fmla="*/ 2238 w 2261"/>
                <a:gd name="T45" fmla="*/ 1358 h 2260"/>
                <a:gd name="T46" fmla="*/ 2257 w 2261"/>
                <a:gd name="T47" fmla="*/ 1217 h 2260"/>
                <a:gd name="T48" fmla="*/ 2261 w 2261"/>
                <a:gd name="T49" fmla="*/ 1130 h 2260"/>
                <a:gd name="T50" fmla="*/ 2259 w 2261"/>
                <a:gd name="T51" fmla="*/ 1072 h 2260"/>
                <a:gd name="T52" fmla="*/ 2247 w 2261"/>
                <a:gd name="T53" fmla="*/ 959 h 2260"/>
                <a:gd name="T54" fmla="*/ 2210 w 2261"/>
                <a:gd name="T55" fmla="*/ 795 h 2260"/>
                <a:gd name="T56" fmla="*/ 2149 w 2261"/>
                <a:gd name="T57" fmla="*/ 641 h 2260"/>
                <a:gd name="T58" fmla="*/ 2068 w 2261"/>
                <a:gd name="T59" fmla="*/ 499 h 2260"/>
                <a:gd name="T60" fmla="*/ 1967 w 2261"/>
                <a:gd name="T61" fmla="*/ 370 h 2260"/>
                <a:gd name="T62" fmla="*/ 1849 w 2261"/>
                <a:gd name="T63" fmla="*/ 258 h 2260"/>
                <a:gd name="T64" fmla="*/ 1717 w 2261"/>
                <a:gd name="T65" fmla="*/ 163 h 2260"/>
                <a:gd name="T66" fmla="*/ 1570 w 2261"/>
                <a:gd name="T67" fmla="*/ 89 h 2260"/>
                <a:gd name="T68" fmla="*/ 1413 w 2261"/>
                <a:gd name="T69" fmla="*/ 36 h 2260"/>
                <a:gd name="T70" fmla="*/ 1246 w 2261"/>
                <a:gd name="T71" fmla="*/ 6 h 2260"/>
                <a:gd name="T72" fmla="*/ 1160 w 2261"/>
                <a:gd name="T73" fmla="*/ 1 h 2260"/>
                <a:gd name="T74" fmla="*/ 1101 w 2261"/>
                <a:gd name="T75" fmla="*/ 1 h 2260"/>
                <a:gd name="T76" fmla="*/ 1015 w 2261"/>
                <a:gd name="T77" fmla="*/ 6 h 2260"/>
                <a:gd name="T78" fmla="*/ 847 w 2261"/>
                <a:gd name="T79" fmla="*/ 36 h 2260"/>
                <a:gd name="T80" fmla="*/ 691 w 2261"/>
                <a:gd name="T81" fmla="*/ 89 h 2260"/>
                <a:gd name="T82" fmla="*/ 544 w 2261"/>
                <a:gd name="T83" fmla="*/ 163 h 2260"/>
                <a:gd name="T84" fmla="*/ 412 w 2261"/>
                <a:gd name="T85" fmla="*/ 258 h 2260"/>
                <a:gd name="T86" fmla="*/ 294 w 2261"/>
                <a:gd name="T87" fmla="*/ 370 h 2260"/>
                <a:gd name="T88" fmla="*/ 193 w 2261"/>
                <a:gd name="T89" fmla="*/ 499 h 2260"/>
                <a:gd name="T90" fmla="*/ 112 w 2261"/>
                <a:gd name="T91" fmla="*/ 641 h 2260"/>
                <a:gd name="T92" fmla="*/ 51 w 2261"/>
                <a:gd name="T93" fmla="*/ 795 h 2260"/>
                <a:gd name="T94" fmla="*/ 13 w 2261"/>
                <a:gd name="T95" fmla="*/ 959 h 2260"/>
                <a:gd name="T96" fmla="*/ 1 w 2261"/>
                <a:gd name="T97" fmla="*/ 1072 h 2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61" h="2260">
                  <a:moveTo>
                    <a:pt x="0" y="1130"/>
                  </a:moveTo>
                  <a:lnTo>
                    <a:pt x="0" y="1130"/>
                  </a:lnTo>
                  <a:lnTo>
                    <a:pt x="0" y="1159"/>
                  </a:lnTo>
                  <a:lnTo>
                    <a:pt x="1" y="1188"/>
                  </a:lnTo>
                  <a:lnTo>
                    <a:pt x="4" y="1217"/>
                  </a:lnTo>
                  <a:lnTo>
                    <a:pt x="6" y="1246"/>
                  </a:lnTo>
                  <a:lnTo>
                    <a:pt x="13" y="1302"/>
                  </a:lnTo>
                  <a:lnTo>
                    <a:pt x="23" y="1358"/>
                  </a:lnTo>
                  <a:lnTo>
                    <a:pt x="35" y="1413"/>
                  </a:lnTo>
                  <a:lnTo>
                    <a:pt x="51" y="1466"/>
                  </a:lnTo>
                  <a:lnTo>
                    <a:pt x="69" y="1518"/>
                  </a:lnTo>
                  <a:lnTo>
                    <a:pt x="89" y="1571"/>
                  </a:lnTo>
                  <a:lnTo>
                    <a:pt x="112" y="1620"/>
                  </a:lnTo>
                  <a:lnTo>
                    <a:pt x="136" y="1669"/>
                  </a:lnTo>
                  <a:lnTo>
                    <a:pt x="164" y="1716"/>
                  </a:lnTo>
                  <a:lnTo>
                    <a:pt x="193" y="1762"/>
                  </a:lnTo>
                  <a:lnTo>
                    <a:pt x="225" y="1806"/>
                  </a:lnTo>
                  <a:lnTo>
                    <a:pt x="259" y="1850"/>
                  </a:lnTo>
                  <a:lnTo>
                    <a:pt x="294" y="1890"/>
                  </a:lnTo>
                  <a:lnTo>
                    <a:pt x="332" y="1930"/>
                  </a:lnTo>
                  <a:lnTo>
                    <a:pt x="370" y="1966"/>
                  </a:lnTo>
                  <a:lnTo>
                    <a:pt x="412" y="2003"/>
                  </a:lnTo>
                  <a:lnTo>
                    <a:pt x="454" y="2036"/>
                  </a:lnTo>
                  <a:lnTo>
                    <a:pt x="499" y="2067"/>
                  </a:lnTo>
                  <a:lnTo>
                    <a:pt x="544" y="2097"/>
                  </a:lnTo>
                  <a:lnTo>
                    <a:pt x="591" y="2124"/>
                  </a:lnTo>
                  <a:lnTo>
                    <a:pt x="640" y="2148"/>
                  </a:lnTo>
                  <a:lnTo>
                    <a:pt x="691" y="2171"/>
                  </a:lnTo>
                  <a:lnTo>
                    <a:pt x="742" y="2192"/>
                  </a:lnTo>
                  <a:lnTo>
                    <a:pt x="794" y="2209"/>
                  </a:lnTo>
                  <a:lnTo>
                    <a:pt x="847" y="2225"/>
                  </a:lnTo>
                  <a:lnTo>
                    <a:pt x="902" y="2237"/>
                  </a:lnTo>
                  <a:lnTo>
                    <a:pt x="958" y="2248"/>
                  </a:lnTo>
                  <a:lnTo>
                    <a:pt x="1015" y="2254"/>
                  </a:lnTo>
                  <a:lnTo>
                    <a:pt x="1043" y="2258"/>
                  </a:lnTo>
                  <a:lnTo>
                    <a:pt x="1072" y="2259"/>
                  </a:lnTo>
                  <a:lnTo>
                    <a:pt x="1101" y="2260"/>
                  </a:lnTo>
                  <a:lnTo>
                    <a:pt x="1130" y="2260"/>
                  </a:lnTo>
                  <a:lnTo>
                    <a:pt x="1130" y="2260"/>
                  </a:lnTo>
                  <a:lnTo>
                    <a:pt x="1160" y="2260"/>
                  </a:lnTo>
                  <a:lnTo>
                    <a:pt x="1189" y="2259"/>
                  </a:lnTo>
                  <a:lnTo>
                    <a:pt x="1218" y="2258"/>
                  </a:lnTo>
                  <a:lnTo>
                    <a:pt x="1246" y="2254"/>
                  </a:lnTo>
                  <a:lnTo>
                    <a:pt x="1303" y="2248"/>
                  </a:lnTo>
                  <a:lnTo>
                    <a:pt x="1359" y="2237"/>
                  </a:lnTo>
                  <a:lnTo>
                    <a:pt x="1413" y="2225"/>
                  </a:lnTo>
                  <a:lnTo>
                    <a:pt x="1467" y="2209"/>
                  </a:lnTo>
                  <a:lnTo>
                    <a:pt x="1519" y="2192"/>
                  </a:lnTo>
                  <a:lnTo>
                    <a:pt x="1570" y="2171"/>
                  </a:lnTo>
                  <a:lnTo>
                    <a:pt x="1621" y="2148"/>
                  </a:lnTo>
                  <a:lnTo>
                    <a:pt x="1669" y="2124"/>
                  </a:lnTo>
                  <a:lnTo>
                    <a:pt x="1717" y="2097"/>
                  </a:lnTo>
                  <a:lnTo>
                    <a:pt x="1763" y="2067"/>
                  </a:lnTo>
                  <a:lnTo>
                    <a:pt x="1807" y="2036"/>
                  </a:lnTo>
                  <a:lnTo>
                    <a:pt x="1849" y="2003"/>
                  </a:lnTo>
                  <a:lnTo>
                    <a:pt x="1890" y="1966"/>
                  </a:lnTo>
                  <a:lnTo>
                    <a:pt x="1929" y="1930"/>
                  </a:lnTo>
                  <a:lnTo>
                    <a:pt x="1967" y="1890"/>
                  </a:lnTo>
                  <a:lnTo>
                    <a:pt x="2002" y="1850"/>
                  </a:lnTo>
                  <a:lnTo>
                    <a:pt x="2036" y="1806"/>
                  </a:lnTo>
                  <a:lnTo>
                    <a:pt x="2068" y="1762"/>
                  </a:lnTo>
                  <a:lnTo>
                    <a:pt x="2097" y="1716"/>
                  </a:lnTo>
                  <a:lnTo>
                    <a:pt x="2125" y="1669"/>
                  </a:lnTo>
                  <a:lnTo>
                    <a:pt x="2149" y="1620"/>
                  </a:lnTo>
                  <a:lnTo>
                    <a:pt x="2172" y="1571"/>
                  </a:lnTo>
                  <a:lnTo>
                    <a:pt x="2192" y="1518"/>
                  </a:lnTo>
                  <a:lnTo>
                    <a:pt x="2210" y="1466"/>
                  </a:lnTo>
                  <a:lnTo>
                    <a:pt x="2226" y="1413"/>
                  </a:lnTo>
                  <a:lnTo>
                    <a:pt x="2238" y="1358"/>
                  </a:lnTo>
                  <a:lnTo>
                    <a:pt x="2247" y="1302"/>
                  </a:lnTo>
                  <a:lnTo>
                    <a:pt x="2255" y="1246"/>
                  </a:lnTo>
                  <a:lnTo>
                    <a:pt x="2257" y="1217"/>
                  </a:lnTo>
                  <a:lnTo>
                    <a:pt x="2259" y="1188"/>
                  </a:lnTo>
                  <a:lnTo>
                    <a:pt x="2261" y="1159"/>
                  </a:lnTo>
                  <a:lnTo>
                    <a:pt x="2261" y="1130"/>
                  </a:lnTo>
                  <a:lnTo>
                    <a:pt x="2261" y="1130"/>
                  </a:lnTo>
                  <a:lnTo>
                    <a:pt x="2261" y="1101"/>
                  </a:lnTo>
                  <a:lnTo>
                    <a:pt x="2259" y="1072"/>
                  </a:lnTo>
                  <a:lnTo>
                    <a:pt x="2257" y="1044"/>
                  </a:lnTo>
                  <a:lnTo>
                    <a:pt x="2255" y="1014"/>
                  </a:lnTo>
                  <a:lnTo>
                    <a:pt x="2247" y="959"/>
                  </a:lnTo>
                  <a:lnTo>
                    <a:pt x="2238" y="903"/>
                  </a:lnTo>
                  <a:lnTo>
                    <a:pt x="2226" y="848"/>
                  </a:lnTo>
                  <a:lnTo>
                    <a:pt x="2210" y="795"/>
                  </a:lnTo>
                  <a:lnTo>
                    <a:pt x="2192" y="741"/>
                  </a:lnTo>
                  <a:lnTo>
                    <a:pt x="2172" y="690"/>
                  </a:lnTo>
                  <a:lnTo>
                    <a:pt x="2149" y="641"/>
                  </a:lnTo>
                  <a:lnTo>
                    <a:pt x="2125" y="592"/>
                  </a:lnTo>
                  <a:lnTo>
                    <a:pt x="2097" y="545"/>
                  </a:lnTo>
                  <a:lnTo>
                    <a:pt x="2068" y="499"/>
                  </a:lnTo>
                  <a:lnTo>
                    <a:pt x="2036" y="454"/>
                  </a:lnTo>
                  <a:lnTo>
                    <a:pt x="2002" y="411"/>
                  </a:lnTo>
                  <a:lnTo>
                    <a:pt x="1967" y="370"/>
                  </a:lnTo>
                  <a:lnTo>
                    <a:pt x="1929" y="331"/>
                  </a:lnTo>
                  <a:lnTo>
                    <a:pt x="1890" y="293"/>
                  </a:lnTo>
                  <a:lnTo>
                    <a:pt x="1849" y="258"/>
                  </a:lnTo>
                  <a:lnTo>
                    <a:pt x="1807" y="224"/>
                  </a:lnTo>
                  <a:lnTo>
                    <a:pt x="1763" y="193"/>
                  </a:lnTo>
                  <a:lnTo>
                    <a:pt x="1717" y="163"/>
                  </a:lnTo>
                  <a:lnTo>
                    <a:pt x="1669" y="137"/>
                  </a:lnTo>
                  <a:lnTo>
                    <a:pt x="1621" y="111"/>
                  </a:lnTo>
                  <a:lnTo>
                    <a:pt x="1570" y="89"/>
                  </a:lnTo>
                  <a:lnTo>
                    <a:pt x="1519" y="69"/>
                  </a:lnTo>
                  <a:lnTo>
                    <a:pt x="1467" y="51"/>
                  </a:lnTo>
                  <a:lnTo>
                    <a:pt x="1413" y="36"/>
                  </a:lnTo>
                  <a:lnTo>
                    <a:pt x="1359" y="23"/>
                  </a:lnTo>
                  <a:lnTo>
                    <a:pt x="1303" y="13"/>
                  </a:lnTo>
                  <a:lnTo>
                    <a:pt x="1246" y="6"/>
                  </a:lnTo>
                  <a:lnTo>
                    <a:pt x="1218" y="3"/>
                  </a:lnTo>
                  <a:lnTo>
                    <a:pt x="1189" y="2"/>
                  </a:lnTo>
                  <a:lnTo>
                    <a:pt x="1160" y="1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01" y="1"/>
                  </a:lnTo>
                  <a:lnTo>
                    <a:pt x="1072" y="2"/>
                  </a:lnTo>
                  <a:lnTo>
                    <a:pt x="1043" y="3"/>
                  </a:lnTo>
                  <a:lnTo>
                    <a:pt x="1015" y="6"/>
                  </a:lnTo>
                  <a:lnTo>
                    <a:pt x="958" y="13"/>
                  </a:lnTo>
                  <a:lnTo>
                    <a:pt x="902" y="23"/>
                  </a:lnTo>
                  <a:lnTo>
                    <a:pt x="847" y="36"/>
                  </a:lnTo>
                  <a:lnTo>
                    <a:pt x="794" y="51"/>
                  </a:lnTo>
                  <a:lnTo>
                    <a:pt x="742" y="69"/>
                  </a:lnTo>
                  <a:lnTo>
                    <a:pt x="691" y="89"/>
                  </a:lnTo>
                  <a:lnTo>
                    <a:pt x="640" y="111"/>
                  </a:lnTo>
                  <a:lnTo>
                    <a:pt x="591" y="137"/>
                  </a:lnTo>
                  <a:lnTo>
                    <a:pt x="544" y="163"/>
                  </a:lnTo>
                  <a:lnTo>
                    <a:pt x="499" y="193"/>
                  </a:lnTo>
                  <a:lnTo>
                    <a:pt x="454" y="224"/>
                  </a:lnTo>
                  <a:lnTo>
                    <a:pt x="412" y="258"/>
                  </a:lnTo>
                  <a:lnTo>
                    <a:pt x="370" y="293"/>
                  </a:lnTo>
                  <a:lnTo>
                    <a:pt x="332" y="331"/>
                  </a:lnTo>
                  <a:lnTo>
                    <a:pt x="294" y="370"/>
                  </a:lnTo>
                  <a:lnTo>
                    <a:pt x="259" y="411"/>
                  </a:lnTo>
                  <a:lnTo>
                    <a:pt x="225" y="454"/>
                  </a:lnTo>
                  <a:lnTo>
                    <a:pt x="193" y="499"/>
                  </a:lnTo>
                  <a:lnTo>
                    <a:pt x="164" y="545"/>
                  </a:lnTo>
                  <a:lnTo>
                    <a:pt x="136" y="592"/>
                  </a:lnTo>
                  <a:lnTo>
                    <a:pt x="112" y="641"/>
                  </a:lnTo>
                  <a:lnTo>
                    <a:pt x="89" y="690"/>
                  </a:lnTo>
                  <a:lnTo>
                    <a:pt x="69" y="741"/>
                  </a:lnTo>
                  <a:lnTo>
                    <a:pt x="51" y="795"/>
                  </a:lnTo>
                  <a:lnTo>
                    <a:pt x="35" y="848"/>
                  </a:lnTo>
                  <a:lnTo>
                    <a:pt x="23" y="903"/>
                  </a:lnTo>
                  <a:lnTo>
                    <a:pt x="13" y="959"/>
                  </a:lnTo>
                  <a:lnTo>
                    <a:pt x="6" y="1014"/>
                  </a:lnTo>
                  <a:lnTo>
                    <a:pt x="4" y="1044"/>
                  </a:lnTo>
                  <a:lnTo>
                    <a:pt x="1" y="1072"/>
                  </a:lnTo>
                  <a:lnTo>
                    <a:pt x="0" y="1101"/>
                  </a:lnTo>
                  <a:lnTo>
                    <a:pt x="0" y="11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2286000" y="5232401"/>
              <a:ext cx="733425" cy="733425"/>
            </a:xfrm>
            <a:custGeom>
              <a:avLst/>
              <a:gdLst>
                <a:gd name="T0" fmla="*/ 0 w 1386"/>
                <a:gd name="T1" fmla="*/ 729 h 1387"/>
                <a:gd name="T2" fmla="*/ 13 w 1386"/>
                <a:gd name="T3" fmla="*/ 833 h 1387"/>
                <a:gd name="T4" fmla="*/ 41 w 1386"/>
                <a:gd name="T5" fmla="*/ 931 h 1387"/>
                <a:gd name="T6" fmla="*/ 82 w 1386"/>
                <a:gd name="T7" fmla="*/ 1024 h 1387"/>
                <a:gd name="T8" fmla="*/ 137 w 1386"/>
                <a:gd name="T9" fmla="*/ 1109 h 1387"/>
                <a:gd name="T10" fmla="*/ 203 w 1386"/>
                <a:gd name="T11" fmla="*/ 1184 h 1387"/>
                <a:gd name="T12" fmla="*/ 278 w 1386"/>
                <a:gd name="T13" fmla="*/ 1249 h 1387"/>
                <a:gd name="T14" fmla="*/ 362 w 1386"/>
                <a:gd name="T15" fmla="*/ 1303 h 1387"/>
                <a:gd name="T16" fmla="*/ 454 w 1386"/>
                <a:gd name="T17" fmla="*/ 1344 h 1387"/>
                <a:gd name="T18" fmla="*/ 553 w 1386"/>
                <a:gd name="T19" fmla="*/ 1372 h 1387"/>
                <a:gd name="T20" fmla="*/ 657 w 1386"/>
                <a:gd name="T21" fmla="*/ 1385 h 1387"/>
                <a:gd name="T22" fmla="*/ 728 w 1386"/>
                <a:gd name="T23" fmla="*/ 1385 h 1387"/>
                <a:gd name="T24" fmla="*/ 833 w 1386"/>
                <a:gd name="T25" fmla="*/ 1372 h 1387"/>
                <a:gd name="T26" fmla="*/ 931 w 1386"/>
                <a:gd name="T27" fmla="*/ 1344 h 1387"/>
                <a:gd name="T28" fmla="*/ 1023 w 1386"/>
                <a:gd name="T29" fmla="*/ 1303 h 1387"/>
                <a:gd name="T30" fmla="*/ 1107 w 1386"/>
                <a:gd name="T31" fmla="*/ 1249 h 1387"/>
                <a:gd name="T32" fmla="*/ 1182 w 1386"/>
                <a:gd name="T33" fmla="*/ 1184 h 1387"/>
                <a:gd name="T34" fmla="*/ 1248 w 1386"/>
                <a:gd name="T35" fmla="*/ 1109 h 1387"/>
                <a:gd name="T36" fmla="*/ 1303 w 1386"/>
                <a:gd name="T37" fmla="*/ 1024 h 1387"/>
                <a:gd name="T38" fmla="*/ 1344 w 1386"/>
                <a:gd name="T39" fmla="*/ 931 h 1387"/>
                <a:gd name="T40" fmla="*/ 1372 w 1386"/>
                <a:gd name="T41" fmla="*/ 833 h 1387"/>
                <a:gd name="T42" fmla="*/ 1385 w 1386"/>
                <a:gd name="T43" fmla="*/ 729 h 1387"/>
                <a:gd name="T44" fmla="*/ 1385 w 1386"/>
                <a:gd name="T45" fmla="*/ 658 h 1387"/>
                <a:gd name="T46" fmla="*/ 1372 w 1386"/>
                <a:gd name="T47" fmla="*/ 554 h 1387"/>
                <a:gd name="T48" fmla="*/ 1344 w 1386"/>
                <a:gd name="T49" fmla="*/ 456 h 1387"/>
                <a:gd name="T50" fmla="*/ 1303 w 1386"/>
                <a:gd name="T51" fmla="*/ 363 h 1387"/>
                <a:gd name="T52" fmla="*/ 1248 w 1386"/>
                <a:gd name="T53" fmla="*/ 278 h 1387"/>
                <a:gd name="T54" fmla="*/ 1182 w 1386"/>
                <a:gd name="T55" fmla="*/ 203 h 1387"/>
                <a:gd name="T56" fmla="*/ 1107 w 1386"/>
                <a:gd name="T57" fmla="*/ 137 h 1387"/>
                <a:gd name="T58" fmla="*/ 1023 w 1386"/>
                <a:gd name="T59" fmla="*/ 84 h 1387"/>
                <a:gd name="T60" fmla="*/ 931 w 1386"/>
                <a:gd name="T61" fmla="*/ 43 h 1387"/>
                <a:gd name="T62" fmla="*/ 833 w 1386"/>
                <a:gd name="T63" fmla="*/ 14 h 1387"/>
                <a:gd name="T64" fmla="*/ 728 w 1386"/>
                <a:gd name="T65" fmla="*/ 1 h 1387"/>
                <a:gd name="T66" fmla="*/ 657 w 1386"/>
                <a:gd name="T67" fmla="*/ 1 h 1387"/>
                <a:gd name="T68" fmla="*/ 553 w 1386"/>
                <a:gd name="T69" fmla="*/ 14 h 1387"/>
                <a:gd name="T70" fmla="*/ 454 w 1386"/>
                <a:gd name="T71" fmla="*/ 43 h 1387"/>
                <a:gd name="T72" fmla="*/ 362 w 1386"/>
                <a:gd name="T73" fmla="*/ 84 h 1387"/>
                <a:gd name="T74" fmla="*/ 278 w 1386"/>
                <a:gd name="T75" fmla="*/ 137 h 1387"/>
                <a:gd name="T76" fmla="*/ 203 w 1386"/>
                <a:gd name="T77" fmla="*/ 203 h 1387"/>
                <a:gd name="T78" fmla="*/ 137 w 1386"/>
                <a:gd name="T79" fmla="*/ 278 h 1387"/>
                <a:gd name="T80" fmla="*/ 82 w 1386"/>
                <a:gd name="T81" fmla="*/ 363 h 1387"/>
                <a:gd name="T82" fmla="*/ 41 w 1386"/>
                <a:gd name="T83" fmla="*/ 456 h 1387"/>
                <a:gd name="T84" fmla="*/ 13 w 1386"/>
                <a:gd name="T85" fmla="*/ 554 h 1387"/>
                <a:gd name="T86" fmla="*/ 0 w 1386"/>
                <a:gd name="T87" fmla="*/ 658 h 1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86" h="1387">
                  <a:moveTo>
                    <a:pt x="0" y="693"/>
                  </a:moveTo>
                  <a:lnTo>
                    <a:pt x="0" y="693"/>
                  </a:lnTo>
                  <a:lnTo>
                    <a:pt x="0" y="729"/>
                  </a:lnTo>
                  <a:lnTo>
                    <a:pt x="3" y="764"/>
                  </a:lnTo>
                  <a:lnTo>
                    <a:pt x="7" y="799"/>
                  </a:lnTo>
                  <a:lnTo>
                    <a:pt x="13" y="833"/>
                  </a:lnTo>
                  <a:lnTo>
                    <a:pt x="22" y="867"/>
                  </a:lnTo>
                  <a:lnTo>
                    <a:pt x="30" y="900"/>
                  </a:lnTo>
                  <a:lnTo>
                    <a:pt x="41" y="931"/>
                  </a:lnTo>
                  <a:lnTo>
                    <a:pt x="53" y="963"/>
                  </a:lnTo>
                  <a:lnTo>
                    <a:pt x="68" y="993"/>
                  </a:lnTo>
                  <a:lnTo>
                    <a:pt x="82" y="1024"/>
                  </a:lnTo>
                  <a:lnTo>
                    <a:pt x="99" y="1053"/>
                  </a:lnTo>
                  <a:lnTo>
                    <a:pt x="118" y="1081"/>
                  </a:lnTo>
                  <a:lnTo>
                    <a:pt x="137" y="1109"/>
                  </a:lnTo>
                  <a:lnTo>
                    <a:pt x="158" y="1134"/>
                  </a:lnTo>
                  <a:lnTo>
                    <a:pt x="179" y="1160"/>
                  </a:lnTo>
                  <a:lnTo>
                    <a:pt x="203" y="1184"/>
                  </a:lnTo>
                  <a:lnTo>
                    <a:pt x="227" y="1207"/>
                  </a:lnTo>
                  <a:lnTo>
                    <a:pt x="251" y="1229"/>
                  </a:lnTo>
                  <a:lnTo>
                    <a:pt x="278" y="1249"/>
                  </a:lnTo>
                  <a:lnTo>
                    <a:pt x="305" y="1268"/>
                  </a:lnTo>
                  <a:lnTo>
                    <a:pt x="334" y="1286"/>
                  </a:lnTo>
                  <a:lnTo>
                    <a:pt x="362" y="1303"/>
                  </a:lnTo>
                  <a:lnTo>
                    <a:pt x="392" y="1319"/>
                  </a:lnTo>
                  <a:lnTo>
                    <a:pt x="422" y="1332"/>
                  </a:lnTo>
                  <a:lnTo>
                    <a:pt x="454" y="1344"/>
                  </a:lnTo>
                  <a:lnTo>
                    <a:pt x="487" y="1355"/>
                  </a:lnTo>
                  <a:lnTo>
                    <a:pt x="519" y="1365"/>
                  </a:lnTo>
                  <a:lnTo>
                    <a:pt x="553" y="1372"/>
                  </a:lnTo>
                  <a:lnTo>
                    <a:pt x="587" y="1378"/>
                  </a:lnTo>
                  <a:lnTo>
                    <a:pt x="621" y="1383"/>
                  </a:lnTo>
                  <a:lnTo>
                    <a:pt x="657" y="1385"/>
                  </a:lnTo>
                  <a:lnTo>
                    <a:pt x="693" y="1387"/>
                  </a:lnTo>
                  <a:lnTo>
                    <a:pt x="693" y="1387"/>
                  </a:lnTo>
                  <a:lnTo>
                    <a:pt x="728" y="1385"/>
                  </a:lnTo>
                  <a:lnTo>
                    <a:pt x="763" y="1383"/>
                  </a:lnTo>
                  <a:lnTo>
                    <a:pt x="799" y="1378"/>
                  </a:lnTo>
                  <a:lnTo>
                    <a:pt x="833" y="1372"/>
                  </a:lnTo>
                  <a:lnTo>
                    <a:pt x="865" y="1365"/>
                  </a:lnTo>
                  <a:lnTo>
                    <a:pt x="898" y="1355"/>
                  </a:lnTo>
                  <a:lnTo>
                    <a:pt x="931" y="1344"/>
                  </a:lnTo>
                  <a:lnTo>
                    <a:pt x="963" y="1332"/>
                  </a:lnTo>
                  <a:lnTo>
                    <a:pt x="993" y="1319"/>
                  </a:lnTo>
                  <a:lnTo>
                    <a:pt x="1023" y="1303"/>
                  </a:lnTo>
                  <a:lnTo>
                    <a:pt x="1052" y="1286"/>
                  </a:lnTo>
                  <a:lnTo>
                    <a:pt x="1080" y="1268"/>
                  </a:lnTo>
                  <a:lnTo>
                    <a:pt x="1107" y="1249"/>
                  </a:lnTo>
                  <a:lnTo>
                    <a:pt x="1134" y="1229"/>
                  </a:lnTo>
                  <a:lnTo>
                    <a:pt x="1159" y="1207"/>
                  </a:lnTo>
                  <a:lnTo>
                    <a:pt x="1182" y="1184"/>
                  </a:lnTo>
                  <a:lnTo>
                    <a:pt x="1205" y="1160"/>
                  </a:lnTo>
                  <a:lnTo>
                    <a:pt x="1227" y="1134"/>
                  </a:lnTo>
                  <a:lnTo>
                    <a:pt x="1248" y="1109"/>
                  </a:lnTo>
                  <a:lnTo>
                    <a:pt x="1267" y="1081"/>
                  </a:lnTo>
                  <a:lnTo>
                    <a:pt x="1286" y="1053"/>
                  </a:lnTo>
                  <a:lnTo>
                    <a:pt x="1303" y="1024"/>
                  </a:lnTo>
                  <a:lnTo>
                    <a:pt x="1317" y="993"/>
                  </a:lnTo>
                  <a:lnTo>
                    <a:pt x="1332" y="963"/>
                  </a:lnTo>
                  <a:lnTo>
                    <a:pt x="1344" y="931"/>
                  </a:lnTo>
                  <a:lnTo>
                    <a:pt x="1355" y="900"/>
                  </a:lnTo>
                  <a:lnTo>
                    <a:pt x="1364" y="867"/>
                  </a:lnTo>
                  <a:lnTo>
                    <a:pt x="1372" y="833"/>
                  </a:lnTo>
                  <a:lnTo>
                    <a:pt x="1378" y="799"/>
                  </a:lnTo>
                  <a:lnTo>
                    <a:pt x="1383" y="764"/>
                  </a:lnTo>
                  <a:lnTo>
                    <a:pt x="1385" y="729"/>
                  </a:lnTo>
                  <a:lnTo>
                    <a:pt x="1386" y="693"/>
                  </a:lnTo>
                  <a:lnTo>
                    <a:pt x="1386" y="693"/>
                  </a:lnTo>
                  <a:lnTo>
                    <a:pt x="1385" y="658"/>
                  </a:lnTo>
                  <a:lnTo>
                    <a:pt x="1383" y="623"/>
                  </a:lnTo>
                  <a:lnTo>
                    <a:pt x="1378" y="588"/>
                  </a:lnTo>
                  <a:lnTo>
                    <a:pt x="1372" y="554"/>
                  </a:lnTo>
                  <a:lnTo>
                    <a:pt x="1364" y="520"/>
                  </a:lnTo>
                  <a:lnTo>
                    <a:pt x="1355" y="487"/>
                  </a:lnTo>
                  <a:lnTo>
                    <a:pt x="1344" y="456"/>
                  </a:lnTo>
                  <a:lnTo>
                    <a:pt x="1332" y="424"/>
                  </a:lnTo>
                  <a:lnTo>
                    <a:pt x="1317" y="392"/>
                  </a:lnTo>
                  <a:lnTo>
                    <a:pt x="1303" y="363"/>
                  </a:lnTo>
                  <a:lnTo>
                    <a:pt x="1286" y="334"/>
                  </a:lnTo>
                  <a:lnTo>
                    <a:pt x="1267" y="306"/>
                  </a:lnTo>
                  <a:lnTo>
                    <a:pt x="1248" y="278"/>
                  </a:lnTo>
                  <a:lnTo>
                    <a:pt x="1227" y="253"/>
                  </a:lnTo>
                  <a:lnTo>
                    <a:pt x="1205" y="227"/>
                  </a:lnTo>
                  <a:lnTo>
                    <a:pt x="1182" y="203"/>
                  </a:lnTo>
                  <a:lnTo>
                    <a:pt x="1159" y="180"/>
                  </a:lnTo>
                  <a:lnTo>
                    <a:pt x="1134" y="158"/>
                  </a:lnTo>
                  <a:lnTo>
                    <a:pt x="1107" y="137"/>
                  </a:lnTo>
                  <a:lnTo>
                    <a:pt x="1080" y="118"/>
                  </a:lnTo>
                  <a:lnTo>
                    <a:pt x="1052" y="101"/>
                  </a:lnTo>
                  <a:lnTo>
                    <a:pt x="1023" y="84"/>
                  </a:lnTo>
                  <a:lnTo>
                    <a:pt x="993" y="68"/>
                  </a:lnTo>
                  <a:lnTo>
                    <a:pt x="963" y="55"/>
                  </a:lnTo>
                  <a:lnTo>
                    <a:pt x="931" y="43"/>
                  </a:lnTo>
                  <a:lnTo>
                    <a:pt x="898" y="32"/>
                  </a:lnTo>
                  <a:lnTo>
                    <a:pt x="865" y="22"/>
                  </a:lnTo>
                  <a:lnTo>
                    <a:pt x="833" y="14"/>
                  </a:lnTo>
                  <a:lnTo>
                    <a:pt x="799" y="8"/>
                  </a:lnTo>
                  <a:lnTo>
                    <a:pt x="763" y="4"/>
                  </a:lnTo>
                  <a:lnTo>
                    <a:pt x="728" y="1"/>
                  </a:lnTo>
                  <a:lnTo>
                    <a:pt x="693" y="0"/>
                  </a:lnTo>
                  <a:lnTo>
                    <a:pt x="693" y="0"/>
                  </a:lnTo>
                  <a:lnTo>
                    <a:pt x="657" y="1"/>
                  </a:lnTo>
                  <a:lnTo>
                    <a:pt x="621" y="4"/>
                  </a:lnTo>
                  <a:lnTo>
                    <a:pt x="587" y="8"/>
                  </a:lnTo>
                  <a:lnTo>
                    <a:pt x="553" y="14"/>
                  </a:lnTo>
                  <a:lnTo>
                    <a:pt x="519" y="22"/>
                  </a:lnTo>
                  <a:lnTo>
                    <a:pt x="487" y="32"/>
                  </a:lnTo>
                  <a:lnTo>
                    <a:pt x="454" y="43"/>
                  </a:lnTo>
                  <a:lnTo>
                    <a:pt x="422" y="55"/>
                  </a:lnTo>
                  <a:lnTo>
                    <a:pt x="392" y="68"/>
                  </a:lnTo>
                  <a:lnTo>
                    <a:pt x="362" y="84"/>
                  </a:lnTo>
                  <a:lnTo>
                    <a:pt x="334" y="101"/>
                  </a:lnTo>
                  <a:lnTo>
                    <a:pt x="305" y="118"/>
                  </a:lnTo>
                  <a:lnTo>
                    <a:pt x="278" y="137"/>
                  </a:lnTo>
                  <a:lnTo>
                    <a:pt x="251" y="158"/>
                  </a:lnTo>
                  <a:lnTo>
                    <a:pt x="227" y="180"/>
                  </a:lnTo>
                  <a:lnTo>
                    <a:pt x="203" y="203"/>
                  </a:lnTo>
                  <a:lnTo>
                    <a:pt x="179" y="227"/>
                  </a:lnTo>
                  <a:lnTo>
                    <a:pt x="158" y="253"/>
                  </a:lnTo>
                  <a:lnTo>
                    <a:pt x="137" y="278"/>
                  </a:lnTo>
                  <a:lnTo>
                    <a:pt x="118" y="306"/>
                  </a:lnTo>
                  <a:lnTo>
                    <a:pt x="99" y="334"/>
                  </a:lnTo>
                  <a:lnTo>
                    <a:pt x="82" y="363"/>
                  </a:lnTo>
                  <a:lnTo>
                    <a:pt x="68" y="392"/>
                  </a:lnTo>
                  <a:lnTo>
                    <a:pt x="53" y="424"/>
                  </a:lnTo>
                  <a:lnTo>
                    <a:pt x="41" y="456"/>
                  </a:lnTo>
                  <a:lnTo>
                    <a:pt x="30" y="487"/>
                  </a:lnTo>
                  <a:lnTo>
                    <a:pt x="22" y="520"/>
                  </a:lnTo>
                  <a:lnTo>
                    <a:pt x="13" y="554"/>
                  </a:lnTo>
                  <a:lnTo>
                    <a:pt x="7" y="588"/>
                  </a:lnTo>
                  <a:lnTo>
                    <a:pt x="3" y="623"/>
                  </a:lnTo>
                  <a:lnTo>
                    <a:pt x="0" y="658"/>
                  </a:lnTo>
                  <a:lnTo>
                    <a:pt x="0" y="693"/>
                  </a:lnTo>
                  <a:close/>
                </a:path>
              </a:pathLst>
            </a:custGeom>
            <a:solidFill>
              <a:srgbClr val="BDB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2286000" y="5232401"/>
              <a:ext cx="733425" cy="733425"/>
            </a:xfrm>
            <a:custGeom>
              <a:avLst/>
              <a:gdLst>
                <a:gd name="T0" fmla="*/ 0 w 1386"/>
                <a:gd name="T1" fmla="*/ 729 h 1387"/>
                <a:gd name="T2" fmla="*/ 13 w 1386"/>
                <a:gd name="T3" fmla="*/ 833 h 1387"/>
                <a:gd name="T4" fmla="*/ 41 w 1386"/>
                <a:gd name="T5" fmla="*/ 931 h 1387"/>
                <a:gd name="T6" fmla="*/ 82 w 1386"/>
                <a:gd name="T7" fmla="*/ 1024 h 1387"/>
                <a:gd name="T8" fmla="*/ 137 w 1386"/>
                <a:gd name="T9" fmla="*/ 1109 h 1387"/>
                <a:gd name="T10" fmla="*/ 203 w 1386"/>
                <a:gd name="T11" fmla="*/ 1184 h 1387"/>
                <a:gd name="T12" fmla="*/ 278 w 1386"/>
                <a:gd name="T13" fmla="*/ 1249 h 1387"/>
                <a:gd name="T14" fmla="*/ 362 w 1386"/>
                <a:gd name="T15" fmla="*/ 1303 h 1387"/>
                <a:gd name="T16" fmla="*/ 454 w 1386"/>
                <a:gd name="T17" fmla="*/ 1344 h 1387"/>
                <a:gd name="T18" fmla="*/ 553 w 1386"/>
                <a:gd name="T19" fmla="*/ 1372 h 1387"/>
                <a:gd name="T20" fmla="*/ 657 w 1386"/>
                <a:gd name="T21" fmla="*/ 1385 h 1387"/>
                <a:gd name="T22" fmla="*/ 728 w 1386"/>
                <a:gd name="T23" fmla="*/ 1385 h 1387"/>
                <a:gd name="T24" fmla="*/ 833 w 1386"/>
                <a:gd name="T25" fmla="*/ 1372 h 1387"/>
                <a:gd name="T26" fmla="*/ 931 w 1386"/>
                <a:gd name="T27" fmla="*/ 1344 h 1387"/>
                <a:gd name="T28" fmla="*/ 1023 w 1386"/>
                <a:gd name="T29" fmla="*/ 1303 h 1387"/>
                <a:gd name="T30" fmla="*/ 1107 w 1386"/>
                <a:gd name="T31" fmla="*/ 1249 h 1387"/>
                <a:gd name="T32" fmla="*/ 1182 w 1386"/>
                <a:gd name="T33" fmla="*/ 1184 h 1387"/>
                <a:gd name="T34" fmla="*/ 1248 w 1386"/>
                <a:gd name="T35" fmla="*/ 1109 h 1387"/>
                <a:gd name="T36" fmla="*/ 1303 w 1386"/>
                <a:gd name="T37" fmla="*/ 1024 h 1387"/>
                <a:gd name="T38" fmla="*/ 1344 w 1386"/>
                <a:gd name="T39" fmla="*/ 931 h 1387"/>
                <a:gd name="T40" fmla="*/ 1372 w 1386"/>
                <a:gd name="T41" fmla="*/ 833 h 1387"/>
                <a:gd name="T42" fmla="*/ 1385 w 1386"/>
                <a:gd name="T43" fmla="*/ 729 h 1387"/>
                <a:gd name="T44" fmla="*/ 1385 w 1386"/>
                <a:gd name="T45" fmla="*/ 658 h 1387"/>
                <a:gd name="T46" fmla="*/ 1372 w 1386"/>
                <a:gd name="T47" fmla="*/ 554 h 1387"/>
                <a:gd name="T48" fmla="*/ 1344 w 1386"/>
                <a:gd name="T49" fmla="*/ 456 h 1387"/>
                <a:gd name="T50" fmla="*/ 1303 w 1386"/>
                <a:gd name="T51" fmla="*/ 363 h 1387"/>
                <a:gd name="T52" fmla="*/ 1248 w 1386"/>
                <a:gd name="T53" fmla="*/ 278 h 1387"/>
                <a:gd name="T54" fmla="*/ 1182 w 1386"/>
                <a:gd name="T55" fmla="*/ 203 h 1387"/>
                <a:gd name="T56" fmla="*/ 1107 w 1386"/>
                <a:gd name="T57" fmla="*/ 137 h 1387"/>
                <a:gd name="T58" fmla="*/ 1023 w 1386"/>
                <a:gd name="T59" fmla="*/ 84 h 1387"/>
                <a:gd name="T60" fmla="*/ 931 w 1386"/>
                <a:gd name="T61" fmla="*/ 43 h 1387"/>
                <a:gd name="T62" fmla="*/ 833 w 1386"/>
                <a:gd name="T63" fmla="*/ 14 h 1387"/>
                <a:gd name="T64" fmla="*/ 728 w 1386"/>
                <a:gd name="T65" fmla="*/ 1 h 1387"/>
                <a:gd name="T66" fmla="*/ 657 w 1386"/>
                <a:gd name="T67" fmla="*/ 1 h 1387"/>
                <a:gd name="T68" fmla="*/ 553 w 1386"/>
                <a:gd name="T69" fmla="*/ 14 h 1387"/>
                <a:gd name="T70" fmla="*/ 454 w 1386"/>
                <a:gd name="T71" fmla="*/ 43 h 1387"/>
                <a:gd name="T72" fmla="*/ 362 w 1386"/>
                <a:gd name="T73" fmla="*/ 84 h 1387"/>
                <a:gd name="T74" fmla="*/ 278 w 1386"/>
                <a:gd name="T75" fmla="*/ 137 h 1387"/>
                <a:gd name="T76" fmla="*/ 203 w 1386"/>
                <a:gd name="T77" fmla="*/ 203 h 1387"/>
                <a:gd name="T78" fmla="*/ 137 w 1386"/>
                <a:gd name="T79" fmla="*/ 278 h 1387"/>
                <a:gd name="T80" fmla="*/ 82 w 1386"/>
                <a:gd name="T81" fmla="*/ 363 h 1387"/>
                <a:gd name="T82" fmla="*/ 41 w 1386"/>
                <a:gd name="T83" fmla="*/ 456 h 1387"/>
                <a:gd name="T84" fmla="*/ 13 w 1386"/>
                <a:gd name="T85" fmla="*/ 554 h 1387"/>
                <a:gd name="T86" fmla="*/ 0 w 1386"/>
                <a:gd name="T87" fmla="*/ 658 h 1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86" h="1387">
                  <a:moveTo>
                    <a:pt x="0" y="693"/>
                  </a:moveTo>
                  <a:lnTo>
                    <a:pt x="0" y="693"/>
                  </a:lnTo>
                  <a:lnTo>
                    <a:pt x="0" y="729"/>
                  </a:lnTo>
                  <a:lnTo>
                    <a:pt x="3" y="764"/>
                  </a:lnTo>
                  <a:lnTo>
                    <a:pt x="7" y="799"/>
                  </a:lnTo>
                  <a:lnTo>
                    <a:pt x="13" y="833"/>
                  </a:lnTo>
                  <a:lnTo>
                    <a:pt x="22" y="867"/>
                  </a:lnTo>
                  <a:lnTo>
                    <a:pt x="30" y="900"/>
                  </a:lnTo>
                  <a:lnTo>
                    <a:pt x="41" y="931"/>
                  </a:lnTo>
                  <a:lnTo>
                    <a:pt x="53" y="963"/>
                  </a:lnTo>
                  <a:lnTo>
                    <a:pt x="68" y="993"/>
                  </a:lnTo>
                  <a:lnTo>
                    <a:pt x="82" y="1024"/>
                  </a:lnTo>
                  <a:lnTo>
                    <a:pt x="99" y="1053"/>
                  </a:lnTo>
                  <a:lnTo>
                    <a:pt x="118" y="1081"/>
                  </a:lnTo>
                  <a:lnTo>
                    <a:pt x="137" y="1109"/>
                  </a:lnTo>
                  <a:lnTo>
                    <a:pt x="158" y="1134"/>
                  </a:lnTo>
                  <a:lnTo>
                    <a:pt x="179" y="1160"/>
                  </a:lnTo>
                  <a:lnTo>
                    <a:pt x="203" y="1184"/>
                  </a:lnTo>
                  <a:lnTo>
                    <a:pt x="227" y="1207"/>
                  </a:lnTo>
                  <a:lnTo>
                    <a:pt x="251" y="1229"/>
                  </a:lnTo>
                  <a:lnTo>
                    <a:pt x="278" y="1249"/>
                  </a:lnTo>
                  <a:lnTo>
                    <a:pt x="305" y="1268"/>
                  </a:lnTo>
                  <a:lnTo>
                    <a:pt x="334" y="1286"/>
                  </a:lnTo>
                  <a:lnTo>
                    <a:pt x="362" y="1303"/>
                  </a:lnTo>
                  <a:lnTo>
                    <a:pt x="392" y="1319"/>
                  </a:lnTo>
                  <a:lnTo>
                    <a:pt x="422" y="1332"/>
                  </a:lnTo>
                  <a:lnTo>
                    <a:pt x="454" y="1344"/>
                  </a:lnTo>
                  <a:lnTo>
                    <a:pt x="487" y="1355"/>
                  </a:lnTo>
                  <a:lnTo>
                    <a:pt x="519" y="1365"/>
                  </a:lnTo>
                  <a:lnTo>
                    <a:pt x="553" y="1372"/>
                  </a:lnTo>
                  <a:lnTo>
                    <a:pt x="587" y="1378"/>
                  </a:lnTo>
                  <a:lnTo>
                    <a:pt x="621" y="1383"/>
                  </a:lnTo>
                  <a:lnTo>
                    <a:pt x="657" y="1385"/>
                  </a:lnTo>
                  <a:lnTo>
                    <a:pt x="693" y="1387"/>
                  </a:lnTo>
                  <a:lnTo>
                    <a:pt x="693" y="1387"/>
                  </a:lnTo>
                  <a:lnTo>
                    <a:pt x="728" y="1385"/>
                  </a:lnTo>
                  <a:lnTo>
                    <a:pt x="763" y="1383"/>
                  </a:lnTo>
                  <a:lnTo>
                    <a:pt x="799" y="1378"/>
                  </a:lnTo>
                  <a:lnTo>
                    <a:pt x="833" y="1372"/>
                  </a:lnTo>
                  <a:lnTo>
                    <a:pt x="865" y="1365"/>
                  </a:lnTo>
                  <a:lnTo>
                    <a:pt x="898" y="1355"/>
                  </a:lnTo>
                  <a:lnTo>
                    <a:pt x="931" y="1344"/>
                  </a:lnTo>
                  <a:lnTo>
                    <a:pt x="963" y="1332"/>
                  </a:lnTo>
                  <a:lnTo>
                    <a:pt x="993" y="1319"/>
                  </a:lnTo>
                  <a:lnTo>
                    <a:pt x="1023" y="1303"/>
                  </a:lnTo>
                  <a:lnTo>
                    <a:pt x="1052" y="1286"/>
                  </a:lnTo>
                  <a:lnTo>
                    <a:pt x="1080" y="1268"/>
                  </a:lnTo>
                  <a:lnTo>
                    <a:pt x="1107" y="1249"/>
                  </a:lnTo>
                  <a:lnTo>
                    <a:pt x="1134" y="1229"/>
                  </a:lnTo>
                  <a:lnTo>
                    <a:pt x="1159" y="1207"/>
                  </a:lnTo>
                  <a:lnTo>
                    <a:pt x="1182" y="1184"/>
                  </a:lnTo>
                  <a:lnTo>
                    <a:pt x="1205" y="1160"/>
                  </a:lnTo>
                  <a:lnTo>
                    <a:pt x="1227" y="1134"/>
                  </a:lnTo>
                  <a:lnTo>
                    <a:pt x="1248" y="1109"/>
                  </a:lnTo>
                  <a:lnTo>
                    <a:pt x="1267" y="1081"/>
                  </a:lnTo>
                  <a:lnTo>
                    <a:pt x="1286" y="1053"/>
                  </a:lnTo>
                  <a:lnTo>
                    <a:pt x="1303" y="1024"/>
                  </a:lnTo>
                  <a:lnTo>
                    <a:pt x="1317" y="993"/>
                  </a:lnTo>
                  <a:lnTo>
                    <a:pt x="1332" y="963"/>
                  </a:lnTo>
                  <a:lnTo>
                    <a:pt x="1344" y="931"/>
                  </a:lnTo>
                  <a:lnTo>
                    <a:pt x="1355" y="900"/>
                  </a:lnTo>
                  <a:lnTo>
                    <a:pt x="1364" y="867"/>
                  </a:lnTo>
                  <a:lnTo>
                    <a:pt x="1372" y="833"/>
                  </a:lnTo>
                  <a:lnTo>
                    <a:pt x="1378" y="799"/>
                  </a:lnTo>
                  <a:lnTo>
                    <a:pt x="1383" y="764"/>
                  </a:lnTo>
                  <a:lnTo>
                    <a:pt x="1385" y="729"/>
                  </a:lnTo>
                  <a:lnTo>
                    <a:pt x="1386" y="693"/>
                  </a:lnTo>
                  <a:lnTo>
                    <a:pt x="1386" y="693"/>
                  </a:lnTo>
                  <a:lnTo>
                    <a:pt x="1385" y="658"/>
                  </a:lnTo>
                  <a:lnTo>
                    <a:pt x="1383" y="623"/>
                  </a:lnTo>
                  <a:lnTo>
                    <a:pt x="1378" y="588"/>
                  </a:lnTo>
                  <a:lnTo>
                    <a:pt x="1372" y="554"/>
                  </a:lnTo>
                  <a:lnTo>
                    <a:pt x="1364" y="520"/>
                  </a:lnTo>
                  <a:lnTo>
                    <a:pt x="1355" y="487"/>
                  </a:lnTo>
                  <a:lnTo>
                    <a:pt x="1344" y="456"/>
                  </a:lnTo>
                  <a:lnTo>
                    <a:pt x="1332" y="424"/>
                  </a:lnTo>
                  <a:lnTo>
                    <a:pt x="1317" y="392"/>
                  </a:lnTo>
                  <a:lnTo>
                    <a:pt x="1303" y="363"/>
                  </a:lnTo>
                  <a:lnTo>
                    <a:pt x="1286" y="334"/>
                  </a:lnTo>
                  <a:lnTo>
                    <a:pt x="1267" y="306"/>
                  </a:lnTo>
                  <a:lnTo>
                    <a:pt x="1248" y="278"/>
                  </a:lnTo>
                  <a:lnTo>
                    <a:pt x="1227" y="253"/>
                  </a:lnTo>
                  <a:lnTo>
                    <a:pt x="1205" y="227"/>
                  </a:lnTo>
                  <a:lnTo>
                    <a:pt x="1182" y="203"/>
                  </a:lnTo>
                  <a:lnTo>
                    <a:pt x="1159" y="180"/>
                  </a:lnTo>
                  <a:lnTo>
                    <a:pt x="1134" y="158"/>
                  </a:lnTo>
                  <a:lnTo>
                    <a:pt x="1107" y="137"/>
                  </a:lnTo>
                  <a:lnTo>
                    <a:pt x="1080" y="118"/>
                  </a:lnTo>
                  <a:lnTo>
                    <a:pt x="1052" y="101"/>
                  </a:lnTo>
                  <a:lnTo>
                    <a:pt x="1023" y="84"/>
                  </a:lnTo>
                  <a:lnTo>
                    <a:pt x="993" y="68"/>
                  </a:lnTo>
                  <a:lnTo>
                    <a:pt x="963" y="55"/>
                  </a:lnTo>
                  <a:lnTo>
                    <a:pt x="931" y="43"/>
                  </a:lnTo>
                  <a:lnTo>
                    <a:pt x="898" y="32"/>
                  </a:lnTo>
                  <a:lnTo>
                    <a:pt x="865" y="22"/>
                  </a:lnTo>
                  <a:lnTo>
                    <a:pt x="833" y="14"/>
                  </a:lnTo>
                  <a:lnTo>
                    <a:pt x="799" y="8"/>
                  </a:lnTo>
                  <a:lnTo>
                    <a:pt x="763" y="4"/>
                  </a:lnTo>
                  <a:lnTo>
                    <a:pt x="728" y="1"/>
                  </a:lnTo>
                  <a:lnTo>
                    <a:pt x="693" y="0"/>
                  </a:lnTo>
                  <a:lnTo>
                    <a:pt x="693" y="0"/>
                  </a:lnTo>
                  <a:lnTo>
                    <a:pt x="657" y="1"/>
                  </a:lnTo>
                  <a:lnTo>
                    <a:pt x="621" y="4"/>
                  </a:lnTo>
                  <a:lnTo>
                    <a:pt x="587" y="8"/>
                  </a:lnTo>
                  <a:lnTo>
                    <a:pt x="553" y="14"/>
                  </a:lnTo>
                  <a:lnTo>
                    <a:pt x="519" y="22"/>
                  </a:lnTo>
                  <a:lnTo>
                    <a:pt x="487" y="32"/>
                  </a:lnTo>
                  <a:lnTo>
                    <a:pt x="454" y="43"/>
                  </a:lnTo>
                  <a:lnTo>
                    <a:pt x="422" y="55"/>
                  </a:lnTo>
                  <a:lnTo>
                    <a:pt x="392" y="68"/>
                  </a:lnTo>
                  <a:lnTo>
                    <a:pt x="362" y="84"/>
                  </a:lnTo>
                  <a:lnTo>
                    <a:pt x="334" y="101"/>
                  </a:lnTo>
                  <a:lnTo>
                    <a:pt x="305" y="118"/>
                  </a:lnTo>
                  <a:lnTo>
                    <a:pt x="278" y="137"/>
                  </a:lnTo>
                  <a:lnTo>
                    <a:pt x="251" y="158"/>
                  </a:lnTo>
                  <a:lnTo>
                    <a:pt x="227" y="180"/>
                  </a:lnTo>
                  <a:lnTo>
                    <a:pt x="203" y="203"/>
                  </a:lnTo>
                  <a:lnTo>
                    <a:pt x="179" y="227"/>
                  </a:lnTo>
                  <a:lnTo>
                    <a:pt x="158" y="253"/>
                  </a:lnTo>
                  <a:lnTo>
                    <a:pt x="137" y="278"/>
                  </a:lnTo>
                  <a:lnTo>
                    <a:pt x="118" y="306"/>
                  </a:lnTo>
                  <a:lnTo>
                    <a:pt x="99" y="334"/>
                  </a:lnTo>
                  <a:lnTo>
                    <a:pt x="82" y="363"/>
                  </a:lnTo>
                  <a:lnTo>
                    <a:pt x="68" y="392"/>
                  </a:lnTo>
                  <a:lnTo>
                    <a:pt x="53" y="424"/>
                  </a:lnTo>
                  <a:lnTo>
                    <a:pt x="41" y="456"/>
                  </a:lnTo>
                  <a:lnTo>
                    <a:pt x="30" y="487"/>
                  </a:lnTo>
                  <a:lnTo>
                    <a:pt x="22" y="520"/>
                  </a:lnTo>
                  <a:lnTo>
                    <a:pt x="13" y="554"/>
                  </a:lnTo>
                  <a:lnTo>
                    <a:pt x="7" y="588"/>
                  </a:lnTo>
                  <a:lnTo>
                    <a:pt x="3" y="623"/>
                  </a:lnTo>
                  <a:lnTo>
                    <a:pt x="0" y="658"/>
                  </a:lnTo>
                  <a:lnTo>
                    <a:pt x="0" y="69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070" name="Picture 4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2825" y="5229226"/>
              <a:ext cx="738188" cy="738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47"/>
            <p:cNvSpPr/>
            <p:nvPr/>
          </p:nvSpPr>
          <p:spPr bwMode="auto">
            <a:xfrm>
              <a:off x="7785100" y="4699001"/>
              <a:ext cx="165100" cy="66675"/>
            </a:xfrm>
            <a:custGeom>
              <a:avLst/>
              <a:gdLst>
                <a:gd name="T0" fmla="*/ 0 w 313"/>
                <a:gd name="T1" fmla="*/ 64 h 127"/>
                <a:gd name="T2" fmla="*/ 0 w 313"/>
                <a:gd name="T3" fmla="*/ 64 h 127"/>
                <a:gd name="T4" fmla="*/ 2 w 313"/>
                <a:gd name="T5" fmla="*/ 76 h 127"/>
                <a:gd name="T6" fmla="*/ 5 w 313"/>
                <a:gd name="T7" fmla="*/ 88 h 127"/>
                <a:gd name="T8" fmla="*/ 11 w 313"/>
                <a:gd name="T9" fmla="*/ 99 h 127"/>
                <a:gd name="T10" fmla="*/ 19 w 313"/>
                <a:gd name="T11" fmla="*/ 109 h 127"/>
                <a:gd name="T12" fmla="*/ 28 w 313"/>
                <a:gd name="T13" fmla="*/ 116 h 127"/>
                <a:gd name="T14" fmla="*/ 39 w 313"/>
                <a:gd name="T15" fmla="*/ 122 h 127"/>
                <a:gd name="T16" fmla="*/ 51 w 313"/>
                <a:gd name="T17" fmla="*/ 126 h 127"/>
                <a:gd name="T18" fmla="*/ 64 w 313"/>
                <a:gd name="T19" fmla="*/ 127 h 127"/>
                <a:gd name="T20" fmla="*/ 313 w 313"/>
                <a:gd name="T21" fmla="*/ 127 h 127"/>
                <a:gd name="T22" fmla="*/ 313 w 313"/>
                <a:gd name="T23" fmla="*/ 0 h 127"/>
                <a:gd name="T24" fmla="*/ 64 w 313"/>
                <a:gd name="T25" fmla="*/ 0 h 127"/>
                <a:gd name="T26" fmla="*/ 64 w 313"/>
                <a:gd name="T27" fmla="*/ 0 h 127"/>
                <a:gd name="T28" fmla="*/ 51 w 313"/>
                <a:gd name="T29" fmla="*/ 2 h 127"/>
                <a:gd name="T30" fmla="*/ 39 w 313"/>
                <a:gd name="T31" fmla="*/ 6 h 127"/>
                <a:gd name="T32" fmla="*/ 28 w 313"/>
                <a:gd name="T33" fmla="*/ 11 h 127"/>
                <a:gd name="T34" fmla="*/ 19 w 313"/>
                <a:gd name="T35" fmla="*/ 19 h 127"/>
                <a:gd name="T36" fmla="*/ 19 w 313"/>
                <a:gd name="T37" fmla="*/ 19 h 127"/>
                <a:gd name="T38" fmla="*/ 11 w 313"/>
                <a:gd name="T39" fmla="*/ 29 h 127"/>
                <a:gd name="T40" fmla="*/ 5 w 313"/>
                <a:gd name="T41" fmla="*/ 40 h 127"/>
                <a:gd name="T42" fmla="*/ 2 w 313"/>
                <a:gd name="T43" fmla="*/ 51 h 127"/>
                <a:gd name="T44" fmla="*/ 0 w 313"/>
                <a:gd name="T45" fmla="*/ 6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3" h="127">
                  <a:moveTo>
                    <a:pt x="0" y="64"/>
                  </a:moveTo>
                  <a:lnTo>
                    <a:pt x="0" y="64"/>
                  </a:lnTo>
                  <a:lnTo>
                    <a:pt x="2" y="76"/>
                  </a:lnTo>
                  <a:lnTo>
                    <a:pt x="5" y="88"/>
                  </a:lnTo>
                  <a:lnTo>
                    <a:pt x="11" y="99"/>
                  </a:lnTo>
                  <a:lnTo>
                    <a:pt x="19" y="109"/>
                  </a:lnTo>
                  <a:lnTo>
                    <a:pt x="28" y="116"/>
                  </a:lnTo>
                  <a:lnTo>
                    <a:pt x="39" y="122"/>
                  </a:lnTo>
                  <a:lnTo>
                    <a:pt x="51" y="126"/>
                  </a:lnTo>
                  <a:lnTo>
                    <a:pt x="64" y="127"/>
                  </a:lnTo>
                  <a:lnTo>
                    <a:pt x="313" y="127"/>
                  </a:lnTo>
                  <a:lnTo>
                    <a:pt x="313" y="0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1" y="2"/>
                  </a:lnTo>
                  <a:lnTo>
                    <a:pt x="39" y="6"/>
                  </a:lnTo>
                  <a:lnTo>
                    <a:pt x="28" y="11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1" y="29"/>
                  </a:lnTo>
                  <a:lnTo>
                    <a:pt x="5" y="40"/>
                  </a:lnTo>
                  <a:lnTo>
                    <a:pt x="2" y="51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2327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8"/>
            <p:cNvSpPr/>
            <p:nvPr/>
          </p:nvSpPr>
          <p:spPr bwMode="auto">
            <a:xfrm>
              <a:off x="7785100" y="4699001"/>
              <a:ext cx="165100" cy="66675"/>
            </a:xfrm>
            <a:custGeom>
              <a:avLst/>
              <a:gdLst>
                <a:gd name="T0" fmla="*/ 0 w 313"/>
                <a:gd name="T1" fmla="*/ 64 h 127"/>
                <a:gd name="T2" fmla="*/ 0 w 313"/>
                <a:gd name="T3" fmla="*/ 64 h 127"/>
                <a:gd name="T4" fmla="*/ 2 w 313"/>
                <a:gd name="T5" fmla="*/ 76 h 127"/>
                <a:gd name="T6" fmla="*/ 5 w 313"/>
                <a:gd name="T7" fmla="*/ 88 h 127"/>
                <a:gd name="T8" fmla="*/ 11 w 313"/>
                <a:gd name="T9" fmla="*/ 99 h 127"/>
                <a:gd name="T10" fmla="*/ 19 w 313"/>
                <a:gd name="T11" fmla="*/ 109 h 127"/>
                <a:gd name="T12" fmla="*/ 28 w 313"/>
                <a:gd name="T13" fmla="*/ 116 h 127"/>
                <a:gd name="T14" fmla="*/ 39 w 313"/>
                <a:gd name="T15" fmla="*/ 122 h 127"/>
                <a:gd name="T16" fmla="*/ 51 w 313"/>
                <a:gd name="T17" fmla="*/ 126 h 127"/>
                <a:gd name="T18" fmla="*/ 64 w 313"/>
                <a:gd name="T19" fmla="*/ 127 h 127"/>
                <a:gd name="T20" fmla="*/ 313 w 313"/>
                <a:gd name="T21" fmla="*/ 127 h 127"/>
                <a:gd name="T22" fmla="*/ 313 w 313"/>
                <a:gd name="T23" fmla="*/ 0 h 127"/>
                <a:gd name="T24" fmla="*/ 64 w 313"/>
                <a:gd name="T25" fmla="*/ 0 h 127"/>
                <a:gd name="T26" fmla="*/ 64 w 313"/>
                <a:gd name="T27" fmla="*/ 0 h 127"/>
                <a:gd name="T28" fmla="*/ 51 w 313"/>
                <a:gd name="T29" fmla="*/ 2 h 127"/>
                <a:gd name="T30" fmla="*/ 39 w 313"/>
                <a:gd name="T31" fmla="*/ 6 h 127"/>
                <a:gd name="T32" fmla="*/ 28 w 313"/>
                <a:gd name="T33" fmla="*/ 11 h 127"/>
                <a:gd name="T34" fmla="*/ 19 w 313"/>
                <a:gd name="T35" fmla="*/ 19 h 127"/>
                <a:gd name="T36" fmla="*/ 19 w 313"/>
                <a:gd name="T37" fmla="*/ 19 h 127"/>
                <a:gd name="T38" fmla="*/ 11 w 313"/>
                <a:gd name="T39" fmla="*/ 29 h 127"/>
                <a:gd name="T40" fmla="*/ 5 w 313"/>
                <a:gd name="T41" fmla="*/ 40 h 127"/>
                <a:gd name="T42" fmla="*/ 2 w 313"/>
                <a:gd name="T43" fmla="*/ 51 h 127"/>
                <a:gd name="T44" fmla="*/ 0 w 313"/>
                <a:gd name="T45" fmla="*/ 6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3" h="127">
                  <a:moveTo>
                    <a:pt x="0" y="64"/>
                  </a:moveTo>
                  <a:lnTo>
                    <a:pt x="0" y="64"/>
                  </a:lnTo>
                  <a:lnTo>
                    <a:pt x="2" y="76"/>
                  </a:lnTo>
                  <a:lnTo>
                    <a:pt x="5" y="88"/>
                  </a:lnTo>
                  <a:lnTo>
                    <a:pt x="11" y="99"/>
                  </a:lnTo>
                  <a:lnTo>
                    <a:pt x="19" y="109"/>
                  </a:lnTo>
                  <a:lnTo>
                    <a:pt x="28" y="116"/>
                  </a:lnTo>
                  <a:lnTo>
                    <a:pt x="39" y="122"/>
                  </a:lnTo>
                  <a:lnTo>
                    <a:pt x="51" y="126"/>
                  </a:lnTo>
                  <a:lnTo>
                    <a:pt x="64" y="127"/>
                  </a:lnTo>
                  <a:lnTo>
                    <a:pt x="313" y="127"/>
                  </a:lnTo>
                  <a:lnTo>
                    <a:pt x="313" y="0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1" y="2"/>
                  </a:lnTo>
                  <a:lnTo>
                    <a:pt x="39" y="6"/>
                  </a:lnTo>
                  <a:lnTo>
                    <a:pt x="28" y="11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1" y="29"/>
                  </a:lnTo>
                  <a:lnTo>
                    <a:pt x="5" y="40"/>
                  </a:lnTo>
                  <a:lnTo>
                    <a:pt x="2" y="51"/>
                  </a:lnTo>
                  <a:lnTo>
                    <a:pt x="0" y="6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9"/>
            <p:cNvSpPr/>
            <p:nvPr/>
          </p:nvSpPr>
          <p:spPr bwMode="auto">
            <a:xfrm>
              <a:off x="7785100" y="4854576"/>
              <a:ext cx="165100" cy="66675"/>
            </a:xfrm>
            <a:custGeom>
              <a:avLst/>
              <a:gdLst>
                <a:gd name="T0" fmla="*/ 0 w 313"/>
                <a:gd name="T1" fmla="*/ 64 h 128"/>
                <a:gd name="T2" fmla="*/ 0 w 313"/>
                <a:gd name="T3" fmla="*/ 64 h 128"/>
                <a:gd name="T4" fmla="*/ 2 w 313"/>
                <a:gd name="T5" fmla="*/ 77 h 128"/>
                <a:gd name="T6" fmla="*/ 5 w 313"/>
                <a:gd name="T7" fmla="*/ 89 h 128"/>
                <a:gd name="T8" fmla="*/ 11 w 313"/>
                <a:gd name="T9" fmla="*/ 99 h 128"/>
                <a:gd name="T10" fmla="*/ 19 w 313"/>
                <a:gd name="T11" fmla="*/ 108 h 128"/>
                <a:gd name="T12" fmla="*/ 28 w 313"/>
                <a:gd name="T13" fmla="*/ 117 h 128"/>
                <a:gd name="T14" fmla="*/ 39 w 313"/>
                <a:gd name="T15" fmla="*/ 122 h 128"/>
                <a:gd name="T16" fmla="*/ 51 w 313"/>
                <a:gd name="T17" fmla="*/ 127 h 128"/>
                <a:gd name="T18" fmla="*/ 64 w 313"/>
                <a:gd name="T19" fmla="*/ 128 h 128"/>
                <a:gd name="T20" fmla="*/ 313 w 313"/>
                <a:gd name="T21" fmla="*/ 128 h 128"/>
                <a:gd name="T22" fmla="*/ 313 w 313"/>
                <a:gd name="T23" fmla="*/ 0 h 128"/>
                <a:gd name="T24" fmla="*/ 64 w 313"/>
                <a:gd name="T25" fmla="*/ 0 h 128"/>
                <a:gd name="T26" fmla="*/ 64 w 313"/>
                <a:gd name="T27" fmla="*/ 0 h 128"/>
                <a:gd name="T28" fmla="*/ 51 w 313"/>
                <a:gd name="T29" fmla="*/ 2 h 128"/>
                <a:gd name="T30" fmla="*/ 39 w 313"/>
                <a:gd name="T31" fmla="*/ 5 h 128"/>
                <a:gd name="T32" fmla="*/ 28 w 313"/>
                <a:gd name="T33" fmla="*/ 11 h 128"/>
                <a:gd name="T34" fmla="*/ 19 w 313"/>
                <a:gd name="T35" fmla="*/ 19 h 128"/>
                <a:gd name="T36" fmla="*/ 19 w 313"/>
                <a:gd name="T37" fmla="*/ 19 h 128"/>
                <a:gd name="T38" fmla="*/ 11 w 313"/>
                <a:gd name="T39" fmla="*/ 28 h 128"/>
                <a:gd name="T40" fmla="*/ 5 w 313"/>
                <a:gd name="T41" fmla="*/ 39 h 128"/>
                <a:gd name="T42" fmla="*/ 2 w 313"/>
                <a:gd name="T43" fmla="*/ 51 h 128"/>
                <a:gd name="T44" fmla="*/ 0 w 313"/>
                <a:gd name="T45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3" h="128">
                  <a:moveTo>
                    <a:pt x="0" y="64"/>
                  </a:moveTo>
                  <a:lnTo>
                    <a:pt x="0" y="64"/>
                  </a:lnTo>
                  <a:lnTo>
                    <a:pt x="2" y="77"/>
                  </a:lnTo>
                  <a:lnTo>
                    <a:pt x="5" y="89"/>
                  </a:lnTo>
                  <a:lnTo>
                    <a:pt x="11" y="99"/>
                  </a:lnTo>
                  <a:lnTo>
                    <a:pt x="19" y="108"/>
                  </a:lnTo>
                  <a:lnTo>
                    <a:pt x="28" y="117"/>
                  </a:lnTo>
                  <a:lnTo>
                    <a:pt x="39" y="122"/>
                  </a:lnTo>
                  <a:lnTo>
                    <a:pt x="51" y="127"/>
                  </a:lnTo>
                  <a:lnTo>
                    <a:pt x="64" y="128"/>
                  </a:lnTo>
                  <a:lnTo>
                    <a:pt x="313" y="128"/>
                  </a:lnTo>
                  <a:lnTo>
                    <a:pt x="313" y="0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1" y="2"/>
                  </a:lnTo>
                  <a:lnTo>
                    <a:pt x="39" y="5"/>
                  </a:lnTo>
                  <a:lnTo>
                    <a:pt x="28" y="11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1" y="28"/>
                  </a:lnTo>
                  <a:lnTo>
                    <a:pt x="5" y="39"/>
                  </a:lnTo>
                  <a:lnTo>
                    <a:pt x="2" y="51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2327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7785100" y="4854576"/>
              <a:ext cx="165100" cy="66675"/>
            </a:xfrm>
            <a:custGeom>
              <a:avLst/>
              <a:gdLst>
                <a:gd name="T0" fmla="*/ 0 w 313"/>
                <a:gd name="T1" fmla="*/ 64 h 128"/>
                <a:gd name="T2" fmla="*/ 0 w 313"/>
                <a:gd name="T3" fmla="*/ 64 h 128"/>
                <a:gd name="T4" fmla="*/ 2 w 313"/>
                <a:gd name="T5" fmla="*/ 77 h 128"/>
                <a:gd name="T6" fmla="*/ 5 w 313"/>
                <a:gd name="T7" fmla="*/ 89 h 128"/>
                <a:gd name="T8" fmla="*/ 11 w 313"/>
                <a:gd name="T9" fmla="*/ 99 h 128"/>
                <a:gd name="T10" fmla="*/ 19 w 313"/>
                <a:gd name="T11" fmla="*/ 108 h 128"/>
                <a:gd name="T12" fmla="*/ 28 w 313"/>
                <a:gd name="T13" fmla="*/ 117 h 128"/>
                <a:gd name="T14" fmla="*/ 39 w 313"/>
                <a:gd name="T15" fmla="*/ 122 h 128"/>
                <a:gd name="T16" fmla="*/ 51 w 313"/>
                <a:gd name="T17" fmla="*/ 127 h 128"/>
                <a:gd name="T18" fmla="*/ 64 w 313"/>
                <a:gd name="T19" fmla="*/ 128 h 128"/>
                <a:gd name="T20" fmla="*/ 313 w 313"/>
                <a:gd name="T21" fmla="*/ 128 h 128"/>
                <a:gd name="T22" fmla="*/ 313 w 313"/>
                <a:gd name="T23" fmla="*/ 0 h 128"/>
                <a:gd name="T24" fmla="*/ 64 w 313"/>
                <a:gd name="T25" fmla="*/ 0 h 128"/>
                <a:gd name="T26" fmla="*/ 64 w 313"/>
                <a:gd name="T27" fmla="*/ 0 h 128"/>
                <a:gd name="T28" fmla="*/ 51 w 313"/>
                <a:gd name="T29" fmla="*/ 2 h 128"/>
                <a:gd name="T30" fmla="*/ 39 w 313"/>
                <a:gd name="T31" fmla="*/ 5 h 128"/>
                <a:gd name="T32" fmla="*/ 28 w 313"/>
                <a:gd name="T33" fmla="*/ 11 h 128"/>
                <a:gd name="T34" fmla="*/ 19 w 313"/>
                <a:gd name="T35" fmla="*/ 19 h 128"/>
                <a:gd name="T36" fmla="*/ 19 w 313"/>
                <a:gd name="T37" fmla="*/ 19 h 128"/>
                <a:gd name="T38" fmla="*/ 11 w 313"/>
                <a:gd name="T39" fmla="*/ 28 h 128"/>
                <a:gd name="T40" fmla="*/ 5 w 313"/>
                <a:gd name="T41" fmla="*/ 39 h 128"/>
                <a:gd name="T42" fmla="*/ 2 w 313"/>
                <a:gd name="T43" fmla="*/ 51 h 128"/>
                <a:gd name="T44" fmla="*/ 0 w 313"/>
                <a:gd name="T45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3" h="128">
                  <a:moveTo>
                    <a:pt x="0" y="64"/>
                  </a:moveTo>
                  <a:lnTo>
                    <a:pt x="0" y="64"/>
                  </a:lnTo>
                  <a:lnTo>
                    <a:pt x="2" y="77"/>
                  </a:lnTo>
                  <a:lnTo>
                    <a:pt x="5" y="89"/>
                  </a:lnTo>
                  <a:lnTo>
                    <a:pt x="11" y="99"/>
                  </a:lnTo>
                  <a:lnTo>
                    <a:pt x="19" y="108"/>
                  </a:lnTo>
                  <a:lnTo>
                    <a:pt x="28" y="117"/>
                  </a:lnTo>
                  <a:lnTo>
                    <a:pt x="39" y="122"/>
                  </a:lnTo>
                  <a:lnTo>
                    <a:pt x="51" y="127"/>
                  </a:lnTo>
                  <a:lnTo>
                    <a:pt x="64" y="128"/>
                  </a:lnTo>
                  <a:lnTo>
                    <a:pt x="313" y="128"/>
                  </a:lnTo>
                  <a:lnTo>
                    <a:pt x="313" y="0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1" y="2"/>
                  </a:lnTo>
                  <a:lnTo>
                    <a:pt x="39" y="5"/>
                  </a:lnTo>
                  <a:lnTo>
                    <a:pt x="28" y="11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1" y="28"/>
                  </a:lnTo>
                  <a:lnTo>
                    <a:pt x="5" y="39"/>
                  </a:lnTo>
                  <a:lnTo>
                    <a:pt x="2" y="51"/>
                  </a:lnTo>
                  <a:lnTo>
                    <a:pt x="0" y="6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7785100" y="5008563"/>
              <a:ext cx="165100" cy="68263"/>
            </a:xfrm>
            <a:custGeom>
              <a:avLst/>
              <a:gdLst>
                <a:gd name="T0" fmla="*/ 0 w 313"/>
                <a:gd name="T1" fmla="*/ 64 h 127"/>
                <a:gd name="T2" fmla="*/ 0 w 313"/>
                <a:gd name="T3" fmla="*/ 64 h 127"/>
                <a:gd name="T4" fmla="*/ 2 w 313"/>
                <a:gd name="T5" fmla="*/ 76 h 127"/>
                <a:gd name="T6" fmla="*/ 5 w 313"/>
                <a:gd name="T7" fmla="*/ 89 h 127"/>
                <a:gd name="T8" fmla="*/ 11 w 313"/>
                <a:gd name="T9" fmla="*/ 100 h 127"/>
                <a:gd name="T10" fmla="*/ 19 w 313"/>
                <a:gd name="T11" fmla="*/ 109 h 127"/>
                <a:gd name="T12" fmla="*/ 28 w 313"/>
                <a:gd name="T13" fmla="*/ 117 h 127"/>
                <a:gd name="T14" fmla="*/ 39 w 313"/>
                <a:gd name="T15" fmla="*/ 123 h 127"/>
                <a:gd name="T16" fmla="*/ 51 w 313"/>
                <a:gd name="T17" fmla="*/ 126 h 127"/>
                <a:gd name="T18" fmla="*/ 64 w 313"/>
                <a:gd name="T19" fmla="*/ 127 h 127"/>
                <a:gd name="T20" fmla="*/ 313 w 313"/>
                <a:gd name="T21" fmla="*/ 127 h 127"/>
                <a:gd name="T22" fmla="*/ 313 w 313"/>
                <a:gd name="T23" fmla="*/ 0 h 127"/>
                <a:gd name="T24" fmla="*/ 64 w 313"/>
                <a:gd name="T25" fmla="*/ 0 h 127"/>
                <a:gd name="T26" fmla="*/ 64 w 313"/>
                <a:gd name="T27" fmla="*/ 0 h 127"/>
                <a:gd name="T28" fmla="*/ 51 w 313"/>
                <a:gd name="T29" fmla="*/ 1 h 127"/>
                <a:gd name="T30" fmla="*/ 39 w 313"/>
                <a:gd name="T31" fmla="*/ 5 h 127"/>
                <a:gd name="T32" fmla="*/ 28 w 313"/>
                <a:gd name="T33" fmla="*/ 11 h 127"/>
                <a:gd name="T34" fmla="*/ 19 w 313"/>
                <a:gd name="T35" fmla="*/ 19 h 127"/>
                <a:gd name="T36" fmla="*/ 19 w 313"/>
                <a:gd name="T37" fmla="*/ 19 h 127"/>
                <a:gd name="T38" fmla="*/ 11 w 313"/>
                <a:gd name="T39" fmla="*/ 28 h 127"/>
                <a:gd name="T40" fmla="*/ 5 w 313"/>
                <a:gd name="T41" fmla="*/ 39 h 127"/>
                <a:gd name="T42" fmla="*/ 2 w 313"/>
                <a:gd name="T43" fmla="*/ 51 h 127"/>
                <a:gd name="T44" fmla="*/ 0 w 313"/>
                <a:gd name="T45" fmla="*/ 6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3" h="127">
                  <a:moveTo>
                    <a:pt x="0" y="64"/>
                  </a:moveTo>
                  <a:lnTo>
                    <a:pt x="0" y="64"/>
                  </a:lnTo>
                  <a:lnTo>
                    <a:pt x="2" y="76"/>
                  </a:lnTo>
                  <a:lnTo>
                    <a:pt x="5" y="89"/>
                  </a:lnTo>
                  <a:lnTo>
                    <a:pt x="11" y="100"/>
                  </a:lnTo>
                  <a:lnTo>
                    <a:pt x="19" y="109"/>
                  </a:lnTo>
                  <a:lnTo>
                    <a:pt x="28" y="117"/>
                  </a:lnTo>
                  <a:lnTo>
                    <a:pt x="39" y="123"/>
                  </a:lnTo>
                  <a:lnTo>
                    <a:pt x="51" y="126"/>
                  </a:lnTo>
                  <a:lnTo>
                    <a:pt x="64" y="127"/>
                  </a:lnTo>
                  <a:lnTo>
                    <a:pt x="313" y="127"/>
                  </a:lnTo>
                  <a:lnTo>
                    <a:pt x="313" y="0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1" y="1"/>
                  </a:lnTo>
                  <a:lnTo>
                    <a:pt x="39" y="5"/>
                  </a:lnTo>
                  <a:lnTo>
                    <a:pt x="28" y="11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1" y="28"/>
                  </a:lnTo>
                  <a:lnTo>
                    <a:pt x="5" y="39"/>
                  </a:lnTo>
                  <a:lnTo>
                    <a:pt x="2" y="51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2327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2"/>
            <p:cNvSpPr/>
            <p:nvPr/>
          </p:nvSpPr>
          <p:spPr bwMode="auto">
            <a:xfrm>
              <a:off x="7785100" y="5008563"/>
              <a:ext cx="165100" cy="68263"/>
            </a:xfrm>
            <a:custGeom>
              <a:avLst/>
              <a:gdLst>
                <a:gd name="T0" fmla="*/ 0 w 313"/>
                <a:gd name="T1" fmla="*/ 64 h 127"/>
                <a:gd name="T2" fmla="*/ 0 w 313"/>
                <a:gd name="T3" fmla="*/ 64 h 127"/>
                <a:gd name="T4" fmla="*/ 2 w 313"/>
                <a:gd name="T5" fmla="*/ 76 h 127"/>
                <a:gd name="T6" fmla="*/ 5 w 313"/>
                <a:gd name="T7" fmla="*/ 89 h 127"/>
                <a:gd name="T8" fmla="*/ 11 w 313"/>
                <a:gd name="T9" fmla="*/ 100 h 127"/>
                <a:gd name="T10" fmla="*/ 19 w 313"/>
                <a:gd name="T11" fmla="*/ 109 h 127"/>
                <a:gd name="T12" fmla="*/ 28 w 313"/>
                <a:gd name="T13" fmla="*/ 117 h 127"/>
                <a:gd name="T14" fmla="*/ 39 w 313"/>
                <a:gd name="T15" fmla="*/ 123 h 127"/>
                <a:gd name="T16" fmla="*/ 51 w 313"/>
                <a:gd name="T17" fmla="*/ 126 h 127"/>
                <a:gd name="T18" fmla="*/ 64 w 313"/>
                <a:gd name="T19" fmla="*/ 127 h 127"/>
                <a:gd name="T20" fmla="*/ 313 w 313"/>
                <a:gd name="T21" fmla="*/ 127 h 127"/>
                <a:gd name="T22" fmla="*/ 313 w 313"/>
                <a:gd name="T23" fmla="*/ 0 h 127"/>
                <a:gd name="T24" fmla="*/ 64 w 313"/>
                <a:gd name="T25" fmla="*/ 0 h 127"/>
                <a:gd name="T26" fmla="*/ 64 w 313"/>
                <a:gd name="T27" fmla="*/ 0 h 127"/>
                <a:gd name="T28" fmla="*/ 51 w 313"/>
                <a:gd name="T29" fmla="*/ 1 h 127"/>
                <a:gd name="T30" fmla="*/ 39 w 313"/>
                <a:gd name="T31" fmla="*/ 5 h 127"/>
                <a:gd name="T32" fmla="*/ 28 w 313"/>
                <a:gd name="T33" fmla="*/ 11 h 127"/>
                <a:gd name="T34" fmla="*/ 19 w 313"/>
                <a:gd name="T35" fmla="*/ 19 h 127"/>
                <a:gd name="T36" fmla="*/ 19 w 313"/>
                <a:gd name="T37" fmla="*/ 19 h 127"/>
                <a:gd name="T38" fmla="*/ 11 w 313"/>
                <a:gd name="T39" fmla="*/ 28 h 127"/>
                <a:gd name="T40" fmla="*/ 5 w 313"/>
                <a:gd name="T41" fmla="*/ 39 h 127"/>
                <a:gd name="T42" fmla="*/ 2 w 313"/>
                <a:gd name="T43" fmla="*/ 51 h 127"/>
                <a:gd name="T44" fmla="*/ 0 w 313"/>
                <a:gd name="T45" fmla="*/ 6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3" h="127">
                  <a:moveTo>
                    <a:pt x="0" y="64"/>
                  </a:moveTo>
                  <a:lnTo>
                    <a:pt x="0" y="64"/>
                  </a:lnTo>
                  <a:lnTo>
                    <a:pt x="2" y="76"/>
                  </a:lnTo>
                  <a:lnTo>
                    <a:pt x="5" y="89"/>
                  </a:lnTo>
                  <a:lnTo>
                    <a:pt x="11" y="100"/>
                  </a:lnTo>
                  <a:lnTo>
                    <a:pt x="19" y="109"/>
                  </a:lnTo>
                  <a:lnTo>
                    <a:pt x="28" y="117"/>
                  </a:lnTo>
                  <a:lnTo>
                    <a:pt x="39" y="123"/>
                  </a:lnTo>
                  <a:lnTo>
                    <a:pt x="51" y="126"/>
                  </a:lnTo>
                  <a:lnTo>
                    <a:pt x="64" y="127"/>
                  </a:lnTo>
                  <a:lnTo>
                    <a:pt x="313" y="127"/>
                  </a:lnTo>
                  <a:lnTo>
                    <a:pt x="313" y="0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1" y="1"/>
                  </a:lnTo>
                  <a:lnTo>
                    <a:pt x="39" y="5"/>
                  </a:lnTo>
                  <a:lnTo>
                    <a:pt x="28" y="11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1" y="28"/>
                  </a:lnTo>
                  <a:lnTo>
                    <a:pt x="5" y="39"/>
                  </a:lnTo>
                  <a:lnTo>
                    <a:pt x="2" y="51"/>
                  </a:lnTo>
                  <a:lnTo>
                    <a:pt x="0" y="6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3"/>
            <p:cNvSpPr/>
            <p:nvPr/>
          </p:nvSpPr>
          <p:spPr bwMode="auto">
            <a:xfrm>
              <a:off x="7785100" y="5164138"/>
              <a:ext cx="165100" cy="66675"/>
            </a:xfrm>
            <a:custGeom>
              <a:avLst/>
              <a:gdLst>
                <a:gd name="T0" fmla="*/ 0 w 313"/>
                <a:gd name="T1" fmla="*/ 63 h 126"/>
                <a:gd name="T2" fmla="*/ 0 w 313"/>
                <a:gd name="T3" fmla="*/ 63 h 126"/>
                <a:gd name="T4" fmla="*/ 2 w 313"/>
                <a:gd name="T5" fmla="*/ 75 h 126"/>
                <a:gd name="T6" fmla="*/ 5 w 313"/>
                <a:gd name="T7" fmla="*/ 87 h 126"/>
                <a:gd name="T8" fmla="*/ 11 w 313"/>
                <a:gd name="T9" fmla="*/ 98 h 126"/>
                <a:gd name="T10" fmla="*/ 19 w 313"/>
                <a:gd name="T11" fmla="*/ 108 h 126"/>
                <a:gd name="T12" fmla="*/ 28 w 313"/>
                <a:gd name="T13" fmla="*/ 115 h 126"/>
                <a:gd name="T14" fmla="*/ 39 w 313"/>
                <a:gd name="T15" fmla="*/ 121 h 126"/>
                <a:gd name="T16" fmla="*/ 51 w 313"/>
                <a:gd name="T17" fmla="*/ 125 h 126"/>
                <a:gd name="T18" fmla="*/ 64 w 313"/>
                <a:gd name="T19" fmla="*/ 126 h 126"/>
                <a:gd name="T20" fmla="*/ 313 w 313"/>
                <a:gd name="T21" fmla="*/ 126 h 126"/>
                <a:gd name="T22" fmla="*/ 313 w 313"/>
                <a:gd name="T23" fmla="*/ 0 h 126"/>
                <a:gd name="T24" fmla="*/ 64 w 313"/>
                <a:gd name="T25" fmla="*/ 0 h 126"/>
                <a:gd name="T26" fmla="*/ 64 w 313"/>
                <a:gd name="T27" fmla="*/ 0 h 126"/>
                <a:gd name="T28" fmla="*/ 51 w 313"/>
                <a:gd name="T29" fmla="*/ 1 h 126"/>
                <a:gd name="T30" fmla="*/ 39 w 313"/>
                <a:gd name="T31" fmla="*/ 5 h 126"/>
                <a:gd name="T32" fmla="*/ 28 w 313"/>
                <a:gd name="T33" fmla="*/ 11 h 126"/>
                <a:gd name="T34" fmla="*/ 19 w 313"/>
                <a:gd name="T35" fmla="*/ 18 h 126"/>
                <a:gd name="T36" fmla="*/ 19 w 313"/>
                <a:gd name="T37" fmla="*/ 18 h 126"/>
                <a:gd name="T38" fmla="*/ 11 w 313"/>
                <a:gd name="T39" fmla="*/ 28 h 126"/>
                <a:gd name="T40" fmla="*/ 5 w 313"/>
                <a:gd name="T41" fmla="*/ 39 h 126"/>
                <a:gd name="T42" fmla="*/ 2 w 313"/>
                <a:gd name="T43" fmla="*/ 50 h 126"/>
                <a:gd name="T44" fmla="*/ 0 w 313"/>
                <a:gd name="T45" fmla="*/ 6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3" h="126">
                  <a:moveTo>
                    <a:pt x="0" y="63"/>
                  </a:moveTo>
                  <a:lnTo>
                    <a:pt x="0" y="63"/>
                  </a:lnTo>
                  <a:lnTo>
                    <a:pt x="2" y="75"/>
                  </a:lnTo>
                  <a:lnTo>
                    <a:pt x="5" y="87"/>
                  </a:lnTo>
                  <a:lnTo>
                    <a:pt x="11" y="98"/>
                  </a:lnTo>
                  <a:lnTo>
                    <a:pt x="19" y="108"/>
                  </a:lnTo>
                  <a:lnTo>
                    <a:pt x="28" y="115"/>
                  </a:lnTo>
                  <a:lnTo>
                    <a:pt x="39" y="121"/>
                  </a:lnTo>
                  <a:lnTo>
                    <a:pt x="51" y="125"/>
                  </a:lnTo>
                  <a:lnTo>
                    <a:pt x="64" y="126"/>
                  </a:lnTo>
                  <a:lnTo>
                    <a:pt x="313" y="126"/>
                  </a:lnTo>
                  <a:lnTo>
                    <a:pt x="313" y="0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1" y="1"/>
                  </a:lnTo>
                  <a:lnTo>
                    <a:pt x="39" y="5"/>
                  </a:lnTo>
                  <a:lnTo>
                    <a:pt x="28" y="11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1" y="28"/>
                  </a:lnTo>
                  <a:lnTo>
                    <a:pt x="5" y="39"/>
                  </a:lnTo>
                  <a:lnTo>
                    <a:pt x="2" y="5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2327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4"/>
            <p:cNvSpPr/>
            <p:nvPr/>
          </p:nvSpPr>
          <p:spPr bwMode="auto">
            <a:xfrm>
              <a:off x="7785100" y="5164138"/>
              <a:ext cx="165100" cy="66675"/>
            </a:xfrm>
            <a:custGeom>
              <a:avLst/>
              <a:gdLst>
                <a:gd name="T0" fmla="*/ 0 w 313"/>
                <a:gd name="T1" fmla="*/ 63 h 126"/>
                <a:gd name="T2" fmla="*/ 0 w 313"/>
                <a:gd name="T3" fmla="*/ 63 h 126"/>
                <a:gd name="T4" fmla="*/ 2 w 313"/>
                <a:gd name="T5" fmla="*/ 75 h 126"/>
                <a:gd name="T6" fmla="*/ 5 w 313"/>
                <a:gd name="T7" fmla="*/ 87 h 126"/>
                <a:gd name="T8" fmla="*/ 11 w 313"/>
                <a:gd name="T9" fmla="*/ 98 h 126"/>
                <a:gd name="T10" fmla="*/ 19 w 313"/>
                <a:gd name="T11" fmla="*/ 108 h 126"/>
                <a:gd name="T12" fmla="*/ 28 w 313"/>
                <a:gd name="T13" fmla="*/ 115 h 126"/>
                <a:gd name="T14" fmla="*/ 39 w 313"/>
                <a:gd name="T15" fmla="*/ 121 h 126"/>
                <a:gd name="T16" fmla="*/ 51 w 313"/>
                <a:gd name="T17" fmla="*/ 125 h 126"/>
                <a:gd name="T18" fmla="*/ 64 w 313"/>
                <a:gd name="T19" fmla="*/ 126 h 126"/>
                <a:gd name="T20" fmla="*/ 313 w 313"/>
                <a:gd name="T21" fmla="*/ 126 h 126"/>
                <a:gd name="T22" fmla="*/ 313 w 313"/>
                <a:gd name="T23" fmla="*/ 0 h 126"/>
                <a:gd name="T24" fmla="*/ 64 w 313"/>
                <a:gd name="T25" fmla="*/ 0 h 126"/>
                <a:gd name="T26" fmla="*/ 64 w 313"/>
                <a:gd name="T27" fmla="*/ 0 h 126"/>
                <a:gd name="T28" fmla="*/ 51 w 313"/>
                <a:gd name="T29" fmla="*/ 1 h 126"/>
                <a:gd name="T30" fmla="*/ 39 w 313"/>
                <a:gd name="T31" fmla="*/ 5 h 126"/>
                <a:gd name="T32" fmla="*/ 28 w 313"/>
                <a:gd name="T33" fmla="*/ 11 h 126"/>
                <a:gd name="T34" fmla="*/ 19 w 313"/>
                <a:gd name="T35" fmla="*/ 18 h 126"/>
                <a:gd name="T36" fmla="*/ 19 w 313"/>
                <a:gd name="T37" fmla="*/ 18 h 126"/>
                <a:gd name="T38" fmla="*/ 11 w 313"/>
                <a:gd name="T39" fmla="*/ 28 h 126"/>
                <a:gd name="T40" fmla="*/ 5 w 313"/>
                <a:gd name="T41" fmla="*/ 39 h 126"/>
                <a:gd name="T42" fmla="*/ 2 w 313"/>
                <a:gd name="T43" fmla="*/ 50 h 126"/>
                <a:gd name="T44" fmla="*/ 0 w 313"/>
                <a:gd name="T45" fmla="*/ 6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3" h="126">
                  <a:moveTo>
                    <a:pt x="0" y="63"/>
                  </a:moveTo>
                  <a:lnTo>
                    <a:pt x="0" y="63"/>
                  </a:lnTo>
                  <a:lnTo>
                    <a:pt x="2" y="75"/>
                  </a:lnTo>
                  <a:lnTo>
                    <a:pt x="5" y="87"/>
                  </a:lnTo>
                  <a:lnTo>
                    <a:pt x="11" y="98"/>
                  </a:lnTo>
                  <a:lnTo>
                    <a:pt x="19" y="108"/>
                  </a:lnTo>
                  <a:lnTo>
                    <a:pt x="28" y="115"/>
                  </a:lnTo>
                  <a:lnTo>
                    <a:pt x="39" y="121"/>
                  </a:lnTo>
                  <a:lnTo>
                    <a:pt x="51" y="125"/>
                  </a:lnTo>
                  <a:lnTo>
                    <a:pt x="64" y="126"/>
                  </a:lnTo>
                  <a:lnTo>
                    <a:pt x="313" y="126"/>
                  </a:lnTo>
                  <a:lnTo>
                    <a:pt x="313" y="0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1" y="1"/>
                  </a:lnTo>
                  <a:lnTo>
                    <a:pt x="39" y="5"/>
                  </a:lnTo>
                  <a:lnTo>
                    <a:pt x="28" y="11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1" y="28"/>
                  </a:lnTo>
                  <a:lnTo>
                    <a:pt x="5" y="39"/>
                  </a:lnTo>
                  <a:lnTo>
                    <a:pt x="2" y="50"/>
                  </a:lnTo>
                  <a:lnTo>
                    <a:pt x="0" y="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5"/>
            <p:cNvSpPr/>
            <p:nvPr/>
          </p:nvSpPr>
          <p:spPr bwMode="auto">
            <a:xfrm>
              <a:off x="7785100" y="5319713"/>
              <a:ext cx="165100" cy="66675"/>
            </a:xfrm>
            <a:custGeom>
              <a:avLst/>
              <a:gdLst>
                <a:gd name="T0" fmla="*/ 0 w 313"/>
                <a:gd name="T1" fmla="*/ 63 h 128"/>
                <a:gd name="T2" fmla="*/ 0 w 313"/>
                <a:gd name="T3" fmla="*/ 63 h 128"/>
                <a:gd name="T4" fmla="*/ 2 w 313"/>
                <a:gd name="T5" fmla="*/ 77 h 128"/>
                <a:gd name="T6" fmla="*/ 5 w 313"/>
                <a:gd name="T7" fmla="*/ 88 h 128"/>
                <a:gd name="T8" fmla="*/ 11 w 313"/>
                <a:gd name="T9" fmla="*/ 99 h 128"/>
                <a:gd name="T10" fmla="*/ 19 w 313"/>
                <a:gd name="T11" fmla="*/ 108 h 128"/>
                <a:gd name="T12" fmla="*/ 28 w 313"/>
                <a:gd name="T13" fmla="*/ 117 h 128"/>
                <a:gd name="T14" fmla="*/ 39 w 313"/>
                <a:gd name="T15" fmla="*/ 122 h 128"/>
                <a:gd name="T16" fmla="*/ 51 w 313"/>
                <a:gd name="T17" fmla="*/ 125 h 128"/>
                <a:gd name="T18" fmla="*/ 64 w 313"/>
                <a:gd name="T19" fmla="*/ 128 h 128"/>
                <a:gd name="T20" fmla="*/ 313 w 313"/>
                <a:gd name="T21" fmla="*/ 128 h 128"/>
                <a:gd name="T22" fmla="*/ 313 w 313"/>
                <a:gd name="T23" fmla="*/ 0 h 128"/>
                <a:gd name="T24" fmla="*/ 64 w 313"/>
                <a:gd name="T25" fmla="*/ 0 h 128"/>
                <a:gd name="T26" fmla="*/ 64 w 313"/>
                <a:gd name="T27" fmla="*/ 0 h 128"/>
                <a:gd name="T28" fmla="*/ 51 w 313"/>
                <a:gd name="T29" fmla="*/ 2 h 128"/>
                <a:gd name="T30" fmla="*/ 39 w 313"/>
                <a:gd name="T31" fmla="*/ 5 h 128"/>
                <a:gd name="T32" fmla="*/ 28 w 313"/>
                <a:gd name="T33" fmla="*/ 11 h 128"/>
                <a:gd name="T34" fmla="*/ 19 w 313"/>
                <a:gd name="T35" fmla="*/ 19 h 128"/>
                <a:gd name="T36" fmla="*/ 19 w 313"/>
                <a:gd name="T37" fmla="*/ 19 h 128"/>
                <a:gd name="T38" fmla="*/ 11 w 313"/>
                <a:gd name="T39" fmla="*/ 28 h 128"/>
                <a:gd name="T40" fmla="*/ 5 w 313"/>
                <a:gd name="T41" fmla="*/ 39 h 128"/>
                <a:gd name="T42" fmla="*/ 2 w 313"/>
                <a:gd name="T43" fmla="*/ 51 h 128"/>
                <a:gd name="T44" fmla="*/ 0 w 313"/>
                <a:gd name="T45" fmla="*/ 6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3" h="128">
                  <a:moveTo>
                    <a:pt x="0" y="63"/>
                  </a:moveTo>
                  <a:lnTo>
                    <a:pt x="0" y="63"/>
                  </a:lnTo>
                  <a:lnTo>
                    <a:pt x="2" y="77"/>
                  </a:lnTo>
                  <a:lnTo>
                    <a:pt x="5" y="88"/>
                  </a:lnTo>
                  <a:lnTo>
                    <a:pt x="11" y="99"/>
                  </a:lnTo>
                  <a:lnTo>
                    <a:pt x="19" y="108"/>
                  </a:lnTo>
                  <a:lnTo>
                    <a:pt x="28" y="117"/>
                  </a:lnTo>
                  <a:lnTo>
                    <a:pt x="39" y="122"/>
                  </a:lnTo>
                  <a:lnTo>
                    <a:pt x="51" y="125"/>
                  </a:lnTo>
                  <a:lnTo>
                    <a:pt x="64" y="128"/>
                  </a:lnTo>
                  <a:lnTo>
                    <a:pt x="313" y="128"/>
                  </a:lnTo>
                  <a:lnTo>
                    <a:pt x="313" y="0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1" y="2"/>
                  </a:lnTo>
                  <a:lnTo>
                    <a:pt x="39" y="5"/>
                  </a:lnTo>
                  <a:lnTo>
                    <a:pt x="28" y="11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1" y="28"/>
                  </a:lnTo>
                  <a:lnTo>
                    <a:pt x="5" y="39"/>
                  </a:lnTo>
                  <a:lnTo>
                    <a:pt x="2" y="51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2327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6"/>
            <p:cNvSpPr/>
            <p:nvPr/>
          </p:nvSpPr>
          <p:spPr bwMode="auto">
            <a:xfrm>
              <a:off x="7785100" y="5319713"/>
              <a:ext cx="165100" cy="66675"/>
            </a:xfrm>
            <a:custGeom>
              <a:avLst/>
              <a:gdLst>
                <a:gd name="T0" fmla="*/ 0 w 313"/>
                <a:gd name="T1" fmla="*/ 63 h 128"/>
                <a:gd name="T2" fmla="*/ 0 w 313"/>
                <a:gd name="T3" fmla="*/ 63 h 128"/>
                <a:gd name="T4" fmla="*/ 2 w 313"/>
                <a:gd name="T5" fmla="*/ 77 h 128"/>
                <a:gd name="T6" fmla="*/ 5 w 313"/>
                <a:gd name="T7" fmla="*/ 88 h 128"/>
                <a:gd name="T8" fmla="*/ 11 w 313"/>
                <a:gd name="T9" fmla="*/ 99 h 128"/>
                <a:gd name="T10" fmla="*/ 19 w 313"/>
                <a:gd name="T11" fmla="*/ 108 h 128"/>
                <a:gd name="T12" fmla="*/ 28 w 313"/>
                <a:gd name="T13" fmla="*/ 117 h 128"/>
                <a:gd name="T14" fmla="*/ 39 w 313"/>
                <a:gd name="T15" fmla="*/ 122 h 128"/>
                <a:gd name="T16" fmla="*/ 51 w 313"/>
                <a:gd name="T17" fmla="*/ 125 h 128"/>
                <a:gd name="T18" fmla="*/ 64 w 313"/>
                <a:gd name="T19" fmla="*/ 128 h 128"/>
                <a:gd name="T20" fmla="*/ 313 w 313"/>
                <a:gd name="T21" fmla="*/ 128 h 128"/>
                <a:gd name="T22" fmla="*/ 313 w 313"/>
                <a:gd name="T23" fmla="*/ 0 h 128"/>
                <a:gd name="T24" fmla="*/ 64 w 313"/>
                <a:gd name="T25" fmla="*/ 0 h 128"/>
                <a:gd name="T26" fmla="*/ 64 w 313"/>
                <a:gd name="T27" fmla="*/ 0 h 128"/>
                <a:gd name="T28" fmla="*/ 51 w 313"/>
                <a:gd name="T29" fmla="*/ 2 h 128"/>
                <a:gd name="T30" fmla="*/ 39 w 313"/>
                <a:gd name="T31" fmla="*/ 5 h 128"/>
                <a:gd name="T32" fmla="*/ 28 w 313"/>
                <a:gd name="T33" fmla="*/ 11 h 128"/>
                <a:gd name="T34" fmla="*/ 19 w 313"/>
                <a:gd name="T35" fmla="*/ 19 h 128"/>
                <a:gd name="T36" fmla="*/ 19 w 313"/>
                <a:gd name="T37" fmla="*/ 19 h 128"/>
                <a:gd name="T38" fmla="*/ 11 w 313"/>
                <a:gd name="T39" fmla="*/ 28 h 128"/>
                <a:gd name="T40" fmla="*/ 5 w 313"/>
                <a:gd name="T41" fmla="*/ 39 h 128"/>
                <a:gd name="T42" fmla="*/ 2 w 313"/>
                <a:gd name="T43" fmla="*/ 51 h 128"/>
                <a:gd name="T44" fmla="*/ 0 w 313"/>
                <a:gd name="T45" fmla="*/ 6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3" h="128">
                  <a:moveTo>
                    <a:pt x="0" y="63"/>
                  </a:moveTo>
                  <a:lnTo>
                    <a:pt x="0" y="63"/>
                  </a:lnTo>
                  <a:lnTo>
                    <a:pt x="2" y="77"/>
                  </a:lnTo>
                  <a:lnTo>
                    <a:pt x="5" y="88"/>
                  </a:lnTo>
                  <a:lnTo>
                    <a:pt x="11" y="99"/>
                  </a:lnTo>
                  <a:lnTo>
                    <a:pt x="19" y="108"/>
                  </a:lnTo>
                  <a:lnTo>
                    <a:pt x="28" y="117"/>
                  </a:lnTo>
                  <a:lnTo>
                    <a:pt x="39" y="122"/>
                  </a:lnTo>
                  <a:lnTo>
                    <a:pt x="51" y="125"/>
                  </a:lnTo>
                  <a:lnTo>
                    <a:pt x="64" y="128"/>
                  </a:lnTo>
                  <a:lnTo>
                    <a:pt x="313" y="128"/>
                  </a:lnTo>
                  <a:lnTo>
                    <a:pt x="313" y="0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1" y="2"/>
                  </a:lnTo>
                  <a:lnTo>
                    <a:pt x="39" y="5"/>
                  </a:lnTo>
                  <a:lnTo>
                    <a:pt x="28" y="11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1" y="28"/>
                  </a:lnTo>
                  <a:lnTo>
                    <a:pt x="5" y="39"/>
                  </a:lnTo>
                  <a:lnTo>
                    <a:pt x="2" y="51"/>
                  </a:lnTo>
                  <a:lnTo>
                    <a:pt x="0" y="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1544638" y="2894013"/>
              <a:ext cx="3913188" cy="90488"/>
            </a:xfrm>
            <a:prstGeom prst="rect">
              <a:avLst/>
            </a:prstGeom>
            <a:solidFill>
              <a:srgbClr val="BDB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1544638" y="4300538"/>
              <a:ext cx="3913188" cy="90488"/>
            </a:xfrm>
            <a:prstGeom prst="rect">
              <a:avLst/>
            </a:prstGeom>
            <a:solidFill>
              <a:srgbClr val="F0E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9"/>
            <p:cNvSpPr/>
            <p:nvPr/>
          </p:nvSpPr>
          <p:spPr bwMode="auto">
            <a:xfrm>
              <a:off x="2039938" y="6110288"/>
              <a:ext cx="9118600" cy="171450"/>
            </a:xfrm>
            <a:custGeom>
              <a:avLst/>
              <a:gdLst>
                <a:gd name="T0" fmla="*/ 17080 w 17233"/>
                <a:gd name="T1" fmla="*/ 0 h 323"/>
                <a:gd name="T2" fmla="*/ 17095 w 17233"/>
                <a:gd name="T3" fmla="*/ 1 h 323"/>
                <a:gd name="T4" fmla="*/ 17126 w 17233"/>
                <a:gd name="T5" fmla="*/ 7 h 323"/>
                <a:gd name="T6" fmla="*/ 17152 w 17233"/>
                <a:gd name="T7" fmla="*/ 19 h 323"/>
                <a:gd name="T8" fmla="*/ 17177 w 17233"/>
                <a:gd name="T9" fmla="*/ 35 h 323"/>
                <a:gd name="T10" fmla="*/ 17197 w 17233"/>
                <a:gd name="T11" fmla="*/ 56 h 323"/>
                <a:gd name="T12" fmla="*/ 17214 w 17233"/>
                <a:gd name="T13" fmla="*/ 80 h 323"/>
                <a:gd name="T14" fmla="*/ 17225 w 17233"/>
                <a:gd name="T15" fmla="*/ 108 h 323"/>
                <a:gd name="T16" fmla="*/ 17231 w 17233"/>
                <a:gd name="T17" fmla="*/ 137 h 323"/>
                <a:gd name="T18" fmla="*/ 17233 w 17233"/>
                <a:gd name="T19" fmla="*/ 171 h 323"/>
                <a:gd name="T20" fmla="*/ 17231 w 17233"/>
                <a:gd name="T21" fmla="*/ 187 h 323"/>
                <a:gd name="T22" fmla="*/ 17225 w 17233"/>
                <a:gd name="T23" fmla="*/ 216 h 323"/>
                <a:gd name="T24" fmla="*/ 17214 w 17233"/>
                <a:gd name="T25" fmla="*/ 244 h 323"/>
                <a:gd name="T26" fmla="*/ 17197 w 17233"/>
                <a:gd name="T27" fmla="*/ 268 h 323"/>
                <a:gd name="T28" fmla="*/ 17177 w 17233"/>
                <a:gd name="T29" fmla="*/ 289 h 323"/>
                <a:gd name="T30" fmla="*/ 17152 w 17233"/>
                <a:gd name="T31" fmla="*/ 305 h 323"/>
                <a:gd name="T32" fmla="*/ 17126 w 17233"/>
                <a:gd name="T33" fmla="*/ 317 h 323"/>
                <a:gd name="T34" fmla="*/ 17095 w 17233"/>
                <a:gd name="T35" fmla="*/ 323 h 323"/>
                <a:gd name="T36" fmla="*/ 153 w 17233"/>
                <a:gd name="T37" fmla="*/ 323 h 323"/>
                <a:gd name="T38" fmla="*/ 137 w 17233"/>
                <a:gd name="T39" fmla="*/ 323 h 323"/>
                <a:gd name="T40" fmla="*/ 106 w 17233"/>
                <a:gd name="T41" fmla="*/ 317 h 323"/>
                <a:gd name="T42" fmla="*/ 80 w 17233"/>
                <a:gd name="T43" fmla="*/ 305 h 323"/>
                <a:gd name="T44" fmla="*/ 55 w 17233"/>
                <a:gd name="T45" fmla="*/ 289 h 323"/>
                <a:gd name="T46" fmla="*/ 35 w 17233"/>
                <a:gd name="T47" fmla="*/ 268 h 323"/>
                <a:gd name="T48" fmla="*/ 18 w 17233"/>
                <a:gd name="T49" fmla="*/ 244 h 323"/>
                <a:gd name="T50" fmla="*/ 7 w 17233"/>
                <a:gd name="T51" fmla="*/ 216 h 323"/>
                <a:gd name="T52" fmla="*/ 1 w 17233"/>
                <a:gd name="T53" fmla="*/ 187 h 323"/>
                <a:gd name="T54" fmla="*/ 0 w 17233"/>
                <a:gd name="T55" fmla="*/ 153 h 323"/>
                <a:gd name="T56" fmla="*/ 1 w 17233"/>
                <a:gd name="T57" fmla="*/ 137 h 323"/>
                <a:gd name="T58" fmla="*/ 7 w 17233"/>
                <a:gd name="T59" fmla="*/ 108 h 323"/>
                <a:gd name="T60" fmla="*/ 18 w 17233"/>
                <a:gd name="T61" fmla="*/ 80 h 323"/>
                <a:gd name="T62" fmla="*/ 35 w 17233"/>
                <a:gd name="T63" fmla="*/ 56 h 323"/>
                <a:gd name="T64" fmla="*/ 55 w 17233"/>
                <a:gd name="T65" fmla="*/ 35 h 323"/>
                <a:gd name="T66" fmla="*/ 80 w 17233"/>
                <a:gd name="T67" fmla="*/ 19 h 323"/>
                <a:gd name="T68" fmla="*/ 106 w 17233"/>
                <a:gd name="T69" fmla="*/ 7 h 323"/>
                <a:gd name="T70" fmla="*/ 137 w 17233"/>
                <a:gd name="T71" fmla="*/ 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233" h="323">
                  <a:moveTo>
                    <a:pt x="153" y="0"/>
                  </a:moveTo>
                  <a:lnTo>
                    <a:pt x="17080" y="0"/>
                  </a:lnTo>
                  <a:lnTo>
                    <a:pt x="17080" y="0"/>
                  </a:lnTo>
                  <a:lnTo>
                    <a:pt x="17095" y="1"/>
                  </a:lnTo>
                  <a:lnTo>
                    <a:pt x="17110" y="4"/>
                  </a:lnTo>
                  <a:lnTo>
                    <a:pt x="17126" y="7"/>
                  </a:lnTo>
                  <a:lnTo>
                    <a:pt x="17139" y="12"/>
                  </a:lnTo>
                  <a:lnTo>
                    <a:pt x="17152" y="19"/>
                  </a:lnTo>
                  <a:lnTo>
                    <a:pt x="17165" y="27"/>
                  </a:lnTo>
                  <a:lnTo>
                    <a:pt x="17177" y="35"/>
                  </a:lnTo>
                  <a:lnTo>
                    <a:pt x="17188" y="45"/>
                  </a:lnTo>
                  <a:lnTo>
                    <a:pt x="17197" y="56"/>
                  </a:lnTo>
                  <a:lnTo>
                    <a:pt x="17206" y="68"/>
                  </a:lnTo>
                  <a:lnTo>
                    <a:pt x="17214" y="80"/>
                  </a:lnTo>
                  <a:lnTo>
                    <a:pt x="17220" y="94"/>
                  </a:lnTo>
                  <a:lnTo>
                    <a:pt x="17225" y="108"/>
                  </a:lnTo>
                  <a:lnTo>
                    <a:pt x="17229" y="123"/>
                  </a:lnTo>
                  <a:lnTo>
                    <a:pt x="17231" y="137"/>
                  </a:lnTo>
                  <a:lnTo>
                    <a:pt x="17233" y="153"/>
                  </a:lnTo>
                  <a:lnTo>
                    <a:pt x="17233" y="171"/>
                  </a:lnTo>
                  <a:lnTo>
                    <a:pt x="17233" y="171"/>
                  </a:lnTo>
                  <a:lnTo>
                    <a:pt x="17231" y="187"/>
                  </a:lnTo>
                  <a:lnTo>
                    <a:pt x="17229" y="202"/>
                  </a:lnTo>
                  <a:lnTo>
                    <a:pt x="17225" y="216"/>
                  </a:lnTo>
                  <a:lnTo>
                    <a:pt x="17220" y="231"/>
                  </a:lnTo>
                  <a:lnTo>
                    <a:pt x="17214" y="244"/>
                  </a:lnTo>
                  <a:lnTo>
                    <a:pt x="17206" y="256"/>
                  </a:lnTo>
                  <a:lnTo>
                    <a:pt x="17197" y="268"/>
                  </a:lnTo>
                  <a:lnTo>
                    <a:pt x="17188" y="279"/>
                  </a:lnTo>
                  <a:lnTo>
                    <a:pt x="17177" y="289"/>
                  </a:lnTo>
                  <a:lnTo>
                    <a:pt x="17165" y="298"/>
                  </a:lnTo>
                  <a:lnTo>
                    <a:pt x="17152" y="305"/>
                  </a:lnTo>
                  <a:lnTo>
                    <a:pt x="17139" y="312"/>
                  </a:lnTo>
                  <a:lnTo>
                    <a:pt x="17126" y="317"/>
                  </a:lnTo>
                  <a:lnTo>
                    <a:pt x="17110" y="321"/>
                  </a:lnTo>
                  <a:lnTo>
                    <a:pt x="17095" y="323"/>
                  </a:lnTo>
                  <a:lnTo>
                    <a:pt x="17080" y="323"/>
                  </a:lnTo>
                  <a:lnTo>
                    <a:pt x="153" y="323"/>
                  </a:lnTo>
                  <a:lnTo>
                    <a:pt x="153" y="323"/>
                  </a:lnTo>
                  <a:lnTo>
                    <a:pt x="137" y="323"/>
                  </a:lnTo>
                  <a:lnTo>
                    <a:pt x="122" y="321"/>
                  </a:lnTo>
                  <a:lnTo>
                    <a:pt x="106" y="317"/>
                  </a:lnTo>
                  <a:lnTo>
                    <a:pt x="93" y="312"/>
                  </a:lnTo>
                  <a:lnTo>
                    <a:pt x="80" y="305"/>
                  </a:lnTo>
                  <a:lnTo>
                    <a:pt x="68" y="298"/>
                  </a:lnTo>
                  <a:lnTo>
                    <a:pt x="55" y="289"/>
                  </a:lnTo>
                  <a:lnTo>
                    <a:pt x="44" y="279"/>
                  </a:lnTo>
                  <a:lnTo>
                    <a:pt x="35" y="268"/>
                  </a:lnTo>
                  <a:lnTo>
                    <a:pt x="26" y="256"/>
                  </a:lnTo>
                  <a:lnTo>
                    <a:pt x="18" y="244"/>
                  </a:lnTo>
                  <a:lnTo>
                    <a:pt x="12" y="231"/>
                  </a:lnTo>
                  <a:lnTo>
                    <a:pt x="7" y="216"/>
                  </a:lnTo>
                  <a:lnTo>
                    <a:pt x="3" y="202"/>
                  </a:lnTo>
                  <a:lnTo>
                    <a:pt x="1" y="187"/>
                  </a:lnTo>
                  <a:lnTo>
                    <a:pt x="0" y="171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1" y="137"/>
                  </a:lnTo>
                  <a:lnTo>
                    <a:pt x="3" y="123"/>
                  </a:lnTo>
                  <a:lnTo>
                    <a:pt x="7" y="108"/>
                  </a:lnTo>
                  <a:lnTo>
                    <a:pt x="12" y="94"/>
                  </a:lnTo>
                  <a:lnTo>
                    <a:pt x="18" y="80"/>
                  </a:lnTo>
                  <a:lnTo>
                    <a:pt x="26" y="68"/>
                  </a:lnTo>
                  <a:lnTo>
                    <a:pt x="35" y="56"/>
                  </a:lnTo>
                  <a:lnTo>
                    <a:pt x="44" y="45"/>
                  </a:lnTo>
                  <a:lnTo>
                    <a:pt x="55" y="35"/>
                  </a:lnTo>
                  <a:lnTo>
                    <a:pt x="68" y="27"/>
                  </a:lnTo>
                  <a:lnTo>
                    <a:pt x="80" y="19"/>
                  </a:lnTo>
                  <a:lnTo>
                    <a:pt x="93" y="12"/>
                  </a:lnTo>
                  <a:lnTo>
                    <a:pt x="106" y="7"/>
                  </a:lnTo>
                  <a:lnTo>
                    <a:pt x="122" y="4"/>
                  </a:lnTo>
                  <a:lnTo>
                    <a:pt x="137" y="1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303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2039938" y="6110288"/>
              <a:ext cx="9118600" cy="171450"/>
            </a:xfrm>
            <a:custGeom>
              <a:avLst/>
              <a:gdLst>
                <a:gd name="T0" fmla="*/ 17080 w 17233"/>
                <a:gd name="T1" fmla="*/ 0 h 323"/>
                <a:gd name="T2" fmla="*/ 17095 w 17233"/>
                <a:gd name="T3" fmla="*/ 1 h 323"/>
                <a:gd name="T4" fmla="*/ 17126 w 17233"/>
                <a:gd name="T5" fmla="*/ 7 h 323"/>
                <a:gd name="T6" fmla="*/ 17152 w 17233"/>
                <a:gd name="T7" fmla="*/ 19 h 323"/>
                <a:gd name="T8" fmla="*/ 17177 w 17233"/>
                <a:gd name="T9" fmla="*/ 35 h 323"/>
                <a:gd name="T10" fmla="*/ 17197 w 17233"/>
                <a:gd name="T11" fmla="*/ 56 h 323"/>
                <a:gd name="T12" fmla="*/ 17214 w 17233"/>
                <a:gd name="T13" fmla="*/ 80 h 323"/>
                <a:gd name="T14" fmla="*/ 17225 w 17233"/>
                <a:gd name="T15" fmla="*/ 108 h 323"/>
                <a:gd name="T16" fmla="*/ 17231 w 17233"/>
                <a:gd name="T17" fmla="*/ 137 h 323"/>
                <a:gd name="T18" fmla="*/ 17233 w 17233"/>
                <a:gd name="T19" fmla="*/ 171 h 323"/>
                <a:gd name="T20" fmla="*/ 17231 w 17233"/>
                <a:gd name="T21" fmla="*/ 187 h 323"/>
                <a:gd name="T22" fmla="*/ 17225 w 17233"/>
                <a:gd name="T23" fmla="*/ 216 h 323"/>
                <a:gd name="T24" fmla="*/ 17214 w 17233"/>
                <a:gd name="T25" fmla="*/ 244 h 323"/>
                <a:gd name="T26" fmla="*/ 17197 w 17233"/>
                <a:gd name="T27" fmla="*/ 268 h 323"/>
                <a:gd name="T28" fmla="*/ 17177 w 17233"/>
                <a:gd name="T29" fmla="*/ 289 h 323"/>
                <a:gd name="T30" fmla="*/ 17152 w 17233"/>
                <a:gd name="T31" fmla="*/ 305 h 323"/>
                <a:gd name="T32" fmla="*/ 17126 w 17233"/>
                <a:gd name="T33" fmla="*/ 317 h 323"/>
                <a:gd name="T34" fmla="*/ 17095 w 17233"/>
                <a:gd name="T35" fmla="*/ 323 h 323"/>
                <a:gd name="T36" fmla="*/ 153 w 17233"/>
                <a:gd name="T37" fmla="*/ 323 h 323"/>
                <a:gd name="T38" fmla="*/ 137 w 17233"/>
                <a:gd name="T39" fmla="*/ 323 h 323"/>
                <a:gd name="T40" fmla="*/ 106 w 17233"/>
                <a:gd name="T41" fmla="*/ 317 h 323"/>
                <a:gd name="T42" fmla="*/ 80 w 17233"/>
                <a:gd name="T43" fmla="*/ 305 h 323"/>
                <a:gd name="T44" fmla="*/ 55 w 17233"/>
                <a:gd name="T45" fmla="*/ 289 h 323"/>
                <a:gd name="T46" fmla="*/ 35 w 17233"/>
                <a:gd name="T47" fmla="*/ 268 h 323"/>
                <a:gd name="T48" fmla="*/ 18 w 17233"/>
                <a:gd name="T49" fmla="*/ 244 h 323"/>
                <a:gd name="T50" fmla="*/ 7 w 17233"/>
                <a:gd name="T51" fmla="*/ 216 h 323"/>
                <a:gd name="T52" fmla="*/ 1 w 17233"/>
                <a:gd name="T53" fmla="*/ 187 h 323"/>
                <a:gd name="T54" fmla="*/ 0 w 17233"/>
                <a:gd name="T55" fmla="*/ 153 h 323"/>
                <a:gd name="T56" fmla="*/ 1 w 17233"/>
                <a:gd name="T57" fmla="*/ 137 h 323"/>
                <a:gd name="T58" fmla="*/ 7 w 17233"/>
                <a:gd name="T59" fmla="*/ 108 h 323"/>
                <a:gd name="T60" fmla="*/ 18 w 17233"/>
                <a:gd name="T61" fmla="*/ 80 h 323"/>
                <a:gd name="T62" fmla="*/ 35 w 17233"/>
                <a:gd name="T63" fmla="*/ 56 h 323"/>
                <a:gd name="T64" fmla="*/ 55 w 17233"/>
                <a:gd name="T65" fmla="*/ 35 h 323"/>
                <a:gd name="T66" fmla="*/ 80 w 17233"/>
                <a:gd name="T67" fmla="*/ 19 h 323"/>
                <a:gd name="T68" fmla="*/ 106 w 17233"/>
                <a:gd name="T69" fmla="*/ 7 h 323"/>
                <a:gd name="T70" fmla="*/ 137 w 17233"/>
                <a:gd name="T71" fmla="*/ 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233" h="323">
                  <a:moveTo>
                    <a:pt x="153" y="0"/>
                  </a:moveTo>
                  <a:lnTo>
                    <a:pt x="17080" y="0"/>
                  </a:lnTo>
                  <a:lnTo>
                    <a:pt x="17080" y="0"/>
                  </a:lnTo>
                  <a:lnTo>
                    <a:pt x="17095" y="1"/>
                  </a:lnTo>
                  <a:lnTo>
                    <a:pt x="17110" y="4"/>
                  </a:lnTo>
                  <a:lnTo>
                    <a:pt x="17126" y="7"/>
                  </a:lnTo>
                  <a:lnTo>
                    <a:pt x="17139" y="12"/>
                  </a:lnTo>
                  <a:lnTo>
                    <a:pt x="17152" y="19"/>
                  </a:lnTo>
                  <a:lnTo>
                    <a:pt x="17165" y="27"/>
                  </a:lnTo>
                  <a:lnTo>
                    <a:pt x="17177" y="35"/>
                  </a:lnTo>
                  <a:lnTo>
                    <a:pt x="17188" y="45"/>
                  </a:lnTo>
                  <a:lnTo>
                    <a:pt x="17197" y="56"/>
                  </a:lnTo>
                  <a:lnTo>
                    <a:pt x="17206" y="68"/>
                  </a:lnTo>
                  <a:lnTo>
                    <a:pt x="17214" y="80"/>
                  </a:lnTo>
                  <a:lnTo>
                    <a:pt x="17220" y="94"/>
                  </a:lnTo>
                  <a:lnTo>
                    <a:pt x="17225" y="108"/>
                  </a:lnTo>
                  <a:lnTo>
                    <a:pt x="17229" y="123"/>
                  </a:lnTo>
                  <a:lnTo>
                    <a:pt x="17231" y="137"/>
                  </a:lnTo>
                  <a:lnTo>
                    <a:pt x="17233" y="153"/>
                  </a:lnTo>
                  <a:lnTo>
                    <a:pt x="17233" y="171"/>
                  </a:lnTo>
                  <a:lnTo>
                    <a:pt x="17233" y="171"/>
                  </a:lnTo>
                  <a:lnTo>
                    <a:pt x="17231" y="187"/>
                  </a:lnTo>
                  <a:lnTo>
                    <a:pt x="17229" y="202"/>
                  </a:lnTo>
                  <a:lnTo>
                    <a:pt x="17225" y="216"/>
                  </a:lnTo>
                  <a:lnTo>
                    <a:pt x="17220" y="231"/>
                  </a:lnTo>
                  <a:lnTo>
                    <a:pt x="17214" y="244"/>
                  </a:lnTo>
                  <a:lnTo>
                    <a:pt x="17206" y="256"/>
                  </a:lnTo>
                  <a:lnTo>
                    <a:pt x="17197" y="268"/>
                  </a:lnTo>
                  <a:lnTo>
                    <a:pt x="17188" y="279"/>
                  </a:lnTo>
                  <a:lnTo>
                    <a:pt x="17177" y="289"/>
                  </a:lnTo>
                  <a:lnTo>
                    <a:pt x="17165" y="298"/>
                  </a:lnTo>
                  <a:lnTo>
                    <a:pt x="17152" y="305"/>
                  </a:lnTo>
                  <a:lnTo>
                    <a:pt x="17139" y="312"/>
                  </a:lnTo>
                  <a:lnTo>
                    <a:pt x="17126" y="317"/>
                  </a:lnTo>
                  <a:lnTo>
                    <a:pt x="17110" y="321"/>
                  </a:lnTo>
                  <a:lnTo>
                    <a:pt x="17095" y="323"/>
                  </a:lnTo>
                  <a:lnTo>
                    <a:pt x="17080" y="323"/>
                  </a:lnTo>
                  <a:lnTo>
                    <a:pt x="153" y="323"/>
                  </a:lnTo>
                  <a:lnTo>
                    <a:pt x="153" y="323"/>
                  </a:lnTo>
                  <a:lnTo>
                    <a:pt x="137" y="323"/>
                  </a:lnTo>
                  <a:lnTo>
                    <a:pt x="122" y="321"/>
                  </a:lnTo>
                  <a:lnTo>
                    <a:pt x="106" y="317"/>
                  </a:lnTo>
                  <a:lnTo>
                    <a:pt x="93" y="312"/>
                  </a:lnTo>
                  <a:lnTo>
                    <a:pt x="80" y="305"/>
                  </a:lnTo>
                  <a:lnTo>
                    <a:pt x="68" y="298"/>
                  </a:lnTo>
                  <a:lnTo>
                    <a:pt x="55" y="289"/>
                  </a:lnTo>
                  <a:lnTo>
                    <a:pt x="44" y="279"/>
                  </a:lnTo>
                  <a:lnTo>
                    <a:pt x="35" y="268"/>
                  </a:lnTo>
                  <a:lnTo>
                    <a:pt x="26" y="256"/>
                  </a:lnTo>
                  <a:lnTo>
                    <a:pt x="18" y="244"/>
                  </a:lnTo>
                  <a:lnTo>
                    <a:pt x="12" y="231"/>
                  </a:lnTo>
                  <a:lnTo>
                    <a:pt x="7" y="216"/>
                  </a:lnTo>
                  <a:lnTo>
                    <a:pt x="3" y="202"/>
                  </a:lnTo>
                  <a:lnTo>
                    <a:pt x="1" y="187"/>
                  </a:lnTo>
                  <a:lnTo>
                    <a:pt x="0" y="171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1" y="137"/>
                  </a:lnTo>
                  <a:lnTo>
                    <a:pt x="3" y="123"/>
                  </a:lnTo>
                  <a:lnTo>
                    <a:pt x="7" y="108"/>
                  </a:lnTo>
                  <a:lnTo>
                    <a:pt x="12" y="94"/>
                  </a:lnTo>
                  <a:lnTo>
                    <a:pt x="18" y="80"/>
                  </a:lnTo>
                  <a:lnTo>
                    <a:pt x="26" y="68"/>
                  </a:lnTo>
                  <a:lnTo>
                    <a:pt x="35" y="56"/>
                  </a:lnTo>
                  <a:lnTo>
                    <a:pt x="44" y="45"/>
                  </a:lnTo>
                  <a:lnTo>
                    <a:pt x="55" y="35"/>
                  </a:lnTo>
                  <a:lnTo>
                    <a:pt x="68" y="27"/>
                  </a:lnTo>
                  <a:lnTo>
                    <a:pt x="80" y="19"/>
                  </a:lnTo>
                  <a:lnTo>
                    <a:pt x="93" y="12"/>
                  </a:lnTo>
                  <a:lnTo>
                    <a:pt x="106" y="7"/>
                  </a:lnTo>
                  <a:lnTo>
                    <a:pt x="122" y="4"/>
                  </a:lnTo>
                  <a:lnTo>
                    <a:pt x="137" y="1"/>
                  </a:lnTo>
                  <a:lnTo>
                    <a:pt x="1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8053388" y="2765426"/>
              <a:ext cx="1243013" cy="455613"/>
            </a:xfrm>
            <a:custGeom>
              <a:avLst/>
              <a:gdLst>
                <a:gd name="T0" fmla="*/ 2344 w 2347"/>
                <a:gd name="T1" fmla="*/ 845 h 862"/>
                <a:gd name="T2" fmla="*/ 2333 w 2347"/>
                <a:gd name="T3" fmla="*/ 797 h 862"/>
                <a:gd name="T4" fmla="*/ 2315 w 2347"/>
                <a:gd name="T5" fmla="*/ 752 h 862"/>
                <a:gd name="T6" fmla="*/ 2273 w 2347"/>
                <a:gd name="T7" fmla="*/ 683 h 862"/>
                <a:gd name="T8" fmla="*/ 2205 w 2347"/>
                <a:gd name="T9" fmla="*/ 616 h 862"/>
                <a:gd name="T10" fmla="*/ 2150 w 2347"/>
                <a:gd name="T11" fmla="*/ 582 h 862"/>
                <a:gd name="T12" fmla="*/ 2105 w 2347"/>
                <a:gd name="T13" fmla="*/ 562 h 862"/>
                <a:gd name="T14" fmla="*/ 2057 w 2347"/>
                <a:gd name="T15" fmla="*/ 550 h 862"/>
                <a:gd name="T16" fmla="*/ 2007 w 2347"/>
                <a:gd name="T17" fmla="*/ 544 h 862"/>
                <a:gd name="T18" fmla="*/ 1966 w 2347"/>
                <a:gd name="T19" fmla="*/ 544 h 862"/>
                <a:gd name="T20" fmla="*/ 1895 w 2347"/>
                <a:gd name="T21" fmla="*/ 556 h 862"/>
                <a:gd name="T22" fmla="*/ 1885 w 2347"/>
                <a:gd name="T23" fmla="*/ 499 h 862"/>
                <a:gd name="T24" fmla="*/ 1861 w 2347"/>
                <a:gd name="T25" fmla="*/ 415 h 862"/>
                <a:gd name="T26" fmla="*/ 1827 w 2347"/>
                <a:gd name="T27" fmla="*/ 338 h 862"/>
                <a:gd name="T28" fmla="*/ 1782 w 2347"/>
                <a:gd name="T29" fmla="*/ 265 h 862"/>
                <a:gd name="T30" fmla="*/ 1729 w 2347"/>
                <a:gd name="T31" fmla="*/ 201 h 862"/>
                <a:gd name="T32" fmla="*/ 1668 w 2347"/>
                <a:gd name="T33" fmla="*/ 142 h 862"/>
                <a:gd name="T34" fmla="*/ 1599 w 2347"/>
                <a:gd name="T35" fmla="*/ 94 h 862"/>
                <a:gd name="T36" fmla="*/ 1524 w 2347"/>
                <a:gd name="T37" fmla="*/ 54 h 862"/>
                <a:gd name="T38" fmla="*/ 1444 w 2347"/>
                <a:gd name="T39" fmla="*/ 25 h 862"/>
                <a:gd name="T40" fmla="*/ 1357 w 2347"/>
                <a:gd name="T41" fmla="*/ 6 h 862"/>
                <a:gd name="T42" fmla="*/ 1269 w 2347"/>
                <a:gd name="T43" fmla="*/ 0 h 862"/>
                <a:gd name="T44" fmla="*/ 1217 w 2347"/>
                <a:gd name="T45" fmla="*/ 3 h 862"/>
                <a:gd name="T46" fmla="*/ 1141 w 2347"/>
                <a:gd name="T47" fmla="*/ 12 h 862"/>
                <a:gd name="T48" fmla="*/ 1070 w 2347"/>
                <a:gd name="T49" fmla="*/ 32 h 862"/>
                <a:gd name="T50" fmla="*/ 1002 w 2347"/>
                <a:gd name="T51" fmla="*/ 60 h 862"/>
                <a:gd name="T52" fmla="*/ 937 w 2347"/>
                <a:gd name="T53" fmla="*/ 94 h 862"/>
                <a:gd name="T54" fmla="*/ 878 w 2347"/>
                <a:gd name="T55" fmla="*/ 136 h 862"/>
                <a:gd name="T56" fmla="*/ 823 w 2347"/>
                <a:gd name="T57" fmla="*/ 185 h 862"/>
                <a:gd name="T58" fmla="*/ 775 w 2347"/>
                <a:gd name="T59" fmla="*/ 238 h 862"/>
                <a:gd name="T60" fmla="*/ 733 w 2347"/>
                <a:gd name="T61" fmla="*/ 298 h 862"/>
                <a:gd name="T62" fmla="*/ 698 w 2347"/>
                <a:gd name="T63" fmla="*/ 362 h 862"/>
                <a:gd name="T64" fmla="*/ 670 w 2347"/>
                <a:gd name="T65" fmla="*/ 430 h 862"/>
                <a:gd name="T66" fmla="*/ 619 w 2347"/>
                <a:gd name="T67" fmla="*/ 405 h 862"/>
                <a:gd name="T68" fmla="*/ 535 w 2347"/>
                <a:gd name="T69" fmla="*/ 379 h 862"/>
                <a:gd name="T70" fmla="*/ 447 w 2347"/>
                <a:gd name="T71" fmla="*/ 369 h 862"/>
                <a:gd name="T72" fmla="*/ 401 w 2347"/>
                <a:gd name="T73" fmla="*/ 372 h 862"/>
                <a:gd name="T74" fmla="*/ 335 w 2347"/>
                <a:gd name="T75" fmla="*/ 384 h 862"/>
                <a:gd name="T76" fmla="*/ 272 w 2347"/>
                <a:gd name="T77" fmla="*/ 405 h 862"/>
                <a:gd name="T78" fmla="*/ 215 w 2347"/>
                <a:gd name="T79" fmla="*/ 434 h 862"/>
                <a:gd name="T80" fmla="*/ 163 w 2347"/>
                <a:gd name="T81" fmla="*/ 471 h 862"/>
                <a:gd name="T82" fmla="*/ 115 w 2347"/>
                <a:gd name="T83" fmla="*/ 516 h 862"/>
                <a:gd name="T84" fmla="*/ 76 w 2347"/>
                <a:gd name="T85" fmla="*/ 566 h 862"/>
                <a:gd name="T86" fmla="*/ 44 w 2347"/>
                <a:gd name="T87" fmla="*/ 623 h 862"/>
                <a:gd name="T88" fmla="*/ 19 w 2347"/>
                <a:gd name="T89" fmla="*/ 684 h 862"/>
                <a:gd name="T90" fmla="*/ 5 w 2347"/>
                <a:gd name="T91" fmla="*/ 748 h 862"/>
                <a:gd name="T92" fmla="*/ 0 w 2347"/>
                <a:gd name="T93" fmla="*/ 816 h 862"/>
                <a:gd name="T94" fmla="*/ 2 w 2347"/>
                <a:gd name="T95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47" h="862">
                  <a:moveTo>
                    <a:pt x="2347" y="862"/>
                  </a:moveTo>
                  <a:lnTo>
                    <a:pt x="2347" y="862"/>
                  </a:lnTo>
                  <a:lnTo>
                    <a:pt x="2344" y="845"/>
                  </a:lnTo>
                  <a:lnTo>
                    <a:pt x="2341" y="829"/>
                  </a:lnTo>
                  <a:lnTo>
                    <a:pt x="2337" y="812"/>
                  </a:lnTo>
                  <a:lnTo>
                    <a:pt x="2333" y="797"/>
                  </a:lnTo>
                  <a:lnTo>
                    <a:pt x="2327" y="781"/>
                  </a:lnTo>
                  <a:lnTo>
                    <a:pt x="2323" y="766"/>
                  </a:lnTo>
                  <a:lnTo>
                    <a:pt x="2315" y="752"/>
                  </a:lnTo>
                  <a:lnTo>
                    <a:pt x="2308" y="737"/>
                  </a:lnTo>
                  <a:lnTo>
                    <a:pt x="2292" y="709"/>
                  </a:lnTo>
                  <a:lnTo>
                    <a:pt x="2273" y="683"/>
                  </a:lnTo>
                  <a:lnTo>
                    <a:pt x="2252" y="658"/>
                  </a:lnTo>
                  <a:lnTo>
                    <a:pt x="2229" y="635"/>
                  </a:lnTo>
                  <a:lnTo>
                    <a:pt x="2205" y="616"/>
                  </a:lnTo>
                  <a:lnTo>
                    <a:pt x="2178" y="598"/>
                  </a:lnTo>
                  <a:lnTo>
                    <a:pt x="2165" y="589"/>
                  </a:lnTo>
                  <a:lnTo>
                    <a:pt x="2150" y="582"/>
                  </a:lnTo>
                  <a:lnTo>
                    <a:pt x="2136" y="575"/>
                  </a:lnTo>
                  <a:lnTo>
                    <a:pt x="2120" y="568"/>
                  </a:lnTo>
                  <a:lnTo>
                    <a:pt x="2105" y="562"/>
                  </a:lnTo>
                  <a:lnTo>
                    <a:pt x="2089" y="558"/>
                  </a:lnTo>
                  <a:lnTo>
                    <a:pt x="2074" y="554"/>
                  </a:lnTo>
                  <a:lnTo>
                    <a:pt x="2057" y="550"/>
                  </a:lnTo>
                  <a:lnTo>
                    <a:pt x="2041" y="548"/>
                  </a:lnTo>
                  <a:lnTo>
                    <a:pt x="2024" y="545"/>
                  </a:lnTo>
                  <a:lnTo>
                    <a:pt x="2007" y="544"/>
                  </a:lnTo>
                  <a:lnTo>
                    <a:pt x="1990" y="544"/>
                  </a:lnTo>
                  <a:lnTo>
                    <a:pt x="1990" y="544"/>
                  </a:lnTo>
                  <a:lnTo>
                    <a:pt x="1966" y="544"/>
                  </a:lnTo>
                  <a:lnTo>
                    <a:pt x="1941" y="547"/>
                  </a:lnTo>
                  <a:lnTo>
                    <a:pt x="1918" y="551"/>
                  </a:lnTo>
                  <a:lnTo>
                    <a:pt x="1895" y="556"/>
                  </a:lnTo>
                  <a:lnTo>
                    <a:pt x="1895" y="556"/>
                  </a:lnTo>
                  <a:lnTo>
                    <a:pt x="1892" y="527"/>
                  </a:lnTo>
                  <a:lnTo>
                    <a:pt x="1885" y="499"/>
                  </a:lnTo>
                  <a:lnTo>
                    <a:pt x="1879" y="470"/>
                  </a:lnTo>
                  <a:lnTo>
                    <a:pt x="1871" y="442"/>
                  </a:lnTo>
                  <a:lnTo>
                    <a:pt x="1861" y="415"/>
                  </a:lnTo>
                  <a:lnTo>
                    <a:pt x="1851" y="389"/>
                  </a:lnTo>
                  <a:lnTo>
                    <a:pt x="1839" y="363"/>
                  </a:lnTo>
                  <a:lnTo>
                    <a:pt x="1827" y="338"/>
                  </a:lnTo>
                  <a:lnTo>
                    <a:pt x="1814" y="312"/>
                  </a:lnTo>
                  <a:lnTo>
                    <a:pt x="1798" y="289"/>
                  </a:lnTo>
                  <a:lnTo>
                    <a:pt x="1782" y="265"/>
                  </a:lnTo>
                  <a:lnTo>
                    <a:pt x="1766" y="243"/>
                  </a:lnTo>
                  <a:lnTo>
                    <a:pt x="1748" y="221"/>
                  </a:lnTo>
                  <a:lnTo>
                    <a:pt x="1729" y="201"/>
                  </a:lnTo>
                  <a:lnTo>
                    <a:pt x="1709" y="180"/>
                  </a:lnTo>
                  <a:lnTo>
                    <a:pt x="1689" y="161"/>
                  </a:lnTo>
                  <a:lnTo>
                    <a:pt x="1668" y="142"/>
                  </a:lnTo>
                  <a:lnTo>
                    <a:pt x="1646" y="125"/>
                  </a:lnTo>
                  <a:lnTo>
                    <a:pt x="1623" y="108"/>
                  </a:lnTo>
                  <a:lnTo>
                    <a:pt x="1599" y="94"/>
                  </a:lnTo>
                  <a:lnTo>
                    <a:pt x="1575" y="79"/>
                  </a:lnTo>
                  <a:lnTo>
                    <a:pt x="1549" y="66"/>
                  </a:lnTo>
                  <a:lnTo>
                    <a:pt x="1524" y="54"/>
                  </a:lnTo>
                  <a:lnTo>
                    <a:pt x="1498" y="43"/>
                  </a:lnTo>
                  <a:lnTo>
                    <a:pt x="1470" y="33"/>
                  </a:lnTo>
                  <a:lnTo>
                    <a:pt x="1444" y="25"/>
                  </a:lnTo>
                  <a:lnTo>
                    <a:pt x="1416" y="17"/>
                  </a:lnTo>
                  <a:lnTo>
                    <a:pt x="1386" y="11"/>
                  </a:lnTo>
                  <a:lnTo>
                    <a:pt x="1357" y="6"/>
                  </a:lnTo>
                  <a:lnTo>
                    <a:pt x="1328" y="3"/>
                  </a:lnTo>
                  <a:lnTo>
                    <a:pt x="1299" y="0"/>
                  </a:lnTo>
                  <a:lnTo>
                    <a:pt x="1269" y="0"/>
                  </a:lnTo>
                  <a:lnTo>
                    <a:pt x="1269" y="0"/>
                  </a:lnTo>
                  <a:lnTo>
                    <a:pt x="1243" y="0"/>
                  </a:lnTo>
                  <a:lnTo>
                    <a:pt x="1217" y="3"/>
                  </a:lnTo>
                  <a:lnTo>
                    <a:pt x="1191" y="5"/>
                  </a:lnTo>
                  <a:lnTo>
                    <a:pt x="1167" y="9"/>
                  </a:lnTo>
                  <a:lnTo>
                    <a:pt x="1141" y="12"/>
                  </a:lnTo>
                  <a:lnTo>
                    <a:pt x="1117" y="18"/>
                  </a:lnTo>
                  <a:lnTo>
                    <a:pt x="1094" y="25"/>
                  </a:lnTo>
                  <a:lnTo>
                    <a:pt x="1070" y="32"/>
                  </a:lnTo>
                  <a:lnTo>
                    <a:pt x="1047" y="40"/>
                  </a:lnTo>
                  <a:lnTo>
                    <a:pt x="1023" y="50"/>
                  </a:lnTo>
                  <a:lnTo>
                    <a:pt x="1002" y="60"/>
                  </a:lnTo>
                  <a:lnTo>
                    <a:pt x="980" y="71"/>
                  </a:lnTo>
                  <a:lnTo>
                    <a:pt x="958" y="82"/>
                  </a:lnTo>
                  <a:lnTo>
                    <a:pt x="937" y="94"/>
                  </a:lnTo>
                  <a:lnTo>
                    <a:pt x="917" y="107"/>
                  </a:lnTo>
                  <a:lnTo>
                    <a:pt x="897" y="122"/>
                  </a:lnTo>
                  <a:lnTo>
                    <a:pt x="878" y="136"/>
                  </a:lnTo>
                  <a:lnTo>
                    <a:pt x="858" y="152"/>
                  </a:lnTo>
                  <a:lnTo>
                    <a:pt x="841" y="168"/>
                  </a:lnTo>
                  <a:lnTo>
                    <a:pt x="823" y="185"/>
                  </a:lnTo>
                  <a:lnTo>
                    <a:pt x="806" y="202"/>
                  </a:lnTo>
                  <a:lnTo>
                    <a:pt x="790" y="220"/>
                  </a:lnTo>
                  <a:lnTo>
                    <a:pt x="775" y="238"/>
                  </a:lnTo>
                  <a:lnTo>
                    <a:pt x="760" y="258"/>
                  </a:lnTo>
                  <a:lnTo>
                    <a:pt x="747" y="277"/>
                  </a:lnTo>
                  <a:lnTo>
                    <a:pt x="733" y="298"/>
                  </a:lnTo>
                  <a:lnTo>
                    <a:pt x="721" y="318"/>
                  </a:lnTo>
                  <a:lnTo>
                    <a:pt x="709" y="340"/>
                  </a:lnTo>
                  <a:lnTo>
                    <a:pt x="698" y="362"/>
                  </a:lnTo>
                  <a:lnTo>
                    <a:pt x="688" y="384"/>
                  </a:lnTo>
                  <a:lnTo>
                    <a:pt x="679" y="407"/>
                  </a:lnTo>
                  <a:lnTo>
                    <a:pt x="670" y="430"/>
                  </a:lnTo>
                  <a:lnTo>
                    <a:pt x="670" y="430"/>
                  </a:lnTo>
                  <a:lnTo>
                    <a:pt x="646" y="417"/>
                  </a:lnTo>
                  <a:lnTo>
                    <a:pt x="619" y="405"/>
                  </a:lnTo>
                  <a:lnTo>
                    <a:pt x="592" y="394"/>
                  </a:lnTo>
                  <a:lnTo>
                    <a:pt x="565" y="385"/>
                  </a:lnTo>
                  <a:lnTo>
                    <a:pt x="535" y="379"/>
                  </a:lnTo>
                  <a:lnTo>
                    <a:pt x="506" y="373"/>
                  </a:lnTo>
                  <a:lnTo>
                    <a:pt x="477" y="371"/>
                  </a:lnTo>
                  <a:lnTo>
                    <a:pt x="447" y="369"/>
                  </a:lnTo>
                  <a:lnTo>
                    <a:pt x="447" y="369"/>
                  </a:lnTo>
                  <a:lnTo>
                    <a:pt x="424" y="371"/>
                  </a:lnTo>
                  <a:lnTo>
                    <a:pt x="401" y="372"/>
                  </a:lnTo>
                  <a:lnTo>
                    <a:pt x="379" y="374"/>
                  </a:lnTo>
                  <a:lnTo>
                    <a:pt x="357" y="379"/>
                  </a:lnTo>
                  <a:lnTo>
                    <a:pt x="335" y="384"/>
                  </a:lnTo>
                  <a:lnTo>
                    <a:pt x="313" y="390"/>
                  </a:lnTo>
                  <a:lnTo>
                    <a:pt x="293" y="396"/>
                  </a:lnTo>
                  <a:lnTo>
                    <a:pt x="272" y="405"/>
                  </a:lnTo>
                  <a:lnTo>
                    <a:pt x="253" y="413"/>
                  </a:lnTo>
                  <a:lnTo>
                    <a:pt x="233" y="423"/>
                  </a:lnTo>
                  <a:lnTo>
                    <a:pt x="215" y="434"/>
                  </a:lnTo>
                  <a:lnTo>
                    <a:pt x="197" y="446"/>
                  </a:lnTo>
                  <a:lnTo>
                    <a:pt x="180" y="458"/>
                  </a:lnTo>
                  <a:lnTo>
                    <a:pt x="163" y="471"/>
                  </a:lnTo>
                  <a:lnTo>
                    <a:pt x="146" y="486"/>
                  </a:lnTo>
                  <a:lnTo>
                    <a:pt x="130" y="500"/>
                  </a:lnTo>
                  <a:lnTo>
                    <a:pt x="115" y="516"/>
                  </a:lnTo>
                  <a:lnTo>
                    <a:pt x="102" y="532"/>
                  </a:lnTo>
                  <a:lnTo>
                    <a:pt x="89" y="549"/>
                  </a:lnTo>
                  <a:lnTo>
                    <a:pt x="76" y="566"/>
                  </a:lnTo>
                  <a:lnTo>
                    <a:pt x="64" y="584"/>
                  </a:lnTo>
                  <a:lnTo>
                    <a:pt x="53" y="604"/>
                  </a:lnTo>
                  <a:lnTo>
                    <a:pt x="44" y="623"/>
                  </a:lnTo>
                  <a:lnTo>
                    <a:pt x="35" y="643"/>
                  </a:lnTo>
                  <a:lnTo>
                    <a:pt x="27" y="663"/>
                  </a:lnTo>
                  <a:lnTo>
                    <a:pt x="19" y="684"/>
                  </a:lnTo>
                  <a:lnTo>
                    <a:pt x="13" y="704"/>
                  </a:lnTo>
                  <a:lnTo>
                    <a:pt x="8" y="726"/>
                  </a:lnTo>
                  <a:lnTo>
                    <a:pt x="5" y="748"/>
                  </a:lnTo>
                  <a:lnTo>
                    <a:pt x="2" y="770"/>
                  </a:lnTo>
                  <a:lnTo>
                    <a:pt x="0" y="793"/>
                  </a:lnTo>
                  <a:lnTo>
                    <a:pt x="0" y="816"/>
                  </a:lnTo>
                  <a:lnTo>
                    <a:pt x="0" y="816"/>
                  </a:lnTo>
                  <a:lnTo>
                    <a:pt x="0" y="839"/>
                  </a:lnTo>
                  <a:lnTo>
                    <a:pt x="2" y="862"/>
                  </a:lnTo>
                  <a:lnTo>
                    <a:pt x="2347" y="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2825750" y="1008063"/>
              <a:ext cx="1243013" cy="457200"/>
            </a:xfrm>
            <a:custGeom>
              <a:avLst/>
              <a:gdLst>
                <a:gd name="T0" fmla="*/ 2344 w 2347"/>
                <a:gd name="T1" fmla="*/ 845 h 862"/>
                <a:gd name="T2" fmla="*/ 2333 w 2347"/>
                <a:gd name="T3" fmla="*/ 796 h 862"/>
                <a:gd name="T4" fmla="*/ 2316 w 2347"/>
                <a:gd name="T5" fmla="*/ 750 h 862"/>
                <a:gd name="T6" fmla="*/ 2274 w 2347"/>
                <a:gd name="T7" fmla="*/ 682 h 862"/>
                <a:gd name="T8" fmla="*/ 2206 w 2347"/>
                <a:gd name="T9" fmla="*/ 614 h 862"/>
                <a:gd name="T10" fmla="*/ 2150 w 2347"/>
                <a:gd name="T11" fmla="*/ 580 h 862"/>
                <a:gd name="T12" fmla="*/ 2105 w 2347"/>
                <a:gd name="T13" fmla="*/ 562 h 862"/>
                <a:gd name="T14" fmla="*/ 2058 w 2347"/>
                <a:gd name="T15" fmla="*/ 550 h 862"/>
                <a:gd name="T16" fmla="*/ 2007 w 2347"/>
                <a:gd name="T17" fmla="*/ 544 h 862"/>
                <a:gd name="T18" fmla="*/ 1965 w 2347"/>
                <a:gd name="T19" fmla="*/ 544 h 862"/>
                <a:gd name="T20" fmla="*/ 1896 w 2347"/>
                <a:gd name="T21" fmla="*/ 556 h 862"/>
                <a:gd name="T22" fmla="*/ 1887 w 2347"/>
                <a:gd name="T23" fmla="*/ 498 h 862"/>
                <a:gd name="T24" fmla="*/ 1862 w 2347"/>
                <a:gd name="T25" fmla="*/ 415 h 862"/>
                <a:gd name="T26" fmla="*/ 1827 w 2347"/>
                <a:gd name="T27" fmla="*/ 338 h 862"/>
                <a:gd name="T28" fmla="*/ 1783 w 2347"/>
                <a:gd name="T29" fmla="*/ 265 h 862"/>
                <a:gd name="T30" fmla="*/ 1730 w 2347"/>
                <a:gd name="T31" fmla="*/ 199 h 862"/>
                <a:gd name="T32" fmla="*/ 1668 w 2347"/>
                <a:gd name="T33" fmla="*/ 142 h 862"/>
                <a:gd name="T34" fmla="*/ 1600 w 2347"/>
                <a:gd name="T35" fmla="*/ 94 h 862"/>
                <a:gd name="T36" fmla="*/ 1525 w 2347"/>
                <a:gd name="T37" fmla="*/ 53 h 862"/>
                <a:gd name="T38" fmla="*/ 1443 w 2347"/>
                <a:gd name="T39" fmla="*/ 24 h 862"/>
                <a:gd name="T40" fmla="*/ 1358 w 2347"/>
                <a:gd name="T41" fmla="*/ 6 h 862"/>
                <a:gd name="T42" fmla="*/ 1269 w 2347"/>
                <a:gd name="T43" fmla="*/ 0 h 862"/>
                <a:gd name="T44" fmla="*/ 1218 w 2347"/>
                <a:gd name="T45" fmla="*/ 1 h 862"/>
                <a:gd name="T46" fmla="*/ 1142 w 2347"/>
                <a:gd name="T47" fmla="*/ 12 h 862"/>
                <a:gd name="T48" fmla="*/ 1069 w 2347"/>
                <a:gd name="T49" fmla="*/ 32 h 862"/>
                <a:gd name="T50" fmla="*/ 1001 w 2347"/>
                <a:gd name="T51" fmla="*/ 60 h 862"/>
                <a:gd name="T52" fmla="*/ 937 w 2347"/>
                <a:gd name="T53" fmla="*/ 94 h 862"/>
                <a:gd name="T54" fmla="*/ 878 w 2347"/>
                <a:gd name="T55" fmla="*/ 136 h 862"/>
                <a:gd name="T56" fmla="*/ 824 w 2347"/>
                <a:gd name="T57" fmla="*/ 183 h 862"/>
                <a:gd name="T58" fmla="*/ 776 w 2347"/>
                <a:gd name="T59" fmla="*/ 238 h 862"/>
                <a:gd name="T60" fmla="*/ 733 w 2347"/>
                <a:gd name="T61" fmla="*/ 298 h 862"/>
                <a:gd name="T62" fmla="*/ 698 w 2347"/>
                <a:gd name="T63" fmla="*/ 362 h 862"/>
                <a:gd name="T64" fmla="*/ 671 w 2347"/>
                <a:gd name="T65" fmla="*/ 430 h 862"/>
                <a:gd name="T66" fmla="*/ 619 w 2347"/>
                <a:gd name="T67" fmla="*/ 404 h 862"/>
                <a:gd name="T68" fmla="*/ 536 w 2347"/>
                <a:gd name="T69" fmla="*/ 378 h 862"/>
                <a:gd name="T70" fmla="*/ 447 w 2347"/>
                <a:gd name="T71" fmla="*/ 369 h 862"/>
                <a:gd name="T72" fmla="*/ 402 w 2347"/>
                <a:gd name="T73" fmla="*/ 372 h 862"/>
                <a:gd name="T74" fmla="*/ 335 w 2347"/>
                <a:gd name="T75" fmla="*/ 382 h 862"/>
                <a:gd name="T76" fmla="*/ 273 w 2347"/>
                <a:gd name="T77" fmla="*/ 404 h 862"/>
                <a:gd name="T78" fmla="*/ 215 w 2347"/>
                <a:gd name="T79" fmla="*/ 433 h 862"/>
                <a:gd name="T80" fmla="*/ 163 w 2347"/>
                <a:gd name="T81" fmla="*/ 471 h 862"/>
                <a:gd name="T82" fmla="*/ 116 w 2347"/>
                <a:gd name="T83" fmla="*/ 515 h 862"/>
                <a:gd name="T84" fmla="*/ 76 w 2347"/>
                <a:gd name="T85" fmla="*/ 566 h 862"/>
                <a:gd name="T86" fmla="*/ 44 w 2347"/>
                <a:gd name="T87" fmla="*/ 622 h 862"/>
                <a:gd name="T88" fmla="*/ 20 w 2347"/>
                <a:gd name="T89" fmla="*/ 684 h 862"/>
                <a:gd name="T90" fmla="*/ 5 w 2347"/>
                <a:gd name="T91" fmla="*/ 748 h 862"/>
                <a:gd name="T92" fmla="*/ 0 w 2347"/>
                <a:gd name="T93" fmla="*/ 816 h 862"/>
                <a:gd name="T94" fmla="*/ 2 w 2347"/>
                <a:gd name="T95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47" h="862">
                  <a:moveTo>
                    <a:pt x="2347" y="862"/>
                  </a:moveTo>
                  <a:lnTo>
                    <a:pt x="2347" y="862"/>
                  </a:lnTo>
                  <a:lnTo>
                    <a:pt x="2344" y="845"/>
                  </a:lnTo>
                  <a:lnTo>
                    <a:pt x="2342" y="828"/>
                  </a:lnTo>
                  <a:lnTo>
                    <a:pt x="2338" y="812"/>
                  </a:lnTo>
                  <a:lnTo>
                    <a:pt x="2333" y="796"/>
                  </a:lnTo>
                  <a:lnTo>
                    <a:pt x="2328" y="781"/>
                  </a:lnTo>
                  <a:lnTo>
                    <a:pt x="2322" y="766"/>
                  </a:lnTo>
                  <a:lnTo>
                    <a:pt x="2316" y="750"/>
                  </a:lnTo>
                  <a:lnTo>
                    <a:pt x="2309" y="736"/>
                  </a:lnTo>
                  <a:lnTo>
                    <a:pt x="2292" y="708"/>
                  </a:lnTo>
                  <a:lnTo>
                    <a:pt x="2274" y="682"/>
                  </a:lnTo>
                  <a:lnTo>
                    <a:pt x="2253" y="658"/>
                  </a:lnTo>
                  <a:lnTo>
                    <a:pt x="2230" y="635"/>
                  </a:lnTo>
                  <a:lnTo>
                    <a:pt x="2206" y="614"/>
                  </a:lnTo>
                  <a:lnTo>
                    <a:pt x="2179" y="596"/>
                  </a:lnTo>
                  <a:lnTo>
                    <a:pt x="2165" y="589"/>
                  </a:lnTo>
                  <a:lnTo>
                    <a:pt x="2150" y="580"/>
                  </a:lnTo>
                  <a:lnTo>
                    <a:pt x="2135" y="574"/>
                  </a:lnTo>
                  <a:lnTo>
                    <a:pt x="2121" y="568"/>
                  </a:lnTo>
                  <a:lnTo>
                    <a:pt x="2105" y="562"/>
                  </a:lnTo>
                  <a:lnTo>
                    <a:pt x="2089" y="557"/>
                  </a:lnTo>
                  <a:lnTo>
                    <a:pt x="2074" y="552"/>
                  </a:lnTo>
                  <a:lnTo>
                    <a:pt x="2058" y="550"/>
                  </a:lnTo>
                  <a:lnTo>
                    <a:pt x="2041" y="546"/>
                  </a:lnTo>
                  <a:lnTo>
                    <a:pt x="2024" y="545"/>
                  </a:lnTo>
                  <a:lnTo>
                    <a:pt x="2007" y="544"/>
                  </a:lnTo>
                  <a:lnTo>
                    <a:pt x="1990" y="543"/>
                  </a:lnTo>
                  <a:lnTo>
                    <a:pt x="1990" y="543"/>
                  </a:lnTo>
                  <a:lnTo>
                    <a:pt x="1965" y="544"/>
                  </a:lnTo>
                  <a:lnTo>
                    <a:pt x="1942" y="546"/>
                  </a:lnTo>
                  <a:lnTo>
                    <a:pt x="1918" y="551"/>
                  </a:lnTo>
                  <a:lnTo>
                    <a:pt x="1896" y="556"/>
                  </a:lnTo>
                  <a:lnTo>
                    <a:pt x="1896" y="556"/>
                  </a:lnTo>
                  <a:lnTo>
                    <a:pt x="1891" y="527"/>
                  </a:lnTo>
                  <a:lnTo>
                    <a:pt x="1887" y="498"/>
                  </a:lnTo>
                  <a:lnTo>
                    <a:pt x="1879" y="470"/>
                  </a:lnTo>
                  <a:lnTo>
                    <a:pt x="1871" y="442"/>
                  </a:lnTo>
                  <a:lnTo>
                    <a:pt x="1862" y="415"/>
                  </a:lnTo>
                  <a:lnTo>
                    <a:pt x="1851" y="389"/>
                  </a:lnTo>
                  <a:lnTo>
                    <a:pt x="1840" y="362"/>
                  </a:lnTo>
                  <a:lnTo>
                    <a:pt x="1827" y="338"/>
                  </a:lnTo>
                  <a:lnTo>
                    <a:pt x="1814" y="312"/>
                  </a:lnTo>
                  <a:lnTo>
                    <a:pt x="1799" y="288"/>
                  </a:lnTo>
                  <a:lnTo>
                    <a:pt x="1783" y="265"/>
                  </a:lnTo>
                  <a:lnTo>
                    <a:pt x="1766" y="243"/>
                  </a:lnTo>
                  <a:lnTo>
                    <a:pt x="1748" y="221"/>
                  </a:lnTo>
                  <a:lnTo>
                    <a:pt x="1730" y="199"/>
                  </a:lnTo>
                  <a:lnTo>
                    <a:pt x="1711" y="180"/>
                  </a:lnTo>
                  <a:lnTo>
                    <a:pt x="1690" y="160"/>
                  </a:lnTo>
                  <a:lnTo>
                    <a:pt x="1668" y="142"/>
                  </a:lnTo>
                  <a:lnTo>
                    <a:pt x="1646" y="125"/>
                  </a:lnTo>
                  <a:lnTo>
                    <a:pt x="1623" y="108"/>
                  </a:lnTo>
                  <a:lnTo>
                    <a:pt x="1600" y="94"/>
                  </a:lnTo>
                  <a:lnTo>
                    <a:pt x="1576" y="79"/>
                  </a:lnTo>
                  <a:lnTo>
                    <a:pt x="1550" y="66"/>
                  </a:lnTo>
                  <a:lnTo>
                    <a:pt x="1525" y="53"/>
                  </a:lnTo>
                  <a:lnTo>
                    <a:pt x="1498" y="43"/>
                  </a:lnTo>
                  <a:lnTo>
                    <a:pt x="1471" y="33"/>
                  </a:lnTo>
                  <a:lnTo>
                    <a:pt x="1443" y="24"/>
                  </a:lnTo>
                  <a:lnTo>
                    <a:pt x="1415" y="17"/>
                  </a:lnTo>
                  <a:lnTo>
                    <a:pt x="1388" y="11"/>
                  </a:lnTo>
                  <a:lnTo>
                    <a:pt x="1358" y="6"/>
                  </a:lnTo>
                  <a:lnTo>
                    <a:pt x="1329" y="2"/>
                  </a:lnTo>
                  <a:lnTo>
                    <a:pt x="1299" y="0"/>
                  </a:lnTo>
                  <a:lnTo>
                    <a:pt x="1269" y="0"/>
                  </a:lnTo>
                  <a:lnTo>
                    <a:pt x="1269" y="0"/>
                  </a:lnTo>
                  <a:lnTo>
                    <a:pt x="1243" y="0"/>
                  </a:lnTo>
                  <a:lnTo>
                    <a:pt x="1218" y="1"/>
                  </a:lnTo>
                  <a:lnTo>
                    <a:pt x="1192" y="5"/>
                  </a:lnTo>
                  <a:lnTo>
                    <a:pt x="1167" y="9"/>
                  </a:lnTo>
                  <a:lnTo>
                    <a:pt x="1142" y="12"/>
                  </a:lnTo>
                  <a:lnTo>
                    <a:pt x="1118" y="18"/>
                  </a:lnTo>
                  <a:lnTo>
                    <a:pt x="1094" y="24"/>
                  </a:lnTo>
                  <a:lnTo>
                    <a:pt x="1069" y="32"/>
                  </a:lnTo>
                  <a:lnTo>
                    <a:pt x="1046" y="40"/>
                  </a:lnTo>
                  <a:lnTo>
                    <a:pt x="1025" y="49"/>
                  </a:lnTo>
                  <a:lnTo>
                    <a:pt x="1001" y="60"/>
                  </a:lnTo>
                  <a:lnTo>
                    <a:pt x="980" y="70"/>
                  </a:lnTo>
                  <a:lnTo>
                    <a:pt x="958" y="81"/>
                  </a:lnTo>
                  <a:lnTo>
                    <a:pt x="937" y="94"/>
                  </a:lnTo>
                  <a:lnTo>
                    <a:pt x="916" y="107"/>
                  </a:lnTo>
                  <a:lnTo>
                    <a:pt x="897" y="121"/>
                  </a:lnTo>
                  <a:lnTo>
                    <a:pt x="878" y="136"/>
                  </a:lnTo>
                  <a:lnTo>
                    <a:pt x="859" y="151"/>
                  </a:lnTo>
                  <a:lnTo>
                    <a:pt x="841" y="168"/>
                  </a:lnTo>
                  <a:lnTo>
                    <a:pt x="824" y="183"/>
                  </a:lnTo>
                  <a:lnTo>
                    <a:pt x="807" y="202"/>
                  </a:lnTo>
                  <a:lnTo>
                    <a:pt x="791" y="220"/>
                  </a:lnTo>
                  <a:lnTo>
                    <a:pt x="776" y="238"/>
                  </a:lnTo>
                  <a:lnTo>
                    <a:pt x="761" y="257"/>
                  </a:lnTo>
                  <a:lnTo>
                    <a:pt x="747" y="277"/>
                  </a:lnTo>
                  <a:lnTo>
                    <a:pt x="733" y="298"/>
                  </a:lnTo>
                  <a:lnTo>
                    <a:pt x="721" y="318"/>
                  </a:lnTo>
                  <a:lnTo>
                    <a:pt x="709" y="340"/>
                  </a:lnTo>
                  <a:lnTo>
                    <a:pt x="698" y="362"/>
                  </a:lnTo>
                  <a:lnTo>
                    <a:pt x="688" y="384"/>
                  </a:lnTo>
                  <a:lnTo>
                    <a:pt x="680" y="407"/>
                  </a:lnTo>
                  <a:lnTo>
                    <a:pt x="671" y="430"/>
                  </a:lnTo>
                  <a:lnTo>
                    <a:pt x="671" y="430"/>
                  </a:lnTo>
                  <a:lnTo>
                    <a:pt x="646" y="416"/>
                  </a:lnTo>
                  <a:lnTo>
                    <a:pt x="619" y="404"/>
                  </a:lnTo>
                  <a:lnTo>
                    <a:pt x="592" y="393"/>
                  </a:lnTo>
                  <a:lnTo>
                    <a:pt x="564" y="385"/>
                  </a:lnTo>
                  <a:lnTo>
                    <a:pt x="536" y="378"/>
                  </a:lnTo>
                  <a:lnTo>
                    <a:pt x="507" y="373"/>
                  </a:lnTo>
                  <a:lnTo>
                    <a:pt x="477" y="370"/>
                  </a:lnTo>
                  <a:lnTo>
                    <a:pt x="447" y="369"/>
                  </a:lnTo>
                  <a:lnTo>
                    <a:pt x="447" y="369"/>
                  </a:lnTo>
                  <a:lnTo>
                    <a:pt x="424" y="369"/>
                  </a:lnTo>
                  <a:lnTo>
                    <a:pt x="402" y="372"/>
                  </a:lnTo>
                  <a:lnTo>
                    <a:pt x="379" y="374"/>
                  </a:lnTo>
                  <a:lnTo>
                    <a:pt x="357" y="378"/>
                  </a:lnTo>
                  <a:lnTo>
                    <a:pt x="335" y="382"/>
                  </a:lnTo>
                  <a:lnTo>
                    <a:pt x="314" y="389"/>
                  </a:lnTo>
                  <a:lnTo>
                    <a:pt x="294" y="396"/>
                  </a:lnTo>
                  <a:lnTo>
                    <a:pt x="273" y="404"/>
                  </a:lnTo>
                  <a:lnTo>
                    <a:pt x="254" y="413"/>
                  </a:lnTo>
                  <a:lnTo>
                    <a:pt x="234" y="423"/>
                  </a:lnTo>
                  <a:lnTo>
                    <a:pt x="215" y="433"/>
                  </a:lnTo>
                  <a:lnTo>
                    <a:pt x="197" y="446"/>
                  </a:lnTo>
                  <a:lnTo>
                    <a:pt x="180" y="458"/>
                  </a:lnTo>
                  <a:lnTo>
                    <a:pt x="163" y="471"/>
                  </a:lnTo>
                  <a:lnTo>
                    <a:pt x="147" y="486"/>
                  </a:lnTo>
                  <a:lnTo>
                    <a:pt x="131" y="500"/>
                  </a:lnTo>
                  <a:lnTo>
                    <a:pt x="116" y="515"/>
                  </a:lnTo>
                  <a:lnTo>
                    <a:pt x="102" y="532"/>
                  </a:lnTo>
                  <a:lnTo>
                    <a:pt x="88" y="549"/>
                  </a:lnTo>
                  <a:lnTo>
                    <a:pt x="76" y="566"/>
                  </a:lnTo>
                  <a:lnTo>
                    <a:pt x="64" y="584"/>
                  </a:lnTo>
                  <a:lnTo>
                    <a:pt x="54" y="603"/>
                  </a:lnTo>
                  <a:lnTo>
                    <a:pt x="44" y="622"/>
                  </a:lnTo>
                  <a:lnTo>
                    <a:pt x="35" y="642"/>
                  </a:lnTo>
                  <a:lnTo>
                    <a:pt x="27" y="662"/>
                  </a:lnTo>
                  <a:lnTo>
                    <a:pt x="20" y="684"/>
                  </a:lnTo>
                  <a:lnTo>
                    <a:pt x="14" y="704"/>
                  </a:lnTo>
                  <a:lnTo>
                    <a:pt x="10" y="726"/>
                  </a:lnTo>
                  <a:lnTo>
                    <a:pt x="5" y="748"/>
                  </a:lnTo>
                  <a:lnTo>
                    <a:pt x="2" y="770"/>
                  </a:lnTo>
                  <a:lnTo>
                    <a:pt x="1" y="793"/>
                  </a:lnTo>
                  <a:lnTo>
                    <a:pt x="0" y="816"/>
                  </a:lnTo>
                  <a:lnTo>
                    <a:pt x="0" y="816"/>
                  </a:lnTo>
                  <a:lnTo>
                    <a:pt x="1" y="839"/>
                  </a:lnTo>
                  <a:lnTo>
                    <a:pt x="2" y="862"/>
                  </a:lnTo>
                  <a:lnTo>
                    <a:pt x="2347" y="862"/>
                  </a:lnTo>
                  <a:close/>
                </a:path>
              </a:pathLst>
            </a:custGeom>
            <a:solidFill>
              <a:srgbClr val="9DD5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4" name="Freeform 63"/>
            <p:cNvSpPr/>
            <p:nvPr/>
          </p:nvSpPr>
          <p:spPr bwMode="auto">
            <a:xfrm>
              <a:off x="1779588" y="-27780"/>
              <a:ext cx="1241426" cy="455613"/>
            </a:xfrm>
            <a:custGeom>
              <a:avLst/>
              <a:gdLst>
                <a:gd name="T0" fmla="*/ 2345 w 2348"/>
                <a:gd name="T1" fmla="*/ 846 h 862"/>
                <a:gd name="T2" fmla="*/ 2333 w 2348"/>
                <a:gd name="T3" fmla="*/ 798 h 862"/>
                <a:gd name="T4" fmla="*/ 2316 w 2348"/>
                <a:gd name="T5" fmla="*/ 751 h 862"/>
                <a:gd name="T6" fmla="*/ 2274 w 2348"/>
                <a:gd name="T7" fmla="*/ 683 h 862"/>
                <a:gd name="T8" fmla="*/ 2206 w 2348"/>
                <a:gd name="T9" fmla="*/ 615 h 862"/>
                <a:gd name="T10" fmla="*/ 2151 w 2348"/>
                <a:gd name="T11" fmla="*/ 581 h 862"/>
                <a:gd name="T12" fmla="*/ 2105 w 2348"/>
                <a:gd name="T13" fmla="*/ 563 h 862"/>
                <a:gd name="T14" fmla="*/ 2058 w 2348"/>
                <a:gd name="T15" fmla="*/ 550 h 862"/>
                <a:gd name="T16" fmla="*/ 2007 w 2348"/>
                <a:gd name="T17" fmla="*/ 544 h 862"/>
                <a:gd name="T18" fmla="*/ 1965 w 2348"/>
                <a:gd name="T19" fmla="*/ 545 h 862"/>
                <a:gd name="T20" fmla="*/ 1896 w 2348"/>
                <a:gd name="T21" fmla="*/ 557 h 862"/>
                <a:gd name="T22" fmla="*/ 1886 w 2348"/>
                <a:gd name="T23" fmla="*/ 499 h 862"/>
                <a:gd name="T24" fmla="*/ 1862 w 2348"/>
                <a:gd name="T25" fmla="*/ 416 h 862"/>
                <a:gd name="T26" fmla="*/ 1828 w 2348"/>
                <a:gd name="T27" fmla="*/ 337 h 862"/>
                <a:gd name="T28" fmla="*/ 1783 w 2348"/>
                <a:gd name="T29" fmla="*/ 266 h 862"/>
                <a:gd name="T30" fmla="*/ 1730 w 2348"/>
                <a:gd name="T31" fmla="*/ 200 h 862"/>
                <a:gd name="T32" fmla="*/ 1668 w 2348"/>
                <a:gd name="T33" fmla="*/ 143 h 862"/>
                <a:gd name="T34" fmla="*/ 1600 w 2348"/>
                <a:gd name="T35" fmla="*/ 93 h 862"/>
                <a:gd name="T36" fmla="*/ 1525 w 2348"/>
                <a:gd name="T37" fmla="*/ 55 h 862"/>
                <a:gd name="T38" fmla="*/ 1443 w 2348"/>
                <a:gd name="T39" fmla="*/ 25 h 862"/>
                <a:gd name="T40" fmla="*/ 1358 w 2348"/>
                <a:gd name="T41" fmla="*/ 7 h 862"/>
                <a:gd name="T42" fmla="*/ 1270 w 2348"/>
                <a:gd name="T43" fmla="*/ 0 h 862"/>
                <a:gd name="T44" fmla="*/ 1217 w 2348"/>
                <a:gd name="T45" fmla="*/ 2 h 862"/>
                <a:gd name="T46" fmla="*/ 1142 w 2348"/>
                <a:gd name="T47" fmla="*/ 13 h 862"/>
                <a:gd name="T48" fmla="*/ 1071 w 2348"/>
                <a:gd name="T49" fmla="*/ 33 h 862"/>
                <a:gd name="T50" fmla="*/ 1001 w 2348"/>
                <a:gd name="T51" fmla="*/ 59 h 862"/>
                <a:gd name="T52" fmla="*/ 937 w 2348"/>
                <a:gd name="T53" fmla="*/ 95 h 862"/>
                <a:gd name="T54" fmla="*/ 878 w 2348"/>
                <a:gd name="T55" fmla="*/ 136 h 862"/>
                <a:gd name="T56" fmla="*/ 824 w 2348"/>
                <a:gd name="T57" fmla="*/ 184 h 862"/>
                <a:gd name="T58" fmla="*/ 776 w 2348"/>
                <a:gd name="T59" fmla="*/ 239 h 862"/>
                <a:gd name="T60" fmla="*/ 733 w 2348"/>
                <a:gd name="T61" fmla="*/ 297 h 862"/>
                <a:gd name="T62" fmla="*/ 699 w 2348"/>
                <a:gd name="T63" fmla="*/ 362 h 862"/>
                <a:gd name="T64" fmla="*/ 671 w 2348"/>
                <a:gd name="T65" fmla="*/ 431 h 862"/>
                <a:gd name="T66" fmla="*/ 620 w 2348"/>
                <a:gd name="T67" fmla="*/ 404 h 862"/>
                <a:gd name="T68" fmla="*/ 536 w 2348"/>
                <a:gd name="T69" fmla="*/ 379 h 862"/>
                <a:gd name="T70" fmla="*/ 446 w 2348"/>
                <a:gd name="T71" fmla="*/ 370 h 862"/>
                <a:gd name="T72" fmla="*/ 402 w 2348"/>
                <a:gd name="T73" fmla="*/ 371 h 862"/>
                <a:gd name="T74" fmla="*/ 335 w 2348"/>
                <a:gd name="T75" fmla="*/ 384 h 862"/>
                <a:gd name="T76" fmla="*/ 273 w 2348"/>
                <a:gd name="T77" fmla="*/ 405 h 862"/>
                <a:gd name="T78" fmla="*/ 215 w 2348"/>
                <a:gd name="T79" fmla="*/ 435 h 862"/>
                <a:gd name="T80" fmla="*/ 162 w 2348"/>
                <a:gd name="T81" fmla="*/ 472 h 862"/>
                <a:gd name="T82" fmla="*/ 116 w 2348"/>
                <a:gd name="T83" fmla="*/ 516 h 862"/>
                <a:gd name="T84" fmla="*/ 76 w 2348"/>
                <a:gd name="T85" fmla="*/ 567 h 862"/>
                <a:gd name="T86" fmla="*/ 45 w 2348"/>
                <a:gd name="T87" fmla="*/ 623 h 862"/>
                <a:gd name="T88" fmla="*/ 20 w 2348"/>
                <a:gd name="T89" fmla="*/ 683 h 862"/>
                <a:gd name="T90" fmla="*/ 5 w 2348"/>
                <a:gd name="T91" fmla="*/ 749 h 862"/>
                <a:gd name="T92" fmla="*/ 0 w 2348"/>
                <a:gd name="T93" fmla="*/ 817 h 862"/>
                <a:gd name="T94" fmla="*/ 2 w 2348"/>
                <a:gd name="T95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48" h="862">
                  <a:moveTo>
                    <a:pt x="2348" y="862"/>
                  </a:moveTo>
                  <a:lnTo>
                    <a:pt x="2348" y="862"/>
                  </a:lnTo>
                  <a:lnTo>
                    <a:pt x="2345" y="846"/>
                  </a:lnTo>
                  <a:lnTo>
                    <a:pt x="2342" y="829"/>
                  </a:lnTo>
                  <a:lnTo>
                    <a:pt x="2338" y="813"/>
                  </a:lnTo>
                  <a:lnTo>
                    <a:pt x="2333" y="798"/>
                  </a:lnTo>
                  <a:lnTo>
                    <a:pt x="2328" y="782"/>
                  </a:lnTo>
                  <a:lnTo>
                    <a:pt x="2322" y="766"/>
                  </a:lnTo>
                  <a:lnTo>
                    <a:pt x="2316" y="751"/>
                  </a:lnTo>
                  <a:lnTo>
                    <a:pt x="2309" y="737"/>
                  </a:lnTo>
                  <a:lnTo>
                    <a:pt x="2292" y="709"/>
                  </a:lnTo>
                  <a:lnTo>
                    <a:pt x="2274" y="683"/>
                  </a:lnTo>
                  <a:lnTo>
                    <a:pt x="2253" y="658"/>
                  </a:lnTo>
                  <a:lnTo>
                    <a:pt x="2230" y="636"/>
                  </a:lnTo>
                  <a:lnTo>
                    <a:pt x="2206" y="615"/>
                  </a:lnTo>
                  <a:lnTo>
                    <a:pt x="2179" y="597"/>
                  </a:lnTo>
                  <a:lnTo>
                    <a:pt x="2164" y="589"/>
                  </a:lnTo>
                  <a:lnTo>
                    <a:pt x="2151" y="581"/>
                  </a:lnTo>
                  <a:lnTo>
                    <a:pt x="2135" y="574"/>
                  </a:lnTo>
                  <a:lnTo>
                    <a:pt x="2121" y="568"/>
                  </a:lnTo>
                  <a:lnTo>
                    <a:pt x="2105" y="563"/>
                  </a:lnTo>
                  <a:lnTo>
                    <a:pt x="2089" y="558"/>
                  </a:lnTo>
                  <a:lnTo>
                    <a:pt x="2073" y="554"/>
                  </a:lnTo>
                  <a:lnTo>
                    <a:pt x="2058" y="550"/>
                  </a:lnTo>
                  <a:lnTo>
                    <a:pt x="2041" y="547"/>
                  </a:lnTo>
                  <a:lnTo>
                    <a:pt x="2024" y="545"/>
                  </a:lnTo>
                  <a:lnTo>
                    <a:pt x="2007" y="544"/>
                  </a:lnTo>
                  <a:lnTo>
                    <a:pt x="1990" y="544"/>
                  </a:lnTo>
                  <a:lnTo>
                    <a:pt x="1990" y="544"/>
                  </a:lnTo>
                  <a:lnTo>
                    <a:pt x="1965" y="545"/>
                  </a:lnTo>
                  <a:lnTo>
                    <a:pt x="1942" y="547"/>
                  </a:lnTo>
                  <a:lnTo>
                    <a:pt x="1918" y="551"/>
                  </a:lnTo>
                  <a:lnTo>
                    <a:pt x="1896" y="557"/>
                  </a:lnTo>
                  <a:lnTo>
                    <a:pt x="1896" y="557"/>
                  </a:lnTo>
                  <a:lnTo>
                    <a:pt x="1891" y="528"/>
                  </a:lnTo>
                  <a:lnTo>
                    <a:pt x="1886" y="499"/>
                  </a:lnTo>
                  <a:lnTo>
                    <a:pt x="1879" y="471"/>
                  </a:lnTo>
                  <a:lnTo>
                    <a:pt x="1872" y="443"/>
                  </a:lnTo>
                  <a:lnTo>
                    <a:pt x="1862" y="416"/>
                  </a:lnTo>
                  <a:lnTo>
                    <a:pt x="1851" y="390"/>
                  </a:lnTo>
                  <a:lnTo>
                    <a:pt x="1840" y="363"/>
                  </a:lnTo>
                  <a:lnTo>
                    <a:pt x="1828" y="337"/>
                  </a:lnTo>
                  <a:lnTo>
                    <a:pt x="1814" y="313"/>
                  </a:lnTo>
                  <a:lnTo>
                    <a:pt x="1799" y="289"/>
                  </a:lnTo>
                  <a:lnTo>
                    <a:pt x="1783" y="266"/>
                  </a:lnTo>
                  <a:lnTo>
                    <a:pt x="1766" y="243"/>
                  </a:lnTo>
                  <a:lnTo>
                    <a:pt x="1748" y="221"/>
                  </a:lnTo>
                  <a:lnTo>
                    <a:pt x="1730" y="200"/>
                  </a:lnTo>
                  <a:lnTo>
                    <a:pt x="1710" y="181"/>
                  </a:lnTo>
                  <a:lnTo>
                    <a:pt x="1690" y="161"/>
                  </a:lnTo>
                  <a:lnTo>
                    <a:pt x="1668" y="143"/>
                  </a:lnTo>
                  <a:lnTo>
                    <a:pt x="1646" y="126"/>
                  </a:lnTo>
                  <a:lnTo>
                    <a:pt x="1623" y="109"/>
                  </a:lnTo>
                  <a:lnTo>
                    <a:pt x="1600" y="93"/>
                  </a:lnTo>
                  <a:lnTo>
                    <a:pt x="1576" y="80"/>
                  </a:lnTo>
                  <a:lnTo>
                    <a:pt x="1550" y="67"/>
                  </a:lnTo>
                  <a:lnTo>
                    <a:pt x="1525" y="55"/>
                  </a:lnTo>
                  <a:lnTo>
                    <a:pt x="1498" y="44"/>
                  </a:lnTo>
                  <a:lnTo>
                    <a:pt x="1471" y="34"/>
                  </a:lnTo>
                  <a:lnTo>
                    <a:pt x="1443" y="25"/>
                  </a:lnTo>
                  <a:lnTo>
                    <a:pt x="1415" y="18"/>
                  </a:lnTo>
                  <a:lnTo>
                    <a:pt x="1387" y="12"/>
                  </a:lnTo>
                  <a:lnTo>
                    <a:pt x="1358" y="7"/>
                  </a:lnTo>
                  <a:lnTo>
                    <a:pt x="1329" y="4"/>
                  </a:lnTo>
                  <a:lnTo>
                    <a:pt x="1299" y="1"/>
                  </a:lnTo>
                  <a:lnTo>
                    <a:pt x="1270" y="0"/>
                  </a:lnTo>
                  <a:lnTo>
                    <a:pt x="1270" y="0"/>
                  </a:lnTo>
                  <a:lnTo>
                    <a:pt x="1243" y="1"/>
                  </a:lnTo>
                  <a:lnTo>
                    <a:pt x="1217" y="2"/>
                  </a:lnTo>
                  <a:lnTo>
                    <a:pt x="1192" y="5"/>
                  </a:lnTo>
                  <a:lnTo>
                    <a:pt x="1166" y="8"/>
                  </a:lnTo>
                  <a:lnTo>
                    <a:pt x="1142" y="13"/>
                  </a:lnTo>
                  <a:lnTo>
                    <a:pt x="1118" y="19"/>
                  </a:lnTo>
                  <a:lnTo>
                    <a:pt x="1094" y="25"/>
                  </a:lnTo>
                  <a:lnTo>
                    <a:pt x="1071" y="33"/>
                  </a:lnTo>
                  <a:lnTo>
                    <a:pt x="1046" y="41"/>
                  </a:lnTo>
                  <a:lnTo>
                    <a:pt x="1024" y="50"/>
                  </a:lnTo>
                  <a:lnTo>
                    <a:pt x="1001" y="59"/>
                  </a:lnTo>
                  <a:lnTo>
                    <a:pt x="979" y="70"/>
                  </a:lnTo>
                  <a:lnTo>
                    <a:pt x="959" y="83"/>
                  </a:lnTo>
                  <a:lnTo>
                    <a:pt x="937" y="95"/>
                  </a:lnTo>
                  <a:lnTo>
                    <a:pt x="918" y="108"/>
                  </a:lnTo>
                  <a:lnTo>
                    <a:pt x="897" y="121"/>
                  </a:lnTo>
                  <a:lnTo>
                    <a:pt x="878" y="136"/>
                  </a:lnTo>
                  <a:lnTo>
                    <a:pt x="859" y="152"/>
                  </a:lnTo>
                  <a:lnTo>
                    <a:pt x="841" y="167"/>
                  </a:lnTo>
                  <a:lnTo>
                    <a:pt x="824" y="184"/>
                  </a:lnTo>
                  <a:lnTo>
                    <a:pt x="807" y="201"/>
                  </a:lnTo>
                  <a:lnTo>
                    <a:pt x="791" y="220"/>
                  </a:lnTo>
                  <a:lnTo>
                    <a:pt x="776" y="239"/>
                  </a:lnTo>
                  <a:lnTo>
                    <a:pt x="761" y="257"/>
                  </a:lnTo>
                  <a:lnTo>
                    <a:pt x="746" y="278"/>
                  </a:lnTo>
                  <a:lnTo>
                    <a:pt x="733" y="297"/>
                  </a:lnTo>
                  <a:lnTo>
                    <a:pt x="721" y="319"/>
                  </a:lnTo>
                  <a:lnTo>
                    <a:pt x="710" y="340"/>
                  </a:lnTo>
                  <a:lnTo>
                    <a:pt x="699" y="362"/>
                  </a:lnTo>
                  <a:lnTo>
                    <a:pt x="688" y="385"/>
                  </a:lnTo>
                  <a:lnTo>
                    <a:pt x="680" y="407"/>
                  </a:lnTo>
                  <a:lnTo>
                    <a:pt x="671" y="431"/>
                  </a:lnTo>
                  <a:lnTo>
                    <a:pt x="671" y="431"/>
                  </a:lnTo>
                  <a:lnTo>
                    <a:pt x="646" y="416"/>
                  </a:lnTo>
                  <a:lnTo>
                    <a:pt x="620" y="404"/>
                  </a:lnTo>
                  <a:lnTo>
                    <a:pt x="592" y="395"/>
                  </a:lnTo>
                  <a:lnTo>
                    <a:pt x="565" y="386"/>
                  </a:lnTo>
                  <a:lnTo>
                    <a:pt x="536" y="379"/>
                  </a:lnTo>
                  <a:lnTo>
                    <a:pt x="507" y="374"/>
                  </a:lnTo>
                  <a:lnTo>
                    <a:pt x="477" y="370"/>
                  </a:lnTo>
                  <a:lnTo>
                    <a:pt x="446" y="370"/>
                  </a:lnTo>
                  <a:lnTo>
                    <a:pt x="446" y="370"/>
                  </a:lnTo>
                  <a:lnTo>
                    <a:pt x="423" y="370"/>
                  </a:lnTo>
                  <a:lnTo>
                    <a:pt x="402" y="371"/>
                  </a:lnTo>
                  <a:lnTo>
                    <a:pt x="379" y="375"/>
                  </a:lnTo>
                  <a:lnTo>
                    <a:pt x="357" y="379"/>
                  </a:lnTo>
                  <a:lnTo>
                    <a:pt x="335" y="384"/>
                  </a:lnTo>
                  <a:lnTo>
                    <a:pt x="314" y="390"/>
                  </a:lnTo>
                  <a:lnTo>
                    <a:pt x="294" y="397"/>
                  </a:lnTo>
                  <a:lnTo>
                    <a:pt x="273" y="405"/>
                  </a:lnTo>
                  <a:lnTo>
                    <a:pt x="253" y="414"/>
                  </a:lnTo>
                  <a:lnTo>
                    <a:pt x="234" y="424"/>
                  </a:lnTo>
                  <a:lnTo>
                    <a:pt x="215" y="435"/>
                  </a:lnTo>
                  <a:lnTo>
                    <a:pt x="198" y="446"/>
                  </a:lnTo>
                  <a:lnTo>
                    <a:pt x="179" y="459"/>
                  </a:lnTo>
                  <a:lnTo>
                    <a:pt x="162" y="472"/>
                  </a:lnTo>
                  <a:lnTo>
                    <a:pt x="147" y="486"/>
                  </a:lnTo>
                  <a:lnTo>
                    <a:pt x="131" y="500"/>
                  </a:lnTo>
                  <a:lnTo>
                    <a:pt x="116" y="516"/>
                  </a:lnTo>
                  <a:lnTo>
                    <a:pt x="102" y="533"/>
                  </a:lnTo>
                  <a:lnTo>
                    <a:pt x="88" y="549"/>
                  </a:lnTo>
                  <a:lnTo>
                    <a:pt x="76" y="567"/>
                  </a:lnTo>
                  <a:lnTo>
                    <a:pt x="65" y="585"/>
                  </a:lnTo>
                  <a:lnTo>
                    <a:pt x="54" y="603"/>
                  </a:lnTo>
                  <a:lnTo>
                    <a:pt x="45" y="623"/>
                  </a:lnTo>
                  <a:lnTo>
                    <a:pt x="35" y="642"/>
                  </a:lnTo>
                  <a:lnTo>
                    <a:pt x="28" y="663"/>
                  </a:lnTo>
                  <a:lnTo>
                    <a:pt x="20" y="683"/>
                  </a:lnTo>
                  <a:lnTo>
                    <a:pt x="14" y="705"/>
                  </a:lnTo>
                  <a:lnTo>
                    <a:pt x="9" y="727"/>
                  </a:lnTo>
                  <a:lnTo>
                    <a:pt x="5" y="749"/>
                  </a:lnTo>
                  <a:lnTo>
                    <a:pt x="2" y="771"/>
                  </a:lnTo>
                  <a:lnTo>
                    <a:pt x="1" y="794"/>
                  </a:lnTo>
                  <a:lnTo>
                    <a:pt x="0" y="817"/>
                  </a:lnTo>
                  <a:lnTo>
                    <a:pt x="0" y="817"/>
                  </a:lnTo>
                  <a:lnTo>
                    <a:pt x="1" y="840"/>
                  </a:lnTo>
                  <a:lnTo>
                    <a:pt x="2" y="862"/>
                  </a:lnTo>
                  <a:lnTo>
                    <a:pt x="2348" y="862"/>
                  </a:lnTo>
                  <a:close/>
                </a:path>
              </a:pathLst>
            </a:custGeom>
            <a:solidFill>
              <a:srgbClr val="9DD5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5" name="Freeform 64"/>
            <p:cNvSpPr/>
            <p:nvPr/>
          </p:nvSpPr>
          <p:spPr bwMode="auto">
            <a:xfrm>
              <a:off x="5738813" y="1095376"/>
              <a:ext cx="2417763" cy="738188"/>
            </a:xfrm>
            <a:custGeom>
              <a:avLst/>
              <a:gdLst>
                <a:gd name="T0" fmla="*/ 4277 w 4567"/>
                <a:gd name="T1" fmla="*/ 1070 h 1393"/>
                <a:gd name="T2" fmla="*/ 4136 w 4567"/>
                <a:gd name="T3" fmla="*/ 1055 h 1393"/>
                <a:gd name="T4" fmla="*/ 3998 w 4567"/>
                <a:gd name="T5" fmla="*/ 1088 h 1393"/>
                <a:gd name="T6" fmla="*/ 3921 w 4567"/>
                <a:gd name="T7" fmla="*/ 1107 h 1393"/>
                <a:gd name="T8" fmla="*/ 3900 w 4567"/>
                <a:gd name="T9" fmla="*/ 1002 h 1393"/>
                <a:gd name="T10" fmla="*/ 3862 w 4567"/>
                <a:gd name="T11" fmla="*/ 901 h 1393"/>
                <a:gd name="T12" fmla="*/ 3805 w 4567"/>
                <a:gd name="T13" fmla="*/ 809 h 1393"/>
                <a:gd name="T14" fmla="*/ 3734 w 4567"/>
                <a:gd name="T15" fmla="*/ 727 h 1393"/>
                <a:gd name="T16" fmla="*/ 3649 w 4567"/>
                <a:gd name="T17" fmla="*/ 661 h 1393"/>
                <a:gd name="T18" fmla="*/ 3554 w 4567"/>
                <a:gd name="T19" fmla="*/ 608 h 1393"/>
                <a:gd name="T20" fmla="*/ 3473 w 4567"/>
                <a:gd name="T21" fmla="*/ 582 h 1393"/>
                <a:gd name="T22" fmla="*/ 3366 w 4567"/>
                <a:gd name="T23" fmla="*/ 565 h 1393"/>
                <a:gd name="T24" fmla="*/ 3258 w 4567"/>
                <a:gd name="T25" fmla="*/ 568 h 1393"/>
                <a:gd name="T26" fmla="*/ 3153 w 4567"/>
                <a:gd name="T27" fmla="*/ 589 h 1393"/>
                <a:gd name="T28" fmla="*/ 3052 w 4567"/>
                <a:gd name="T29" fmla="*/ 628 h 1393"/>
                <a:gd name="T30" fmla="*/ 2960 w 4567"/>
                <a:gd name="T31" fmla="*/ 684 h 1393"/>
                <a:gd name="T32" fmla="*/ 2894 w 4567"/>
                <a:gd name="T33" fmla="*/ 741 h 1393"/>
                <a:gd name="T34" fmla="*/ 2878 w 4567"/>
                <a:gd name="T35" fmla="*/ 585 h 1393"/>
                <a:gd name="T36" fmla="*/ 2827 w 4567"/>
                <a:gd name="T37" fmla="*/ 437 h 1393"/>
                <a:gd name="T38" fmla="*/ 2747 w 4567"/>
                <a:gd name="T39" fmla="*/ 301 h 1393"/>
                <a:gd name="T40" fmla="*/ 2641 w 4567"/>
                <a:gd name="T41" fmla="*/ 185 h 1393"/>
                <a:gd name="T42" fmla="*/ 2515 w 4567"/>
                <a:gd name="T43" fmla="*/ 92 h 1393"/>
                <a:gd name="T44" fmla="*/ 2372 w 4567"/>
                <a:gd name="T45" fmla="*/ 29 h 1393"/>
                <a:gd name="T46" fmla="*/ 2249 w 4567"/>
                <a:gd name="T47" fmla="*/ 4 h 1393"/>
                <a:gd name="T48" fmla="*/ 2093 w 4567"/>
                <a:gd name="T49" fmla="*/ 5 h 1393"/>
                <a:gd name="T50" fmla="*/ 1940 w 4567"/>
                <a:gd name="T51" fmla="*/ 40 h 1393"/>
                <a:gd name="T52" fmla="*/ 1796 w 4567"/>
                <a:gd name="T53" fmla="*/ 105 h 1393"/>
                <a:gd name="T54" fmla="*/ 1670 w 4567"/>
                <a:gd name="T55" fmla="*/ 197 h 1393"/>
                <a:gd name="T56" fmla="*/ 1565 w 4567"/>
                <a:gd name="T57" fmla="*/ 312 h 1393"/>
                <a:gd name="T58" fmla="*/ 1488 w 4567"/>
                <a:gd name="T59" fmla="*/ 449 h 1393"/>
                <a:gd name="T60" fmla="*/ 1402 w 4567"/>
                <a:gd name="T61" fmla="*/ 346 h 1393"/>
                <a:gd name="T62" fmla="*/ 1263 w 4567"/>
                <a:gd name="T63" fmla="*/ 251 h 1393"/>
                <a:gd name="T64" fmla="*/ 1104 w 4567"/>
                <a:gd name="T65" fmla="*/ 199 h 1393"/>
                <a:gd name="T66" fmla="*/ 971 w 4567"/>
                <a:gd name="T67" fmla="*/ 193 h 1393"/>
                <a:gd name="T68" fmla="*/ 807 w 4567"/>
                <a:gd name="T69" fmla="*/ 231 h 1393"/>
                <a:gd name="T70" fmla="*/ 661 w 4567"/>
                <a:gd name="T71" fmla="*/ 313 h 1393"/>
                <a:gd name="T72" fmla="*/ 567 w 4567"/>
                <a:gd name="T73" fmla="*/ 408 h 1393"/>
                <a:gd name="T74" fmla="*/ 499 w 4567"/>
                <a:gd name="T75" fmla="*/ 515 h 1393"/>
                <a:gd name="T76" fmla="*/ 435 w 4567"/>
                <a:gd name="T77" fmla="*/ 716 h 1393"/>
                <a:gd name="T78" fmla="*/ 418 w 4567"/>
                <a:gd name="T79" fmla="*/ 930 h 1393"/>
                <a:gd name="T80" fmla="*/ 418 w 4567"/>
                <a:gd name="T81" fmla="*/ 1050 h 1393"/>
                <a:gd name="T82" fmla="*/ 333 w 4567"/>
                <a:gd name="T83" fmla="*/ 996 h 1393"/>
                <a:gd name="T84" fmla="*/ 218 w 4567"/>
                <a:gd name="T85" fmla="*/ 986 h 1393"/>
                <a:gd name="T86" fmla="*/ 109 w 4567"/>
                <a:gd name="T87" fmla="*/ 1028 h 1393"/>
                <a:gd name="T88" fmla="*/ 46 w 4567"/>
                <a:gd name="T89" fmla="*/ 1096 h 1393"/>
                <a:gd name="T90" fmla="*/ 4 w 4567"/>
                <a:gd name="T91" fmla="*/ 1205 h 1393"/>
                <a:gd name="T92" fmla="*/ 4 w 4567"/>
                <a:gd name="T93" fmla="*/ 1322 h 1393"/>
                <a:gd name="T94" fmla="*/ 24 w 4567"/>
                <a:gd name="T95" fmla="*/ 1393 h 1393"/>
                <a:gd name="T96" fmla="*/ 4548 w 4567"/>
                <a:gd name="T97" fmla="*/ 1326 h 1393"/>
                <a:gd name="T98" fmla="*/ 4494 w 4567"/>
                <a:gd name="T99" fmla="*/ 1224 h 1393"/>
                <a:gd name="T100" fmla="*/ 4414 w 4567"/>
                <a:gd name="T101" fmla="*/ 1140 h 1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67" h="1393">
                  <a:moveTo>
                    <a:pt x="4356" y="1101"/>
                  </a:moveTo>
                  <a:lnTo>
                    <a:pt x="4356" y="1101"/>
                  </a:lnTo>
                  <a:lnTo>
                    <a:pt x="4330" y="1089"/>
                  </a:lnTo>
                  <a:lnTo>
                    <a:pt x="4304" y="1078"/>
                  </a:lnTo>
                  <a:lnTo>
                    <a:pt x="4277" y="1070"/>
                  </a:lnTo>
                  <a:lnTo>
                    <a:pt x="4249" y="1064"/>
                  </a:lnTo>
                  <a:lnTo>
                    <a:pt x="4221" y="1059"/>
                  </a:lnTo>
                  <a:lnTo>
                    <a:pt x="4193" y="1055"/>
                  </a:lnTo>
                  <a:lnTo>
                    <a:pt x="4164" y="1054"/>
                  </a:lnTo>
                  <a:lnTo>
                    <a:pt x="4136" y="1055"/>
                  </a:lnTo>
                  <a:lnTo>
                    <a:pt x="4107" y="1058"/>
                  </a:lnTo>
                  <a:lnTo>
                    <a:pt x="4079" y="1062"/>
                  </a:lnTo>
                  <a:lnTo>
                    <a:pt x="4051" y="1070"/>
                  </a:lnTo>
                  <a:lnTo>
                    <a:pt x="4024" y="1077"/>
                  </a:lnTo>
                  <a:lnTo>
                    <a:pt x="3998" y="1088"/>
                  </a:lnTo>
                  <a:lnTo>
                    <a:pt x="3972" y="1100"/>
                  </a:lnTo>
                  <a:lnTo>
                    <a:pt x="3947" y="1113"/>
                  </a:lnTo>
                  <a:lnTo>
                    <a:pt x="3922" y="1129"/>
                  </a:lnTo>
                  <a:lnTo>
                    <a:pt x="3922" y="1129"/>
                  </a:lnTo>
                  <a:lnTo>
                    <a:pt x="3921" y="1107"/>
                  </a:lnTo>
                  <a:lnTo>
                    <a:pt x="3919" y="1087"/>
                  </a:lnTo>
                  <a:lnTo>
                    <a:pt x="3915" y="1065"/>
                  </a:lnTo>
                  <a:lnTo>
                    <a:pt x="3911" y="1044"/>
                  </a:lnTo>
                  <a:lnTo>
                    <a:pt x="3907" y="1022"/>
                  </a:lnTo>
                  <a:lnTo>
                    <a:pt x="3900" y="1002"/>
                  </a:lnTo>
                  <a:lnTo>
                    <a:pt x="3894" y="981"/>
                  </a:lnTo>
                  <a:lnTo>
                    <a:pt x="3887" y="960"/>
                  </a:lnTo>
                  <a:lnTo>
                    <a:pt x="3879" y="941"/>
                  </a:lnTo>
                  <a:lnTo>
                    <a:pt x="3870" y="920"/>
                  </a:lnTo>
                  <a:lnTo>
                    <a:pt x="3862" y="901"/>
                  </a:lnTo>
                  <a:lnTo>
                    <a:pt x="3851" y="883"/>
                  </a:lnTo>
                  <a:lnTo>
                    <a:pt x="3841" y="863"/>
                  </a:lnTo>
                  <a:lnTo>
                    <a:pt x="3829" y="845"/>
                  </a:lnTo>
                  <a:lnTo>
                    <a:pt x="3818" y="827"/>
                  </a:lnTo>
                  <a:lnTo>
                    <a:pt x="3805" y="809"/>
                  </a:lnTo>
                  <a:lnTo>
                    <a:pt x="3791" y="792"/>
                  </a:lnTo>
                  <a:lnTo>
                    <a:pt x="3778" y="775"/>
                  </a:lnTo>
                  <a:lnTo>
                    <a:pt x="3763" y="759"/>
                  </a:lnTo>
                  <a:lnTo>
                    <a:pt x="3749" y="743"/>
                  </a:lnTo>
                  <a:lnTo>
                    <a:pt x="3734" y="727"/>
                  </a:lnTo>
                  <a:lnTo>
                    <a:pt x="3718" y="713"/>
                  </a:lnTo>
                  <a:lnTo>
                    <a:pt x="3701" y="699"/>
                  </a:lnTo>
                  <a:lnTo>
                    <a:pt x="3684" y="685"/>
                  </a:lnTo>
                  <a:lnTo>
                    <a:pt x="3667" y="673"/>
                  </a:lnTo>
                  <a:lnTo>
                    <a:pt x="3649" y="661"/>
                  </a:lnTo>
                  <a:lnTo>
                    <a:pt x="3631" y="648"/>
                  </a:lnTo>
                  <a:lnTo>
                    <a:pt x="3613" y="638"/>
                  </a:lnTo>
                  <a:lnTo>
                    <a:pt x="3593" y="627"/>
                  </a:lnTo>
                  <a:lnTo>
                    <a:pt x="3575" y="618"/>
                  </a:lnTo>
                  <a:lnTo>
                    <a:pt x="3554" y="608"/>
                  </a:lnTo>
                  <a:lnTo>
                    <a:pt x="3535" y="601"/>
                  </a:lnTo>
                  <a:lnTo>
                    <a:pt x="3535" y="601"/>
                  </a:lnTo>
                  <a:lnTo>
                    <a:pt x="3514" y="594"/>
                  </a:lnTo>
                  <a:lnTo>
                    <a:pt x="3494" y="587"/>
                  </a:lnTo>
                  <a:lnTo>
                    <a:pt x="3473" y="582"/>
                  </a:lnTo>
                  <a:lnTo>
                    <a:pt x="3451" y="577"/>
                  </a:lnTo>
                  <a:lnTo>
                    <a:pt x="3431" y="572"/>
                  </a:lnTo>
                  <a:lnTo>
                    <a:pt x="3409" y="570"/>
                  </a:lnTo>
                  <a:lnTo>
                    <a:pt x="3388" y="567"/>
                  </a:lnTo>
                  <a:lnTo>
                    <a:pt x="3366" y="565"/>
                  </a:lnTo>
                  <a:lnTo>
                    <a:pt x="3344" y="565"/>
                  </a:lnTo>
                  <a:lnTo>
                    <a:pt x="3323" y="563"/>
                  </a:lnTo>
                  <a:lnTo>
                    <a:pt x="3302" y="565"/>
                  </a:lnTo>
                  <a:lnTo>
                    <a:pt x="3280" y="566"/>
                  </a:lnTo>
                  <a:lnTo>
                    <a:pt x="3258" y="568"/>
                  </a:lnTo>
                  <a:lnTo>
                    <a:pt x="3236" y="571"/>
                  </a:lnTo>
                  <a:lnTo>
                    <a:pt x="3216" y="574"/>
                  </a:lnTo>
                  <a:lnTo>
                    <a:pt x="3194" y="578"/>
                  </a:lnTo>
                  <a:lnTo>
                    <a:pt x="3173" y="583"/>
                  </a:lnTo>
                  <a:lnTo>
                    <a:pt x="3153" y="589"/>
                  </a:lnTo>
                  <a:lnTo>
                    <a:pt x="3132" y="595"/>
                  </a:lnTo>
                  <a:lnTo>
                    <a:pt x="3111" y="602"/>
                  </a:lnTo>
                  <a:lnTo>
                    <a:pt x="3091" y="611"/>
                  </a:lnTo>
                  <a:lnTo>
                    <a:pt x="3071" y="619"/>
                  </a:lnTo>
                  <a:lnTo>
                    <a:pt x="3052" y="628"/>
                  </a:lnTo>
                  <a:lnTo>
                    <a:pt x="3032" y="638"/>
                  </a:lnTo>
                  <a:lnTo>
                    <a:pt x="3013" y="648"/>
                  </a:lnTo>
                  <a:lnTo>
                    <a:pt x="2995" y="659"/>
                  </a:lnTo>
                  <a:lnTo>
                    <a:pt x="2977" y="672"/>
                  </a:lnTo>
                  <a:lnTo>
                    <a:pt x="2960" y="684"/>
                  </a:lnTo>
                  <a:lnTo>
                    <a:pt x="2943" y="697"/>
                  </a:lnTo>
                  <a:lnTo>
                    <a:pt x="2926" y="712"/>
                  </a:lnTo>
                  <a:lnTo>
                    <a:pt x="2910" y="726"/>
                  </a:lnTo>
                  <a:lnTo>
                    <a:pt x="2894" y="741"/>
                  </a:lnTo>
                  <a:lnTo>
                    <a:pt x="2894" y="741"/>
                  </a:lnTo>
                  <a:lnTo>
                    <a:pt x="2894" y="709"/>
                  </a:lnTo>
                  <a:lnTo>
                    <a:pt x="2892" y="678"/>
                  </a:lnTo>
                  <a:lnTo>
                    <a:pt x="2888" y="646"/>
                  </a:lnTo>
                  <a:lnTo>
                    <a:pt x="2884" y="616"/>
                  </a:lnTo>
                  <a:lnTo>
                    <a:pt x="2878" y="585"/>
                  </a:lnTo>
                  <a:lnTo>
                    <a:pt x="2870" y="555"/>
                  </a:lnTo>
                  <a:lnTo>
                    <a:pt x="2861" y="525"/>
                  </a:lnTo>
                  <a:lnTo>
                    <a:pt x="2851" y="494"/>
                  </a:lnTo>
                  <a:lnTo>
                    <a:pt x="2841" y="465"/>
                  </a:lnTo>
                  <a:lnTo>
                    <a:pt x="2827" y="437"/>
                  </a:lnTo>
                  <a:lnTo>
                    <a:pt x="2814" y="408"/>
                  </a:lnTo>
                  <a:lnTo>
                    <a:pt x="2799" y="381"/>
                  </a:lnTo>
                  <a:lnTo>
                    <a:pt x="2782" y="353"/>
                  </a:lnTo>
                  <a:lnTo>
                    <a:pt x="2765" y="328"/>
                  </a:lnTo>
                  <a:lnTo>
                    <a:pt x="2747" y="301"/>
                  </a:lnTo>
                  <a:lnTo>
                    <a:pt x="2728" y="277"/>
                  </a:lnTo>
                  <a:lnTo>
                    <a:pt x="2708" y="253"/>
                  </a:lnTo>
                  <a:lnTo>
                    <a:pt x="2686" y="230"/>
                  </a:lnTo>
                  <a:lnTo>
                    <a:pt x="2665" y="207"/>
                  </a:lnTo>
                  <a:lnTo>
                    <a:pt x="2641" y="185"/>
                  </a:lnTo>
                  <a:lnTo>
                    <a:pt x="2618" y="164"/>
                  </a:lnTo>
                  <a:lnTo>
                    <a:pt x="2594" y="145"/>
                  </a:lnTo>
                  <a:lnTo>
                    <a:pt x="2569" y="126"/>
                  </a:lnTo>
                  <a:lnTo>
                    <a:pt x="2542" y="109"/>
                  </a:lnTo>
                  <a:lnTo>
                    <a:pt x="2515" y="92"/>
                  </a:lnTo>
                  <a:lnTo>
                    <a:pt x="2488" y="78"/>
                  </a:lnTo>
                  <a:lnTo>
                    <a:pt x="2459" y="63"/>
                  </a:lnTo>
                  <a:lnTo>
                    <a:pt x="2431" y="51"/>
                  </a:lnTo>
                  <a:lnTo>
                    <a:pt x="2402" y="40"/>
                  </a:lnTo>
                  <a:lnTo>
                    <a:pt x="2372" y="29"/>
                  </a:lnTo>
                  <a:lnTo>
                    <a:pt x="2342" y="21"/>
                  </a:lnTo>
                  <a:lnTo>
                    <a:pt x="2311" y="14"/>
                  </a:lnTo>
                  <a:lnTo>
                    <a:pt x="2311" y="14"/>
                  </a:lnTo>
                  <a:lnTo>
                    <a:pt x="2281" y="9"/>
                  </a:lnTo>
                  <a:lnTo>
                    <a:pt x="2249" y="4"/>
                  </a:lnTo>
                  <a:lnTo>
                    <a:pt x="2218" y="1"/>
                  </a:lnTo>
                  <a:lnTo>
                    <a:pt x="2186" y="0"/>
                  </a:lnTo>
                  <a:lnTo>
                    <a:pt x="2156" y="0"/>
                  </a:lnTo>
                  <a:lnTo>
                    <a:pt x="2124" y="3"/>
                  </a:lnTo>
                  <a:lnTo>
                    <a:pt x="2093" y="5"/>
                  </a:lnTo>
                  <a:lnTo>
                    <a:pt x="2062" y="10"/>
                  </a:lnTo>
                  <a:lnTo>
                    <a:pt x="2031" y="15"/>
                  </a:lnTo>
                  <a:lnTo>
                    <a:pt x="2000" y="22"/>
                  </a:lnTo>
                  <a:lnTo>
                    <a:pt x="1970" y="31"/>
                  </a:lnTo>
                  <a:lnTo>
                    <a:pt x="1940" y="40"/>
                  </a:lnTo>
                  <a:lnTo>
                    <a:pt x="1911" y="50"/>
                  </a:lnTo>
                  <a:lnTo>
                    <a:pt x="1881" y="62"/>
                  </a:lnTo>
                  <a:lnTo>
                    <a:pt x="1852" y="75"/>
                  </a:lnTo>
                  <a:lnTo>
                    <a:pt x="1824" y="90"/>
                  </a:lnTo>
                  <a:lnTo>
                    <a:pt x="1796" y="105"/>
                  </a:lnTo>
                  <a:lnTo>
                    <a:pt x="1770" y="122"/>
                  </a:lnTo>
                  <a:lnTo>
                    <a:pt x="1744" y="139"/>
                  </a:lnTo>
                  <a:lnTo>
                    <a:pt x="1719" y="157"/>
                  </a:lnTo>
                  <a:lnTo>
                    <a:pt x="1693" y="176"/>
                  </a:lnTo>
                  <a:lnTo>
                    <a:pt x="1670" y="197"/>
                  </a:lnTo>
                  <a:lnTo>
                    <a:pt x="1647" y="219"/>
                  </a:lnTo>
                  <a:lnTo>
                    <a:pt x="1625" y="241"/>
                  </a:lnTo>
                  <a:lnTo>
                    <a:pt x="1603" y="264"/>
                  </a:lnTo>
                  <a:lnTo>
                    <a:pt x="1584" y="288"/>
                  </a:lnTo>
                  <a:lnTo>
                    <a:pt x="1565" y="312"/>
                  </a:lnTo>
                  <a:lnTo>
                    <a:pt x="1546" y="339"/>
                  </a:lnTo>
                  <a:lnTo>
                    <a:pt x="1531" y="366"/>
                  </a:lnTo>
                  <a:lnTo>
                    <a:pt x="1515" y="392"/>
                  </a:lnTo>
                  <a:lnTo>
                    <a:pt x="1500" y="420"/>
                  </a:lnTo>
                  <a:lnTo>
                    <a:pt x="1488" y="449"/>
                  </a:lnTo>
                  <a:lnTo>
                    <a:pt x="1488" y="449"/>
                  </a:lnTo>
                  <a:lnTo>
                    <a:pt x="1469" y="421"/>
                  </a:lnTo>
                  <a:lnTo>
                    <a:pt x="1448" y="395"/>
                  </a:lnTo>
                  <a:lnTo>
                    <a:pt x="1425" y="370"/>
                  </a:lnTo>
                  <a:lnTo>
                    <a:pt x="1402" y="346"/>
                  </a:lnTo>
                  <a:lnTo>
                    <a:pt x="1376" y="324"/>
                  </a:lnTo>
                  <a:lnTo>
                    <a:pt x="1350" y="304"/>
                  </a:lnTo>
                  <a:lnTo>
                    <a:pt x="1322" y="284"/>
                  </a:lnTo>
                  <a:lnTo>
                    <a:pt x="1294" y="267"/>
                  </a:lnTo>
                  <a:lnTo>
                    <a:pt x="1263" y="251"/>
                  </a:lnTo>
                  <a:lnTo>
                    <a:pt x="1233" y="237"/>
                  </a:lnTo>
                  <a:lnTo>
                    <a:pt x="1202" y="225"/>
                  </a:lnTo>
                  <a:lnTo>
                    <a:pt x="1170" y="214"/>
                  </a:lnTo>
                  <a:lnTo>
                    <a:pt x="1137" y="205"/>
                  </a:lnTo>
                  <a:lnTo>
                    <a:pt x="1104" y="199"/>
                  </a:lnTo>
                  <a:lnTo>
                    <a:pt x="1072" y="194"/>
                  </a:lnTo>
                  <a:lnTo>
                    <a:pt x="1038" y="192"/>
                  </a:lnTo>
                  <a:lnTo>
                    <a:pt x="1038" y="192"/>
                  </a:lnTo>
                  <a:lnTo>
                    <a:pt x="1004" y="192"/>
                  </a:lnTo>
                  <a:lnTo>
                    <a:pt x="971" y="193"/>
                  </a:lnTo>
                  <a:lnTo>
                    <a:pt x="937" y="197"/>
                  </a:lnTo>
                  <a:lnTo>
                    <a:pt x="904" y="203"/>
                  </a:lnTo>
                  <a:lnTo>
                    <a:pt x="871" y="210"/>
                  </a:lnTo>
                  <a:lnTo>
                    <a:pt x="839" y="220"/>
                  </a:lnTo>
                  <a:lnTo>
                    <a:pt x="807" y="231"/>
                  </a:lnTo>
                  <a:lnTo>
                    <a:pt x="777" y="244"/>
                  </a:lnTo>
                  <a:lnTo>
                    <a:pt x="746" y="259"/>
                  </a:lnTo>
                  <a:lnTo>
                    <a:pt x="717" y="276"/>
                  </a:lnTo>
                  <a:lnTo>
                    <a:pt x="688" y="294"/>
                  </a:lnTo>
                  <a:lnTo>
                    <a:pt x="661" y="313"/>
                  </a:lnTo>
                  <a:lnTo>
                    <a:pt x="636" y="335"/>
                  </a:lnTo>
                  <a:lnTo>
                    <a:pt x="610" y="358"/>
                  </a:lnTo>
                  <a:lnTo>
                    <a:pt x="587" y="383"/>
                  </a:lnTo>
                  <a:lnTo>
                    <a:pt x="567" y="408"/>
                  </a:lnTo>
                  <a:lnTo>
                    <a:pt x="567" y="408"/>
                  </a:lnTo>
                  <a:lnTo>
                    <a:pt x="553" y="425"/>
                  </a:lnTo>
                  <a:lnTo>
                    <a:pt x="541" y="442"/>
                  </a:lnTo>
                  <a:lnTo>
                    <a:pt x="529" y="460"/>
                  </a:lnTo>
                  <a:lnTo>
                    <a:pt x="519" y="479"/>
                  </a:lnTo>
                  <a:lnTo>
                    <a:pt x="499" y="515"/>
                  </a:lnTo>
                  <a:lnTo>
                    <a:pt x="482" y="554"/>
                  </a:lnTo>
                  <a:lnTo>
                    <a:pt x="467" y="593"/>
                  </a:lnTo>
                  <a:lnTo>
                    <a:pt x="454" y="633"/>
                  </a:lnTo>
                  <a:lnTo>
                    <a:pt x="444" y="674"/>
                  </a:lnTo>
                  <a:lnTo>
                    <a:pt x="435" y="716"/>
                  </a:lnTo>
                  <a:lnTo>
                    <a:pt x="428" y="758"/>
                  </a:lnTo>
                  <a:lnTo>
                    <a:pt x="423" y="801"/>
                  </a:lnTo>
                  <a:lnTo>
                    <a:pt x="421" y="844"/>
                  </a:lnTo>
                  <a:lnTo>
                    <a:pt x="420" y="888"/>
                  </a:lnTo>
                  <a:lnTo>
                    <a:pt x="418" y="930"/>
                  </a:lnTo>
                  <a:lnTo>
                    <a:pt x="420" y="974"/>
                  </a:lnTo>
                  <a:lnTo>
                    <a:pt x="423" y="1018"/>
                  </a:lnTo>
                  <a:lnTo>
                    <a:pt x="426" y="1060"/>
                  </a:lnTo>
                  <a:lnTo>
                    <a:pt x="426" y="1060"/>
                  </a:lnTo>
                  <a:lnTo>
                    <a:pt x="418" y="1050"/>
                  </a:lnTo>
                  <a:lnTo>
                    <a:pt x="411" y="1042"/>
                  </a:lnTo>
                  <a:lnTo>
                    <a:pt x="393" y="1027"/>
                  </a:lnTo>
                  <a:lnTo>
                    <a:pt x="375" y="1014"/>
                  </a:lnTo>
                  <a:lnTo>
                    <a:pt x="354" y="1004"/>
                  </a:lnTo>
                  <a:lnTo>
                    <a:pt x="333" y="996"/>
                  </a:lnTo>
                  <a:lnTo>
                    <a:pt x="310" y="988"/>
                  </a:lnTo>
                  <a:lnTo>
                    <a:pt x="287" y="985"/>
                  </a:lnTo>
                  <a:lnTo>
                    <a:pt x="264" y="984"/>
                  </a:lnTo>
                  <a:lnTo>
                    <a:pt x="241" y="984"/>
                  </a:lnTo>
                  <a:lnTo>
                    <a:pt x="218" y="986"/>
                  </a:lnTo>
                  <a:lnTo>
                    <a:pt x="195" y="990"/>
                  </a:lnTo>
                  <a:lnTo>
                    <a:pt x="172" y="997"/>
                  </a:lnTo>
                  <a:lnTo>
                    <a:pt x="150" y="1005"/>
                  </a:lnTo>
                  <a:lnTo>
                    <a:pt x="129" y="1015"/>
                  </a:lnTo>
                  <a:lnTo>
                    <a:pt x="109" y="1028"/>
                  </a:lnTo>
                  <a:lnTo>
                    <a:pt x="91" y="1043"/>
                  </a:lnTo>
                  <a:lnTo>
                    <a:pt x="91" y="1043"/>
                  </a:lnTo>
                  <a:lnTo>
                    <a:pt x="75" y="1060"/>
                  </a:lnTo>
                  <a:lnTo>
                    <a:pt x="59" y="1077"/>
                  </a:lnTo>
                  <a:lnTo>
                    <a:pt x="46" y="1096"/>
                  </a:lnTo>
                  <a:lnTo>
                    <a:pt x="35" y="1116"/>
                  </a:lnTo>
                  <a:lnTo>
                    <a:pt x="25" y="1138"/>
                  </a:lnTo>
                  <a:lnTo>
                    <a:pt x="17" y="1158"/>
                  </a:lnTo>
                  <a:lnTo>
                    <a:pt x="9" y="1181"/>
                  </a:lnTo>
                  <a:lnTo>
                    <a:pt x="4" y="1205"/>
                  </a:lnTo>
                  <a:lnTo>
                    <a:pt x="1" y="1228"/>
                  </a:lnTo>
                  <a:lnTo>
                    <a:pt x="0" y="1251"/>
                  </a:lnTo>
                  <a:lnTo>
                    <a:pt x="0" y="1275"/>
                  </a:lnTo>
                  <a:lnTo>
                    <a:pt x="1" y="1298"/>
                  </a:lnTo>
                  <a:lnTo>
                    <a:pt x="4" y="1322"/>
                  </a:lnTo>
                  <a:lnTo>
                    <a:pt x="8" y="1345"/>
                  </a:lnTo>
                  <a:lnTo>
                    <a:pt x="15" y="1367"/>
                  </a:lnTo>
                  <a:lnTo>
                    <a:pt x="23" y="1390"/>
                  </a:lnTo>
                  <a:lnTo>
                    <a:pt x="23" y="1390"/>
                  </a:lnTo>
                  <a:lnTo>
                    <a:pt x="24" y="1393"/>
                  </a:lnTo>
                  <a:lnTo>
                    <a:pt x="4567" y="1393"/>
                  </a:lnTo>
                  <a:lnTo>
                    <a:pt x="4567" y="1393"/>
                  </a:lnTo>
                  <a:lnTo>
                    <a:pt x="4562" y="1371"/>
                  </a:lnTo>
                  <a:lnTo>
                    <a:pt x="4555" y="1348"/>
                  </a:lnTo>
                  <a:lnTo>
                    <a:pt x="4548" y="1326"/>
                  </a:lnTo>
                  <a:lnTo>
                    <a:pt x="4539" y="1304"/>
                  </a:lnTo>
                  <a:lnTo>
                    <a:pt x="4529" y="1283"/>
                  </a:lnTo>
                  <a:lnTo>
                    <a:pt x="4518" y="1263"/>
                  </a:lnTo>
                  <a:lnTo>
                    <a:pt x="4506" y="1243"/>
                  </a:lnTo>
                  <a:lnTo>
                    <a:pt x="4494" y="1224"/>
                  </a:lnTo>
                  <a:lnTo>
                    <a:pt x="4480" y="1206"/>
                  </a:lnTo>
                  <a:lnTo>
                    <a:pt x="4465" y="1188"/>
                  </a:lnTo>
                  <a:lnTo>
                    <a:pt x="4449" y="1171"/>
                  </a:lnTo>
                  <a:lnTo>
                    <a:pt x="4432" y="1155"/>
                  </a:lnTo>
                  <a:lnTo>
                    <a:pt x="4414" y="1140"/>
                  </a:lnTo>
                  <a:lnTo>
                    <a:pt x="4396" y="1126"/>
                  </a:lnTo>
                  <a:lnTo>
                    <a:pt x="4376" y="1113"/>
                  </a:lnTo>
                  <a:lnTo>
                    <a:pt x="4356" y="1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6" name="Freeform 65"/>
            <p:cNvSpPr/>
            <p:nvPr/>
          </p:nvSpPr>
          <p:spPr bwMode="auto">
            <a:xfrm>
              <a:off x="5738813" y="1095376"/>
              <a:ext cx="2417763" cy="738188"/>
            </a:xfrm>
            <a:custGeom>
              <a:avLst/>
              <a:gdLst>
                <a:gd name="T0" fmla="*/ 4277 w 4567"/>
                <a:gd name="T1" fmla="*/ 1070 h 1393"/>
                <a:gd name="T2" fmla="*/ 4136 w 4567"/>
                <a:gd name="T3" fmla="*/ 1055 h 1393"/>
                <a:gd name="T4" fmla="*/ 3998 w 4567"/>
                <a:gd name="T5" fmla="*/ 1088 h 1393"/>
                <a:gd name="T6" fmla="*/ 3921 w 4567"/>
                <a:gd name="T7" fmla="*/ 1107 h 1393"/>
                <a:gd name="T8" fmla="*/ 3900 w 4567"/>
                <a:gd name="T9" fmla="*/ 1002 h 1393"/>
                <a:gd name="T10" fmla="*/ 3862 w 4567"/>
                <a:gd name="T11" fmla="*/ 901 h 1393"/>
                <a:gd name="T12" fmla="*/ 3805 w 4567"/>
                <a:gd name="T13" fmla="*/ 809 h 1393"/>
                <a:gd name="T14" fmla="*/ 3734 w 4567"/>
                <a:gd name="T15" fmla="*/ 727 h 1393"/>
                <a:gd name="T16" fmla="*/ 3649 w 4567"/>
                <a:gd name="T17" fmla="*/ 661 h 1393"/>
                <a:gd name="T18" fmla="*/ 3554 w 4567"/>
                <a:gd name="T19" fmla="*/ 608 h 1393"/>
                <a:gd name="T20" fmla="*/ 3473 w 4567"/>
                <a:gd name="T21" fmla="*/ 582 h 1393"/>
                <a:gd name="T22" fmla="*/ 3366 w 4567"/>
                <a:gd name="T23" fmla="*/ 565 h 1393"/>
                <a:gd name="T24" fmla="*/ 3258 w 4567"/>
                <a:gd name="T25" fmla="*/ 568 h 1393"/>
                <a:gd name="T26" fmla="*/ 3153 w 4567"/>
                <a:gd name="T27" fmla="*/ 589 h 1393"/>
                <a:gd name="T28" fmla="*/ 3052 w 4567"/>
                <a:gd name="T29" fmla="*/ 628 h 1393"/>
                <a:gd name="T30" fmla="*/ 2960 w 4567"/>
                <a:gd name="T31" fmla="*/ 684 h 1393"/>
                <a:gd name="T32" fmla="*/ 2894 w 4567"/>
                <a:gd name="T33" fmla="*/ 741 h 1393"/>
                <a:gd name="T34" fmla="*/ 2878 w 4567"/>
                <a:gd name="T35" fmla="*/ 585 h 1393"/>
                <a:gd name="T36" fmla="*/ 2827 w 4567"/>
                <a:gd name="T37" fmla="*/ 437 h 1393"/>
                <a:gd name="T38" fmla="*/ 2747 w 4567"/>
                <a:gd name="T39" fmla="*/ 301 h 1393"/>
                <a:gd name="T40" fmla="*/ 2641 w 4567"/>
                <a:gd name="T41" fmla="*/ 185 h 1393"/>
                <a:gd name="T42" fmla="*/ 2515 w 4567"/>
                <a:gd name="T43" fmla="*/ 92 h 1393"/>
                <a:gd name="T44" fmla="*/ 2372 w 4567"/>
                <a:gd name="T45" fmla="*/ 29 h 1393"/>
                <a:gd name="T46" fmla="*/ 2249 w 4567"/>
                <a:gd name="T47" fmla="*/ 4 h 1393"/>
                <a:gd name="T48" fmla="*/ 2093 w 4567"/>
                <a:gd name="T49" fmla="*/ 5 h 1393"/>
                <a:gd name="T50" fmla="*/ 1940 w 4567"/>
                <a:gd name="T51" fmla="*/ 40 h 1393"/>
                <a:gd name="T52" fmla="*/ 1796 w 4567"/>
                <a:gd name="T53" fmla="*/ 105 h 1393"/>
                <a:gd name="T54" fmla="*/ 1670 w 4567"/>
                <a:gd name="T55" fmla="*/ 197 h 1393"/>
                <a:gd name="T56" fmla="*/ 1565 w 4567"/>
                <a:gd name="T57" fmla="*/ 312 h 1393"/>
                <a:gd name="T58" fmla="*/ 1488 w 4567"/>
                <a:gd name="T59" fmla="*/ 449 h 1393"/>
                <a:gd name="T60" fmla="*/ 1402 w 4567"/>
                <a:gd name="T61" fmla="*/ 346 h 1393"/>
                <a:gd name="T62" fmla="*/ 1263 w 4567"/>
                <a:gd name="T63" fmla="*/ 251 h 1393"/>
                <a:gd name="T64" fmla="*/ 1104 w 4567"/>
                <a:gd name="T65" fmla="*/ 199 h 1393"/>
                <a:gd name="T66" fmla="*/ 971 w 4567"/>
                <a:gd name="T67" fmla="*/ 193 h 1393"/>
                <a:gd name="T68" fmla="*/ 807 w 4567"/>
                <a:gd name="T69" fmla="*/ 231 h 1393"/>
                <a:gd name="T70" fmla="*/ 661 w 4567"/>
                <a:gd name="T71" fmla="*/ 313 h 1393"/>
                <a:gd name="T72" fmla="*/ 567 w 4567"/>
                <a:gd name="T73" fmla="*/ 408 h 1393"/>
                <a:gd name="T74" fmla="*/ 499 w 4567"/>
                <a:gd name="T75" fmla="*/ 515 h 1393"/>
                <a:gd name="T76" fmla="*/ 435 w 4567"/>
                <a:gd name="T77" fmla="*/ 716 h 1393"/>
                <a:gd name="T78" fmla="*/ 418 w 4567"/>
                <a:gd name="T79" fmla="*/ 930 h 1393"/>
                <a:gd name="T80" fmla="*/ 418 w 4567"/>
                <a:gd name="T81" fmla="*/ 1050 h 1393"/>
                <a:gd name="T82" fmla="*/ 333 w 4567"/>
                <a:gd name="T83" fmla="*/ 996 h 1393"/>
                <a:gd name="T84" fmla="*/ 218 w 4567"/>
                <a:gd name="T85" fmla="*/ 986 h 1393"/>
                <a:gd name="T86" fmla="*/ 109 w 4567"/>
                <a:gd name="T87" fmla="*/ 1028 h 1393"/>
                <a:gd name="T88" fmla="*/ 46 w 4567"/>
                <a:gd name="T89" fmla="*/ 1096 h 1393"/>
                <a:gd name="T90" fmla="*/ 4 w 4567"/>
                <a:gd name="T91" fmla="*/ 1205 h 1393"/>
                <a:gd name="T92" fmla="*/ 4 w 4567"/>
                <a:gd name="T93" fmla="*/ 1322 h 1393"/>
                <a:gd name="T94" fmla="*/ 24 w 4567"/>
                <a:gd name="T95" fmla="*/ 1393 h 1393"/>
                <a:gd name="T96" fmla="*/ 4548 w 4567"/>
                <a:gd name="T97" fmla="*/ 1326 h 1393"/>
                <a:gd name="T98" fmla="*/ 4494 w 4567"/>
                <a:gd name="T99" fmla="*/ 1224 h 1393"/>
                <a:gd name="T100" fmla="*/ 4414 w 4567"/>
                <a:gd name="T101" fmla="*/ 1140 h 1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67" h="1393">
                  <a:moveTo>
                    <a:pt x="4356" y="1101"/>
                  </a:moveTo>
                  <a:lnTo>
                    <a:pt x="4356" y="1101"/>
                  </a:lnTo>
                  <a:lnTo>
                    <a:pt x="4330" y="1089"/>
                  </a:lnTo>
                  <a:lnTo>
                    <a:pt x="4304" y="1078"/>
                  </a:lnTo>
                  <a:lnTo>
                    <a:pt x="4277" y="1070"/>
                  </a:lnTo>
                  <a:lnTo>
                    <a:pt x="4249" y="1064"/>
                  </a:lnTo>
                  <a:lnTo>
                    <a:pt x="4221" y="1059"/>
                  </a:lnTo>
                  <a:lnTo>
                    <a:pt x="4193" y="1055"/>
                  </a:lnTo>
                  <a:lnTo>
                    <a:pt x="4164" y="1054"/>
                  </a:lnTo>
                  <a:lnTo>
                    <a:pt x="4136" y="1055"/>
                  </a:lnTo>
                  <a:lnTo>
                    <a:pt x="4107" y="1058"/>
                  </a:lnTo>
                  <a:lnTo>
                    <a:pt x="4079" y="1062"/>
                  </a:lnTo>
                  <a:lnTo>
                    <a:pt x="4051" y="1070"/>
                  </a:lnTo>
                  <a:lnTo>
                    <a:pt x="4024" y="1077"/>
                  </a:lnTo>
                  <a:lnTo>
                    <a:pt x="3998" y="1088"/>
                  </a:lnTo>
                  <a:lnTo>
                    <a:pt x="3972" y="1100"/>
                  </a:lnTo>
                  <a:lnTo>
                    <a:pt x="3947" y="1113"/>
                  </a:lnTo>
                  <a:lnTo>
                    <a:pt x="3922" y="1129"/>
                  </a:lnTo>
                  <a:lnTo>
                    <a:pt x="3922" y="1129"/>
                  </a:lnTo>
                  <a:lnTo>
                    <a:pt x="3921" y="1107"/>
                  </a:lnTo>
                  <a:lnTo>
                    <a:pt x="3919" y="1087"/>
                  </a:lnTo>
                  <a:lnTo>
                    <a:pt x="3915" y="1065"/>
                  </a:lnTo>
                  <a:lnTo>
                    <a:pt x="3911" y="1044"/>
                  </a:lnTo>
                  <a:lnTo>
                    <a:pt x="3907" y="1022"/>
                  </a:lnTo>
                  <a:lnTo>
                    <a:pt x="3900" y="1002"/>
                  </a:lnTo>
                  <a:lnTo>
                    <a:pt x="3894" y="981"/>
                  </a:lnTo>
                  <a:lnTo>
                    <a:pt x="3887" y="960"/>
                  </a:lnTo>
                  <a:lnTo>
                    <a:pt x="3879" y="941"/>
                  </a:lnTo>
                  <a:lnTo>
                    <a:pt x="3870" y="920"/>
                  </a:lnTo>
                  <a:lnTo>
                    <a:pt x="3862" y="901"/>
                  </a:lnTo>
                  <a:lnTo>
                    <a:pt x="3851" y="883"/>
                  </a:lnTo>
                  <a:lnTo>
                    <a:pt x="3841" y="863"/>
                  </a:lnTo>
                  <a:lnTo>
                    <a:pt x="3829" y="845"/>
                  </a:lnTo>
                  <a:lnTo>
                    <a:pt x="3818" y="827"/>
                  </a:lnTo>
                  <a:lnTo>
                    <a:pt x="3805" y="809"/>
                  </a:lnTo>
                  <a:lnTo>
                    <a:pt x="3791" y="792"/>
                  </a:lnTo>
                  <a:lnTo>
                    <a:pt x="3778" y="775"/>
                  </a:lnTo>
                  <a:lnTo>
                    <a:pt x="3763" y="759"/>
                  </a:lnTo>
                  <a:lnTo>
                    <a:pt x="3749" y="743"/>
                  </a:lnTo>
                  <a:lnTo>
                    <a:pt x="3734" y="727"/>
                  </a:lnTo>
                  <a:lnTo>
                    <a:pt x="3718" y="713"/>
                  </a:lnTo>
                  <a:lnTo>
                    <a:pt x="3701" y="699"/>
                  </a:lnTo>
                  <a:lnTo>
                    <a:pt x="3684" y="685"/>
                  </a:lnTo>
                  <a:lnTo>
                    <a:pt x="3667" y="673"/>
                  </a:lnTo>
                  <a:lnTo>
                    <a:pt x="3649" y="661"/>
                  </a:lnTo>
                  <a:lnTo>
                    <a:pt x="3631" y="648"/>
                  </a:lnTo>
                  <a:lnTo>
                    <a:pt x="3613" y="638"/>
                  </a:lnTo>
                  <a:lnTo>
                    <a:pt x="3593" y="627"/>
                  </a:lnTo>
                  <a:lnTo>
                    <a:pt x="3575" y="618"/>
                  </a:lnTo>
                  <a:lnTo>
                    <a:pt x="3554" y="608"/>
                  </a:lnTo>
                  <a:lnTo>
                    <a:pt x="3535" y="601"/>
                  </a:lnTo>
                  <a:lnTo>
                    <a:pt x="3535" y="601"/>
                  </a:lnTo>
                  <a:lnTo>
                    <a:pt x="3514" y="594"/>
                  </a:lnTo>
                  <a:lnTo>
                    <a:pt x="3494" y="587"/>
                  </a:lnTo>
                  <a:lnTo>
                    <a:pt x="3473" y="582"/>
                  </a:lnTo>
                  <a:lnTo>
                    <a:pt x="3451" y="577"/>
                  </a:lnTo>
                  <a:lnTo>
                    <a:pt x="3431" y="572"/>
                  </a:lnTo>
                  <a:lnTo>
                    <a:pt x="3409" y="570"/>
                  </a:lnTo>
                  <a:lnTo>
                    <a:pt x="3388" y="567"/>
                  </a:lnTo>
                  <a:lnTo>
                    <a:pt x="3366" y="565"/>
                  </a:lnTo>
                  <a:lnTo>
                    <a:pt x="3344" y="565"/>
                  </a:lnTo>
                  <a:lnTo>
                    <a:pt x="3323" y="563"/>
                  </a:lnTo>
                  <a:lnTo>
                    <a:pt x="3302" y="565"/>
                  </a:lnTo>
                  <a:lnTo>
                    <a:pt x="3280" y="566"/>
                  </a:lnTo>
                  <a:lnTo>
                    <a:pt x="3258" y="568"/>
                  </a:lnTo>
                  <a:lnTo>
                    <a:pt x="3236" y="571"/>
                  </a:lnTo>
                  <a:lnTo>
                    <a:pt x="3216" y="574"/>
                  </a:lnTo>
                  <a:lnTo>
                    <a:pt x="3194" y="578"/>
                  </a:lnTo>
                  <a:lnTo>
                    <a:pt x="3173" y="583"/>
                  </a:lnTo>
                  <a:lnTo>
                    <a:pt x="3153" y="589"/>
                  </a:lnTo>
                  <a:lnTo>
                    <a:pt x="3132" y="595"/>
                  </a:lnTo>
                  <a:lnTo>
                    <a:pt x="3111" y="602"/>
                  </a:lnTo>
                  <a:lnTo>
                    <a:pt x="3091" y="611"/>
                  </a:lnTo>
                  <a:lnTo>
                    <a:pt x="3071" y="619"/>
                  </a:lnTo>
                  <a:lnTo>
                    <a:pt x="3052" y="628"/>
                  </a:lnTo>
                  <a:lnTo>
                    <a:pt x="3032" y="638"/>
                  </a:lnTo>
                  <a:lnTo>
                    <a:pt x="3013" y="648"/>
                  </a:lnTo>
                  <a:lnTo>
                    <a:pt x="2995" y="659"/>
                  </a:lnTo>
                  <a:lnTo>
                    <a:pt x="2977" y="672"/>
                  </a:lnTo>
                  <a:lnTo>
                    <a:pt x="2960" y="684"/>
                  </a:lnTo>
                  <a:lnTo>
                    <a:pt x="2943" y="697"/>
                  </a:lnTo>
                  <a:lnTo>
                    <a:pt x="2926" y="712"/>
                  </a:lnTo>
                  <a:lnTo>
                    <a:pt x="2910" y="726"/>
                  </a:lnTo>
                  <a:lnTo>
                    <a:pt x="2894" y="741"/>
                  </a:lnTo>
                  <a:lnTo>
                    <a:pt x="2894" y="741"/>
                  </a:lnTo>
                  <a:lnTo>
                    <a:pt x="2894" y="709"/>
                  </a:lnTo>
                  <a:lnTo>
                    <a:pt x="2892" y="678"/>
                  </a:lnTo>
                  <a:lnTo>
                    <a:pt x="2888" y="646"/>
                  </a:lnTo>
                  <a:lnTo>
                    <a:pt x="2884" y="616"/>
                  </a:lnTo>
                  <a:lnTo>
                    <a:pt x="2878" y="585"/>
                  </a:lnTo>
                  <a:lnTo>
                    <a:pt x="2870" y="555"/>
                  </a:lnTo>
                  <a:lnTo>
                    <a:pt x="2861" y="525"/>
                  </a:lnTo>
                  <a:lnTo>
                    <a:pt x="2851" y="494"/>
                  </a:lnTo>
                  <a:lnTo>
                    <a:pt x="2841" y="465"/>
                  </a:lnTo>
                  <a:lnTo>
                    <a:pt x="2827" y="437"/>
                  </a:lnTo>
                  <a:lnTo>
                    <a:pt x="2814" y="408"/>
                  </a:lnTo>
                  <a:lnTo>
                    <a:pt x="2799" y="381"/>
                  </a:lnTo>
                  <a:lnTo>
                    <a:pt x="2782" y="353"/>
                  </a:lnTo>
                  <a:lnTo>
                    <a:pt x="2765" y="328"/>
                  </a:lnTo>
                  <a:lnTo>
                    <a:pt x="2747" y="301"/>
                  </a:lnTo>
                  <a:lnTo>
                    <a:pt x="2728" y="277"/>
                  </a:lnTo>
                  <a:lnTo>
                    <a:pt x="2708" y="253"/>
                  </a:lnTo>
                  <a:lnTo>
                    <a:pt x="2686" y="230"/>
                  </a:lnTo>
                  <a:lnTo>
                    <a:pt x="2665" y="207"/>
                  </a:lnTo>
                  <a:lnTo>
                    <a:pt x="2641" y="185"/>
                  </a:lnTo>
                  <a:lnTo>
                    <a:pt x="2618" y="164"/>
                  </a:lnTo>
                  <a:lnTo>
                    <a:pt x="2594" y="145"/>
                  </a:lnTo>
                  <a:lnTo>
                    <a:pt x="2569" y="126"/>
                  </a:lnTo>
                  <a:lnTo>
                    <a:pt x="2542" y="109"/>
                  </a:lnTo>
                  <a:lnTo>
                    <a:pt x="2515" y="92"/>
                  </a:lnTo>
                  <a:lnTo>
                    <a:pt x="2488" y="78"/>
                  </a:lnTo>
                  <a:lnTo>
                    <a:pt x="2459" y="63"/>
                  </a:lnTo>
                  <a:lnTo>
                    <a:pt x="2431" y="51"/>
                  </a:lnTo>
                  <a:lnTo>
                    <a:pt x="2402" y="40"/>
                  </a:lnTo>
                  <a:lnTo>
                    <a:pt x="2372" y="29"/>
                  </a:lnTo>
                  <a:lnTo>
                    <a:pt x="2342" y="21"/>
                  </a:lnTo>
                  <a:lnTo>
                    <a:pt x="2311" y="14"/>
                  </a:lnTo>
                  <a:lnTo>
                    <a:pt x="2311" y="14"/>
                  </a:lnTo>
                  <a:lnTo>
                    <a:pt x="2281" y="9"/>
                  </a:lnTo>
                  <a:lnTo>
                    <a:pt x="2249" y="4"/>
                  </a:lnTo>
                  <a:lnTo>
                    <a:pt x="2218" y="1"/>
                  </a:lnTo>
                  <a:lnTo>
                    <a:pt x="2186" y="0"/>
                  </a:lnTo>
                  <a:lnTo>
                    <a:pt x="2156" y="0"/>
                  </a:lnTo>
                  <a:lnTo>
                    <a:pt x="2124" y="3"/>
                  </a:lnTo>
                  <a:lnTo>
                    <a:pt x="2093" y="5"/>
                  </a:lnTo>
                  <a:lnTo>
                    <a:pt x="2062" y="10"/>
                  </a:lnTo>
                  <a:lnTo>
                    <a:pt x="2031" y="15"/>
                  </a:lnTo>
                  <a:lnTo>
                    <a:pt x="2000" y="22"/>
                  </a:lnTo>
                  <a:lnTo>
                    <a:pt x="1970" y="31"/>
                  </a:lnTo>
                  <a:lnTo>
                    <a:pt x="1940" y="40"/>
                  </a:lnTo>
                  <a:lnTo>
                    <a:pt x="1911" y="50"/>
                  </a:lnTo>
                  <a:lnTo>
                    <a:pt x="1881" y="62"/>
                  </a:lnTo>
                  <a:lnTo>
                    <a:pt x="1852" y="75"/>
                  </a:lnTo>
                  <a:lnTo>
                    <a:pt x="1824" y="90"/>
                  </a:lnTo>
                  <a:lnTo>
                    <a:pt x="1796" y="105"/>
                  </a:lnTo>
                  <a:lnTo>
                    <a:pt x="1770" y="122"/>
                  </a:lnTo>
                  <a:lnTo>
                    <a:pt x="1744" y="139"/>
                  </a:lnTo>
                  <a:lnTo>
                    <a:pt x="1719" y="157"/>
                  </a:lnTo>
                  <a:lnTo>
                    <a:pt x="1693" y="176"/>
                  </a:lnTo>
                  <a:lnTo>
                    <a:pt x="1670" y="197"/>
                  </a:lnTo>
                  <a:lnTo>
                    <a:pt x="1647" y="219"/>
                  </a:lnTo>
                  <a:lnTo>
                    <a:pt x="1625" y="241"/>
                  </a:lnTo>
                  <a:lnTo>
                    <a:pt x="1603" y="264"/>
                  </a:lnTo>
                  <a:lnTo>
                    <a:pt x="1584" y="288"/>
                  </a:lnTo>
                  <a:lnTo>
                    <a:pt x="1565" y="312"/>
                  </a:lnTo>
                  <a:lnTo>
                    <a:pt x="1546" y="339"/>
                  </a:lnTo>
                  <a:lnTo>
                    <a:pt x="1531" y="366"/>
                  </a:lnTo>
                  <a:lnTo>
                    <a:pt x="1515" y="392"/>
                  </a:lnTo>
                  <a:lnTo>
                    <a:pt x="1500" y="420"/>
                  </a:lnTo>
                  <a:lnTo>
                    <a:pt x="1488" y="449"/>
                  </a:lnTo>
                  <a:lnTo>
                    <a:pt x="1488" y="449"/>
                  </a:lnTo>
                  <a:lnTo>
                    <a:pt x="1469" y="421"/>
                  </a:lnTo>
                  <a:lnTo>
                    <a:pt x="1448" y="395"/>
                  </a:lnTo>
                  <a:lnTo>
                    <a:pt x="1425" y="370"/>
                  </a:lnTo>
                  <a:lnTo>
                    <a:pt x="1402" y="346"/>
                  </a:lnTo>
                  <a:lnTo>
                    <a:pt x="1376" y="324"/>
                  </a:lnTo>
                  <a:lnTo>
                    <a:pt x="1350" y="304"/>
                  </a:lnTo>
                  <a:lnTo>
                    <a:pt x="1322" y="284"/>
                  </a:lnTo>
                  <a:lnTo>
                    <a:pt x="1294" y="267"/>
                  </a:lnTo>
                  <a:lnTo>
                    <a:pt x="1263" y="251"/>
                  </a:lnTo>
                  <a:lnTo>
                    <a:pt x="1233" y="237"/>
                  </a:lnTo>
                  <a:lnTo>
                    <a:pt x="1202" y="225"/>
                  </a:lnTo>
                  <a:lnTo>
                    <a:pt x="1170" y="214"/>
                  </a:lnTo>
                  <a:lnTo>
                    <a:pt x="1137" y="205"/>
                  </a:lnTo>
                  <a:lnTo>
                    <a:pt x="1104" y="199"/>
                  </a:lnTo>
                  <a:lnTo>
                    <a:pt x="1072" y="194"/>
                  </a:lnTo>
                  <a:lnTo>
                    <a:pt x="1038" y="192"/>
                  </a:lnTo>
                  <a:lnTo>
                    <a:pt x="1038" y="192"/>
                  </a:lnTo>
                  <a:lnTo>
                    <a:pt x="1004" y="192"/>
                  </a:lnTo>
                  <a:lnTo>
                    <a:pt x="971" y="193"/>
                  </a:lnTo>
                  <a:lnTo>
                    <a:pt x="937" y="197"/>
                  </a:lnTo>
                  <a:lnTo>
                    <a:pt x="904" y="203"/>
                  </a:lnTo>
                  <a:lnTo>
                    <a:pt x="871" y="210"/>
                  </a:lnTo>
                  <a:lnTo>
                    <a:pt x="839" y="220"/>
                  </a:lnTo>
                  <a:lnTo>
                    <a:pt x="807" y="231"/>
                  </a:lnTo>
                  <a:lnTo>
                    <a:pt x="777" y="244"/>
                  </a:lnTo>
                  <a:lnTo>
                    <a:pt x="746" y="259"/>
                  </a:lnTo>
                  <a:lnTo>
                    <a:pt x="717" y="276"/>
                  </a:lnTo>
                  <a:lnTo>
                    <a:pt x="688" y="294"/>
                  </a:lnTo>
                  <a:lnTo>
                    <a:pt x="661" y="313"/>
                  </a:lnTo>
                  <a:lnTo>
                    <a:pt x="636" y="335"/>
                  </a:lnTo>
                  <a:lnTo>
                    <a:pt x="610" y="358"/>
                  </a:lnTo>
                  <a:lnTo>
                    <a:pt x="587" y="383"/>
                  </a:lnTo>
                  <a:lnTo>
                    <a:pt x="567" y="408"/>
                  </a:lnTo>
                  <a:lnTo>
                    <a:pt x="567" y="408"/>
                  </a:lnTo>
                  <a:lnTo>
                    <a:pt x="553" y="425"/>
                  </a:lnTo>
                  <a:lnTo>
                    <a:pt x="541" y="442"/>
                  </a:lnTo>
                  <a:lnTo>
                    <a:pt x="529" y="460"/>
                  </a:lnTo>
                  <a:lnTo>
                    <a:pt x="519" y="479"/>
                  </a:lnTo>
                  <a:lnTo>
                    <a:pt x="499" y="515"/>
                  </a:lnTo>
                  <a:lnTo>
                    <a:pt x="482" y="554"/>
                  </a:lnTo>
                  <a:lnTo>
                    <a:pt x="467" y="593"/>
                  </a:lnTo>
                  <a:lnTo>
                    <a:pt x="454" y="633"/>
                  </a:lnTo>
                  <a:lnTo>
                    <a:pt x="444" y="674"/>
                  </a:lnTo>
                  <a:lnTo>
                    <a:pt x="435" y="716"/>
                  </a:lnTo>
                  <a:lnTo>
                    <a:pt x="428" y="758"/>
                  </a:lnTo>
                  <a:lnTo>
                    <a:pt x="423" y="801"/>
                  </a:lnTo>
                  <a:lnTo>
                    <a:pt x="421" y="844"/>
                  </a:lnTo>
                  <a:lnTo>
                    <a:pt x="420" y="888"/>
                  </a:lnTo>
                  <a:lnTo>
                    <a:pt x="418" y="930"/>
                  </a:lnTo>
                  <a:lnTo>
                    <a:pt x="420" y="974"/>
                  </a:lnTo>
                  <a:lnTo>
                    <a:pt x="423" y="1018"/>
                  </a:lnTo>
                  <a:lnTo>
                    <a:pt x="426" y="1060"/>
                  </a:lnTo>
                  <a:lnTo>
                    <a:pt x="426" y="1060"/>
                  </a:lnTo>
                  <a:lnTo>
                    <a:pt x="418" y="1050"/>
                  </a:lnTo>
                  <a:lnTo>
                    <a:pt x="411" y="1042"/>
                  </a:lnTo>
                  <a:lnTo>
                    <a:pt x="393" y="1027"/>
                  </a:lnTo>
                  <a:lnTo>
                    <a:pt x="375" y="1014"/>
                  </a:lnTo>
                  <a:lnTo>
                    <a:pt x="354" y="1004"/>
                  </a:lnTo>
                  <a:lnTo>
                    <a:pt x="333" y="996"/>
                  </a:lnTo>
                  <a:lnTo>
                    <a:pt x="310" y="988"/>
                  </a:lnTo>
                  <a:lnTo>
                    <a:pt x="287" y="985"/>
                  </a:lnTo>
                  <a:lnTo>
                    <a:pt x="264" y="984"/>
                  </a:lnTo>
                  <a:lnTo>
                    <a:pt x="241" y="984"/>
                  </a:lnTo>
                  <a:lnTo>
                    <a:pt x="218" y="986"/>
                  </a:lnTo>
                  <a:lnTo>
                    <a:pt x="195" y="990"/>
                  </a:lnTo>
                  <a:lnTo>
                    <a:pt x="172" y="997"/>
                  </a:lnTo>
                  <a:lnTo>
                    <a:pt x="150" y="1005"/>
                  </a:lnTo>
                  <a:lnTo>
                    <a:pt x="129" y="1015"/>
                  </a:lnTo>
                  <a:lnTo>
                    <a:pt x="109" y="1028"/>
                  </a:lnTo>
                  <a:lnTo>
                    <a:pt x="91" y="1043"/>
                  </a:lnTo>
                  <a:lnTo>
                    <a:pt x="91" y="1043"/>
                  </a:lnTo>
                  <a:lnTo>
                    <a:pt x="75" y="1060"/>
                  </a:lnTo>
                  <a:lnTo>
                    <a:pt x="59" y="1077"/>
                  </a:lnTo>
                  <a:lnTo>
                    <a:pt x="46" y="1096"/>
                  </a:lnTo>
                  <a:lnTo>
                    <a:pt x="35" y="1116"/>
                  </a:lnTo>
                  <a:lnTo>
                    <a:pt x="25" y="1138"/>
                  </a:lnTo>
                  <a:lnTo>
                    <a:pt x="17" y="1158"/>
                  </a:lnTo>
                  <a:lnTo>
                    <a:pt x="9" y="1181"/>
                  </a:lnTo>
                  <a:lnTo>
                    <a:pt x="4" y="1205"/>
                  </a:lnTo>
                  <a:lnTo>
                    <a:pt x="1" y="1228"/>
                  </a:lnTo>
                  <a:lnTo>
                    <a:pt x="0" y="1251"/>
                  </a:lnTo>
                  <a:lnTo>
                    <a:pt x="0" y="1275"/>
                  </a:lnTo>
                  <a:lnTo>
                    <a:pt x="1" y="1298"/>
                  </a:lnTo>
                  <a:lnTo>
                    <a:pt x="4" y="1322"/>
                  </a:lnTo>
                  <a:lnTo>
                    <a:pt x="8" y="1345"/>
                  </a:lnTo>
                  <a:lnTo>
                    <a:pt x="15" y="1367"/>
                  </a:lnTo>
                  <a:lnTo>
                    <a:pt x="23" y="1390"/>
                  </a:lnTo>
                  <a:lnTo>
                    <a:pt x="23" y="1390"/>
                  </a:lnTo>
                  <a:lnTo>
                    <a:pt x="24" y="1393"/>
                  </a:lnTo>
                  <a:lnTo>
                    <a:pt x="4567" y="1393"/>
                  </a:lnTo>
                  <a:lnTo>
                    <a:pt x="4567" y="1393"/>
                  </a:lnTo>
                  <a:lnTo>
                    <a:pt x="4562" y="1371"/>
                  </a:lnTo>
                  <a:lnTo>
                    <a:pt x="4555" y="1348"/>
                  </a:lnTo>
                  <a:lnTo>
                    <a:pt x="4548" y="1326"/>
                  </a:lnTo>
                  <a:lnTo>
                    <a:pt x="4539" y="1304"/>
                  </a:lnTo>
                  <a:lnTo>
                    <a:pt x="4529" y="1283"/>
                  </a:lnTo>
                  <a:lnTo>
                    <a:pt x="4518" y="1263"/>
                  </a:lnTo>
                  <a:lnTo>
                    <a:pt x="4506" y="1243"/>
                  </a:lnTo>
                  <a:lnTo>
                    <a:pt x="4494" y="1224"/>
                  </a:lnTo>
                  <a:lnTo>
                    <a:pt x="4480" y="1206"/>
                  </a:lnTo>
                  <a:lnTo>
                    <a:pt x="4465" y="1188"/>
                  </a:lnTo>
                  <a:lnTo>
                    <a:pt x="4449" y="1171"/>
                  </a:lnTo>
                  <a:lnTo>
                    <a:pt x="4432" y="1155"/>
                  </a:lnTo>
                  <a:lnTo>
                    <a:pt x="4414" y="1140"/>
                  </a:lnTo>
                  <a:lnTo>
                    <a:pt x="4396" y="1126"/>
                  </a:lnTo>
                  <a:lnTo>
                    <a:pt x="4376" y="1113"/>
                  </a:lnTo>
                  <a:lnTo>
                    <a:pt x="4356" y="1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7" name="Freeform 66"/>
            <p:cNvSpPr/>
            <p:nvPr/>
          </p:nvSpPr>
          <p:spPr bwMode="auto">
            <a:xfrm>
              <a:off x="9775825" y="576263"/>
              <a:ext cx="2416175" cy="738188"/>
            </a:xfrm>
            <a:custGeom>
              <a:avLst/>
              <a:gdLst>
                <a:gd name="T0" fmla="*/ 4277 w 4566"/>
                <a:gd name="T1" fmla="*/ 1070 h 1394"/>
                <a:gd name="T2" fmla="*/ 4136 w 4566"/>
                <a:gd name="T3" fmla="*/ 1055 h 1394"/>
                <a:gd name="T4" fmla="*/ 3998 w 4566"/>
                <a:gd name="T5" fmla="*/ 1088 h 1394"/>
                <a:gd name="T6" fmla="*/ 3921 w 4566"/>
                <a:gd name="T7" fmla="*/ 1108 h 1394"/>
                <a:gd name="T8" fmla="*/ 3901 w 4566"/>
                <a:gd name="T9" fmla="*/ 1002 h 1394"/>
                <a:gd name="T10" fmla="*/ 3862 w 4566"/>
                <a:gd name="T11" fmla="*/ 902 h 1394"/>
                <a:gd name="T12" fmla="*/ 3805 w 4566"/>
                <a:gd name="T13" fmla="*/ 810 h 1394"/>
                <a:gd name="T14" fmla="*/ 3734 w 4566"/>
                <a:gd name="T15" fmla="*/ 728 h 1394"/>
                <a:gd name="T16" fmla="*/ 3649 w 4566"/>
                <a:gd name="T17" fmla="*/ 660 h 1394"/>
                <a:gd name="T18" fmla="*/ 3555 w 4566"/>
                <a:gd name="T19" fmla="*/ 609 h 1394"/>
                <a:gd name="T20" fmla="*/ 3473 w 4566"/>
                <a:gd name="T21" fmla="*/ 582 h 1394"/>
                <a:gd name="T22" fmla="*/ 3366 w 4566"/>
                <a:gd name="T23" fmla="*/ 566 h 1394"/>
                <a:gd name="T24" fmla="*/ 3258 w 4566"/>
                <a:gd name="T25" fmla="*/ 568 h 1394"/>
                <a:gd name="T26" fmla="*/ 3153 w 4566"/>
                <a:gd name="T27" fmla="*/ 589 h 1394"/>
                <a:gd name="T28" fmla="*/ 3052 w 4566"/>
                <a:gd name="T29" fmla="*/ 629 h 1394"/>
                <a:gd name="T30" fmla="*/ 2960 w 4566"/>
                <a:gd name="T31" fmla="*/ 685 h 1394"/>
                <a:gd name="T32" fmla="*/ 2894 w 4566"/>
                <a:gd name="T33" fmla="*/ 741 h 1394"/>
                <a:gd name="T34" fmla="*/ 2878 w 4566"/>
                <a:gd name="T35" fmla="*/ 585 h 1394"/>
                <a:gd name="T36" fmla="*/ 2827 w 4566"/>
                <a:gd name="T37" fmla="*/ 437 h 1394"/>
                <a:gd name="T38" fmla="*/ 2747 w 4566"/>
                <a:gd name="T39" fmla="*/ 302 h 1394"/>
                <a:gd name="T40" fmla="*/ 2642 w 4566"/>
                <a:gd name="T41" fmla="*/ 186 h 1394"/>
                <a:gd name="T42" fmla="*/ 2515 w 4566"/>
                <a:gd name="T43" fmla="*/ 93 h 1394"/>
                <a:gd name="T44" fmla="*/ 2372 w 4566"/>
                <a:gd name="T45" fmla="*/ 30 h 1394"/>
                <a:gd name="T46" fmla="*/ 2249 w 4566"/>
                <a:gd name="T47" fmla="*/ 5 h 1394"/>
                <a:gd name="T48" fmla="*/ 2093 w 4566"/>
                <a:gd name="T49" fmla="*/ 5 h 1394"/>
                <a:gd name="T50" fmla="*/ 1940 w 4566"/>
                <a:gd name="T51" fmla="*/ 40 h 1394"/>
                <a:gd name="T52" fmla="*/ 1797 w 4566"/>
                <a:gd name="T53" fmla="*/ 104 h 1394"/>
                <a:gd name="T54" fmla="*/ 1670 w 4566"/>
                <a:gd name="T55" fmla="*/ 197 h 1394"/>
                <a:gd name="T56" fmla="*/ 1565 w 4566"/>
                <a:gd name="T57" fmla="*/ 313 h 1394"/>
                <a:gd name="T58" fmla="*/ 1488 w 4566"/>
                <a:gd name="T59" fmla="*/ 449 h 1394"/>
                <a:gd name="T60" fmla="*/ 1402 w 4566"/>
                <a:gd name="T61" fmla="*/ 347 h 1394"/>
                <a:gd name="T62" fmla="*/ 1264 w 4566"/>
                <a:gd name="T63" fmla="*/ 251 h 1394"/>
                <a:gd name="T64" fmla="*/ 1105 w 4566"/>
                <a:gd name="T65" fmla="*/ 199 h 1394"/>
                <a:gd name="T66" fmla="*/ 971 w 4566"/>
                <a:gd name="T67" fmla="*/ 193 h 1394"/>
                <a:gd name="T68" fmla="*/ 807 w 4566"/>
                <a:gd name="T69" fmla="*/ 231 h 1394"/>
                <a:gd name="T70" fmla="*/ 661 w 4566"/>
                <a:gd name="T71" fmla="*/ 313 h 1394"/>
                <a:gd name="T72" fmla="*/ 566 w 4566"/>
                <a:gd name="T73" fmla="*/ 408 h 1394"/>
                <a:gd name="T74" fmla="*/ 499 w 4566"/>
                <a:gd name="T75" fmla="*/ 515 h 1394"/>
                <a:gd name="T76" fmla="*/ 436 w 4566"/>
                <a:gd name="T77" fmla="*/ 716 h 1394"/>
                <a:gd name="T78" fmla="*/ 419 w 4566"/>
                <a:gd name="T79" fmla="*/ 931 h 1394"/>
                <a:gd name="T80" fmla="*/ 419 w 4566"/>
                <a:gd name="T81" fmla="*/ 1051 h 1394"/>
                <a:gd name="T82" fmla="*/ 334 w 4566"/>
                <a:gd name="T83" fmla="*/ 996 h 1394"/>
                <a:gd name="T84" fmla="*/ 218 w 4566"/>
                <a:gd name="T85" fmla="*/ 986 h 1394"/>
                <a:gd name="T86" fmla="*/ 109 w 4566"/>
                <a:gd name="T87" fmla="*/ 1028 h 1394"/>
                <a:gd name="T88" fmla="*/ 46 w 4566"/>
                <a:gd name="T89" fmla="*/ 1096 h 1394"/>
                <a:gd name="T90" fmla="*/ 5 w 4566"/>
                <a:gd name="T91" fmla="*/ 1204 h 1394"/>
                <a:gd name="T92" fmla="*/ 5 w 4566"/>
                <a:gd name="T93" fmla="*/ 1322 h 1394"/>
                <a:gd name="T94" fmla="*/ 24 w 4566"/>
                <a:gd name="T95" fmla="*/ 1394 h 1394"/>
                <a:gd name="T96" fmla="*/ 4548 w 4566"/>
                <a:gd name="T97" fmla="*/ 1326 h 1394"/>
                <a:gd name="T98" fmla="*/ 4494 w 4566"/>
                <a:gd name="T99" fmla="*/ 1224 h 1394"/>
                <a:gd name="T100" fmla="*/ 4414 w 4566"/>
                <a:gd name="T101" fmla="*/ 1140 h 1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66" h="1394">
                  <a:moveTo>
                    <a:pt x="4356" y="1101"/>
                  </a:moveTo>
                  <a:lnTo>
                    <a:pt x="4356" y="1101"/>
                  </a:lnTo>
                  <a:lnTo>
                    <a:pt x="4330" y="1089"/>
                  </a:lnTo>
                  <a:lnTo>
                    <a:pt x="4304" y="1078"/>
                  </a:lnTo>
                  <a:lnTo>
                    <a:pt x="4277" y="1070"/>
                  </a:lnTo>
                  <a:lnTo>
                    <a:pt x="4249" y="1064"/>
                  </a:lnTo>
                  <a:lnTo>
                    <a:pt x="4221" y="1059"/>
                  </a:lnTo>
                  <a:lnTo>
                    <a:pt x="4193" y="1055"/>
                  </a:lnTo>
                  <a:lnTo>
                    <a:pt x="4164" y="1055"/>
                  </a:lnTo>
                  <a:lnTo>
                    <a:pt x="4136" y="1055"/>
                  </a:lnTo>
                  <a:lnTo>
                    <a:pt x="4107" y="1059"/>
                  </a:lnTo>
                  <a:lnTo>
                    <a:pt x="4079" y="1064"/>
                  </a:lnTo>
                  <a:lnTo>
                    <a:pt x="4051" y="1070"/>
                  </a:lnTo>
                  <a:lnTo>
                    <a:pt x="4025" y="1078"/>
                  </a:lnTo>
                  <a:lnTo>
                    <a:pt x="3998" y="1088"/>
                  </a:lnTo>
                  <a:lnTo>
                    <a:pt x="3971" y="1100"/>
                  </a:lnTo>
                  <a:lnTo>
                    <a:pt x="3947" y="1115"/>
                  </a:lnTo>
                  <a:lnTo>
                    <a:pt x="3923" y="1129"/>
                  </a:lnTo>
                  <a:lnTo>
                    <a:pt x="3923" y="1129"/>
                  </a:lnTo>
                  <a:lnTo>
                    <a:pt x="3921" y="1108"/>
                  </a:lnTo>
                  <a:lnTo>
                    <a:pt x="3919" y="1087"/>
                  </a:lnTo>
                  <a:lnTo>
                    <a:pt x="3915" y="1065"/>
                  </a:lnTo>
                  <a:lnTo>
                    <a:pt x="3912" y="1044"/>
                  </a:lnTo>
                  <a:lnTo>
                    <a:pt x="3907" y="1023"/>
                  </a:lnTo>
                  <a:lnTo>
                    <a:pt x="3901" y="1002"/>
                  </a:lnTo>
                  <a:lnTo>
                    <a:pt x="3895" y="981"/>
                  </a:lnTo>
                  <a:lnTo>
                    <a:pt x="3887" y="962"/>
                  </a:lnTo>
                  <a:lnTo>
                    <a:pt x="3879" y="941"/>
                  </a:lnTo>
                  <a:lnTo>
                    <a:pt x="3870" y="921"/>
                  </a:lnTo>
                  <a:lnTo>
                    <a:pt x="3862" y="902"/>
                  </a:lnTo>
                  <a:lnTo>
                    <a:pt x="3851" y="883"/>
                  </a:lnTo>
                  <a:lnTo>
                    <a:pt x="3841" y="863"/>
                  </a:lnTo>
                  <a:lnTo>
                    <a:pt x="3829" y="845"/>
                  </a:lnTo>
                  <a:lnTo>
                    <a:pt x="3818" y="827"/>
                  </a:lnTo>
                  <a:lnTo>
                    <a:pt x="3805" y="810"/>
                  </a:lnTo>
                  <a:lnTo>
                    <a:pt x="3791" y="793"/>
                  </a:lnTo>
                  <a:lnTo>
                    <a:pt x="3778" y="776"/>
                  </a:lnTo>
                  <a:lnTo>
                    <a:pt x="3763" y="759"/>
                  </a:lnTo>
                  <a:lnTo>
                    <a:pt x="3749" y="743"/>
                  </a:lnTo>
                  <a:lnTo>
                    <a:pt x="3734" y="728"/>
                  </a:lnTo>
                  <a:lnTo>
                    <a:pt x="3719" y="714"/>
                  </a:lnTo>
                  <a:lnTo>
                    <a:pt x="3702" y="699"/>
                  </a:lnTo>
                  <a:lnTo>
                    <a:pt x="3685" y="686"/>
                  </a:lnTo>
                  <a:lnTo>
                    <a:pt x="3668" y="673"/>
                  </a:lnTo>
                  <a:lnTo>
                    <a:pt x="3649" y="660"/>
                  </a:lnTo>
                  <a:lnTo>
                    <a:pt x="3631" y="648"/>
                  </a:lnTo>
                  <a:lnTo>
                    <a:pt x="3613" y="637"/>
                  </a:lnTo>
                  <a:lnTo>
                    <a:pt x="3594" y="628"/>
                  </a:lnTo>
                  <a:lnTo>
                    <a:pt x="3574" y="618"/>
                  </a:lnTo>
                  <a:lnTo>
                    <a:pt x="3555" y="609"/>
                  </a:lnTo>
                  <a:lnTo>
                    <a:pt x="3535" y="601"/>
                  </a:lnTo>
                  <a:lnTo>
                    <a:pt x="3535" y="601"/>
                  </a:lnTo>
                  <a:lnTo>
                    <a:pt x="3515" y="594"/>
                  </a:lnTo>
                  <a:lnTo>
                    <a:pt x="3494" y="588"/>
                  </a:lnTo>
                  <a:lnTo>
                    <a:pt x="3473" y="582"/>
                  </a:lnTo>
                  <a:lnTo>
                    <a:pt x="3451" y="577"/>
                  </a:lnTo>
                  <a:lnTo>
                    <a:pt x="3431" y="573"/>
                  </a:lnTo>
                  <a:lnTo>
                    <a:pt x="3409" y="569"/>
                  </a:lnTo>
                  <a:lnTo>
                    <a:pt x="3388" y="567"/>
                  </a:lnTo>
                  <a:lnTo>
                    <a:pt x="3366" y="566"/>
                  </a:lnTo>
                  <a:lnTo>
                    <a:pt x="3345" y="565"/>
                  </a:lnTo>
                  <a:lnTo>
                    <a:pt x="3323" y="565"/>
                  </a:lnTo>
                  <a:lnTo>
                    <a:pt x="3301" y="565"/>
                  </a:lnTo>
                  <a:lnTo>
                    <a:pt x="3280" y="566"/>
                  </a:lnTo>
                  <a:lnTo>
                    <a:pt x="3258" y="568"/>
                  </a:lnTo>
                  <a:lnTo>
                    <a:pt x="3237" y="571"/>
                  </a:lnTo>
                  <a:lnTo>
                    <a:pt x="3216" y="574"/>
                  </a:lnTo>
                  <a:lnTo>
                    <a:pt x="3194" y="579"/>
                  </a:lnTo>
                  <a:lnTo>
                    <a:pt x="3173" y="584"/>
                  </a:lnTo>
                  <a:lnTo>
                    <a:pt x="3153" y="589"/>
                  </a:lnTo>
                  <a:lnTo>
                    <a:pt x="3132" y="596"/>
                  </a:lnTo>
                  <a:lnTo>
                    <a:pt x="3112" y="603"/>
                  </a:lnTo>
                  <a:lnTo>
                    <a:pt x="3091" y="611"/>
                  </a:lnTo>
                  <a:lnTo>
                    <a:pt x="3071" y="619"/>
                  </a:lnTo>
                  <a:lnTo>
                    <a:pt x="3052" y="629"/>
                  </a:lnTo>
                  <a:lnTo>
                    <a:pt x="3033" y="639"/>
                  </a:lnTo>
                  <a:lnTo>
                    <a:pt x="3013" y="648"/>
                  </a:lnTo>
                  <a:lnTo>
                    <a:pt x="2995" y="660"/>
                  </a:lnTo>
                  <a:lnTo>
                    <a:pt x="2977" y="671"/>
                  </a:lnTo>
                  <a:lnTo>
                    <a:pt x="2960" y="685"/>
                  </a:lnTo>
                  <a:lnTo>
                    <a:pt x="2943" y="698"/>
                  </a:lnTo>
                  <a:lnTo>
                    <a:pt x="2926" y="711"/>
                  </a:lnTo>
                  <a:lnTo>
                    <a:pt x="2910" y="726"/>
                  </a:lnTo>
                  <a:lnTo>
                    <a:pt x="2894" y="741"/>
                  </a:lnTo>
                  <a:lnTo>
                    <a:pt x="2894" y="741"/>
                  </a:lnTo>
                  <a:lnTo>
                    <a:pt x="2894" y="709"/>
                  </a:lnTo>
                  <a:lnTo>
                    <a:pt x="2892" y="677"/>
                  </a:lnTo>
                  <a:lnTo>
                    <a:pt x="2888" y="647"/>
                  </a:lnTo>
                  <a:lnTo>
                    <a:pt x="2884" y="616"/>
                  </a:lnTo>
                  <a:lnTo>
                    <a:pt x="2878" y="585"/>
                  </a:lnTo>
                  <a:lnTo>
                    <a:pt x="2870" y="555"/>
                  </a:lnTo>
                  <a:lnTo>
                    <a:pt x="2861" y="524"/>
                  </a:lnTo>
                  <a:lnTo>
                    <a:pt x="2852" y="495"/>
                  </a:lnTo>
                  <a:lnTo>
                    <a:pt x="2840" y="466"/>
                  </a:lnTo>
                  <a:lnTo>
                    <a:pt x="2827" y="437"/>
                  </a:lnTo>
                  <a:lnTo>
                    <a:pt x="2814" y="409"/>
                  </a:lnTo>
                  <a:lnTo>
                    <a:pt x="2798" y="381"/>
                  </a:lnTo>
                  <a:lnTo>
                    <a:pt x="2782" y="355"/>
                  </a:lnTo>
                  <a:lnTo>
                    <a:pt x="2765" y="328"/>
                  </a:lnTo>
                  <a:lnTo>
                    <a:pt x="2747" y="302"/>
                  </a:lnTo>
                  <a:lnTo>
                    <a:pt x="2728" y="277"/>
                  </a:lnTo>
                  <a:lnTo>
                    <a:pt x="2708" y="253"/>
                  </a:lnTo>
                  <a:lnTo>
                    <a:pt x="2687" y="229"/>
                  </a:lnTo>
                  <a:lnTo>
                    <a:pt x="2665" y="206"/>
                  </a:lnTo>
                  <a:lnTo>
                    <a:pt x="2642" y="186"/>
                  </a:lnTo>
                  <a:lnTo>
                    <a:pt x="2619" y="165"/>
                  </a:lnTo>
                  <a:lnTo>
                    <a:pt x="2593" y="146"/>
                  </a:lnTo>
                  <a:lnTo>
                    <a:pt x="2569" y="126"/>
                  </a:lnTo>
                  <a:lnTo>
                    <a:pt x="2542" y="109"/>
                  </a:lnTo>
                  <a:lnTo>
                    <a:pt x="2515" y="93"/>
                  </a:lnTo>
                  <a:lnTo>
                    <a:pt x="2487" y="78"/>
                  </a:lnTo>
                  <a:lnTo>
                    <a:pt x="2460" y="64"/>
                  </a:lnTo>
                  <a:lnTo>
                    <a:pt x="2432" y="51"/>
                  </a:lnTo>
                  <a:lnTo>
                    <a:pt x="2402" y="40"/>
                  </a:lnTo>
                  <a:lnTo>
                    <a:pt x="2372" y="30"/>
                  </a:lnTo>
                  <a:lnTo>
                    <a:pt x="2342" y="22"/>
                  </a:lnTo>
                  <a:lnTo>
                    <a:pt x="2311" y="15"/>
                  </a:lnTo>
                  <a:lnTo>
                    <a:pt x="2311" y="15"/>
                  </a:lnTo>
                  <a:lnTo>
                    <a:pt x="2281" y="8"/>
                  </a:lnTo>
                  <a:lnTo>
                    <a:pt x="2249" y="5"/>
                  </a:lnTo>
                  <a:lnTo>
                    <a:pt x="2218" y="1"/>
                  </a:lnTo>
                  <a:lnTo>
                    <a:pt x="2186" y="0"/>
                  </a:lnTo>
                  <a:lnTo>
                    <a:pt x="2156" y="1"/>
                  </a:lnTo>
                  <a:lnTo>
                    <a:pt x="2124" y="2"/>
                  </a:lnTo>
                  <a:lnTo>
                    <a:pt x="2093" y="5"/>
                  </a:lnTo>
                  <a:lnTo>
                    <a:pt x="2063" y="10"/>
                  </a:lnTo>
                  <a:lnTo>
                    <a:pt x="2031" y="16"/>
                  </a:lnTo>
                  <a:lnTo>
                    <a:pt x="2001" y="22"/>
                  </a:lnTo>
                  <a:lnTo>
                    <a:pt x="1970" y="30"/>
                  </a:lnTo>
                  <a:lnTo>
                    <a:pt x="1940" y="40"/>
                  </a:lnTo>
                  <a:lnTo>
                    <a:pt x="1911" y="51"/>
                  </a:lnTo>
                  <a:lnTo>
                    <a:pt x="1882" y="62"/>
                  </a:lnTo>
                  <a:lnTo>
                    <a:pt x="1852" y="75"/>
                  </a:lnTo>
                  <a:lnTo>
                    <a:pt x="1825" y="90"/>
                  </a:lnTo>
                  <a:lnTo>
                    <a:pt x="1797" y="104"/>
                  </a:lnTo>
                  <a:lnTo>
                    <a:pt x="1770" y="121"/>
                  </a:lnTo>
                  <a:lnTo>
                    <a:pt x="1744" y="138"/>
                  </a:lnTo>
                  <a:lnTo>
                    <a:pt x="1719" y="157"/>
                  </a:lnTo>
                  <a:lnTo>
                    <a:pt x="1693" y="176"/>
                  </a:lnTo>
                  <a:lnTo>
                    <a:pt x="1670" y="197"/>
                  </a:lnTo>
                  <a:lnTo>
                    <a:pt x="1647" y="219"/>
                  </a:lnTo>
                  <a:lnTo>
                    <a:pt x="1625" y="240"/>
                  </a:lnTo>
                  <a:lnTo>
                    <a:pt x="1604" y="263"/>
                  </a:lnTo>
                  <a:lnTo>
                    <a:pt x="1584" y="288"/>
                  </a:lnTo>
                  <a:lnTo>
                    <a:pt x="1565" y="313"/>
                  </a:lnTo>
                  <a:lnTo>
                    <a:pt x="1547" y="339"/>
                  </a:lnTo>
                  <a:lnTo>
                    <a:pt x="1531" y="365"/>
                  </a:lnTo>
                  <a:lnTo>
                    <a:pt x="1515" y="392"/>
                  </a:lnTo>
                  <a:lnTo>
                    <a:pt x="1500" y="420"/>
                  </a:lnTo>
                  <a:lnTo>
                    <a:pt x="1488" y="449"/>
                  </a:lnTo>
                  <a:lnTo>
                    <a:pt x="1488" y="449"/>
                  </a:lnTo>
                  <a:lnTo>
                    <a:pt x="1469" y="421"/>
                  </a:lnTo>
                  <a:lnTo>
                    <a:pt x="1448" y="396"/>
                  </a:lnTo>
                  <a:lnTo>
                    <a:pt x="1425" y="370"/>
                  </a:lnTo>
                  <a:lnTo>
                    <a:pt x="1402" y="347"/>
                  </a:lnTo>
                  <a:lnTo>
                    <a:pt x="1377" y="324"/>
                  </a:lnTo>
                  <a:lnTo>
                    <a:pt x="1350" y="304"/>
                  </a:lnTo>
                  <a:lnTo>
                    <a:pt x="1322" y="285"/>
                  </a:lnTo>
                  <a:lnTo>
                    <a:pt x="1293" y="267"/>
                  </a:lnTo>
                  <a:lnTo>
                    <a:pt x="1264" y="251"/>
                  </a:lnTo>
                  <a:lnTo>
                    <a:pt x="1233" y="238"/>
                  </a:lnTo>
                  <a:lnTo>
                    <a:pt x="1202" y="225"/>
                  </a:lnTo>
                  <a:lnTo>
                    <a:pt x="1170" y="215"/>
                  </a:lnTo>
                  <a:lnTo>
                    <a:pt x="1137" y="206"/>
                  </a:lnTo>
                  <a:lnTo>
                    <a:pt x="1105" y="199"/>
                  </a:lnTo>
                  <a:lnTo>
                    <a:pt x="1071" y="194"/>
                  </a:lnTo>
                  <a:lnTo>
                    <a:pt x="1038" y="192"/>
                  </a:lnTo>
                  <a:lnTo>
                    <a:pt x="1038" y="192"/>
                  </a:lnTo>
                  <a:lnTo>
                    <a:pt x="1004" y="192"/>
                  </a:lnTo>
                  <a:lnTo>
                    <a:pt x="971" y="193"/>
                  </a:lnTo>
                  <a:lnTo>
                    <a:pt x="937" y="197"/>
                  </a:lnTo>
                  <a:lnTo>
                    <a:pt x="904" y="203"/>
                  </a:lnTo>
                  <a:lnTo>
                    <a:pt x="871" y="210"/>
                  </a:lnTo>
                  <a:lnTo>
                    <a:pt x="839" y="220"/>
                  </a:lnTo>
                  <a:lnTo>
                    <a:pt x="807" y="231"/>
                  </a:lnTo>
                  <a:lnTo>
                    <a:pt x="777" y="244"/>
                  </a:lnTo>
                  <a:lnTo>
                    <a:pt x="746" y="259"/>
                  </a:lnTo>
                  <a:lnTo>
                    <a:pt x="717" y="276"/>
                  </a:lnTo>
                  <a:lnTo>
                    <a:pt x="688" y="294"/>
                  </a:lnTo>
                  <a:lnTo>
                    <a:pt x="661" y="313"/>
                  </a:lnTo>
                  <a:lnTo>
                    <a:pt x="636" y="335"/>
                  </a:lnTo>
                  <a:lnTo>
                    <a:pt x="610" y="358"/>
                  </a:lnTo>
                  <a:lnTo>
                    <a:pt x="587" y="382"/>
                  </a:lnTo>
                  <a:lnTo>
                    <a:pt x="566" y="408"/>
                  </a:lnTo>
                  <a:lnTo>
                    <a:pt x="566" y="408"/>
                  </a:lnTo>
                  <a:lnTo>
                    <a:pt x="553" y="425"/>
                  </a:lnTo>
                  <a:lnTo>
                    <a:pt x="541" y="442"/>
                  </a:lnTo>
                  <a:lnTo>
                    <a:pt x="529" y="460"/>
                  </a:lnTo>
                  <a:lnTo>
                    <a:pt x="518" y="478"/>
                  </a:lnTo>
                  <a:lnTo>
                    <a:pt x="499" y="515"/>
                  </a:lnTo>
                  <a:lnTo>
                    <a:pt x="482" y="554"/>
                  </a:lnTo>
                  <a:lnTo>
                    <a:pt x="467" y="592"/>
                  </a:lnTo>
                  <a:lnTo>
                    <a:pt x="454" y="634"/>
                  </a:lnTo>
                  <a:lnTo>
                    <a:pt x="444" y="674"/>
                  </a:lnTo>
                  <a:lnTo>
                    <a:pt x="436" y="716"/>
                  </a:lnTo>
                  <a:lnTo>
                    <a:pt x="428" y="759"/>
                  </a:lnTo>
                  <a:lnTo>
                    <a:pt x="423" y="801"/>
                  </a:lnTo>
                  <a:lnTo>
                    <a:pt x="421" y="844"/>
                  </a:lnTo>
                  <a:lnTo>
                    <a:pt x="419" y="887"/>
                  </a:lnTo>
                  <a:lnTo>
                    <a:pt x="419" y="931"/>
                  </a:lnTo>
                  <a:lnTo>
                    <a:pt x="420" y="974"/>
                  </a:lnTo>
                  <a:lnTo>
                    <a:pt x="422" y="1017"/>
                  </a:lnTo>
                  <a:lnTo>
                    <a:pt x="426" y="1060"/>
                  </a:lnTo>
                  <a:lnTo>
                    <a:pt x="426" y="1060"/>
                  </a:lnTo>
                  <a:lnTo>
                    <a:pt x="419" y="1051"/>
                  </a:lnTo>
                  <a:lnTo>
                    <a:pt x="411" y="1043"/>
                  </a:lnTo>
                  <a:lnTo>
                    <a:pt x="393" y="1027"/>
                  </a:lnTo>
                  <a:lnTo>
                    <a:pt x="375" y="1015"/>
                  </a:lnTo>
                  <a:lnTo>
                    <a:pt x="354" y="1004"/>
                  </a:lnTo>
                  <a:lnTo>
                    <a:pt x="334" y="996"/>
                  </a:lnTo>
                  <a:lnTo>
                    <a:pt x="311" y="989"/>
                  </a:lnTo>
                  <a:lnTo>
                    <a:pt x="288" y="985"/>
                  </a:lnTo>
                  <a:lnTo>
                    <a:pt x="264" y="983"/>
                  </a:lnTo>
                  <a:lnTo>
                    <a:pt x="241" y="983"/>
                  </a:lnTo>
                  <a:lnTo>
                    <a:pt x="218" y="986"/>
                  </a:lnTo>
                  <a:lnTo>
                    <a:pt x="195" y="991"/>
                  </a:lnTo>
                  <a:lnTo>
                    <a:pt x="172" y="997"/>
                  </a:lnTo>
                  <a:lnTo>
                    <a:pt x="150" y="1005"/>
                  </a:lnTo>
                  <a:lnTo>
                    <a:pt x="130" y="1016"/>
                  </a:lnTo>
                  <a:lnTo>
                    <a:pt x="109" y="1028"/>
                  </a:lnTo>
                  <a:lnTo>
                    <a:pt x="91" y="1043"/>
                  </a:lnTo>
                  <a:lnTo>
                    <a:pt x="91" y="1043"/>
                  </a:lnTo>
                  <a:lnTo>
                    <a:pt x="75" y="1060"/>
                  </a:lnTo>
                  <a:lnTo>
                    <a:pt x="59" y="1078"/>
                  </a:lnTo>
                  <a:lnTo>
                    <a:pt x="46" y="1096"/>
                  </a:lnTo>
                  <a:lnTo>
                    <a:pt x="35" y="1117"/>
                  </a:lnTo>
                  <a:lnTo>
                    <a:pt x="25" y="1138"/>
                  </a:lnTo>
                  <a:lnTo>
                    <a:pt x="17" y="1159"/>
                  </a:lnTo>
                  <a:lnTo>
                    <a:pt x="9" y="1181"/>
                  </a:lnTo>
                  <a:lnTo>
                    <a:pt x="5" y="1204"/>
                  </a:lnTo>
                  <a:lnTo>
                    <a:pt x="1" y="1227"/>
                  </a:lnTo>
                  <a:lnTo>
                    <a:pt x="0" y="1252"/>
                  </a:lnTo>
                  <a:lnTo>
                    <a:pt x="0" y="1275"/>
                  </a:lnTo>
                  <a:lnTo>
                    <a:pt x="1" y="1299"/>
                  </a:lnTo>
                  <a:lnTo>
                    <a:pt x="5" y="1322"/>
                  </a:lnTo>
                  <a:lnTo>
                    <a:pt x="8" y="1345"/>
                  </a:lnTo>
                  <a:lnTo>
                    <a:pt x="16" y="1368"/>
                  </a:lnTo>
                  <a:lnTo>
                    <a:pt x="23" y="1390"/>
                  </a:lnTo>
                  <a:lnTo>
                    <a:pt x="23" y="1390"/>
                  </a:lnTo>
                  <a:lnTo>
                    <a:pt x="24" y="1394"/>
                  </a:lnTo>
                  <a:lnTo>
                    <a:pt x="4566" y="1394"/>
                  </a:lnTo>
                  <a:lnTo>
                    <a:pt x="4566" y="1394"/>
                  </a:lnTo>
                  <a:lnTo>
                    <a:pt x="4561" y="1371"/>
                  </a:lnTo>
                  <a:lnTo>
                    <a:pt x="4555" y="1348"/>
                  </a:lnTo>
                  <a:lnTo>
                    <a:pt x="4548" y="1326"/>
                  </a:lnTo>
                  <a:lnTo>
                    <a:pt x="4539" y="1305"/>
                  </a:lnTo>
                  <a:lnTo>
                    <a:pt x="4530" y="1283"/>
                  </a:lnTo>
                  <a:lnTo>
                    <a:pt x="4519" y="1263"/>
                  </a:lnTo>
                  <a:lnTo>
                    <a:pt x="4507" y="1243"/>
                  </a:lnTo>
                  <a:lnTo>
                    <a:pt x="4494" y="1224"/>
                  </a:lnTo>
                  <a:lnTo>
                    <a:pt x="4480" y="1206"/>
                  </a:lnTo>
                  <a:lnTo>
                    <a:pt x="4465" y="1187"/>
                  </a:lnTo>
                  <a:lnTo>
                    <a:pt x="4449" y="1170"/>
                  </a:lnTo>
                  <a:lnTo>
                    <a:pt x="4432" y="1155"/>
                  </a:lnTo>
                  <a:lnTo>
                    <a:pt x="4414" y="1140"/>
                  </a:lnTo>
                  <a:lnTo>
                    <a:pt x="4396" y="1127"/>
                  </a:lnTo>
                  <a:lnTo>
                    <a:pt x="4377" y="1113"/>
                  </a:lnTo>
                  <a:lnTo>
                    <a:pt x="4356" y="1101"/>
                  </a:lnTo>
                  <a:close/>
                </a:path>
              </a:pathLst>
            </a:custGeom>
            <a:solidFill>
              <a:srgbClr val="9DD5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8" name="Freeform 67"/>
            <p:cNvSpPr/>
            <p:nvPr/>
          </p:nvSpPr>
          <p:spPr bwMode="auto">
            <a:xfrm>
              <a:off x="9775825" y="576263"/>
              <a:ext cx="2416175" cy="738188"/>
            </a:xfrm>
            <a:custGeom>
              <a:avLst/>
              <a:gdLst>
                <a:gd name="T0" fmla="*/ 4277 w 4566"/>
                <a:gd name="T1" fmla="*/ 1070 h 1394"/>
                <a:gd name="T2" fmla="*/ 4136 w 4566"/>
                <a:gd name="T3" fmla="*/ 1055 h 1394"/>
                <a:gd name="T4" fmla="*/ 3998 w 4566"/>
                <a:gd name="T5" fmla="*/ 1088 h 1394"/>
                <a:gd name="T6" fmla="*/ 3921 w 4566"/>
                <a:gd name="T7" fmla="*/ 1108 h 1394"/>
                <a:gd name="T8" fmla="*/ 3901 w 4566"/>
                <a:gd name="T9" fmla="*/ 1002 h 1394"/>
                <a:gd name="T10" fmla="*/ 3862 w 4566"/>
                <a:gd name="T11" fmla="*/ 902 h 1394"/>
                <a:gd name="T12" fmla="*/ 3805 w 4566"/>
                <a:gd name="T13" fmla="*/ 810 h 1394"/>
                <a:gd name="T14" fmla="*/ 3734 w 4566"/>
                <a:gd name="T15" fmla="*/ 728 h 1394"/>
                <a:gd name="T16" fmla="*/ 3649 w 4566"/>
                <a:gd name="T17" fmla="*/ 660 h 1394"/>
                <a:gd name="T18" fmla="*/ 3555 w 4566"/>
                <a:gd name="T19" fmla="*/ 609 h 1394"/>
                <a:gd name="T20" fmla="*/ 3473 w 4566"/>
                <a:gd name="T21" fmla="*/ 582 h 1394"/>
                <a:gd name="T22" fmla="*/ 3366 w 4566"/>
                <a:gd name="T23" fmla="*/ 566 h 1394"/>
                <a:gd name="T24" fmla="*/ 3258 w 4566"/>
                <a:gd name="T25" fmla="*/ 568 h 1394"/>
                <a:gd name="T26" fmla="*/ 3153 w 4566"/>
                <a:gd name="T27" fmla="*/ 589 h 1394"/>
                <a:gd name="T28" fmla="*/ 3052 w 4566"/>
                <a:gd name="T29" fmla="*/ 629 h 1394"/>
                <a:gd name="T30" fmla="*/ 2960 w 4566"/>
                <a:gd name="T31" fmla="*/ 685 h 1394"/>
                <a:gd name="T32" fmla="*/ 2894 w 4566"/>
                <a:gd name="T33" fmla="*/ 741 h 1394"/>
                <a:gd name="T34" fmla="*/ 2878 w 4566"/>
                <a:gd name="T35" fmla="*/ 585 h 1394"/>
                <a:gd name="T36" fmla="*/ 2827 w 4566"/>
                <a:gd name="T37" fmla="*/ 437 h 1394"/>
                <a:gd name="T38" fmla="*/ 2747 w 4566"/>
                <a:gd name="T39" fmla="*/ 302 h 1394"/>
                <a:gd name="T40" fmla="*/ 2642 w 4566"/>
                <a:gd name="T41" fmla="*/ 186 h 1394"/>
                <a:gd name="T42" fmla="*/ 2515 w 4566"/>
                <a:gd name="T43" fmla="*/ 93 h 1394"/>
                <a:gd name="T44" fmla="*/ 2372 w 4566"/>
                <a:gd name="T45" fmla="*/ 30 h 1394"/>
                <a:gd name="T46" fmla="*/ 2249 w 4566"/>
                <a:gd name="T47" fmla="*/ 5 h 1394"/>
                <a:gd name="T48" fmla="*/ 2093 w 4566"/>
                <a:gd name="T49" fmla="*/ 5 h 1394"/>
                <a:gd name="T50" fmla="*/ 1940 w 4566"/>
                <a:gd name="T51" fmla="*/ 40 h 1394"/>
                <a:gd name="T52" fmla="*/ 1797 w 4566"/>
                <a:gd name="T53" fmla="*/ 104 h 1394"/>
                <a:gd name="T54" fmla="*/ 1670 w 4566"/>
                <a:gd name="T55" fmla="*/ 197 h 1394"/>
                <a:gd name="T56" fmla="*/ 1565 w 4566"/>
                <a:gd name="T57" fmla="*/ 313 h 1394"/>
                <a:gd name="T58" fmla="*/ 1488 w 4566"/>
                <a:gd name="T59" fmla="*/ 449 h 1394"/>
                <a:gd name="T60" fmla="*/ 1402 w 4566"/>
                <a:gd name="T61" fmla="*/ 347 h 1394"/>
                <a:gd name="T62" fmla="*/ 1264 w 4566"/>
                <a:gd name="T63" fmla="*/ 251 h 1394"/>
                <a:gd name="T64" fmla="*/ 1105 w 4566"/>
                <a:gd name="T65" fmla="*/ 199 h 1394"/>
                <a:gd name="T66" fmla="*/ 971 w 4566"/>
                <a:gd name="T67" fmla="*/ 193 h 1394"/>
                <a:gd name="T68" fmla="*/ 807 w 4566"/>
                <a:gd name="T69" fmla="*/ 231 h 1394"/>
                <a:gd name="T70" fmla="*/ 661 w 4566"/>
                <a:gd name="T71" fmla="*/ 313 h 1394"/>
                <a:gd name="T72" fmla="*/ 566 w 4566"/>
                <a:gd name="T73" fmla="*/ 408 h 1394"/>
                <a:gd name="T74" fmla="*/ 499 w 4566"/>
                <a:gd name="T75" fmla="*/ 515 h 1394"/>
                <a:gd name="T76" fmla="*/ 436 w 4566"/>
                <a:gd name="T77" fmla="*/ 716 h 1394"/>
                <a:gd name="T78" fmla="*/ 419 w 4566"/>
                <a:gd name="T79" fmla="*/ 931 h 1394"/>
                <a:gd name="T80" fmla="*/ 419 w 4566"/>
                <a:gd name="T81" fmla="*/ 1051 h 1394"/>
                <a:gd name="T82" fmla="*/ 334 w 4566"/>
                <a:gd name="T83" fmla="*/ 996 h 1394"/>
                <a:gd name="T84" fmla="*/ 218 w 4566"/>
                <a:gd name="T85" fmla="*/ 986 h 1394"/>
                <a:gd name="T86" fmla="*/ 109 w 4566"/>
                <a:gd name="T87" fmla="*/ 1028 h 1394"/>
                <a:gd name="T88" fmla="*/ 46 w 4566"/>
                <a:gd name="T89" fmla="*/ 1096 h 1394"/>
                <a:gd name="T90" fmla="*/ 5 w 4566"/>
                <a:gd name="T91" fmla="*/ 1204 h 1394"/>
                <a:gd name="T92" fmla="*/ 5 w 4566"/>
                <a:gd name="T93" fmla="*/ 1322 h 1394"/>
                <a:gd name="T94" fmla="*/ 24 w 4566"/>
                <a:gd name="T95" fmla="*/ 1394 h 1394"/>
                <a:gd name="T96" fmla="*/ 4548 w 4566"/>
                <a:gd name="T97" fmla="*/ 1326 h 1394"/>
                <a:gd name="T98" fmla="*/ 4494 w 4566"/>
                <a:gd name="T99" fmla="*/ 1224 h 1394"/>
                <a:gd name="T100" fmla="*/ 4414 w 4566"/>
                <a:gd name="T101" fmla="*/ 1140 h 1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66" h="1394">
                  <a:moveTo>
                    <a:pt x="4356" y="1101"/>
                  </a:moveTo>
                  <a:lnTo>
                    <a:pt x="4356" y="1101"/>
                  </a:lnTo>
                  <a:lnTo>
                    <a:pt x="4330" y="1089"/>
                  </a:lnTo>
                  <a:lnTo>
                    <a:pt x="4304" y="1078"/>
                  </a:lnTo>
                  <a:lnTo>
                    <a:pt x="4277" y="1070"/>
                  </a:lnTo>
                  <a:lnTo>
                    <a:pt x="4249" y="1064"/>
                  </a:lnTo>
                  <a:lnTo>
                    <a:pt x="4221" y="1059"/>
                  </a:lnTo>
                  <a:lnTo>
                    <a:pt x="4193" y="1055"/>
                  </a:lnTo>
                  <a:lnTo>
                    <a:pt x="4164" y="1055"/>
                  </a:lnTo>
                  <a:lnTo>
                    <a:pt x="4136" y="1055"/>
                  </a:lnTo>
                  <a:lnTo>
                    <a:pt x="4107" y="1059"/>
                  </a:lnTo>
                  <a:lnTo>
                    <a:pt x="4079" y="1064"/>
                  </a:lnTo>
                  <a:lnTo>
                    <a:pt x="4051" y="1070"/>
                  </a:lnTo>
                  <a:lnTo>
                    <a:pt x="4025" y="1078"/>
                  </a:lnTo>
                  <a:lnTo>
                    <a:pt x="3998" y="1088"/>
                  </a:lnTo>
                  <a:lnTo>
                    <a:pt x="3971" y="1100"/>
                  </a:lnTo>
                  <a:lnTo>
                    <a:pt x="3947" y="1115"/>
                  </a:lnTo>
                  <a:lnTo>
                    <a:pt x="3923" y="1129"/>
                  </a:lnTo>
                  <a:lnTo>
                    <a:pt x="3923" y="1129"/>
                  </a:lnTo>
                  <a:lnTo>
                    <a:pt x="3921" y="1108"/>
                  </a:lnTo>
                  <a:lnTo>
                    <a:pt x="3919" y="1087"/>
                  </a:lnTo>
                  <a:lnTo>
                    <a:pt x="3915" y="1065"/>
                  </a:lnTo>
                  <a:lnTo>
                    <a:pt x="3912" y="1044"/>
                  </a:lnTo>
                  <a:lnTo>
                    <a:pt x="3907" y="1023"/>
                  </a:lnTo>
                  <a:lnTo>
                    <a:pt x="3901" y="1002"/>
                  </a:lnTo>
                  <a:lnTo>
                    <a:pt x="3895" y="981"/>
                  </a:lnTo>
                  <a:lnTo>
                    <a:pt x="3887" y="962"/>
                  </a:lnTo>
                  <a:lnTo>
                    <a:pt x="3879" y="941"/>
                  </a:lnTo>
                  <a:lnTo>
                    <a:pt x="3870" y="921"/>
                  </a:lnTo>
                  <a:lnTo>
                    <a:pt x="3862" y="902"/>
                  </a:lnTo>
                  <a:lnTo>
                    <a:pt x="3851" y="883"/>
                  </a:lnTo>
                  <a:lnTo>
                    <a:pt x="3841" y="863"/>
                  </a:lnTo>
                  <a:lnTo>
                    <a:pt x="3829" y="845"/>
                  </a:lnTo>
                  <a:lnTo>
                    <a:pt x="3818" y="827"/>
                  </a:lnTo>
                  <a:lnTo>
                    <a:pt x="3805" y="810"/>
                  </a:lnTo>
                  <a:lnTo>
                    <a:pt x="3791" y="793"/>
                  </a:lnTo>
                  <a:lnTo>
                    <a:pt x="3778" y="776"/>
                  </a:lnTo>
                  <a:lnTo>
                    <a:pt x="3763" y="759"/>
                  </a:lnTo>
                  <a:lnTo>
                    <a:pt x="3749" y="743"/>
                  </a:lnTo>
                  <a:lnTo>
                    <a:pt x="3734" y="728"/>
                  </a:lnTo>
                  <a:lnTo>
                    <a:pt x="3719" y="714"/>
                  </a:lnTo>
                  <a:lnTo>
                    <a:pt x="3702" y="699"/>
                  </a:lnTo>
                  <a:lnTo>
                    <a:pt x="3685" y="686"/>
                  </a:lnTo>
                  <a:lnTo>
                    <a:pt x="3668" y="673"/>
                  </a:lnTo>
                  <a:lnTo>
                    <a:pt x="3649" y="660"/>
                  </a:lnTo>
                  <a:lnTo>
                    <a:pt x="3631" y="648"/>
                  </a:lnTo>
                  <a:lnTo>
                    <a:pt x="3613" y="637"/>
                  </a:lnTo>
                  <a:lnTo>
                    <a:pt x="3594" y="628"/>
                  </a:lnTo>
                  <a:lnTo>
                    <a:pt x="3574" y="618"/>
                  </a:lnTo>
                  <a:lnTo>
                    <a:pt x="3555" y="609"/>
                  </a:lnTo>
                  <a:lnTo>
                    <a:pt x="3535" y="601"/>
                  </a:lnTo>
                  <a:lnTo>
                    <a:pt x="3535" y="601"/>
                  </a:lnTo>
                  <a:lnTo>
                    <a:pt x="3515" y="594"/>
                  </a:lnTo>
                  <a:lnTo>
                    <a:pt x="3494" y="588"/>
                  </a:lnTo>
                  <a:lnTo>
                    <a:pt x="3473" y="582"/>
                  </a:lnTo>
                  <a:lnTo>
                    <a:pt x="3451" y="577"/>
                  </a:lnTo>
                  <a:lnTo>
                    <a:pt x="3431" y="573"/>
                  </a:lnTo>
                  <a:lnTo>
                    <a:pt x="3409" y="569"/>
                  </a:lnTo>
                  <a:lnTo>
                    <a:pt x="3388" y="567"/>
                  </a:lnTo>
                  <a:lnTo>
                    <a:pt x="3366" y="566"/>
                  </a:lnTo>
                  <a:lnTo>
                    <a:pt x="3345" y="565"/>
                  </a:lnTo>
                  <a:lnTo>
                    <a:pt x="3323" y="565"/>
                  </a:lnTo>
                  <a:lnTo>
                    <a:pt x="3301" y="565"/>
                  </a:lnTo>
                  <a:lnTo>
                    <a:pt x="3280" y="566"/>
                  </a:lnTo>
                  <a:lnTo>
                    <a:pt x="3258" y="568"/>
                  </a:lnTo>
                  <a:lnTo>
                    <a:pt x="3237" y="571"/>
                  </a:lnTo>
                  <a:lnTo>
                    <a:pt x="3216" y="574"/>
                  </a:lnTo>
                  <a:lnTo>
                    <a:pt x="3194" y="579"/>
                  </a:lnTo>
                  <a:lnTo>
                    <a:pt x="3173" y="584"/>
                  </a:lnTo>
                  <a:lnTo>
                    <a:pt x="3153" y="589"/>
                  </a:lnTo>
                  <a:lnTo>
                    <a:pt x="3132" y="596"/>
                  </a:lnTo>
                  <a:lnTo>
                    <a:pt x="3112" y="603"/>
                  </a:lnTo>
                  <a:lnTo>
                    <a:pt x="3091" y="611"/>
                  </a:lnTo>
                  <a:lnTo>
                    <a:pt x="3071" y="619"/>
                  </a:lnTo>
                  <a:lnTo>
                    <a:pt x="3052" y="629"/>
                  </a:lnTo>
                  <a:lnTo>
                    <a:pt x="3033" y="639"/>
                  </a:lnTo>
                  <a:lnTo>
                    <a:pt x="3013" y="648"/>
                  </a:lnTo>
                  <a:lnTo>
                    <a:pt x="2995" y="660"/>
                  </a:lnTo>
                  <a:lnTo>
                    <a:pt x="2977" y="671"/>
                  </a:lnTo>
                  <a:lnTo>
                    <a:pt x="2960" y="685"/>
                  </a:lnTo>
                  <a:lnTo>
                    <a:pt x="2943" y="698"/>
                  </a:lnTo>
                  <a:lnTo>
                    <a:pt x="2926" y="711"/>
                  </a:lnTo>
                  <a:lnTo>
                    <a:pt x="2910" y="726"/>
                  </a:lnTo>
                  <a:lnTo>
                    <a:pt x="2894" y="741"/>
                  </a:lnTo>
                  <a:lnTo>
                    <a:pt x="2894" y="741"/>
                  </a:lnTo>
                  <a:lnTo>
                    <a:pt x="2894" y="709"/>
                  </a:lnTo>
                  <a:lnTo>
                    <a:pt x="2892" y="677"/>
                  </a:lnTo>
                  <a:lnTo>
                    <a:pt x="2888" y="647"/>
                  </a:lnTo>
                  <a:lnTo>
                    <a:pt x="2884" y="616"/>
                  </a:lnTo>
                  <a:lnTo>
                    <a:pt x="2878" y="585"/>
                  </a:lnTo>
                  <a:lnTo>
                    <a:pt x="2870" y="555"/>
                  </a:lnTo>
                  <a:lnTo>
                    <a:pt x="2861" y="524"/>
                  </a:lnTo>
                  <a:lnTo>
                    <a:pt x="2852" y="495"/>
                  </a:lnTo>
                  <a:lnTo>
                    <a:pt x="2840" y="466"/>
                  </a:lnTo>
                  <a:lnTo>
                    <a:pt x="2827" y="437"/>
                  </a:lnTo>
                  <a:lnTo>
                    <a:pt x="2814" y="409"/>
                  </a:lnTo>
                  <a:lnTo>
                    <a:pt x="2798" y="381"/>
                  </a:lnTo>
                  <a:lnTo>
                    <a:pt x="2782" y="355"/>
                  </a:lnTo>
                  <a:lnTo>
                    <a:pt x="2765" y="328"/>
                  </a:lnTo>
                  <a:lnTo>
                    <a:pt x="2747" y="302"/>
                  </a:lnTo>
                  <a:lnTo>
                    <a:pt x="2728" y="277"/>
                  </a:lnTo>
                  <a:lnTo>
                    <a:pt x="2708" y="253"/>
                  </a:lnTo>
                  <a:lnTo>
                    <a:pt x="2687" y="229"/>
                  </a:lnTo>
                  <a:lnTo>
                    <a:pt x="2665" y="206"/>
                  </a:lnTo>
                  <a:lnTo>
                    <a:pt x="2642" y="186"/>
                  </a:lnTo>
                  <a:lnTo>
                    <a:pt x="2619" y="165"/>
                  </a:lnTo>
                  <a:lnTo>
                    <a:pt x="2593" y="146"/>
                  </a:lnTo>
                  <a:lnTo>
                    <a:pt x="2569" y="126"/>
                  </a:lnTo>
                  <a:lnTo>
                    <a:pt x="2542" y="109"/>
                  </a:lnTo>
                  <a:lnTo>
                    <a:pt x="2515" y="93"/>
                  </a:lnTo>
                  <a:lnTo>
                    <a:pt x="2487" y="78"/>
                  </a:lnTo>
                  <a:lnTo>
                    <a:pt x="2460" y="64"/>
                  </a:lnTo>
                  <a:lnTo>
                    <a:pt x="2432" y="51"/>
                  </a:lnTo>
                  <a:lnTo>
                    <a:pt x="2402" y="40"/>
                  </a:lnTo>
                  <a:lnTo>
                    <a:pt x="2372" y="30"/>
                  </a:lnTo>
                  <a:lnTo>
                    <a:pt x="2342" y="22"/>
                  </a:lnTo>
                  <a:lnTo>
                    <a:pt x="2311" y="15"/>
                  </a:lnTo>
                  <a:lnTo>
                    <a:pt x="2311" y="15"/>
                  </a:lnTo>
                  <a:lnTo>
                    <a:pt x="2281" y="8"/>
                  </a:lnTo>
                  <a:lnTo>
                    <a:pt x="2249" y="5"/>
                  </a:lnTo>
                  <a:lnTo>
                    <a:pt x="2218" y="1"/>
                  </a:lnTo>
                  <a:lnTo>
                    <a:pt x="2186" y="0"/>
                  </a:lnTo>
                  <a:lnTo>
                    <a:pt x="2156" y="1"/>
                  </a:lnTo>
                  <a:lnTo>
                    <a:pt x="2124" y="2"/>
                  </a:lnTo>
                  <a:lnTo>
                    <a:pt x="2093" y="5"/>
                  </a:lnTo>
                  <a:lnTo>
                    <a:pt x="2063" y="10"/>
                  </a:lnTo>
                  <a:lnTo>
                    <a:pt x="2031" y="16"/>
                  </a:lnTo>
                  <a:lnTo>
                    <a:pt x="2001" y="22"/>
                  </a:lnTo>
                  <a:lnTo>
                    <a:pt x="1970" y="30"/>
                  </a:lnTo>
                  <a:lnTo>
                    <a:pt x="1940" y="40"/>
                  </a:lnTo>
                  <a:lnTo>
                    <a:pt x="1911" y="51"/>
                  </a:lnTo>
                  <a:lnTo>
                    <a:pt x="1882" y="62"/>
                  </a:lnTo>
                  <a:lnTo>
                    <a:pt x="1852" y="75"/>
                  </a:lnTo>
                  <a:lnTo>
                    <a:pt x="1825" y="90"/>
                  </a:lnTo>
                  <a:lnTo>
                    <a:pt x="1797" y="104"/>
                  </a:lnTo>
                  <a:lnTo>
                    <a:pt x="1770" y="121"/>
                  </a:lnTo>
                  <a:lnTo>
                    <a:pt x="1744" y="138"/>
                  </a:lnTo>
                  <a:lnTo>
                    <a:pt x="1719" y="157"/>
                  </a:lnTo>
                  <a:lnTo>
                    <a:pt x="1693" y="176"/>
                  </a:lnTo>
                  <a:lnTo>
                    <a:pt x="1670" y="197"/>
                  </a:lnTo>
                  <a:lnTo>
                    <a:pt x="1647" y="219"/>
                  </a:lnTo>
                  <a:lnTo>
                    <a:pt x="1625" y="240"/>
                  </a:lnTo>
                  <a:lnTo>
                    <a:pt x="1604" y="263"/>
                  </a:lnTo>
                  <a:lnTo>
                    <a:pt x="1584" y="288"/>
                  </a:lnTo>
                  <a:lnTo>
                    <a:pt x="1565" y="313"/>
                  </a:lnTo>
                  <a:lnTo>
                    <a:pt x="1547" y="339"/>
                  </a:lnTo>
                  <a:lnTo>
                    <a:pt x="1531" y="365"/>
                  </a:lnTo>
                  <a:lnTo>
                    <a:pt x="1515" y="392"/>
                  </a:lnTo>
                  <a:lnTo>
                    <a:pt x="1500" y="420"/>
                  </a:lnTo>
                  <a:lnTo>
                    <a:pt x="1488" y="449"/>
                  </a:lnTo>
                  <a:lnTo>
                    <a:pt x="1488" y="449"/>
                  </a:lnTo>
                  <a:lnTo>
                    <a:pt x="1469" y="421"/>
                  </a:lnTo>
                  <a:lnTo>
                    <a:pt x="1448" y="396"/>
                  </a:lnTo>
                  <a:lnTo>
                    <a:pt x="1425" y="370"/>
                  </a:lnTo>
                  <a:lnTo>
                    <a:pt x="1402" y="347"/>
                  </a:lnTo>
                  <a:lnTo>
                    <a:pt x="1377" y="324"/>
                  </a:lnTo>
                  <a:lnTo>
                    <a:pt x="1350" y="304"/>
                  </a:lnTo>
                  <a:lnTo>
                    <a:pt x="1322" y="285"/>
                  </a:lnTo>
                  <a:lnTo>
                    <a:pt x="1293" y="267"/>
                  </a:lnTo>
                  <a:lnTo>
                    <a:pt x="1264" y="251"/>
                  </a:lnTo>
                  <a:lnTo>
                    <a:pt x="1233" y="238"/>
                  </a:lnTo>
                  <a:lnTo>
                    <a:pt x="1202" y="225"/>
                  </a:lnTo>
                  <a:lnTo>
                    <a:pt x="1170" y="215"/>
                  </a:lnTo>
                  <a:lnTo>
                    <a:pt x="1137" y="206"/>
                  </a:lnTo>
                  <a:lnTo>
                    <a:pt x="1105" y="199"/>
                  </a:lnTo>
                  <a:lnTo>
                    <a:pt x="1071" y="194"/>
                  </a:lnTo>
                  <a:lnTo>
                    <a:pt x="1038" y="192"/>
                  </a:lnTo>
                  <a:lnTo>
                    <a:pt x="1038" y="192"/>
                  </a:lnTo>
                  <a:lnTo>
                    <a:pt x="1004" y="192"/>
                  </a:lnTo>
                  <a:lnTo>
                    <a:pt x="971" y="193"/>
                  </a:lnTo>
                  <a:lnTo>
                    <a:pt x="937" y="197"/>
                  </a:lnTo>
                  <a:lnTo>
                    <a:pt x="904" y="203"/>
                  </a:lnTo>
                  <a:lnTo>
                    <a:pt x="871" y="210"/>
                  </a:lnTo>
                  <a:lnTo>
                    <a:pt x="839" y="220"/>
                  </a:lnTo>
                  <a:lnTo>
                    <a:pt x="807" y="231"/>
                  </a:lnTo>
                  <a:lnTo>
                    <a:pt x="777" y="244"/>
                  </a:lnTo>
                  <a:lnTo>
                    <a:pt x="746" y="259"/>
                  </a:lnTo>
                  <a:lnTo>
                    <a:pt x="717" y="276"/>
                  </a:lnTo>
                  <a:lnTo>
                    <a:pt x="688" y="294"/>
                  </a:lnTo>
                  <a:lnTo>
                    <a:pt x="661" y="313"/>
                  </a:lnTo>
                  <a:lnTo>
                    <a:pt x="636" y="335"/>
                  </a:lnTo>
                  <a:lnTo>
                    <a:pt x="610" y="358"/>
                  </a:lnTo>
                  <a:lnTo>
                    <a:pt x="587" y="382"/>
                  </a:lnTo>
                  <a:lnTo>
                    <a:pt x="566" y="408"/>
                  </a:lnTo>
                  <a:lnTo>
                    <a:pt x="566" y="408"/>
                  </a:lnTo>
                  <a:lnTo>
                    <a:pt x="553" y="425"/>
                  </a:lnTo>
                  <a:lnTo>
                    <a:pt x="541" y="442"/>
                  </a:lnTo>
                  <a:lnTo>
                    <a:pt x="529" y="460"/>
                  </a:lnTo>
                  <a:lnTo>
                    <a:pt x="518" y="478"/>
                  </a:lnTo>
                  <a:lnTo>
                    <a:pt x="499" y="515"/>
                  </a:lnTo>
                  <a:lnTo>
                    <a:pt x="482" y="554"/>
                  </a:lnTo>
                  <a:lnTo>
                    <a:pt x="467" y="592"/>
                  </a:lnTo>
                  <a:lnTo>
                    <a:pt x="454" y="634"/>
                  </a:lnTo>
                  <a:lnTo>
                    <a:pt x="444" y="674"/>
                  </a:lnTo>
                  <a:lnTo>
                    <a:pt x="436" y="716"/>
                  </a:lnTo>
                  <a:lnTo>
                    <a:pt x="428" y="759"/>
                  </a:lnTo>
                  <a:lnTo>
                    <a:pt x="423" y="801"/>
                  </a:lnTo>
                  <a:lnTo>
                    <a:pt x="421" y="844"/>
                  </a:lnTo>
                  <a:lnTo>
                    <a:pt x="419" y="887"/>
                  </a:lnTo>
                  <a:lnTo>
                    <a:pt x="419" y="931"/>
                  </a:lnTo>
                  <a:lnTo>
                    <a:pt x="420" y="974"/>
                  </a:lnTo>
                  <a:lnTo>
                    <a:pt x="422" y="1017"/>
                  </a:lnTo>
                  <a:lnTo>
                    <a:pt x="426" y="1060"/>
                  </a:lnTo>
                  <a:lnTo>
                    <a:pt x="426" y="1060"/>
                  </a:lnTo>
                  <a:lnTo>
                    <a:pt x="419" y="1051"/>
                  </a:lnTo>
                  <a:lnTo>
                    <a:pt x="411" y="1043"/>
                  </a:lnTo>
                  <a:lnTo>
                    <a:pt x="393" y="1027"/>
                  </a:lnTo>
                  <a:lnTo>
                    <a:pt x="375" y="1015"/>
                  </a:lnTo>
                  <a:lnTo>
                    <a:pt x="354" y="1004"/>
                  </a:lnTo>
                  <a:lnTo>
                    <a:pt x="334" y="996"/>
                  </a:lnTo>
                  <a:lnTo>
                    <a:pt x="311" y="989"/>
                  </a:lnTo>
                  <a:lnTo>
                    <a:pt x="288" y="985"/>
                  </a:lnTo>
                  <a:lnTo>
                    <a:pt x="264" y="983"/>
                  </a:lnTo>
                  <a:lnTo>
                    <a:pt x="241" y="983"/>
                  </a:lnTo>
                  <a:lnTo>
                    <a:pt x="218" y="986"/>
                  </a:lnTo>
                  <a:lnTo>
                    <a:pt x="195" y="991"/>
                  </a:lnTo>
                  <a:lnTo>
                    <a:pt x="172" y="997"/>
                  </a:lnTo>
                  <a:lnTo>
                    <a:pt x="150" y="1005"/>
                  </a:lnTo>
                  <a:lnTo>
                    <a:pt x="130" y="1016"/>
                  </a:lnTo>
                  <a:lnTo>
                    <a:pt x="109" y="1028"/>
                  </a:lnTo>
                  <a:lnTo>
                    <a:pt x="91" y="1043"/>
                  </a:lnTo>
                  <a:lnTo>
                    <a:pt x="91" y="1043"/>
                  </a:lnTo>
                  <a:lnTo>
                    <a:pt x="75" y="1060"/>
                  </a:lnTo>
                  <a:lnTo>
                    <a:pt x="59" y="1078"/>
                  </a:lnTo>
                  <a:lnTo>
                    <a:pt x="46" y="1096"/>
                  </a:lnTo>
                  <a:lnTo>
                    <a:pt x="35" y="1117"/>
                  </a:lnTo>
                  <a:lnTo>
                    <a:pt x="25" y="1138"/>
                  </a:lnTo>
                  <a:lnTo>
                    <a:pt x="17" y="1159"/>
                  </a:lnTo>
                  <a:lnTo>
                    <a:pt x="9" y="1181"/>
                  </a:lnTo>
                  <a:lnTo>
                    <a:pt x="5" y="1204"/>
                  </a:lnTo>
                  <a:lnTo>
                    <a:pt x="1" y="1227"/>
                  </a:lnTo>
                  <a:lnTo>
                    <a:pt x="0" y="1252"/>
                  </a:lnTo>
                  <a:lnTo>
                    <a:pt x="0" y="1275"/>
                  </a:lnTo>
                  <a:lnTo>
                    <a:pt x="1" y="1299"/>
                  </a:lnTo>
                  <a:lnTo>
                    <a:pt x="5" y="1322"/>
                  </a:lnTo>
                  <a:lnTo>
                    <a:pt x="8" y="1345"/>
                  </a:lnTo>
                  <a:lnTo>
                    <a:pt x="16" y="1368"/>
                  </a:lnTo>
                  <a:lnTo>
                    <a:pt x="23" y="1390"/>
                  </a:lnTo>
                  <a:lnTo>
                    <a:pt x="23" y="1390"/>
                  </a:lnTo>
                  <a:lnTo>
                    <a:pt x="24" y="1394"/>
                  </a:lnTo>
                  <a:lnTo>
                    <a:pt x="4566" y="1394"/>
                  </a:lnTo>
                  <a:lnTo>
                    <a:pt x="4566" y="1394"/>
                  </a:lnTo>
                  <a:lnTo>
                    <a:pt x="4561" y="1371"/>
                  </a:lnTo>
                  <a:lnTo>
                    <a:pt x="4555" y="1348"/>
                  </a:lnTo>
                  <a:lnTo>
                    <a:pt x="4548" y="1326"/>
                  </a:lnTo>
                  <a:lnTo>
                    <a:pt x="4539" y="1305"/>
                  </a:lnTo>
                  <a:lnTo>
                    <a:pt x="4530" y="1283"/>
                  </a:lnTo>
                  <a:lnTo>
                    <a:pt x="4519" y="1263"/>
                  </a:lnTo>
                  <a:lnTo>
                    <a:pt x="4507" y="1243"/>
                  </a:lnTo>
                  <a:lnTo>
                    <a:pt x="4494" y="1224"/>
                  </a:lnTo>
                  <a:lnTo>
                    <a:pt x="4480" y="1206"/>
                  </a:lnTo>
                  <a:lnTo>
                    <a:pt x="4465" y="1187"/>
                  </a:lnTo>
                  <a:lnTo>
                    <a:pt x="4449" y="1170"/>
                  </a:lnTo>
                  <a:lnTo>
                    <a:pt x="4432" y="1155"/>
                  </a:lnTo>
                  <a:lnTo>
                    <a:pt x="4414" y="1140"/>
                  </a:lnTo>
                  <a:lnTo>
                    <a:pt x="4396" y="1127"/>
                  </a:lnTo>
                  <a:lnTo>
                    <a:pt x="4377" y="1113"/>
                  </a:lnTo>
                  <a:lnTo>
                    <a:pt x="4356" y="1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9" name="Rectangle 68"/>
            <p:cNvSpPr>
              <a:spLocks noChangeArrowheads="1"/>
            </p:cNvSpPr>
            <p:nvPr/>
          </p:nvSpPr>
          <p:spPr bwMode="auto">
            <a:xfrm>
              <a:off x="1540838" y="2816226"/>
              <a:ext cx="2567612" cy="2103439"/>
            </a:xfrm>
            <a:prstGeom prst="rect">
              <a:avLst/>
            </a:prstGeom>
            <a:solidFill>
              <a:srgbClr val="F0E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0" name="Rectangle 69"/>
            <p:cNvSpPr>
              <a:spLocks noChangeArrowheads="1"/>
            </p:cNvSpPr>
            <p:nvPr/>
          </p:nvSpPr>
          <p:spPr bwMode="auto">
            <a:xfrm>
              <a:off x="1540838" y="4594226"/>
              <a:ext cx="2567612" cy="325438"/>
            </a:xfrm>
            <a:prstGeom prst="rect">
              <a:avLst/>
            </a:pr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1" name="Rectangle 70"/>
            <p:cNvSpPr>
              <a:spLocks noChangeArrowheads="1"/>
            </p:cNvSpPr>
            <p:nvPr/>
          </p:nvSpPr>
          <p:spPr bwMode="auto">
            <a:xfrm>
              <a:off x="1540838" y="4919663"/>
              <a:ext cx="2567612" cy="195263"/>
            </a:xfrm>
            <a:prstGeom prst="rect">
              <a:avLst/>
            </a:prstGeom>
            <a:solidFill>
              <a:srgbClr val="29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2" name="Rectangle 71"/>
            <p:cNvSpPr>
              <a:spLocks noChangeArrowheads="1"/>
            </p:cNvSpPr>
            <p:nvPr/>
          </p:nvSpPr>
          <p:spPr bwMode="auto">
            <a:xfrm>
              <a:off x="1535113" y="5114926"/>
              <a:ext cx="2573337" cy="446088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3" name="Freeform 72"/>
            <p:cNvSpPr/>
            <p:nvPr/>
          </p:nvSpPr>
          <p:spPr bwMode="auto">
            <a:xfrm>
              <a:off x="4276725" y="2932113"/>
              <a:ext cx="2092325" cy="2587625"/>
            </a:xfrm>
            <a:custGeom>
              <a:avLst/>
              <a:gdLst>
                <a:gd name="T0" fmla="*/ 3953 w 3953"/>
                <a:gd name="T1" fmla="*/ 4891 h 4891"/>
                <a:gd name="T2" fmla="*/ 0 w 3953"/>
                <a:gd name="T3" fmla="*/ 4891 h 4891"/>
                <a:gd name="T4" fmla="*/ 0 w 3953"/>
                <a:gd name="T5" fmla="*/ 0 h 4891"/>
                <a:gd name="T6" fmla="*/ 3345 w 3953"/>
                <a:gd name="T7" fmla="*/ 0 h 4891"/>
                <a:gd name="T8" fmla="*/ 3953 w 3953"/>
                <a:gd name="T9" fmla="*/ 1905 h 4891"/>
                <a:gd name="T10" fmla="*/ 3953 w 3953"/>
                <a:gd name="T11" fmla="*/ 4891 h 4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3" h="4891">
                  <a:moveTo>
                    <a:pt x="3953" y="4891"/>
                  </a:moveTo>
                  <a:lnTo>
                    <a:pt x="0" y="4891"/>
                  </a:lnTo>
                  <a:lnTo>
                    <a:pt x="0" y="0"/>
                  </a:lnTo>
                  <a:lnTo>
                    <a:pt x="3345" y="0"/>
                  </a:lnTo>
                  <a:lnTo>
                    <a:pt x="3953" y="1905"/>
                  </a:lnTo>
                  <a:lnTo>
                    <a:pt x="3953" y="4891"/>
                  </a:lnTo>
                  <a:close/>
                </a:path>
              </a:pathLst>
            </a:custGeom>
            <a:solidFill>
              <a:srgbClr val="FFB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4" name="Freeform 73"/>
            <p:cNvSpPr/>
            <p:nvPr/>
          </p:nvSpPr>
          <p:spPr bwMode="auto">
            <a:xfrm>
              <a:off x="4540250" y="3967163"/>
              <a:ext cx="1565275" cy="1092200"/>
            </a:xfrm>
            <a:custGeom>
              <a:avLst/>
              <a:gdLst>
                <a:gd name="T0" fmla="*/ 2954 w 2958"/>
                <a:gd name="T1" fmla="*/ 0 h 2064"/>
                <a:gd name="T2" fmla="*/ 2958 w 2958"/>
                <a:gd name="T3" fmla="*/ 2064 h 2064"/>
                <a:gd name="T4" fmla="*/ 0 w 2958"/>
                <a:gd name="T5" fmla="*/ 2064 h 2064"/>
                <a:gd name="T6" fmla="*/ 0 w 2958"/>
                <a:gd name="T7" fmla="*/ 0 h 2064"/>
                <a:gd name="T8" fmla="*/ 2954 w 2958"/>
                <a:gd name="T9" fmla="*/ 0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8" h="2064">
                  <a:moveTo>
                    <a:pt x="2954" y="0"/>
                  </a:moveTo>
                  <a:lnTo>
                    <a:pt x="2958" y="2064"/>
                  </a:lnTo>
                  <a:lnTo>
                    <a:pt x="0" y="2064"/>
                  </a:lnTo>
                  <a:lnTo>
                    <a:pt x="0" y="0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rgbClr val="FFA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5" name="Freeform 74"/>
            <p:cNvSpPr/>
            <p:nvPr/>
          </p:nvSpPr>
          <p:spPr bwMode="auto">
            <a:xfrm>
              <a:off x="5956300" y="4267201"/>
              <a:ext cx="412750" cy="131763"/>
            </a:xfrm>
            <a:custGeom>
              <a:avLst/>
              <a:gdLst>
                <a:gd name="T0" fmla="*/ 0 w 779"/>
                <a:gd name="T1" fmla="*/ 124 h 249"/>
                <a:gd name="T2" fmla="*/ 0 w 779"/>
                <a:gd name="T3" fmla="*/ 124 h 249"/>
                <a:gd name="T4" fmla="*/ 1 w 779"/>
                <a:gd name="T5" fmla="*/ 137 h 249"/>
                <a:gd name="T6" fmla="*/ 2 w 779"/>
                <a:gd name="T7" fmla="*/ 149 h 249"/>
                <a:gd name="T8" fmla="*/ 6 w 779"/>
                <a:gd name="T9" fmla="*/ 161 h 249"/>
                <a:gd name="T10" fmla="*/ 10 w 779"/>
                <a:gd name="T11" fmla="*/ 172 h 249"/>
                <a:gd name="T12" fmla="*/ 16 w 779"/>
                <a:gd name="T13" fmla="*/ 183 h 249"/>
                <a:gd name="T14" fmla="*/ 22 w 779"/>
                <a:gd name="T15" fmla="*/ 194 h 249"/>
                <a:gd name="T16" fmla="*/ 29 w 779"/>
                <a:gd name="T17" fmla="*/ 204 h 249"/>
                <a:gd name="T18" fmla="*/ 38 w 779"/>
                <a:gd name="T19" fmla="*/ 212 h 249"/>
                <a:gd name="T20" fmla="*/ 46 w 779"/>
                <a:gd name="T21" fmla="*/ 221 h 249"/>
                <a:gd name="T22" fmla="*/ 56 w 779"/>
                <a:gd name="T23" fmla="*/ 228 h 249"/>
                <a:gd name="T24" fmla="*/ 65 w 779"/>
                <a:gd name="T25" fmla="*/ 234 h 249"/>
                <a:gd name="T26" fmla="*/ 76 w 779"/>
                <a:gd name="T27" fmla="*/ 239 h 249"/>
                <a:gd name="T28" fmla="*/ 89 w 779"/>
                <a:gd name="T29" fmla="*/ 243 h 249"/>
                <a:gd name="T30" fmla="*/ 99 w 779"/>
                <a:gd name="T31" fmla="*/ 246 h 249"/>
                <a:gd name="T32" fmla="*/ 113 w 779"/>
                <a:gd name="T33" fmla="*/ 249 h 249"/>
                <a:gd name="T34" fmla="*/ 125 w 779"/>
                <a:gd name="T35" fmla="*/ 249 h 249"/>
                <a:gd name="T36" fmla="*/ 779 w 779"/>
                <a:gd name="T37" fmla="*/ 249 h 249"/>
                <a:gd name="T38" fmla="*/ 779 w 779"/>
                <a:gd name="T39" fmla="*/ 0 h 249"/>
                <a:gd name="T40" fmla="*/ 125 w 779"/>
                <a:gd name="T41" fmla="*/ 0 h 249"/>
                <a:gd name="T42" fmla="*/ 125 w 779"/>
                <a:gd name="T43" fmla="*/ 0 h 249"/>
                <a:gd name="T44" fmla="*/ 113 w 779"/>
                <a:gd name="T45" fmla="*/ 0 h 249"/>
                <a:gd name="T46" fmla="*/ 99 w 779"/>
                <a:gd name="T47" fmla="*/ 2 h 249"/>
                <a:gd name="T48" fmla="*/ 89 w 779"/>
                <a:gd name="T49" fmla="*/ 5 h 249"/>
                <a:gd name="T50" fmla="*/ 76 w 779"/>
                <a:gd name="T51" fmla="*/ 10 h 249"/>
                <a:gd name="T52" fmla="*/ 65 w 779"/>
                <a:gd name="T53" fmla="*/ 15 h 249"/>
                <a:gd name="T54" fmla="*/ 56 w 779"/>
                <a:gd name="T55" fmla="*/ 21 h 249"/>
                <a:gd name="T56" fmla="*/ 46 w 779"/>
                <a:gd name="T57" fmla="*/ 28 h 249"/>
                <a:gd name="T58" fmla="*/ 38 w 779"/>
                <a:gd name="T59" fmla="*/ 36 h 249"/>
                <a:gd name="T60" fmla="*/ 29 w 779"/>
                <a:gd name="T61" fmla="*/ 45 h 249"/>
                <a:gd name="T62" fmla="*/ 22 w 779"/>
                <a:gd name="T63" fmla="*/ 55 h 249"/>
                <a:gd name="T64" fmla="*/ 16 w 779"/>
                <a:gd name="T65" fmla="*/ 66 h 249"/>
                <a:gd name="T66" fmla="*/ 10 w 779"/>
                <a:gd name="T67" fmla="*/ 76 h 249"/>
                <a:gd name="T68" fmla="*/ 6 w 779"/>
                <a:gd name="T69" fmla="*/ 87 h 249"/>
                <a:gd name="T70" fmla="*/ 2 w 779"/>
                <a:gd name="T71" fmla="*/ 99 h 249"/>
                <a:gd name="T72" fmla="*/ 1 w 779"/>
                <a:gd name="T73" fmla="*/ 112 h 249"/>
                <a:gd name="T74" fmla="*/ 0 w 779"/>
                <a:gd name="T75" fmla="*/ 12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9" h="249">
                  <a:moveTo>
                    <a:pt x="0" y="124"/>
                  </a:moveTo>
                  <a:lnTo>
                    <a:pt x="0" y="124"/>
                  </a:lnTo>
                  <a:lnTo>
                    <a:pt x="1" y="137"/>
                  </a:lnTo>
                  <a:lnTo>
                    <a:pt x="2" y="149"/>
                  </a:lnTo>
                  <a:lnTo>
                    <a:pt x="6" y="161"/>
                  </a:lnTo>
                  <a:lnTo>
                    <a:pt x="10" y="172"/>
                  </a:lnTo>
                  <a:lnTo>
                    <a:pt x="16" y="183"/>
                  </a:lnTo>
                  <a:lnTo>
                    <a:pt x="22" y="194"/>
                  </a:lnTo>
                  <a:lnTo>
                    <a:pt x="29" y="204"/>
                  </a:lnTo>
                  <a:lnTo>
                    <a:pt x="38" y="212"/>
                  </a:lnTo>
                  <a:lnTo>
                    <a:pt x="46" y="221"/>
                  </a:lnTo>
                  <a:lnTo>
                    <a:pt x="56" y="228"/>
                  </a:lnTo>
                  <a:lnTo>
                    <a:pt x="65" y="234"/>
                  </a:lnTo>
                  <a:lnTo>
                    <a:pt x="76" y="239"/>
                  </a:lnTo>
                  <a:lnTo>
                    <a:pt x="89" y="243"/>
                  </a:lnTo>
                  <a:lnTo>
                    <a:pt x="99" y="246"/>
                  </a:lnTo>
                  <a:lnTo>
                    <a:pt x="113" y="249"/>
                  </a:lnTo>
                  <a:lnTo>
                    <a:pt x="125" y="249"/>
                  </a:lnTo>
                  <a:lnTo>
                    <a:pt x="779" y="249"/>
                  </a:lnTo>
                  <a:lnTo>
                    <a:pt x="779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3" y="0"/>
                  </a:lnTo>
                  <a:lnTo>
                    <a:pt x="99" y="2"/>
                  </a:lnTo>
                  <a:lnTo>
                    <a:pt x="89" y="5"/>
                  </a:lnTo>
                  <a:lnTo>
                    <a:pt x="76" y="10"/>
                  </a:lnTo>
                  <a:lnTo>
                    <a:pt x="65" y="15"/>
                  </a:lnTo>
                  <a:lnTo>
                    <a:pt x="56" y="21"/>
                  </a:lnTo>
                  <a:lnTo>
                    <a:pt x="46" y="28"/>
                  </a:lnTo>
                  <a:lnTo>
                    <a:pt x="38" y="36"/>
                  </a:lnTo>
                  <a:lnTo>
                    <a:pt x="29" y="45"/>
                  </a:lnTo>
                  <a:lnTo>
                    <a:pt x="22" y="55"/>
                  </a:lnTo>
                  <a:lnTo>
                    <a:pt x="16" y="66"/>
                  </a:lnTo>
                  <a:lnTo>
                    <a:pt x="10" y="76"/>
                  </a:lnTo>
                  <a:lnTo>
                    <a:pt x="6" y="87"/>
                  </a:lnTo>
                  <a:lnTo>
                    <a:pt x="2" y="99"/>
                  </a:lnTo>
                  <a:lnTo>
                    <a:pt x="1" y="112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2327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6" name="Freeform 75"/>
            <p:cNvSpPr/>
            <p:nvPr/>
          </p:nvSpPr>
          <p:spPr bwMode="auto">
            <a:xfrm>
              <a:off x="5956300" y="4267201"/>
              <a:ext cx="412750" cy="131763"/>
            </a:xfrm>
            <a:custGeom>
              <a:avLst/>
              <a:gdLst>
                <a:gd name="T0" fmla="*/ 0 w 779"/>
                <a:gd name="T1" fmla="*/ 124 h 249"/>
                <a:gd name="T2" fmla="*/ 0 w 779"/>
                <a:gd name="T3" fmla="*/ 124 h 249"/>
                <a:gd name="T4" fmla="*/ 1 w 779"/>
                <a:gd name="T5" fmla="*/ 137 h 249"/>
                <a:gd name="T6" fmla="*/ 2 w 779"/>
                <a:gd name="T7" fmla="*/ 149 h 249"/>
                <a:gd name="T8" fmla="*/ 6 w 779"/>
                <a:gd name="T9" fmla="*/ 161 h 249"/>
                <a:gd name="T10" fmla="*/ 10 w 779"/>
                <a:gd name="T11" fmla="*/ 172 h 249"/>
                <a:gd name="T12" fmla="*/ 16 w 779"/>
                <a:gd name="T13" fmla="*/ 183 h 249"/>
                <a:gd name="T14" fmla="*/ 22 w 779"/>
                <a:gd name="T15" fmla="*/ 194 h 249"/>
                <a:gd name="T16" fmla="*/ 29 w 779"/>
                <a:gd name="T17" fmla="*/ 204 h 249"/>
                <a:gd name="T18" fmla="*/ 38 w 779"/>
                <a:gd name="T19" fmla="*/ 212 h 249"/>
                <a:gd name="T20" fmla="*/ 46 w 779"/>
                <a:gd name="T21" fmla="*/ 221 h 249"/>
                <a:gd name="T22" fmla="*/ 56 w 779"/>
                <a:gd name="T23" fmla="*/ 228 h 249"/>
                <a:gd name="T24" fmla="*/ 65 w 779"/>
                <a:gd name="T25" fmla="*/ 234 h 249"/>
                <a:gd name="T26" fmla="*/ 76 w 779"/>
                <a:gd name="T27" fmla="*/ 239 h 249"/>
                <a:gd name="T28" fmla="*/ 89 w 779"/>
                <a:gd name="T29" fmla="*/ 243 h 249"/>
                <a:gd name="T30" fmla="*/ 99 w 779"/>
                <a:gd name="T31" fmla="*/ 246 h 249"/>
                <a:gd name="T32" fmla="*/ 113 w 779"/>
                <a:gd name="T33" fmla="*/ 249 h 249"/>
                <a:gd name="T34" fmla="*/ 125 w 779"/>
                <a:gd name="T35" fmla="*/ 249 h 249"/>
                <a:gd name="T36" fmla="*/ 779 w 779"/>
                <a:gd name="T37" fmla="*/ 249 h 249"/>
                <a:gd name="T38" fmla="*/ 779 w 779"/>
                <a:gd name="T39" fmla="*/ 0 h 249"/>
                <a:gd name="T40" fmla="*/ 125 w 779"/>
                <a:gd name="T41" fmla="*/ 0 h 249"/>
                <a:gd name="T42" fmla="*/ 125 w 779"/>
                <a:gd name="T43" fmla="*/ 0 h 249"/>
                <a:gd name="T44" fmla="*/ 113 w 779"/>
                <a:gd name="T45" fmla="*/ 0 h 249"/>
                <a:gd name="T46" fmla="*/ 99 w 779"/>
                <a:gd name="T47" fmla="*/ 2 h 249"/>
                <a:gd name="T48" fmla="*/ 89 w 779"/>
                <a:gd name="T49" fmla="*/ 5 h 249"/>
                <a:gd name="T50" fmla="*/ 76 w 779"/>
                <a:gd name="T51" fmla="*/ 10 h 249"/>
                <a:gd name="T52" fmla="*/ 65 w 779"/>
                <a:gd name="T53" fmla="*/ 15 h 249"/>
                <a:gd name="T54" fmla="*/ 56 w 779"/>
                <a:gd name="T55" fmla="*/ 21 h 249"/>
                <a:gd name="T56" fmla="*/ 46 w 779"/>
                <a:gd name="T57" fmla="*/ 28 h 249"/>
                <a:gd name="T58" fmla="*/ 38 w 779"/>
                <a:gd name="T59" fmla="*/ 36 h 249"/>
                <a:gd name="T60" fmla="*/ 29 w 779"/>
                <a:gd name="T61" fmla="*/ 45 h 249"/>
                <a:gd name="T62" fmla="*/ 22 w 779"/>
                <a:gd name="T63" fmla="*/ 55 h 249"/>
                <a:gd name="T64" fmla="*/ 16 w 779"/>
                <a:gd name="T65" fmla="*/ 66 h 249"/>
                <a:gd name="T66" fmla="*/ 10 w 779"/>
                <a:gd name="T67" fmla="*/ 76 h 249"/>
                <a:gd name="T68" fmla="*/ 6 w 779"/>
                <a:gd name="T69" fmla="*/ 87 h 249"/>
                <a:gd name="T70" fmla="*/ 2 w 779"/>
                <a:gd name="T71" fmla="*/ 99 h 249"/>
                <a:gd name="T72" fmla="*/ 1 w 779"/>
                <a:gd name="T73" fmla="*/ 112 h 249"/>
                <a:gd name="T74" fmla="*/ 0 w 779"/>
                <a:gd name="T75" fmla="*/ 12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9" h="249">
                  <a:moveTo>
                    <a:pt x="0" y="124"/>
                  </a:moveTo>
                  <a:lnTo>
                    <a:pt x="0" y="124"/>
                  </a:lnTo>
                  <a:lnTo>
                    <a:pt x="1" y="137"/>
                  </a:lnTo>
                  <a:lnTo>
                    <a:pt x="2" y="149"/>
                  </a:lnTo>
                  <a:lnTo>
                    <a:pt x="6" y="161"/>
                  </a:lnTo>
                  <a:lnTo>
                    <a:pt x="10" y="172"/>
                  </a:lnTo>
                  <a:lnTo>
                    <a:pt x="16" y="183"/>
                  </a:lnTo>
                  <a:lnTo>
                    <a:pt x="22" y="194"/>
                  </a:lnTo>
                  <a:lnTo>
                    <a:pt x="29" y="204"/>
                  </a:lnTo>
                  <a:lnTo>
                    <a:pt x="38" y="212"/>
                  </a:lnTo>
                  <a:lnTo>
                    <a:pt x="46" y="221"/>
                  </a:lnTo>
                  <a:lnTo>
                    <a:pt x="56" y="228"/>
                  </a:lnTo>
                  <a:lnTo>
                    <a:pt x="65" y="234"/>
                  </a:lnTo>
                  <a:lnTo>
                    <a:pt x="76" y="239"/>
                  </a:lnTo>
                  <a:lnTo>
                    <a:pt x="89" y="243"/>
                  </a:lnTo>
                  <a:lnTo>
                    <a:pt x="99" y="246"/>
                  </a:lnTo>
                  <a:lnTo>
                    <a:pt x="113" y="249"/>
                  </a:lnTo>
                  <a:lnTo>
                    <a:pt x="125" y="249"/>
                  </a:lnTo>
                  <a:lnTo>
                    <a:pt x="779" y="249"/>
                  </a:lnTo>
                  <a:lnTo>
                    <a:pt x="779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3" y="0"/>
                  </a:lnTo>
                  <a:lnTo>
                    <a:pt x="99" y="2"/>
                  </a:lnTo>
                  <a:lnTo>
                    <a:pt x="89" y="5"/>
                  </a:lnTo>
                  <a:lnTo>
                    <a:pt x="76" y="10"/>
                  </a:lnTo>
                  <a:lnTo>
                    <a:pt x="65" y="15"/>
                  </a:lnTo>
                  <a:lnTo>
                    <a:pt x="56" y="21"/>
                  </a:lnTo>
                  <a:lnTo>
                    <a:pt x="46" y="28"/>
                  </a:lnTo>
                  <a:lnTo>
                    <a:pt x="38" y="36"/>
                  </a:lnTo>
                  <a:lnTo>
                    <a:pt x="29" y="45"/>
                  </a:lnTo>
                  <a:lnTo>
                    <a:pt x="22" y="55"/>
                  </a:lnTo>
                  <a:lnTo>
                    <a:pt x="16" y="66"/>
                  </a:lnTo>
                  <a:lnTo>
                    <a:pt x="10" y="76"/>
                  </a:lnTo>
                  <a:lnTo>
                    <a:pt x="6" y="87"/>
                  </a:lnTo>
                  <a:lnTo>
                    <a:pt x="2" y="99"/>
                  </a:lnTo>
                  <a:lnTo>
                    <a:pt x="1" y="112"/>
                  </a:lnTo>
                  <a:lnTo>
                    <a:pt x="0" y="1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7" name="Freeform 76"/>
            <p:cNvSpPr/>
            <p:nvPr/>
          </p:nvSpPr>
          <p:spPr bwMode="auto">
            <a:xfrm>
              <a:off x="5881688" y="4511676"/>
              <a:ext cx="487363" cy="131763"/>
            </a:xfrm>
            <a:custGeom>
              <a:avLst/>
              <a:gdLst>
                <a:gd name="T0" fmla="*/ 125 w 920"/>
                <a:gd name="T1" fmla="*/ 250 h 250"/>
                <a:gd name="T2" fmla="*/ 920 w 920"/>
                <a:gd name="T3" fmla="*/ 250 h 250"/>
                <a:gd name="T4" fmla="*/ 920 w 920"/>
                <a:gd name="T5" fmla="*/ 0 h 250"/>
                <a:gd name="T6" fmla="*/ 125 w 920"/>
                <a:gd name="T7" fmla="*/ 0 h 250"/>
                <a:gd name="T8" fmla="*/ 125 w 920"/>
                <a:gd name="T9" fmla="*/ 0 h 250"/>
                <a:gd name="T10" fmla="*/ 112 w 920"/>
                <a:gd name="T11" fmla="*/ 1 h 250"/>
                <a:gd name="T12" fmla="*/ 100 w 920"/>
                <a:gd name="T13" fmla="*/ 2 h 250"/>
                <a:gd name="T14" fmla="*/ 88 w 920"/>
                <a:gd name="T15" fmla="*/ 6 h 250"/>
                <a:gd name="T16" fmla="*/ 77 w 920"/>
                <a:gd name="T17" fmla="*/ 10 h 250"/>
                <a:gd name="T18" fmla="*/ 66 w 920"/>
                <a:gd name="T19" fmla="*/ 16 h 250"/>
                <a:gd name="T20" fmla="*/ 55 w 920"/>
                <a:gd name="T21" fmla="*/ 22 h 250"/>
                <a:gd name="T22" fmla="*/ 45 w 920"/>
                <a:gd name="T23" fmla="*/ 29 h 250"/>
                <a:gd name="T24" fmla="*/ 37 w 920"/>
                <a:gd name="T25" fmla="*/ 36 h 250"/>
                <a:gd name="T26" fmla="*/ 28 w 920"/>
                <a:gd name="T27" fmla="*/ 46 h 250"/>
                <a:gd name="T28" fmla="*/ 21 w 920"/>
                <a:gd name="T29" fmla="*/ 56 h 250"/>
                <a:gd name="T30" fmla="*/ 15 w 920"/>
                <a:gd name="T31" fmla="*/ 66 h 250"/>
                <a:gd name="T32" fmla="*/ 10 w 920"/>
                <a:gd name="T33" fmla="*/ 77 h 250"/>
                <a:gd name="T34" fmla="*/ 5 w 920"/>
                <a:gd name="T35" fmla="*/ 87 h 250"/>
                <a:gd name="T36" fmla="*/ 3 w 920"/>
                <a:gd name="T37" fmla="*/ 100 h 250"/>
                <a:gd name="T38" fmla="*/ 0 w 920"/>
                <a:gd name="T39" fmla="*/ 112 h 250"/>
                <a:gd name="T40" fmla="*/ 0 w 920"/>
                <a:gd name="T41" fmla="*/ 125 h 250"/>
                <a:gd name="T42" fmla="*/ 0 w 920"/>
                <a:gd name="T43" fmla="*/ 125 h 250"/>
                <a:gd name="T44" fmla="*/ 0 w 920"/>
                <a:gd name="T45" fmla="*/ 137 h 250"/>
                <a:gd name="T46" fmla="*/ 3 w 920"/>
                <a:gd name="T47" fmla="*/ 151 h 250"/>
                <a:gd name="T48" fmla="*/ 5 w 920"/>
                <a:gd name="T49" fmla="*/ 162 h 250"/>
                <a:gd name="T50" fmla="*/ 10 w 920"/>
                <a:gd name="T51" fmla="*/ 174 h 250"/>
                <a:gd name="T52" fmla="*/ 15 w 920"/>
                <a:gd name="T53" fmla="*/ 185 h 250"/>
                <a:gd name="T54" fmla="*/ 21 w 920"/>
                <a:gd name="T55" fmla="*/ 194 h 250"/>
                <a:gd name="T56" fmla="*/ 28 w 920"/>
                <a:gd name="T57" fmla="*/ 204 h 250"/>
                <a:gd name="T58" fmla="*/ 37 w 920"/>
                <a:gd name="T59" fmla="*/ 213 h 250"/>
                <a:gd name="T60" fmla="*/ 45 w 920"/>
                <a:gd name="T61" fmla="*/ 221 h 250"/>
                <a:gd name="T62" fmla="*/ 55 w 920"/>
                <a:gd name="T63" fmla="*/ 228 h 250"/>
                <a:gd name="T64" fmla="*/ 66 w 920"/>
                <a:gd name="T65" fmla="*/ 234 h 250"/>
                <a:gd name="T66" fmla="*/ 77 w 920"/>
                <a:gd name="T67" fmla="*/ 240 h 250"/>
                <a:gd name="T68" fmla="*/ 88 w 920"/>
                <a:gd name="T69" fmla="*/ 244 h 250"/>
                <a:gd name="T70" fmla="*/ 100 w 920"/>
                <a:gd name="T71" fmla="*/ 248 h 250"/>
                <a:gd name="T72" fmla="*/ 112 w 920"/>
                <a:gd name="T73" fmla="*/ 249 h 250"/>
                <a:gd name="T74" fmla="*/ 125 w 920"/>
                <a:gd name="T75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20" h="250">
                  <a:moveTo>
                    <a:pt x="125" y="250"/>
                  </a:moveTo>
                  <a:lnTo>
                    <a:pt x="920" y="250"/>
                  </a:lnTo>
                  <a:lnTo>
                    <a:pt x="920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2" y="1"/>
                  </a:lnTo>
                  <a:lnTo>
                    <a:pt x="100" y="2"/>
                  </a:lnTo>
                  <a:lnTo>
                    <a:pt x="88" y="6"/>
                  </a:lnTo>
                  <a:lnTo>
                    <a:pt x="77" y="10"/>
                  </a:lnTo>
                  <a:lnTo>
                    <a:pt x="66" y="16"/>
                  </a:lnTo>
                  <a:lnTo>
                    <a:pt x="55" y="22"/>
                  </a:lnTo>
                  <a:lnTo>
                    <a:pt x="45" y="29"/>
                  </a:lnTo>
                  <a:lnTo>
                    <a:pt x="37" y="36"/>
                  </a:lnTo>
                  <a:lnTo>
                    <a:pt x="28" y="46"/>
                  </a:lnTo>
                  <a:lnTo>
                    <a:pt x="21" y="56"/>
                  </a:lnTo>
                  <a:lnTo>
                    <a:pt x="15" y="66"/>
                  </a:lnTo>
                  <a:lnTo>
                    <a:pt x="10" y="77"/>
                  </a:lnTo>
                  <a:lnTo>
                    <a:pt x="5" y="87"/>
                  </a:lnTo>
                  <a:lnTo>
                    <a:pt x="3" y="100"/>
                  </a:lnTo>
                  <a:lnTo>
                    <a:pt x="0" y="112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0" y="137"/>
                  </a:lnTo>
                  <a:lnTo>
                    <a:pt x="3" y="151"/>
                  </a:lnTo>
                  <a:lnTo>
                    <a:pt x="5" y="162"/>
                  </a:lnTo>
                  <a:lnTo>
                    <a:pt x="10" y="174"/>
                  </a:lnTo>
                  <a:lnTo>
                    <a:pt x="15" y="185"/>
                  </a:lnTo>
                  <a:lnTo>
                    <a:pt x="21" y="194"/>
                  </a:lnTo>
                  <a:lnTo>
                    <a:pt x="28" y="204"/>
                  </a:lnTo>
                  <a:lnTo>
                    <a:pt x="37" y="213"/>
                  </a:lnTo>
                  <a:lnTo>
                    <a:pt x="45" y="221"/>
                  </a:lnTo>
                  <a:lnTo>
                    <a:pt x="55" y="228"/>
                  </a:lnTo>
                  <a:lnTo>
                    <a:pt x="66" y="234"/>
                  </a:lnTo>
                  <a:lnTo>
                    <a:pt x="77" y="240"/>
                  </a:lnTo>
                  <a:lnTo>
                    <a:pt x="88" y="244"/>
                  </a:lnTo>
                  <a:lnTo>
                    <a:pt x="100" y="248"/>
                  </a:lnTo>
                  <a:lnTo>
                    <a:pt x="112" y="249"/>
                  </a:lnTo>
                  <a:lnTo>
                    <a:pt x="125" y="250"/>
                  </a:lnTo>
                  <a:close/>
                </a:path>
              </a:pathLst>
            </a:custGeom>
            <a:solidFill>
              <a:srgbClr val="2327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8" name="Freeform 77"/>
            <p:cNvSpPr/>
            <p:nvPr/>
          </p:nvSpPr>
          <p:spPr bwMode="auto">
            <a:xfrm>
              <a:off x="5881688" y="4511676"/>
              <a:ext cx="487363" cy="131763"/>
            </a:xfrm>
            <a:custGeom>
              <a:avLst/>
              <a:gdLst>
                <a:gd name="T0" fmla="*/ 125 w 920"/>
                <a:gd name="T1" fmla="*/ 250 h 250"/>
                <a:gd name="T2" fmla="*/ 920 w 920"/>
                <a:gd name="T3" fmla="*/ 250 h 250"/>
                <a:gd name="T4" fmla="*/ 920 w 920"/>
                <a:gd name="T5" fmla="*/ 0 h 250"/>
                <a:gd name="T6" fmla="*/ 125 w 920"/>
                <a:gd name="T7" fmla="*/ 0 h 250"/>
                <a:gd name="T8" fmla="*/ 125 w 920"/>
                <a:gd name="T9" fmla="*/ 0 h 250"/>
                <a:gd name="T10" fmla="*/ 112 w 920"/>
                <a:gd name="T11" fmla="*/ 1 h 250"/>
                <a:gd name="T12" fmla="*/ 100 w 920"/>
                <a:gd name="T13" fmla="*/ 2 h 250"/>
                <a:gd name="T14" fmla="*/ 88 w 920"/>
                <a:gd name="T15" fmla="*/ 6 h 250"/>
                <a:gd name="T16" fmla="*/ 77 w 920"/>
                <a:gd name="T17" fmla="*/ 10 h 250"/>
                <a:gd name="T18" fmla="*/ 66 w 920"/>
                <a:gd name="T19" fmla="*/ 16 h 250"/>
                <a:gd name="T20" fmla="*/ 55 w 920"/>
                <a:gd name="T21" fmla="*/ 22 h 250"/>
                <a:gd name="T22" fmla="*/ 45 w 920"/>
                <a:gd name="T23" fmla="*/ 29 h 250"/>
                <a:gd name="T24" fmla="*/ 37 w 920"/>
                <a:gd name="T25" fmla="*/ 36 h 250"/>
                <a:gd name="T26" fmla="*/ 28 w 920"/>
                <a:gd name="T27" fmla="*/ 46 h 250"/>
                <a:gd name="T28" fmla="*/ 21 w 920"/>
                <a:gd name="T29" fmla="*/ 56 h 250"/>
                <a:gd name="T30" fmla="*/ 15 w 920"/>
                <a:gd name="T31" fmla="*/ 66 h 250"/>
                <a:gd name="T32" fmla="*/ 10 w 920"/>
                <a:gd name="T33" fmla="*/ 77 h 250"/>
                <a:gd name="T34" fmla="*/ 5 w 920"/>
                <a:gd name="T35" fmla="*/ 87 h 250"/>
                <a:gd name="T36" fmla="*/ 3 w 920"/>
                <a:gd name="T37" fmla="*/ 100 h 250"/>
                <a:gd name="T38" fmla="*/ 0 w 920"/>
                <a:gd name="T39" fmla="*/ 112 h 250"/>
                <a:gd name="T40" fmla="*/ 0 w 920"/>
                <a:gd name="T41" fmla="*/ 125 h 250"/>
                <a:gd name="T42" fmla="*/ 0 w 920"/>
                <a:gd name="T43" fmla="*/ 125 h 250"/>
                <a:gd name="T44" fmla="*/ 0 w 920"/>
                <a:gd name="T45" fmla="*/ 137 h 250"/>
                <a:gd name="T46" fmla="*/ 3 w 920"/>
                <a:gd name="T47" fmla="*/ 151 h 250"/>
                <a:gd name="T48" fmla="*/ 5 w 920"/>
                <a:gd name="T49" fmla="*/ 162 h 250"/>
                <a:gd name="T50" fmla="*/ 10 w 920"/>
                <a:gd name="T51" fmla="*/ 174 h 250"/>
                <a:gd name="T52" fmla="*/ 15 w 920"/>
                <a:gd name="T53" fmla="*/ 185 h 250"/>
                <a:gd name="T54" fmla="*/ 21 w 920"/>
                <a:gd name="T55" fmla="*/ 194 h 250"/>
                <a:gd name="T56" fmla="*/ 28 w 920"/>
                <a:gd name="T57" fmla="*/ 204 h 250"/>
                <a:gd name="T58" fmla="*/ 37 w 920"/>
                <a:gd name="T59" fmla="*/ 213 h 250"/>
                <a:gd name="T60" fmla="*/ 45 w 920"/>
                <a:gd name="T61" fmla="*/ 221 h 250"/>
                <a:gd name="T62" fmla="*/ 55 w 920"/>
                <a:gd name="T63" fmla="*/ 228 h 250"/>
                <a:gd name="T64" fmla="*/ 66 w 920"/>
                <a:gd name="T65" fmla="*/ 234 h 250"/>
                <a:gd name="T66" fmla="*/ 77 w 920"/>
                <a:gd name="T67" fmla="*/ 240 h 250"/>
                <a:gd name="T68" fmla="*/ 88 w 920"/>
                <a:gd name="T69" fmla="*/ 244 h 250"/>
                <a:gd name="T70" fmla="*/ 100 w 920"/>
                <a:gd name="T71" fmla="*/ 248 h 250"/>
                <a:gd name="T72" fmla="*/ 112 w 920"/>
                <a:gd name="T73" fmla="*/ 249 h 250"/>
                <a:gd name="T74" fmla="*/ 125 w 920"/>
                <a:gd name="T75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20" h="250">
                  <a:moveTo>
                    <a:pt x="125" y="250"/>
                  </a:moveTo>
                  <a:lnTo>
                    <a:pt x="920" y="250"/>
                  </a:lnTo>
                  <a:lnTo>
                    <a:pt x="920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2" y="1"/>
                  </a:lnTo>
                  <a:lnTo>
                    <a:pt x="100" y="2"/>
                  </a:lnTo>
                  <a:lnTo>
                    <a:pt x="88" y="6"/>
                  </a:lnTo>
                  <a:lnTo>
                    <a:pt x="77" y="10"/>
                  </a:lnTo>
                  <a:lnTo>
                    <a:pt x="66" y="16"/>
                  </a:lnTo>
                  <a:lnTo>
                    <a:pt x="55" y="22"/>
                  </a:lnTo>
                  <a:lnTo>
                    <a:pt x="45" y="29"/>
                  </a:lnTo>
                  <a:lnTo>
                    <a:pt x="37" y="36"/>
                  </a:lnTo>
                  <a:lnTo>
                    <a:pt x="28" y="46"/>
                  </a:lnTo>
                  <a:lnTo>
                    <a:pt x="21" y="56"/>
                  </a:lnTo>
                  <a:lnTo>
                    <a:pt x="15" y="66"/>
                  </a:lnTo>
                  <a:lnTo>
                    <a:pt x="10" y="77"/>
                  </a:lnTo>
                  <a:lnTo>
                    <a:pt x="5" y="87"/>
                  </a:lnTo>
                  <a:lnTo>
                    <a:pt x="3" y="100"/>
                  </a:lnTo>
                  <a:lnTo>
                    <a:pt x="0" y="112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0" y="137"/>
                  </a:lnTo>
                  <a:lnTo>
                    <a:pt x="3" y="151"/>
                  </a:lnTo>
                  <a:lnTo>
                    <a:pt x="5" y="162"/>
                  </a:lnTo>
                  <a:lnTo>
                    <a:pt x="10" y="174"/>
                  </a:lnTo>
                  <a:lnTo>
                    <a:pt x="15" y="185"/>
                  </a:lnTo>
                  <a:lnTo>
                    <a:pt x="21" y="194"/>
                  </a:lnTo>
                  <a:lnTo>
                    <a:pt x="28" y="204"/>
                  </a:lnTo>
                  <a:lnTo>
                    <a:pt x="37" y="213"/>
                  </a:lnTo>
                  <a:lnTo>
                    <a:pt x="45" y="221"/>
                  </a:lnTo>
                  <a:lnTo>
                    <a:pt x="55" y="228"/>
                  </a:lnTo>
                  <a:lnTo>
                    <a:pt x="66" y="234"/>
                  </a:lnTo>
                  <a:lnTo>
                    <a:pt x="77" y="240"/>
                  </a:lnTo>
                  <a:lnTo>
                    <a:pt x="88" y="244"/>
                  </a:lnTo>
                  <a:lnTo>
                    <a:pt x="100" y="248"/>
                  </a:lnTo>
                  <a:lnTo>
                    <a:pt x="112" y="249"/>
                  </a:lnTo>
                  <a:lnTo>
                    <a:pt x="125" y="2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9" name="Freeform 78"/>
            <p:cNvSpPr/>
            <p:nvPr/>
          </p:nvSpPr>
          <p:spPr bwMode="auto">
            <a:xfrm>
              <a:off x="5956300" y="4754563"/>
              <a:ext cx="412750" cy="131763"/>
            </a:xfrm>
            <a:custGeom>
              <a:avLst/>
              <a:gdLst>
                <a:gd name="T0" fmla="*/ 779 w 779"/>
                <a:gd name="T1" fmla="*/ 0 h 249"/>
                <a:gd name="T2" fmla="*/ 125 w 779"/>
                <a:gd name="T3" fmla="*/ 0 h 249"/>
                <a:gd name="T4" fmla="*/ 125 w 779"/>
                <a:gd name="T5" fmla="*/ 0 h 249"/>
                <a:gd name="T6" fmla="*/ 113 w 779"/>
                <a:gd name="T7" fmla="*/ 0 h 249"/>
                <a:gd name="T8" fmla="*/ 99 w 779"/>
                <a:gd name="T9" fmla="*/ 3 h 249"/>
                <a:gd name="T10" fmla="*/ 89 w 779"/>
                <a:gd name="T11" fmla="*/ 5 h 249"/>
                <a:gd name="T12" fmla="*/ 76 w 779"/>
                <a:gd name="T13" fmla="*/ 10 h 249"/>
                <a:gd name="T14" fmla="*/ 65 w 779"/>
                <a:gd name="T15" fmla="*/ 15 h 249"/>
                <a:gd name="T16" fmla="*/ 56 w 779"/>
                <a:gd name="T17" fmla="*/ 21 h 249"/>
                <a:gd name="T18" fmla="*/ 46 w 779"/>
                <a:gd name="T19" fmla="*/ 28 h 249"/>
                <a:gd name="T20" fmla="*/ 38 w 779"/>
                <a:gd name="T21" fmla="*/ 37 h 249"/>
                <a:gd name="T22" fmla="*/ 29 w 779"/>
                <a:gd name="T23" fmla="*/ 45 h 249"/>
                <a:gd name="T24" fmla="*/ 22 w 779"/>
                <a:gd name="T25" fmla="*/ 55 h 249"/>
                <a:gd name="T26" fmla="*/ 16 w 779"/>
                <a:gd name="T27" fmla="*/ 66 h 249"/>
                <a:gd name="T28" fmla="*/ 10 w 779"/>
                <a:gd name="T29" fmla="*/ 77 h 249"/>
                <a:gd name="T30" fmla="*/ 6 w 779"/>
                <a:gd name="T31" fmla="*/ 88 h 249"/>
                <a:gd name="T32" fmla="*/ 2 w 779"/>
                <a:gd name="T33" fmla="*/ 100 h 249"/>
                <a:gd name="T34" fmla="*/ 1 w 779"/>
                <a:gd name="T35" fmla="*/ 112 h 249"/>
                <a:gd name="T36" fmla="*/ 0 w 779"/>
                <a:gd name="T37" fmla="*/ 124 h 249"/>
                <a:gd name="T38" fmla="*/ 0 w 779"/>
                <a:gd name="T39" fmla="*/ 124 h 249"/>
                <a:gd name="T40" fmla="*/ 1 w 779"/>
                <a:gd name="T41" fmla="*/ 138 h 249"/>
                <a:gd name="T42" fmla="*/ 2 w 779"/>
                <a:gd name="T43" fmla="*/ 150 h 249"/>
                <a:gd name="T44" fmla="*/ 6 w 779"/>
                <a:gd name="T45" fmla="*/ 162 h 249"/>
                <a:gd name="T46" fmla="*/ 10 w 779"/>
                <a:gd name="T47" fmla="*/ 173 h 249"/>
                <a:gd name="T48" fmla="*/ 16 w 779"/>
                <a:gd name="T49" fmla="*/ 184 h 249"/>
                <a:gd name="T50" fmla="*/ 22 w 779"/>
                <a:gd name="T51" fmla="*/ 195 h 249"/>
                <a:gd name="T52" fmla="*/ 29 w 779"/>
                <a:gd name="T53" fmla="*/ 204 h 249"/>
                <a:gd name="T54" fmla="*/ 38 w 779"/>
                <a:gd name="T55" fmla="*/ 213 h 249"/>
                <a:gd name="T56" fmla="*/ 46 w 779"/>
                <a:gd name="T57" fmla="*/ 221 h 249"/>
                <a:gd name="T58" fmla="*/ 56 w 779"/>
                <a:gd name="T59" fmla="*/ 229 h 249"/>
                <a:gd name="T60" fmla="*/ 65 w 779"/>
                <a:gd name="T61" fmla="*/ 235 h 249"/>
                <a:gd name="T62" fmla="*/ 76 w 779"/>
                <a:gd name="T63" fmla="*/ 240 h 249"/>
                <a:gd name="T64" fmla="*/ 89 w 779"/>
                <a:gd name="T65" fmla="*/ 244 h 249"/>
                <a:gd name="T66" fmla="*/ 99 w 779"/>
                <a:gd name="T67" fmla="*/ 247 h 249"/>
                <a:gd name="T68" fmla="*/ 113 w 779"/>
                <a:gd name="T69" fmla="*/ 249 h 249"/>
                <a:gd name="T70" fmla="*/ 125 w 779"/>
                <a:gd name="T71" fmla="*/ 249 h 249"/>
                <a:gd name="T72" fmla="*/ 779 w 779"/>
                <a:gd name="T73" fmla="*/ 249 h 249"/>
                <a:gd name="T74" fmla="*/ 779 w 779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9" h="249">
                  <a:moveTo>
                    <a:pt x="779" y="0"/>
                  </a:moveTo>
                  <a:lnTo>
                    <a:pt x="125" y="0"/>
                  </a:lnTo>
                  <a:lnTo>
                    <a:pt x="125" y="0"/>
                  </a:lnTo>
                  <a:lnTo>
                    <a:pt x="113" y="0"/>
                  </a:lnTo>
                  <a:lnTo>
                    <a:pt x="99" y="3"/>
                  </a:lnTo>
                  <a:lnTo>
                    <a:pt x="89" y="5"/>
                  </a:lnTo>
                  <a:lnTo>
                    <a:pt x="76" y="10"/>
                  </a:lnTo>
                  <a:lnTo>
                    <a:pt x="65" y="15"/>
                  </a:lnTo>
                  <a:lnTo>
                    <a:pt x="56" y="21"/>
                  </a:lnTo>
                  <a:lnTo>
                    <a:pt x="46" y="28"/>
                  </a:lnTo>
                  <a:lnTo>
                    <a:pt x="38" y="37"/>
                  </a:lnTo>
                  <a:lnTo>
                    <a:pt x="29" y="45"/>
                  </a:lnTo>
                  <a:lnTo>
                    <a:pt x="22" y="55"/>
                  </a:lnTo>
                  <a:lnTo>
                    <a:pt x="16" y="66"/>
                  </a:lnTo>
                  <a:lnTo>
                    <a:pt x="10" y="77"/>
                  </a:lnTo>
                  <a:lnTo>
                    <a:pt x="6" y="88"/>
                  </a:lnTo>
                  <a:lnTo>
                    <a:pt x="2" y="100"/>
                  </a:lnTo>
                  <a:lnTo>
                    <a:pt x="1" y="11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38"/>
                  </a:lnTo>
                  <a:lnTo>
                    <a:pt x="2" y="150"/>
                  </a:lnTo>
                  <a:lnTo>
                    <a:pt x="6" y="162"/>
                  </a:lnTo>
                  <a:lnTo>
                    <a:pt x="10" y="173"/>
                  </a:lnTo>
                  <a:lnTo>
                    <a:pt x="16" y="184"/>
                  </a:lnTo>
                  <a:lnTo>
                    <a:pt x="22" y="195"/>
                  </a:lnTo>
                  <a:lnTo>
                    <a:pt x="29" y="204"/>
                  </a:lnTo>
                  <a:lnTo>
                    <a:pt x="38" y="213"/>
                  </a:lnTo>
                  <a:lnTo>
                    <a:pt x="46" y="221"/>
                  </a:lnTo>
                  <a:lnTo>
                    <a:pt x="56" y="229"/>
                  </a:lnTo>
                  <a:lnTo>
                    <a:pt x="65" y="235"/>
                  </a:lnTo>
                  <a:lnTo>
                    <a:pt x="76" y="240"/>
                  </a:lnTo>
                  <a:lnTo>
                    <a:pt x="89" y="244"/>
                  </a:lnTo>
                  <a:lnTo>
                    <a:pt x="99" y="247"/>
                  </a:lnTo>
                  <a:lnTo>
                    <a:pt x="113" y="249"/>
                  </a:lnTo>
                  <a:lnTo>
                    <a:pt x="125" y="249"/>
                  </a:lnTo>
                  <a:lnTo>
                    <a:pt x="779" y="249"/>
                  </a:lnTo>
                  <a:lnTo>
                    <a:pt x="779" y="0"/>
                  </a:lnTo>
                  <a:close/>
                </a:path>
              </a:pathLst>
            </a:custGeom>
            <a:solidFill>
              <a:srgbClr val="2327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0" name="Freeform 79"/>
            <p:cNvSpPr/>
            <p:nvPr/>
          </p:nvSpPr>
          <p:spPr bwMode="auto">
            <a:xfrm>
              <a:off x="4540250" y="3086101"/>
              <a:ext cx="1563688" cy="881063"/>
            </a:xfrm>
            <a:custGeom>
              <a:avLst/>
              <a:gdLst>
                <a:gd name="T0" fmla="*/ 2954 w 2954"/>
                <a:gd name="T1" fmla="*/ 1666 h 1666"/>
                <a:gd name="T2" fmla="*/ 2502 w 2954"/>
                <a:gd name="T3" fmla="*/ 0 h 1666"/>
                <a:gd name="T4" fmla="*/ 0 w 2954"/>
                <a:gd name="T5" fmla="*/ 0 h 1666"/>
                <a:gd name="T6" fmla="*/ 0 w 2954"/>
                <a:gd name="T7" fmla="*/ 1666 h 1666"/>
                <a:gd name="T8" fmla="*/ 2954 w 2954"/>
                <a:gd name="T9" fmla="*/ 1666 h 1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4" h="1666">
                  <a:moveTo>
                    <a:pt x="2954" y="1666"/>
                  </a:moveTo>
                  <a:lnTo>
                    <a:pt x="2502" y="0"/>
                  </a:lnTo>
                  <a:lnTo>
                    <a:pt x="0" y="0"/>
                  </a:lnTo>
                  <a:lnTo>
                    <a:pt x="0" y="1666"/>
                  </a:lnTo>
                  <a:lnTo>
                    <a:pt x="2954" y="1666"/>
                  </a:lnTo>
                  <a:close/>
                </a:path>
              </a:pathLst>
            </a:custGeom>
            <a:solidFill>
              <a:srgbClr val="303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1" name="Freeform 80"/>
            <p:cNvSpPr/>
            <p:nvPr/>
          </p:nvSpPr>
          <p:spPr bwMode="auto">
            <a:xfrm>
              <a:off x="4540250" y="3086101"/>
              <a:ext cx="384175" cy="382588"/>
            </a:xfrm>
            <a:custGeom>
              <a:avLst/>
              <a:gdLst>
                <a:gd name="T0" fmla="*/ 0 w 725"/>
                <a:gd name="T1" fmla="*/ 0 h 725"/>
                <a:gd name="T2" fmla="*/ 0 w 725"/>
                <a:gd name="T3" fmla="*/ 725 h 725"/>
                <a:gd name="T4" fmla="*/ 725 w 725"/>
                <a:gd name="T5" fmla="*/ 0 h 725"/>
                <a:gd name="T6" fmla="*/ 0 w 725"/>
                <a:gd name="T7" fmla="*/ 0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5" h="725">
                  <a:moveTo>
                    <a:pt x="0" y="0"/>
                  </a:moveTo>
                  <a:lnTo>
                    <a:pt x="0" y="725"/>
                  </a:lnTo>
                  <a:lnTo>
                    <a:pt x="7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27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2" name="Freeform 81"/>
            <p:cNvSpPr/>
            <p:nvPr/>
          </p:nvSpPr>
          <p:spPr bwMode="auto">
            <a:xfrm>
              <a:off x="4540250" y="3086101"/>
              <a:ext cx="1160463" cy="881063"/>
            </a:xfrm>
            <a:custGeom>
              <a:avLst/>
              <a:gdLst>
                <a:gd name="T0" fmla="*/ 1399 w 2193"/>
                <a:gd name="T1" fmla="*/ 0 h 1666"/>
                <a:gd name="T2" fmla="*/ 0 w 2193"/>
                <a:gd name="T3" fmla="*/ 1397 h 1666"/>
                <a:gd name="T4" fmla="*/ 0 w 2193"/>
                <a:gd name="T5" fmla="*/ 1666 h 1666"/>
                <a:gd name="T6" fmla="*/ 527 w 2193"/>
                <a:gd name="T7" fmla="*/ 1666 h 1666"/>
                <a:gd name="T8" fmla="*/ 2193 w 2193"/>
                <a:gd name="T9" fmla="*/ 0 h 1666"/>
                <a:gd name="T10" fmla="*/ 1399 w 2193"/>
                <a:gd name="T11" fmla="*/ 0 h 1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3" h="1666">
                  <a:moveTo>
                    <a:pt x="1399" y="0"/>
                  </a:moveTo>
                  <a:lnTo>
                    <a:pt x="0" y="1397"/>
                  </a:lnTo>
                  <a:lnTo>
                    <a:pt x="0" y="1666"/>
                  </a:lnTo>
                  <a:lnTo>
                    <a:pt x="527" y="1666"/>
                  </a:lnTo>
                  <a:lnTo>
                    <a:pt x="2193" y="0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2327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3" name="Freeform 82"/>
            <p:cNvSpPr/>
            <p:nvPr/>
          </p:nvSpPr>
          <p:spPr bwMode="auto">
            <a:xfrm>
              <a:off x="5868988" y="3781426"/>
              <a:ext cx="234950" cy="185738"/>
            </a:xfrm>
            <a:custGeom>
              <a:avLst/>
              <a:gdLst>
                <a:gd name="T0" fmla="*/ 349 w 444"/>
                <a:gd name="T1" fmla="*/ 0 h 350"/>
                <a:gd name="T2" fmla="*/ 0 w 444"/>
                <a:gd name="T3" fmla="*/ 350 h 350"/>
                <a:gd name="T4" fmla="*/ 444 w 444"/>
                <a:gd name="T5" fmla="*/ 350 h 350"/>
                <a:gd name="T6" fmla="*/ 349 w 444"/>
                <a:gd name="T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4" h="350">
                  <a:moveTo>
                    <a:pt x="349" y="0"/>
                  </a:moveTo>
                  <a:lnTo>
                    <a:pt x="0" y="350"/>
                  </a:lnTo>
                  <a:lnTo>
                    <a:pt x="444" y="35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2327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4" name="Freeform 83"/>
            <p:cNvSpPr/>
            <p:nvPr/>
          </p:nvSpPr>
          <p:spPr bwMode="auto">
            <a:xfrm>
              <a:off x="5175250" y="3236913"/>
              <a:ext cx="801688" cy="730250"/>
            </a:xfrm>
            <a:custGeom>
              <a:avLst/>
              <a:gdLst>
                <a:gd name="T0" fmla="*/ 1380 w 1516"/>
                <a:gd name="T1" fmla="*/ 0 h 1379"/>
                <a:gd name="T2" fmla="*/ 0 w 1516"/>
                <a:gd name="T3" fmla="*/ 1379 h 1379"/>
                <a:gd name="T4" fmla="*/ 636 w 1516"/>
                <a:gd name="T5" fmla="*/ 1379 h 1379"/>
                <a:gd name="T6" fmla="*/ 1516 w 1516"/>
                <a:gd name="T7" fmla="*/ 500 h 1379"/>
                <a:gd name="T8" fmla="*/ 1380 w 1516"/>
                <a:gd name="T9" fmla="*/ 0 h 1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6" h="1379">
                  <a:moveTo>
                    <a:pt x="1380" y="0"/>
                  </a:moveTo>
                  <a:lnTo>
                    <a:pt x="0" y="1379"/>
                  </a:lnTo>
                  <a:lnTo>
                    <a:pt x="636" y="1379"/>
                  </a:lnTo>
                  <a:lnTo>
                    <a:pt x="1516" y="500"/>
                  </a:lnTo>
                  <a:lnTo>
                    <a:pt x="1380" y="0"/>
                  </a:lnTo>
                  <a:close/>
                </a:path>
              </a:pathLst>
            </a:custGeom>
            <a:solidFill>
              <a:srgbClr val="2327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5" name="Rectangle 84"/>
            <p:cNvSpPr>
              <a:spLocks noChangeArrowheads="1"/>
            </p:cNvSpPr>
            <p:nvPr/>
          </p:nvSpPr>
          <p:spPr bwMode="auto">
            <a:xfrm>
              <a:off x="4108450" y="3195638"/>
              <a:ext cx="168275" cy="2324100"/>
            </a:xfrm>
            <a:prstGeom prst="rect">
              <a:avLst/>
            </a:prstGeom>
            <a:solidFill>
              <a:srgbClr val="2327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6" name="Freeform 85"/>
            <p:cNvSpPr/>
            <p:nvPr/>
          </p:nvSpPr>
          <p:spPr bwMode="auto">
            <a:xfrm>
              <a:off x="4276725" y="5059363"/>
              <a:ext cx="2274888" cy="501650"/>
            </a:xfrm>
            <a:custGeom>
              <a:avLst/>
              <a:gdLst>
                <a:gd name="T0" fmla="*/ 3823 w 4298"/>
                <a:gd name="T1" fmla="*/ 949 h 949"/>
                <a:gd name="T2" fmla="*/ 3848 w 4298"/>
                <a:gd name="T3" fmla="*/ 948 h 949"/>
                <a:gd name="T4" fmla="*/ 3895 w 4298"/>
                <a:gd name="T5" fmla="*/ 943 h 949"/>
                <a:gd name="T6" fmla="*/ 3941 w 4298"/>
                <a:gd name="T7" fmla="*/ 934 h 949"/>
                <a:gd name="T8" fmla="*/ 3986 w 4298"/>
                <a:gd name="T9" fmla="*/ 920 h 949"/>
                <a:gd name="T10" fmla="*/ 4029 w 4298"/>
                <a:gd name="T11" fmla="*/ 902 h 949"/>
                <a:gd name="T12" fmla="*/ 4069 w 4298"/>
                <a:gd name="T13" fmla="*/ 880 h 949"/>
                <a:gd name="T14" fmla="*/ 4106 w 4298"/>
                <a:gd name="T15" fmla="*/ 854 h 949"/>
                <a:gd name="T16" fmla="*/ 4142 w 4298"/>
                <a:gd name="T17" fmla="*/ 825 h 949"/>
                <a:gd name="T18" fmla="*/ 4174 w 4298"/>
                <a:gd name="T19" fmla="*/ 792 h 949"/>
                <a:gd name="T20" fmla="*/ 4203 w 4298"/>
                <a:gd name="T21" fmla="*/ 757 h 949"/>
                <a:gd name="T22" fmla="*/ 4229 w 4298"/>
                <a:gd name="T23" fmla="*/ 720 h 949"/>
                <a:gd name="T24" fmla="*/ 4251 w 4298"/>
                <a:gd name="T25" fmla="*/ 680 h 949"/>
                <a:gd name="T26" fmla="*/ 4269 w 4298"/>
                <a:gd name="T27" fmla="*/ 637 h 949"/>
                <a:gd name="T28" fmla="*/ 4282 w 4298"/>
                <a:gd name="T29" fmla="*/ 592 h 949"/>
                <a:gd name="T30" fmla="*/ 4292 w 4298"/>
                <a:gd name="T31" fmla="*/ 546 h 949"/>
                <a:gd name="T32" fmla="*/ 4297 w 4298"/>
                <a:gd name="T33" fmla="*/ 499 h 949"/>
                <a:gd name="T34" fmla="*/ 4298 w 4298"/>
                <a:gd name="T35" fmla="*/ 474 h 949"/>
                <a:gd name="T36" fmla="*/ 4296 w 4298"/>
                <a:gd name="T37" fmla="*/ 426 h 949"/>
                <a:gd name="T38" fmla="*/ 4288 w 4298"/>
                <a:gd name="T39" fmla="*/ 378 h 949"/>
                <a:gd name="T40" fmla="*/ 4276 w 4298"/>
                <a:gd name="T41" fmla="*/ 334 h 949"/>
                <a:gd name="T42" fmla="*/ 4261 w 4298"/>
                <a:gd name="T43" fmla="*/ 290 h 949"/>
                <a:gd name="T44" fmla="*/ 4240 w 4298"/>
                <a:gd name="T45" fmla="*/ 249 h 949"/>
                <a:gd name="T46" fmla="*/ 4217 w 4298"/>
                <a:gd name="T47" fmla="*/ 210 h 949"/>
                <a:gd name="T48" fmla="*/ 4189 w 4298"/>
                <a:gd name="T49" fmla="*/ 173 h 949"/>
                <a:gd name="T50" fmla="*/ 4159 w 4298"/>
                <a:gd name="T51" fmla="*/ 139 h 949"/>
                <a:gd name="T52" fmla="*/ 4125 w 4298"/>
                <a:gd name="T53" fmla="*/ 109 h 949"/>
                <a:gd name="T54" fmla="*/ 4088 w 4298"/>
                <a:gd name="T55" fmla="*/ 81 h 949"/>
                <a:gd name="T56" fmla="*/ 4049 w 4298"/>
                <a:gd name="T57" fmla="*/ 57 h 949"/>
                <a:gd name="T58" fmla="*/ 4007 w 4298"/>
                <a:gd name="T59" fmla="*/ 37 h 949"/>
                <a:gd name="T60" fmla="*/ 3964 w 4298"/>
                <a:gd name="T61" fmla="*/ 22 h 949"/>
                <a:gd name="T62" fmla="*/ 3918 w 4298"/>
                <a:gd name="T63" fmla="*/ 9 h 949"/>
                <a:gd name="T64" fmla="*/ 3871 w 4298"/>
                <a:gd name="T65" fmla="*/ 2 h 949"/>
                <a:gd name="T66" fmla="*/ 3823 w 4298"/>
                <a:gd name="T67" fmla="*/ 0 h 949"/>
                <a:gd name="T68" fmla="*/ 0 w 4298"/>
                <a:gd name="T69" fmla="*/ 949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298" h="949">
                  <a:moveTo>
                    <a:pt x="0" y="949"/>
                  </a:moveTo>
                  <a:lnTo>
                    <a:pt x="3823" y="949"/>
                  </a:lnTo>
                  <a:lnTo>
                    <a:pt x="3823" y="949"/>
                  </a:lnTo>
                  <a:lnTo>
                    <a:pt x="3848" y="948"/>
                  </a:lnTo>
                  <a:lnTo>
                    <a:pt x="3871" y="947"/>
                  </a:lnTo>
                  <a:lnTo>
                    <a:pt x="3895" y="943"/>
                  </a:lnTo>
                  <a:lnTo>
                    <a:pt x="3918" y="939"/>
                  </a:lnTo>
                  <a:lnTo>
                    <a:pt x="3941" y="934"/>
                  </a:lnTo>
                  <a:lnTo>
                    <a:pt x="3964" y="927"/>
                  </a:lnTo>
                  <a:lnTo>
                    <a:pt x="3986" y="920"/>
                  </a:lnTo>
                  <a:lnTo>
                    <a:pt x="4007" y="911"/>
                  </a:lnTo>
                  <a:lnTo>
                    <a:pt x="4029" y="902"/>
                  </a:lnTo>
                  <a:lnTo>
                    <a:pt x="4049" y="892"/>
                  </a:lnTo>
                  <a:lnTo>
                    <a:pt x="4069" y="880"/>
                  </a:lnTo>
                  <a:lnTo>
                    <a:pt x="4088" y="868"/>
                  </a:lnTo>
                  <a:lnTo>
                    <a:pt x="4106" y="854"/>
                  </a:lnTo>
                  <a:lnTo>
                    <a:pt x="4125" y="840"/>
                  </a:lnTo>
                  <a:lnTo>
                    <a:pt x="4142" y="825"/>
                  </a:lnTo>
                  <a:lnTo>
                    <a:pt x="4159" y="809"/>
                  </a:lnTo>
                  <a:lnTo>
                    <a:pt x="4174" y="792"/>
                  </a:lnTo>
                  <a:lnTo>
                    <a:pt x="4189" y="775"/>
                  </a:lnTo>
                  <a:lnTo>
                    <a:pt x="4203" y="757"/>
                  </a:lnTo>
                  <a:lnTo>
                    <a:pt x="4217" y="739"/>
                  </a:lnTo>
                  <a:lnTo>
                    <a:pt x="4229" y="720"/>
                  </a:lnTo>
                  <a:lnTo>
                    <a:pt x="4240" y="700"/>
                  </a:lnTo>
                  <a:lnTo>
                    <a:pt x="4251" y="680"/>
                  </a:lnTo>
                  <a:lnTo>
                    <a:pt x="4261" y="659"/>
                  </a:lnTo>
                  <a:lnTo>
                    <a:pt x="4269" y="637"/>
                  </a:lnTo>
                  <a:lnTo>
                    <a:pt x="4276" y="615"/>
                  </a:lnTo>
                  <a:lnTo>
                    <a:pt x="4282" y="592"/>
                  </a:lnTo>
                  <a:lnTo>
                    <a:pt x="4288" y="569"/>
                  </a:lnTo>
                  <a:lnTo>
                    <a:pt x="4292" y="546"/>
                  </a:lnTo>
                  <a:lnTo>
                    <a:pt x="4296" y="523"/>
                  </a:lnTo>
                  <a:lnTo>
                    <a:pt x="4297" y="499"/>
                  </a:lnTo>
                  <a:lnTo>
                    <a:pt x="4298" y="474"/>
                  </a:lnTo>
                  <a:lnTo>
                    <a:pt x="4298" y="474"/>
                  </a:lnTo>
                  <a:lnTo>
                    <a:pt x="4297" y="450"/>
                  </a:lnTo>
                  <a:lnTo>
                    <a:pt x="4296" y="426"/>
                  </a:lnTo>
                  <a:lnTo>
                    <a:pt x="4292" y="403"/>
                  </a:lnTo>
                  <a:lnTo>
                    <a:pt x="4288" y="378"/>
                  </a:lnTo>
                  <a:lnTo>
                    <a:pt x="4282" y="357"/>
                  </a:lnTo>
                  <a:lnTo>
                    <a:pt x="4276" y="334"/>
                  </a:lnTo>
                  <a:lnTo>
                    <a:pt x="4269" y="312"/>
                  </a:lnTo>
                  <a:lnTo>
                    <a:pt x="4261" y="290"/>
                  </a:lnTo>
                  <a:lnTo>
                    <a:pt x="4251" y="269"/>
                  </a:lnTo>
                  <a:lnTo>
                    <a:pt x="4240" y="249"/>
                  </a:lnTo>
                  <a:lnTo>
                    <a:pt x="4229" y="229"/>
                  </a:lnTo>
                  <a:lnTo>
                    <a:pt x="4217" y="210"/>
                  </a:lnTo>
                  <a:lnTo>
                    <a:pt x="4203" y="190"/>
                  </a:lnTo>
                  <a:lnTo>
                    <a:pt x="4189" y="173"/>
                  </a:lnTo>
                  <a:lnTo>
                    <a:pt x="4174" y="155"/>
                  </a:lnTo>
                  <a:lnTo>
                    <a:pt x="4159" y="139"/>
                  </a:lnTo>
                  <a:lnTo>
                    <a:pt x="4142" y="123"/>
                  </a:lnTo>
                  <a:lnTo>
                    <a:pt x="4125" y="109"/>
                  </a:lnTo>
                  <a:lnTo>
                    <a:pt x="4106" y="94"/>
                  </a:lnTo>
                  <a:lnTo>
                    <a:pt x="4088" y="81"/>
                  </a:lnTo>
                  <a:lnTo>
                    <a:pt x="4069" y="69"/>
                  </a:lnTo>
                  <a:lnTo>
                    <a:pt x="4049" y="57"/>
                  </a:lnTo>
                  <a:lnTo>
                    <a:pt x="4029" y="47"/>
                  </a:lnTo>
                  <a:lnTo>
                    <a:pt x="4007" y="37"/>
                  </a:lnTo>
                  <a:lnTo>
                    <a:pt x="3986" y="29"/>
                  </a:lnTo>
                  <a:lnTo>
                    <a:pt x="3964" y="22"/>
                  </a:lnTo>
                  <a:lnTo>
                    <a:pt x="3941" y="14"/>
                  </a:lnTo>
                  <a:lnTo>
                    <a:pt x="3918" y="9"/>
                  </a:lnTo>
                  <a:lnTo>
                    <a:pt x="3895" y="6"/>
                  </a:lnTo>
                  <a:lnTo>
                    <a:pt x="3871" y="2"/>
                  </a:lnTo>
                  <a:lnTo>
                    <a:pt x="3848" y="0"/>
                  </a:lnTo>
                  <a:lnTo>
                    <a:pt x="3823" y="0"/>
                  </a:lnTo>
                  <a:lnTo>
                    <a:pt x="0" y="0"/>
                  </a:lnTo>
                  <a:lnTo>
                    <a:pt x="0" y="949"/>
                  </a:lnTo>
                  <a:close/>
                </a:path>
              </a:pathLst>
            </a:custGeom>
            <a:solidFill>
              <a:srgbClr val="4A4A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7" name="Rectangle 86"/>
            <p:cNvSpPr>
              <a:spLocks noChangeArrowheads="1"/>
            </p:cNvSpPr>
            <p:nvPr/>
          </p:nvSpPr>
          <p:spPr bwMode="auto">
            <a:xfrm>
              <a:off x="1544639" y="5365751"/>
              <a:ext cx="2563812" cy="195263"/>
            </a:xfrm>
            <a:prstGeom prst="rect">
              <a:avLst/>
            </a:prstGeom>
            <a:solidFill>
              <a:srgbClr val="29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" name="Freeform 87"/>
            <p:cNvSpPr/>
            <p:nvPr/>
          </p:nvSpPr>
          <p:spPr bwMode="auto">
            <a:xfrm>
              <a:off x="4276725" y="5213351"/>
              <a:ext cx="2274888" cy="347663"/>
            </a:xfrm>
            <a:custGeom>
              <a:avLst/>
              <a:gdLst>
                <a:gd name="T0" fmla="*/ 3823 w 4298"/>
                <a:gd name="T1" fmla="*/ 290 h 659"/>
                <a:gd name="T2" fmla="*/ 0 w 4298"/>
                <a:gd name="T3" fmla="*/ 290 h 659"/>
                <a:gd name="T4" fmla="*/ 0 w 4298"/>
                <a:gd name="T5" fmla="*/ 659 h 659"/>
                <a:gd name="T6" fmla="*/ 3823 w 4298"/>
                <a:gd name="T7" fmla="*/ 659 h 659"/>
                <a:gd name="T8" fmla="*/ 3823 w 4298"/>
                <a:gd name="T9" fmla="*/ 659 h 659"/>
                <a:gd name="T10" fmla="*/ 3848 w 4298"/>
                <a:gd name="T11" fmla="*/ 658 h 659"/>
                <a:gd name="T12" fmla="*/ 3872 w 4298"/>
                <a:gd name="T13" fmla="*/ 657 h 659"/>
                <a:gd name="T14" fmla="*/ 3895 w 4298"/>
                <a:gd name="T15" fmla="*/ 653 h 659"/>
                <a:gd name="T16" fmla="*/ 3918 w 4298"/>
                <a:gd name="T17" fmla="*/ 649 h 659"/>
                <a:gd name="T18" fmla="*/ 3941 w 4298"/>
                <a:gd name="T19" fmla="*/ 644 h 659"/>
                <a:gd name="T20" fmla="*/ 3964 w 4298"/>
                <a:gd name="T21" fmla="*/ 637 h 659"/>
                <a:gd name="T22" fmla="*/ 3986 w 4298"/>
                <a:gd name="T23" fmla="*/ 630 h 659"/>
                <a:gd name="T24" fmla="*/ 4007 w 4298"/>
                <a:gd name="T25" fmla="*/ 621 h 659"/>
                <a:gd name="T26" fmla="*/ 4029 w 4298"/>
                <a:gd name="T27" fmla="*/ 612 h 659"/>
                <a:gd name="T28" fmla="*/ 4049 w 4298"/>
                <a:gd name="T29" fmla="*/ 602 h 659"/>
                <a:gd name="T30" fmla="*/ 4069 w 4298"/>
                <a:gd name="T31" fmla="*/ 590 h 659"/>
                <a:gd name="T32" fmla="*/ 4088 w 4298"/>
                <a:gd name="T33" fmla="*/ 578 h 659"/>
                <a:gd name="T34" fmla="*/ 4106 w 4298"/>
                <a:gd name="T35" fmla="*/ 564 h 659"/>
                <a:gd name="T36" fmla="*/ 4125 w 4298"/>
                <a:gd name="T37" fmla="*/ 550 h 659"/>
                <a:gd name="T38" fmla="*/ 4142 w 4298"/>
                <a:gd name="T39" fmla="*/ 535 h 659"/>
                <a:gd name="T40" fmla="*/ 4159 w 4298"/>
                <a:gd name="T41" fmla="*/ 519 h 659"/>
                <a:gd name="T42" fmla="*/ 4174 w 4298"/>
                <a:gd name="T43" fmla="*/ 502 h 659"/>
                <a:gd name="T44" fmla="*/ 4189 w 4298"/>
                <a:gd name="T45" fmla="*/ 485 h 659"/>
                <a:gd name="T46" fmla="*/ 4203 w 4298"/>
                <a:gd name="T47" fmla="*/ 467 h 659"/>
                <a:gd name="T48" fmla="*/ 4217 w 4298"/>
                <a:gd name="T49" fmla="*/ 449 h 659"/>
                <a:gd name="T50" fmla="*/ 4229 w 4298"/>
                <a:gd name="T51" fmla="*/ 430 h 659"/>
                <a:gd name="T52" fmla="*/ 4240 w 4298"/>
                <a:gd name="T53" fmla="*/ 410 h 659"/>
                <a:gd name="T54" fmla="*/ 4251 w 4298"/>
                <a:gd name="T55" fmla="*/ 390 h 659"/>
                <a:gd name="T56" fmla="*/ 4261 w 4298"/>
                <a:gd name="T57" fmla="*/ 369 h 659"/>
                <a:gd name="T58" fmla="*/ 4269 w 4298"/>
                <a:gd name="T59" fmla="*/ 347 h 659"/>
                <a:gd name="T60" fmla="*/ 4276 w 4298"/>
                <a:gd name="T61" fmla="*/ 325 h 659"/>
                <a:gd name="T62" fmla="*/ 4282 w 4298"/>
                <a:gd name="T63" fmla="*/ 302 h 659"/>
                <a:gd name="T64" fmla="*/ 4288 w 4298"/>
                <a:gd name="T65" fmla="*/ 279 h 659"/>
                <a:gd name="T66" fmla="*/ 4292 w 4298"/>
                <a:gd name="T67" fmla="*/ 256 h 659"/>
                <a:gd name="T68" fmla="*/ 4296 w 4298"/>
                <a:gd name="T69" fmla="*/ 233 h 659"/>
                <a:gd name="T70" fmla="*/ 4297 w 4298"/>
                <a:gd name="T71" fmla="*/ 209 h 659"/>
                <a:gd name="T72" fmla="*/ 4298 w 4298"/>
                <a:gd name="T73" fmla="*/ 184 h 659"/>
                <a:gd name="T74" fmla="*/ 4298 w 4298"/>
                <a:gd name="T75" fmla="*/ 184 h 659"/>
                <a:gd name="T76" fmla="*/ 4297 w 4298"/>
                <a:gd name="T77" fmla="*/ 160 h 659"/>
                <a:gd name="T78" fmla="*/ 4296 w 4298"/>
                <a:gd name="T79" fmla="*/ 136 h 659"/>
                <a:gd name="T80" fmla="*/ 4292 w 4298"/>
                <a:gd name="T81" fmla="*/ 113 h 659"/>
                <a:gd name="T82" fmla="*/ 4288 w 4298"/>
                <a:gd name="T83" fmla="*/ 88 h 659"/>
                <a:gd name="T84" fmla="*/ 4282 w 4298"/>
                <a:gd name="T85" fmla="*/ 65 h 659"/>
                <a:gd name="T86" fmla="*/ 4276 w 4298"/>
                <a:gd name="T87" fmla="*/ 44 h 659"/>
                <a:gd name="T88" fmla="*/ 4269 w 4298"/>
                <a:gd name="T89" fmla="*/ 22 h 659"/>
                <a:gd name="T90" fmla="*/ 4261 w 4298"/>
                <a:gd name="T91" fmla="*/ 0 h 659"/>
                <a:gd name="T92" fmla="*/ 4261 w 4298"/>
                <a:gd name="T93" fmla="*/ 0 h 659"/>
                <a:gd name="T94" fmla="*/ 4246 w 4298"/>
                <a:gd name="T95" fmla="*/ 31 h 659"/>
                <a:gd name="T96" fmla="*/ 4229 w 4298"/>
                <a:gd name="T97" fmla="*/ 62 h 659"/>
                <a:gd name="T98" fmla="*/ 4210 w 4298"/>
                <a:gd name="T99" fmla="*/ 90 h 659"/>
                <a:gd name="T100" fmla="*/ 4189 w 4298"/>
                <a:gd name="T101" fmla="*/ 118 h 659"/>
                <a:gd name="T102" fmla="*/ 4166 w 4298"/>
                <a:gd name="T103" fmla="*/ 143 h 659"/>
                <a:gd name="T104" fmla="*/ 4142 w 4298"/>
                <a:gd name="T105" fmla="*/ 166 h 659"/>
                <a:gd name="T106" fmla="*/ 4116 w 4298"/>
                <a:gd name="T107" fmla="*/ 188 h 659"/>
                <a:gd name="T108" fmla="*/ 4088 w 4298"/>
                <a:gd name="T109" fmla="*/ 209 h 659"/>
                <a:gd name="T110" fmla="*/ 4059 w 4298"/>
                <a:gd name="T111" fmla="*/ 227 h 659"/>
                <a:gd name="T112" fmla="*/ 4029 w 4298"/>
                <a:gd name="T113" fmla="*/ 243 h 659"/>
                <a:gd name="T114" fmla="*/ 3997 w 4298"/>
                <a:gd name="T115" fmla="*/ 257 h 659"/>
                <a:gd name="T116" fmla="*/ 3964 w 4298"/>
                <a:gd name="T117" fmla="*/ 268 h 659"/>
                <a:gd name="T118" fmla="*/ 3930 w 4298"/>
                <a:gd name="T119" fmla="*/ 278 h 659"/>
                <a:gd name="T120" fmla="*/ 3895 w 4298"/>
                <a:gd name="T121" fmla="*/ 285 h 659"/>
                <a:gd name="T122" fmla="*/ 3860 w 4298"/>
                <a:gd name="T123" fmla="*/ 289 h 659"/>
                <a:gd name="T124" fmla="*/ 3823 w 4298"/>
                <a:gd name="T125" fmla="*/ 290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98" h="659">
                  <a:moveTo>
                    <a:pt x="3823" y="290"/>
                  </a:moveTo>
                  <a:lnTo>
                    <a:pt x="0" y="290"/>
                  </a:lnTo>
                  <a:lnTo>
                    <a:pt x="0" y="659"/>
                  </a:lnTo>
                  <a:lnTo>
                    <a:pt x="3823" y="659"/>
                  </a:lnTo>
                  <a:lnTo>
                    <a:pt x="3823" y="659"/>
                  </a:lnTo>
                  <a:lnTo>
                    <a:pt x="3848" y="658"/>
                  </a:lnTo>
                  <a:lnTo>
                    <a:pt x="3872" y="657"/>
                  </a:lnTo>
                  <a:lnTo>
                    <a:pt x="3895" y="653"/>
                  </a:lnTo>
                  <a:lnTo>
                    <a:pt x="3918" y="649"/>
                  </a:lnTo>
                  <a:lnTo>
                    <a:pt x="3941" y="644"/>
                  </a:lnTo>
                  <a:lnTo>
                    <a:pt x="3964" y="637"/>
                  </a:lnTo>
                  <a:lnTo>
                    <a:pt x="3986" y="630"/>
                  </a:lnTo>
                  <a:lnTo>
                    <a:pt x="4007" y="621"/>
                  </a:lnTo>
                  <a:lnTo>
                    <a:pt x="4029" y="612"/>
                  </a:lnTo>
                  <a:lnTo>
                    <a:pt x="4049" y="602"/>
                  </a:lnTo>
                  <a:lnTo>
                    <a:pt x="4069" y="590"/>
                  </a:lnTo>
                  <a:lnTo>
                    <a:pt x="4088" y="578"/>
                  </a:lnTo>
                  <a:lnTo>
                    <a:pt x="4106" y="564"/>
                  </a:lnTo>
                  <a:lnTo>
                    <a:pt x="4125" y="550"/>
                  </a:lnTo>
                  <a:lnTo>
                    <a:pt x="4142" y="535"/>
                  </a:lnTo>
                  <a:lnTo>
                    <a:pt x="4159" y="519"/>
                  </a:lnTo>
                  <a:lnTo>
                    <a:pt x="4174" y="502"/>
                  </a:lnTo>
                  <a:lnTo>
                    <a:pt x="4189" y="485"/>
                  </a:lnTo>
                  <a:lnTo>
                    <a:pt x="4203" y="467"/>
                  </a:lnTo>
                  <a:lnTo>
                    <a:pt x="4217" y="449"/>
                  </a:lnTo>
                  <a:lnTo>
                    <a:pt x="4229" y="430"/>
                  </a:lnTo>
                  <a:lnTo>
                    <a:pt x="4240" y="410"/>
                  </a:lnTo>
                  <a:lnTo>
                    <a:pt x="4251" y="390"/>
                  </a:lnTo>
                  <a:lnTo>
                    <a:pt x="4261" y="369"/>
                  </a:lnTo>
                  <a:lnTo>
                    <a:pt x="4269" y="347"/>
                  </a:lnTo>
                  <a:lnTo>
                    <a:pt x="4276" y="325"/>
                  </a:lnTo>
                  <a:lnTo>
                    <a:pt x="4282" y="302"/>
                  </a:lnTo>
                  <a:lnTo>
                    <a:pt x="4288" y="279"/>
                  </a:lnTo>
                  <a:lnTo>
                    <a:pt x="4292" y="256"/>
                  </a:lnTo>
                  <a:lnTo>
                    <a:pt x="4296" y="233"/>
                  </a:lnTo>
                  <a:lnTo>
                    <a:pt x="4297" y="209"/>
                  </a:lnTo>
                  <a:lnTo>
                    <a:pt x="4298" y="184"/>
                  </a:lnTo>
                  <a:lnTo>
                    <a:pt x="4298" y="184"/>
                  </a:lnTo>
                  <a:lnTo>
                    <a:pt x="4297" y="160"/>
                  </a:lnTo>
                  <a:lnTo>
                    <a:pt x="4296" y="136"/>
                  </a:lnTo>
                  <a:lnTo>
                    <a:pt x="4292" y="113"/>
                  </a:lnTo>
                  <a:lnTo>
                    <a:pt x="4288" y="88"/>
                  </a:lnTo>
                  <a:lnTo>
                    <a:pt x="4282" y="65"/>
                  </a:lnTo>
                  <a:lnTo>
                    <a:pt x="4276" y="44"/>
                  </a:lnTo>
                  <a:lnTo>
                    <a:pt x="4269" y="22"/>
                  </a:lnTo>
                  <a:lnTo>
                    <a:pt x="4261" y="0"/>
                  </a:lnTo>
                  <a:lnTo>
                    <a:pt x="4261" y="0"/>
                  </a:lnTo>
                  <a:lnTo>
                    <a:pt x="4246" y="31"/>
                  </a:lnTo>
                  <a:lnTo>
                    <a:pt x="4229" y="62"/>
                  </a:lnTo>
                  <a:lnTo>
                    <a:pt x="4210" y="90"/>
                  </a:lnTo>
                  <a:lnTo>
                    <a:pt x="4189" y="118"/>
                  </a:lnTo>
                  <a:lnTo>
                    <a:pt x="4166" y="143"/>
                  </a:lnTo>
                  <a:lnTo>
                    <a:pt x="4142" y="166"/>
                  </a:lnTo>
                  <a:lnTo>
                    <a:pt x="4116" y="188"/>
                  </a:lnTo>
                  <a:lnTo>
                    <a:pt x="4088" y="209"/>
                  </a:lnTo>
                  <a:lnTo>
                    <a:pt x="4059" y="227"/>
                  </a:lnTo>
                  <a:lnTo>
                    <a:pt x="4029" y="243"/>
                  </a:lnTo>
                  <a:lnTo>
                    <a:pt x="3997" y="257"/>
                  </a:lnTo>
                  <a:lnTo>
                    <a:pt x="3964" y="268"/>
                  </a:lnTo>
                  <a:lnTo>
                    <a:pt x="3930" y="278"/>
                  </a:lnTo>
                  <a:lnTo>
                    <a:pt x="3895" y="285"/>
                  </a:lnTo>
                  <a:lnTo>
                    <a:pt x="3860" y="289"/>
                  </a:lnTo>
                  <a:lnTo>
                    <a:pt x="3823" y="290"/>
                  </a:lnTo>
                  <a:close/>
                </a:path>
              </a:pathLst>
            </a:custGeom>
            <a:solidFill>
              <a:srgbClr val="2327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" name="Freeform 88"/>
            <p:cNvSpPr/>
            <p:nvPr/>
          </p:nvSpPr>
          <p:spPr bwMode="auto">
            <a:xfrm>
              <a:off x="4276725" y="5213351"/>
              <a:ext cx="2274888" cy="347663"/>
            </a:xfrm>
            <a:custGeom>
              <a:avLst/>
              <a:gdLst>
                <a:gd name="T0" fmla="*/ 3823 w 4298"/>
                <a:gd name="T1" fmla="*/ 290 h 659"/>
                <a:gd name="T2" fmla="*/ 0 w 4298"/>
                <a:gd name="T3" fmla="*/ 290 h 659"/>
                <a:gd name="T4" fmla="*/ 0 w 4298"/>
                <a:gd name="T5" fmla="*/ 659 h 659"/>
                <a:gd name="T6" fmla="*/ 3823 w 4298"/>
                <a:gd name="T7" fmla="*/ 659 h 659"/>
                <a:gd name="T8" fmla="*/ 3823 w 4298"/>
                <a:gd name="T9" fmla="*/ 659 h 659"/>
                <a:gd name="T10" fmla="*/ 3848 w 4298"/>
                <a:gd name="T11" fmla="*/ 658 h 659"/>
                <a:gd name="T12" fmla="*/ 3872 w 4298"/>
                <a:gd name="T13" fmla="*/ 657 h 659"/>
                <a:gd name="T14" fmla="*/ 3895 w 4298"/>
                <a:gd name="T15" fmla="*/ 653 h 659"/>
                <a:gd name="T16" fmla="*/ 3918 w 4298"/>
                <a:gd name="T17" fmla="*/ 649 h 659"/>
                <a:gd name="T18" fmla="*/ 3941 w 4298"/>
                <a:gd name="T19" fmla="*/ 644 h 659"/>
                <a:gd name="T20" fmla="*/ 3964 w 4298"/>
                <a:gd name="T21" fmla="*/ 637 h 659"/>
                <a:gd name="T22" fmla="*/ 3986 w 4298"/>
                <a:gd name="T23" fmla="*/ 630 h 659"/>
                <a:gd name="T24" fmla="*/ 4007 w 4298"/>
                <a:gd name="T25" fmla="*/ 621 h 659"/>
                <a:gd name="T26" fmla="*/ 4029 w 4298"/>
                <a:gd name="T27" fmla="*/ 612 h 659"/>
                <a:gd name="T28" fmla="*/ 4049 w 4298"/>
                <a:gd name="T29" fmla="*/ 602 h 659"/>
                <a:gd name="T30" fmla="*/ 4069 w 4298"/>
                <a:gd name="T31" fmla="*/ 590 h 659"/>
                <a:gd name="T32" fmla="*/ 4088 w 4298"/>
                <a:gd name="T33" fmla="*/ 578 h 659"/>
                <a:gd name="T34" fmla="*/ 4106 w 4298"/>
                <a:gd name="T35" fmla="*/ 564 h 659"/>
                <a:gd name="T36" fmla="*/ 4125 w 4298"/>
                <a:gd name="T37" fmla="*/ 550 h 659"/>
                <a:gd name="T38" fmla="*/ 4142 w 4298"/>
                <a:gd name="T39" fmla="*/ 535 h 659"/>
                <a:gd name="T40" fmla="*/ 4159 w 4298"/>
                <a:gd name="T41" fmla="*/ 519 h 659"/>
                <a:gd name="T42" fmla="*/ 4174 w 4298"/>
                <a:gd name="T43" fmla="*/ 502 h 659"/>
                <a:gd name="T44" fmla="*/ 4189 w 4298"/>
                <a:gd name="T45" fmla="*/ 485 h 659"/>
                <a:gd name="T46" fmla="*/ 4203 w 4298"/>
                <a:gd name="T47" fmla="*/ 467 h 659"/>
                <a:gd name="T48" fmla="*/ 4217 w 4298"/>
                <a:gd name="T49" fmla="*/ 449 h 659"/>
                <a:gd name="T50" fmla="*/ 4229 w 4298"/>
                <a:gd name="T51" fmla="*/ 430 h 659"/>
                <a:gd name="T52" fmla="*/ 4240 w 4298"/>
                <a:gd name="T53" fmla="*/ 410 h 659"/>
                <a:gd name="T54" fmla="*/ 4251 w 4298"/>
                <a:gd name="T55" fmla="*/ 390 h 659"/>
                <a:gd name="T56" fmla="*/ 4261 w 4298"/>
                <a:gd name="T57" fmla="*/ 369 h 659"/>
                <a:gd name="T58" fmla="*/ 4269 w 4298"/>
                <a:gd name="T59" fmla="*/ 347 h 659"/>
                <a:gd name="T60" fmla="*/ 4276 w 4298"/>
                <a:gd name="T61" fmla="*/ 325 h 659"/>
                <a:gd name="T62" fmla="*/ 4282 w 4298"/>
                <a:gd name="T63" fmla="*/ 302 h 659"/>
                <a:gd name="T64" fmla="*/ 4288 w 4298"/>
                <a:gd name="T65" fmla="*/ 279 h 659"/>
                <a:gd name="T66" fmla="*/ 4292 w 4298"/>
                <a:gd name="T67" fmla="*/ 256 h 659"/>
                <a:gd name="T68" fmla="*/ 4296 w 4298"/>
                <a:gd name="T69" fmla="*/ 233 h 659"/>
                <a:gd name="T70" fmla="*/ 4297 w 4298"/>
                <a:gd name="T71" fmla="*/ 209 h 659"/>
                <a:gd name="T72" fmla="*/ 4298 w 4298"/>
                <a:gd name="T73" fmla="*/ 184 h 659"/>
                <a:gd name="T74" fmla="*/ 4298 w 4298"/>
                <a:gd name="T75" fmla="*/ 184 h 659"/>
                <a:gd name="T76" fmla="*/ 4297 w 4298"/>
                <a:gd name="T77" fmla="*/ 160 h 659"/>
                <a:gd name="T78" fmla="*/ 4296 w 4298"/>
                <a:gd name="T79" fmla="*/ 136 h 659"/>
                <a:gd name="T80" fmla="*/ 4292 w 4298"/>
                <a:gd name="T81" fmla="*/ 113 h 659"/>
                <a:gd name="T82" fmla="*/ 4288 w 4298"/>
                <a:gd name="T83" fmla="*/ 88 h 659"/>
                <a:gd name="T84" fmla="*/ 4282 w 4298"/>
                <a:gd name="T85" fmla="*/ 65 h 659"/>
                <a:gd name="T86" fmla="*/ 4276 w 4298"/>
                <a:gd name="T87" fmla="*/ 44 h 659"/>
                <a:gd name="T88" fmla="*/ 4269 w 4298"/>
                <a:gd name="T89" fmla="*/ 22 h 659"/>
                <a:gd name="T90" fmla="*/ 4261 w 4298"/>
                <a:gd name="T91" fmla="*/ 0 h 659"/>
                <a:gd name="T92" fmla="*/ 4261 w 4298"/>
                <a:gd name="T93" fmla="*/ 0 h 659"/>
                <a:gd name="T94" fmla="*/ 4246 w 4298"/>
                <a:gd name="T95" fmla="*/ 31 h 659"/>
                <a:gd name="T96" fmla="*/ 4229 w 4298"/>
                <a:gd name="T97" fmla="*/ 62 h 659"/>
                <a:gd name="T98" fmla="*/ 4210 w 4298"/>
                <a:gd name="T99" fmla="*/ 90 h 659"/>
                <a:gd name="T100" fmla="*/ 4189 w 4298"/>
                <a:gd name="T101" fmla="*/ 118 h 659"/>
                <a:gd name="T102" fmla="*/ 4166 w 4298"/>
                <a:gd name="T103" fmla="*/ 143 h 659"/>
                <a:gd name="T104" fmla="*/ 4142 w 4298"/>
                <a:gd name="T105" fmla="*/ 166 h 659"/>
                <a:gd name="T106" fmla="*/ 4116 w 4298"/>
                <a:gd name="T107" fmla="*/ 188 h 659"/>
                <a:gd name="T108" fmla="*/ 4088 w 4298"/>
                <a:gd name="T109" fmla="*/ 209 h 659"/>
                <a:gd name="T110" fmla="*/ 4059 w 4298"/>
                <a:gd name="T111" fmla="*/ 227 h 659"/>
                <a:gd name="T112" fmla="*/ 4029 w 4298"/>
                <a:gd name="T113" fmla="*/ 243 h 659"/>
                <a:gd name="T114" fmla="*/ 3997 w 4298"/>
                <a:gd name="T115" fmla="*/ 257 h 659"/>
                <a:gd name="T116" fmla="*/ 3964 w 4298"/>
                <a:gd name="T117" fmla="*/ 268 h 659"/>
                <a:gd name="T118" fmla="*/ 3930 w 4298"/>
                <a:gd name="T119" fmla="*/ 278 h 659"/>
                <a:gd name="T120" fmla="*/ 3895 w 4298"/>
                <a:gd name="T121" fmla="*/ 285 h 659"/>
                <a:gd name="T122" fmla="*/ 3860 w 4298"/>
                <a:gd name="T123" fmla="*/ 289 h 659"/>
                <a:gd name="T124" fmla="*/ 3823 w 4298"/>
                <a:gd name="T125" fmla="*/ 290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98" h="659">
                  <a:moveTo>
                    <a:pt x="3823" y="290"/>
                  </a:moveTo>
                  <a:lnTo>
                    <a:pt x="0" y="290"/>
                  </a:lnTo>
                  <a:lnTo>
                    <a:pt x="0" y="659"/>
                  </a:lnTo>
                  <a:lnTo>
                    <a:pt x="3823" y="659"/>
                  </a:lnTo>
                  <a:lnTo>
                    <a:pt x="3823" y="659"/>
                  </a:lnTo>
                  <a:lnTo>
                    <a:pt x="3848" y="658"/>
                  </a:lnTo>
                  <a:lnTo>
                    <a:pt x="3872" y="657"/>
                  </a:lnTo>
                  <a:lnTo>
                    <a:pt x="3895" y="653"/>
                  </a:lnTo>
                  <a:lnTo>
                    <a:pt x="3918" y="649"/>
                  </a:lnTo>
                  <a:lnTo>
                    <a:pt x="3941" y="644"/>
                  </a:lnTo>
                  <a:lnTo>
                    <a:pt x="3964" y="637"/>
                  </a:lnTo>
                  <a:lnTo>
                    <a:pt x="3986" y="630"/>
                  </a:lnTo>
                  <a:lnTo>
                    <a:pt x="4007" y="621"/>
                  </a:lnTo>
                  <a:lnTo>
                    <a:pt x="4029" y="612"/>
                  </a:lnTo>
                  <a:lnTo>
                    <a:pt x="4049" y="602"/>
                  </a:lnTo>
                  <a:lnTo>
                    <a:pt x="4069" y="590"/>
                  </a:lnTo>
                  <a:lnTo>
                    <a:pt x="4088" y="578"/>
                  </a:lnTo>
                  <a:lnTo>
                    <a:pt x="4106" y="564"/>
                  </a:lnTo>
                  <a:lnTo>
                    <a:pt x="4125" y="550"/>
                  </a:lnTo>
                  <a:lnTo>
                    <a:pt x="4142" y="535"/>
                  </a:lnTo>
                  <a:lnTo>
                    <a:pt x="4159" y="519"/>
                  </a:lnTo>
                  <a:lnTo>
                    <a:pt x="4174" y="502"/>
                  </a:lnTo>
                  <a:lnTo>
                    <a:pt x="4189" y="485"/>
                  </a:lnTo>
                  <a:lnTo>
                    <a:pt x="4203" y="467"/>
                  </a:lnTo>
                  <a:lnTo>
                    <a:pt x="4217" y="449"/>
                  </a:lnTo>
                  <a:lnTo>
                    <a:pt x="4229" y="430"/>
                  </a:lnTo>
                  <a:lnTo>
                    <a:pt x="4240" y="410"/>
                  </a:lnTo>
                  <a:lnTo>
                    <a:pt x="4251" y="390"/>
                  </a:lnTo>
                  <a:lnTo>
                    <a:pt x="4261" y="369"/>
                  </a:lnTo>
                  <a:lnTo>
                    <a:pt x="4269" y="347"/>
                  </a:lnTo>
                  <a:lnTo>
                    <a:pt x="4276" y="325"/>
                  </a:lnTo>
                  <a:lnTo>
                    <a:pt x="4282" y="302"/>
                  </a:lnTo>
                  <a:lnTo>
                    <a:pt x="4288" y="279"/>
                  </a:lnTo>
                  <a:lnTo>
                    <a:pt x="4292" y="256"/>
                  </a:lnTo>
                  <a:lnTo>
                    <a:pt x="4296" y="233"/>
                  </a:lnTo>
                  <a:lnTo>
                    <a:pt x="4297" y="209"/>
                  </a:lnTo>
                  <a:lnTo>
                    <a:pt x="4298" y="184"/>
                  </a:lnTo>
                  <a:lnTo>
                    <a:pt x="4298" y="184"/>
                  </a:lnTo>
                  <a:lnTo>
                    <a:pt x="4297" y="160"/>
                  </a:lnTo>
                  <a:lnTo>
                    <a:pt x="4296" y="136"/>
                  </a:lnTo>
                  <a:lnTo>
                    <a:pt x="4292" y="113"/>
                  </a:lnTo>
                  <a:lnTo>
                    <a:pt x="4288" y="88"/>
                  </a:lnTo>
                  <a:lnTo>
                    <a:pt x="4282" y="65"/>
                  </a:lnTo>
                  <a:lnTo>
                    <a:pt x="4276" y="44"/>
                  </a:lnTo>
                  <a:lnTo>
                    <a:pt x="4269" y="22"/>
                  </a:lnTo>
                  <a:lnTo>
                    <a:pt x="4261" y="0"/>
                  </a:lnTo>
                  <a:lnTo>
                    <a:pt x="4261" y="0"/>
                  </a:lnTo>
                  <a:lnTo>
                    <a:pt x="4246" y="31"/>
                  </a:lnTo>
                  <a:lnTo>
                    <a:pt x="4229" y="62"/>
                  </a:lnTo>
                  <a:lnTo>
                    <a:pt x="4210" y="90"/>
                  </a:lnTo>
                  <a:lnTo>
                    <a:pt x="4189" y="118"/>
                  </a:lnTo>
                  <a:lnTo>
                    <a:pt x="4166" y="143"/>
                  </a:lnTo>
                  <a:lnTo>
                    <a:pt x="4142" y="166"/>
                  </a:lnTo>
                  <a:lnTo>
                    <a:pt x="4116" y="188"/>
                  </a:lnTo>
                  <a:lnTo>
                    <a:pt x="4088" y="209"/>
                  </a:lnTo>
                  <a:lnTo>
                    <a:pt x="4059" y="227"/>
                  </a:lnTo>
                  <a:lnTo>
                    <a:pt x="4029" y="243"/>
                  </a:lnTo>
                  <a:lnTo>
                    <a:pt x="3997" y="257"/>
                  </a:lnTo>
                  <a:lnTo>
                    <a:pt x="3964" y="268"/>
                  </a:lnTo>
                  <a:lnTo>
                    <a:pt x="3930" y="278"/>
                  </a:lnTo>
                  <a:lnTo>
                    <a:pt x="3895" y="285"/>
                  </a:lnTo>
                  <a:lnTo>
                    <a:pt x="3860" y="289"/>
                  </a:lnTo>
                  <a:lnTo>
                    <a:pt x="3823" y="29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" name="Freeform 89"/>
            <p:cNvSpPr/>
            <p:nvPr/>
          </p:nvSpPr>
          <p:spPr bwMode="auto">
            <a:xfrm>
              <a:off x="4540250" y="4778376"/>
              <a:ext cx="1565275" cy="782638"/>
            </a:xfrm>
            <a:custGeom>
              <a:avLst/>
              <a:gdLst>
                <a:gd name="T0" fmla="*/ 1441 w 2958"/>
                <a:gd name="T1" fmla="*/ 0 h 1479"/>
                <a:gd name="T2" fmla="*/ 1327 w 2958"/>
                <a:gd name="T3" fmla="*/ 8 h 1479"/>
                <a:gd name="T4" fmla="*/ 1217 w 2958"/>
                <a:gd name="T5" fmla="*/ 23 h 1479"/>
                <a:gd name="T6" fmla="*/ 1110 w 2958"/>
                <a:gd name="T7" fmla="*/ 46 h 1479"/>
                <a:gd name="T8" fmla="*/ 1004 w 2958"/>
                <a:gd name="T9" fmla="*/ 78 h 1479"/>
                <a:gd name="T10" fmla="*/ 903 w 2958"/>
                <a:gd name="T11" fmla="*/ 117 h 1479"/>
                <a:gd name="T12" fmla="*/ 806 w 2958"/>
                <a:gd name="T13" fmla="*/ 162 h 1479"/>
                <a:gd name="T14" fmla="*/ 713 w 2958"/>
                <a:gd name="T15" fmla="*/ 214 h 1479"/>
                <a:gd name="T16" fmla="*/ 623 w 2958"/>
                <a:gd name="T17" fmla="*/ 273 h 1479"/>
                <a:gd name="T18" fmla="*/ 538 w 2958"/>
                <a:gd name="T19" fmla="*/ 338 h 1479"/>
                <a:gd name="T20" fmla="*/ 459 w 2958"/>
                <a:gd name="T21" fmla="*/ 408 h 1479"/>
                <a:gd name="T22" fmla="*/ 385 w 2958"/>
                <a:gd name="T23" fmla="*/ 485 h 1479"/>
                <a:gd name="T24" fmla="*/ 316 w 2958"/>
                <a:gd name="T25" fmla="*/ 566 h 1479"/>
                <a:gd name="T26" fmla="*/ 253 w 2958"/>
                <a:gd name="T27" fmla="*/ 652 h 1479"/>
                <a:gd name="T28" fmla="*/ 197 w 2958"/>
                <a:gd name="T29" fmla="*/ 743 h 1479"/>
                <a:gd name="T30" fmla="*/ 146 w 2958"/>
                <a:gd name="T31" fmla="*/ 838 h 1479"/>
                <a:gd name="T32" fmla="*/ 103 w 2958"/>
                <a:gd name="T33" fmla="*/ 936 h 1479"/>
                <a:gd name="T34" fmla="*/ 67 w 2958"/>
                <a:gd name="T35" fmla="*/ 1040 h 1479"/>
                <a:gd name="T36" fmla="*/ 38 w 2958"/>
                <a:gd name="T37" fmla="*/ 1145 h 1479"/>
                <a:gd name="T38" fmla="*/ 17 w 2958"/>
                <a:gd name="T39" fmla="*/ 1253 h 1479"/>
                <a:gd name="T40" fmla="*/ 5 w 2958"/>
                <a:gd name="T41" fmla="*/ 1365 h 1479"/>
                <a:gd name="T42" fmla="*/ 0 w 2958"/>
                <a:gd name="T43" fmla="*/ 1479 h 1479"/>
                <a:gd name="T44" fmla="*/ 2956 w 2958"/>
                <a:gd name="T45" fmla="*/ 1440 h 1479"/>
                <a:gd name="T46" fmla="*/ 2950 w 2958"/>
                <a:gd name="T47" fmla="*/ 1327 h 1479"/>
                <a:gd name="T48" fmla="*/ 2935 w 2958"/>
                <a:gd name="T49" fmla="*/ 1217 h 1479"/>
                <a:gd name="T50" fmla="*/ 2911 w 2958"/>
                <a:gd name="T51" fmla="*/ 1110 h 1479"/>
                <a:gd name="T52" fmla="*/ 2880 w 2958"/>
                <a:gd name="T53" fmla="*/ 1004 h 1479"/>
                <a:gd name="T54" fmla="*/ 2841 w 2958"/>
                <a:gd name="T55" fmla="*/ 904 h 1479"/>
                <a:gd name="T56" fmla="*/ 2796 w 2958"/>
                <a:gd name="T57" fmla="*/ 805 h 1479"/>
                <a:gd name="T58" fmla="*/ 2744 w 2958"/>
                <a:gd name="T59" fmla="*/ 712 h 1479"/>
                <a:gd name="T60" fmla="*/ 2684 w 2958"/>
                <a:gd name="T61" fmla="*/ 623 h 1479"/>
                <a:gd name="T62" fmla="*/ 2620 w 2958"/>
                <a:gd name="T63" fmla="*/ 538 h 1479"/>
                <a:gd name="T64" fmla="*/ 2550 w 2958"/>
                <a:gd name="T65" fmla="*/ 459 h 1479"/>
                <a:gd name="T66" fmla="*/ 2473 w 2958"/>
                <a:gd name="T67" fmla="*/ 384 h 1479"/>
                <a:gd name="T68" fmla="*/ 2392 w 2958"/>
                <a:gd name="T69" fmla="*/ 316 h 1479"/>
                <a:gd name="T70" fmla="*/ 2306 w 2958"/>
                <a:gd name="T71" fmla="*/ 253 h 1479"/>
                <a:gd name="T72" fmla="*/ 2215 w 2958"/>
                <a:gd name="T73" fmla="*/ 196 h 1479"/>
                <a:gd name="T74" fmla="*/ 2120 w 2958"/>
                <a:gd name="T75" fmla="*/ 146 h 1479"/>
                <a:gd name="T76" fmla="*/ 2022 w 2958"/>
                <a:gd name="T77" fmla="*/ 104 h 1479"/>
                <a:gd name="T78" fmla="*/ 1918 w 2958"/>
                <a:gd name="T79" fmla="*/ 67 h 1479"/>
                <a:gd name="T80" fmla="*/ 1813 w 2958"/>
                <a:gd name="T81" fmla="*/ 38 h 1479"/>
                <a:gd name="T82" fmla="*/ 1703 w 2958"/>
                <a:gd name="T83" fmla="*/ 17 h 1479"/>
                <a:gd name="T84" fmla="*/ 1593 w 2958"/>
                <a:gd name="T85" fmla="*/ 5 h 1479"/>
                <a:gd name="T86" fmla="*/ 1479 w 2958"/>
                <a:gd name="T87" fmla="*/ 0 h 1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58" h="1479">
                  <a:moveTo>
                    <a:pt x="1479" y="0"/>
                  </a:moveTo>
                  <a:lnTo>
                    <a:pt x="1479" y="0"/>
                  </a:lnTo>
                  <a:lnTo>
                    <a:pt x="1441" y="0"/>
                  </a:lnTo>
                  <a:lnTo>
                    <a:pt x="1402" y="3"/>
                  </a:lnTo>
                  <a:lnTo>
                    <a:pt x="1365" y="5"/>
                  </a:lnTo>
                  <a:lnTo>
                    <a:pt x="1327" y="8"/>
                  </a:lnTo>
                  <a:lnTo>
                    <a:pt x="1291" y="12"/>
                  </a:lnTo>
                  <a:lnTo>
                    <a:pt x="1254" y="17"/>
                  </a:lnTo>
                  <a:lnTo>
                    <a:pt x="1217" y="23"/>
                  </a:lnTo>
                  <a:lnTo>
                    <a:pt x="1181" y="31"/>
                  </a:lnTo>
                  <a:lnTo>
                    <a:pt x="1145" y="38"/>
                  </a:lnTo>
                  <a:lnTo>
                    <a:pt x="1110" y="46"/>
                  </a:lnTo>
                  <a:lnTo>
                    <a:pt x="1075" y="56"/>
                  </a:lnTo>
                  <a:lnTo>
                    <a:pt x="1039" y="67"/>
                  </a:lnTo>
                  <a:lnTo>
                    <a:pt x="1004" y="78"/>
                  </a:lnTo>
                  <a:lnTo>
                    <a:pt x="970" y="90"/>
                  </a:lnTo>
                  <a:lnTo>
                    <a:pt x="936" y="104"/>
                  </a:lnTo>
                  <a:lnTo>
                    <a:pt x="903" y="117"/>
                  </a:lnTo>
                  <a:lnTo>
                    <a:pt x="871" y="131"/>
                  </a:lnTo>
                  <a:lnTo>
                    <a:pt x="838" y="146"/>
                  </a:lnTo>
                  <a:lnTo>
                    <a:pt x="806" y="162"/>
                  </a:lnTo>
                  <a:lnTo>
                    <a:pt x="775" y="179"/>
                  </a:lnTo>
                  <a:lnTo>
                    <a:pt x="743" y="196"/>
                  </a:lnTo>
                  <a:lnTo>
                    <a:pt x="713" y="214"/>
                  </a:lnTo>
                  <a:lnTo>
                    <a:pt x="682" y="233"/>
                  </a:lnTo>
                  <a:lnTo>
                    <a:pt x="652" y="253"/>
                  </a:lnTo>
                  <a:lnTo>
                    <a:pt x="623" y="273"/>
                  </a:lnTo>
                  <a:lnTo>
                    <a:pt x="594" y="294"/>
                  </a:lnTo>
                  <a:lnTo>
                    <a:pt x="566" y="316"/>
                  </a:lnTo>
                  <a:lnTo>
                    <a:pt x="538" y="338"/>
                  </a:lnTo>
                  <a:lnTo>
                    <a:pt x="511" y="361"/>
                  </a:lnTo>
                  <a:lnTo>
                    <a:pt x="484" y="384"/>
                  </a:lnTo>
                  <a:lnTo>
                    <a:pt x="459" y="408"/>
                  </a:lnTo>
                  <a:lnTo>
                    <a:pt x="433" y="434"/>
                  </a:lnTo>
                  <a:lnTo>
                    <a:pt x="408" y="459"/>
                  </a:lnTo>
                  <a:lnTo>
                    <a:pt x="385" y="485"/>
                  </a:lnTo>
                  <a:lnTo>
                    <a:pt x="361" y="511"/>
                  </a:lnTo>
                  <a:lnTo>
                    <a:pt x="338" y="538"/>
                  </a:lnTo>
                  <a:lnTo>
                    <a:pt x="316" y="566"/>
                  </a:lnTo>
                  <a:lnTo>
                    <a:pt x="294" y="594"/>
                  </a:lnTo>
                  <a:lnTo>
                    <a:pt x="273" y="623"/>
                  </a:lnTo>
                  <a:lnTo>
                    <a:pt x="253" y="652"/>
                  </a:lnTo>
                  <a:lnTo>
                    <a:pt x="233" y="683"/>
                  </a:lnTo>
                  <a:lnTo>
                    <a:pt x="214" y="712"/>
                  </a:lnTo>
                  <a:lnTo>
                    <a:pt x="197" y="743"/>
                  </a:lnTo>
                  <a:lnTo>
                    <a:pt x="179" y="774"/>
                  </a:lnTo>
                  <a:lnTo>
                    <a:pt x="162" y="805"/>
                  </a:lnTo>
                  <a:lnTo>
                    <a:pt x="146" y="838"/>
                  </a:lnTo>
                  <a:lnTo>
                    <a:pt x="131" y="871"/>
                  </a:lnTo>
                  <a:lnTo>
                    <a:pt x="117" y="904"/>
                  </a:lnTo>
                  <a:lnTo>
                    <a:pt x="103" y="936"/>
                  </a:lnTo>
                  <a:lnTo>
                    <a:pt x="90" y="970"/>
                  </a:lnTo>
                  <a:lnTo>
                    <a:pt x="78" y="1004"/>
                  </a:lnTo>
                  <a:lnTo>
                    <a:pt x="67" y="1040"/>
                  </a:lnTo>
                  <a:lnTo>
                    <a:pt x="56" y="1075"/>
                  </a:lnTo>
                  <a:lnTo>
                    <a:pt x="46" y="1110"/>
                  </a:lnTo>
                  <a:lnTo>
                    <a:pt x="38" y="1145"/>
                  </a:lnTo>
                  <a:lnTo>
                    <a:pt x="30" y="1180"/>
                  </a:lnTo>
                  <a:lnTo>
                    <a:pt x="23" y="1217"/>
                  </a:lnTo>
                  <a:lnTo>
                    <a:pt x="17" y="1253"/>
                  </a:lnTo>
                  <a:lnTo>
                    <a:pt x="12" y="1291"/>
                  </a:lnTo>
                  <a:lnTo>
                    <a:pt x="7" y="1327"/>
                  </a:lnTo>
                  <a:lnTo>
                    <a:pt x="5" y="1365"/>
                  </a:lnTo>
                  <a:lnTo>
                    <a:pt x="2" y="1403"/>
                  </a:lnTo>
                  <a:lnTo>
                    <a:pt x="1" y="1440"/>
                  </a:lnTo>
                  <a:lnTo>
                    <a:pt x="0" y="1479"/>
                  </a:lnTo>
                  <a:lnTo>
                    <a:pt x="2958" y="1479"/>
                  </a:lnTo>
                  <a:lnTo>
                    <a:pt x="2958" y="1479"/>
                  </a:lnTo>
                  <a:lnTo>
                    <a:pt x="2956" y="1440"/>
                  </a:lnTo>
                  <a:lnTo>
                    <a:pt x="2955" y="1403"/>
                  </a:lnTo>
                  <a:lnTo>
                    <a:pt x="2953" y="1365"/>
                  </a:lnTo>
                  <a:lnTo>
                    <a:pt x="2950" y="1327"/>
                  </a:lnTo>
                  <a:lnTo>
                    <a:pt x="2945" y="1291"/>
                  </a:lnTo>
                  <a:lnTo>
                    <a:pt x="2941" y="1253"/>
                  </a:lnTo>
                  <a:lnTo>
                    <a:pt x="2935" y="1217"/>
                  </a:lnTo>
                  <a:lnTo>
                    <a:pt x="2927" y="1180"/>
                  </a:lnTo>
                  <a:lnTo>
                    <a:pt x="2920" y="1145"/>
                  </a:lnTo>
                  <a:lnTo>
                    <a:pt x="2911" y="1110"/>
                  </a:lnTo>
                  <a:lnTo>
                    <a:pt x="2902" y="1075"/>
                  </a:lnTo>
                  <a:lnTo>
                    <a:pt x="2891" y="1040"/>
                  </a:lnTo>
                  <a:lnTo>
                    <a:pt x="2880" y="1004"/>
                  </a:lnTo>
                  <a:lnTo>
                    <a:pt x="2868" y="970"/>
                  </a:lnTo>
                  <a:lnTo>
                    <a:pt x="2854" y="936"/>
                  </a:lnTo>
                  <a:lnTo>
                    <a:pt x="2841" y="904"/>
                  </a:lnTo>
                  <a:lnTo>
                    <a:pt x="2826" y="871"/>
                  </a:lnTo>
                  <a:lnTo>
                    <a:pt x="2812" y="838"/>
                  </a:lnTo>
                  <a:lnTo>
                    <a:pt x="2796" y="805"/>
                  </a:lnTo>
                  <a:lnTo>
                    <a:pt x="2779" y="774"/>
                  </a:lnTo>
                  <a:lnTo>
                    <a:pt x="2761" y="743"/>
                  </a:lnTo>
                  <a:lnTo>
                    <a:pt x="2744" y="712"/>
                  </a:lnTo>
                  <a:lnTo>
                    <a:pt x="2724" y="683"/>
                  </a:lnTo>
                  <a:lnTo>
                    <a:pt x="2705" y="652"/>
                  </a:lnTo>
                  <a:lnTo>
                    <a:pt x="2684" y="623"/>
                  </a:lnTo>
                  <a:lnTo>
                    <a:pt x="2664" y="594"/>
                  </a:lnTo>
                  <a:lnTo>
                    <a:pt x="2642" y="566"/>
                  </a:lnTo>
                  <a:lnTo>
                    <a:pt x="2620" y="538"/>
                  </a:lnTo>
                  <a:lnTo>
                    <a:pt x="2597" y="511"/>
                  </a:lnTo>
                  <a:lnTo>
                    <a:pt x="2573" y="485"/>
                  </a:lnTo>
                  <a:lnTo>
                    <a:pt x="2550" y="459"/>
                  </a:lnTo>
                  <a:lnTo>
                    <a:pt x="2524" y="434"/>
                  </a:lnTo>
                  <a:lnTo>
                    <a:pt x="2499" y="408"/>
                  </a:lnTo>
                  <a:lnTo>
                    <a:pt x="2473" y="384"/>
                  </a:lnTo>
                  <a:lnTo>
                    <a:pt x="2446" y="361"/>
                  </a:lnTo>
                  <a:lnTo>
                    <a:pt x="2420" y="338"/>
                  </a:lnTo>
                  <a:lnTo>
                    <a:pt x="2392" y="316"/>
                  </a:lnTo>
                  <a:lnTo>
                    <a:pt x="2364" y="294"/>
                  </a:lnTo>
                  <a:lnTo>
                    <a:pt x="2335" y="273"/>
                  </a:lnTo>
                  <a:lnTo>
                    <a:pt x="2306" y="253"/>
                  </a:lnTo>
                  <a:lnTo>
                    <a:pt x="2275" y="233"/>
                  </a:lnTo>
                  <a:lnTo>
                    <a:pt x="2245" y="214"/>
                  </a:lnTo>
                  <a:lnTo>
                    <a:pt x="2215" y="196"/>
                  </a:lnTo>
                  <a:lnTo>
                    <a:pt x="2183" y="179"/>
                  </a:lnTo>
                  <a:lnTo>
                    <a:pt x="2151" y="162"/>
                  </a:lnTo>
                  <a:lnTo>
                    <a:pt x="2120" y="146"/>
                  </a:lnTo>
                  <a:lnTo>
                    <a:pt x="2087" y="131"/>
                  </a:lnTo>
                  <a:lnTo>
                    <a:pt x="2054" y="117"/>
                  </a:lnTo>
                  <a:lnTo>
                    <a:pt x="2022" y="104"/>
                  </a:lnTo>
                  <a:lnTo>
                    <a:pt x="1988" y="90"/>
                  </a:lnTo>
                  <a:lnTo>
                    <a:pt x="1954" y="78"/>
                  </a:lnTo>
                  <a:lnTo>
                    <a:pt x="1918" y="67"/>
                  </a:lnTo>
                  <a:lnTo>
                    <a:pt x="1883" y="56"/>
                  </a:lnTo>
                  <a:lnTo>
                    <a:pt x="1848" y="46"/>
                  </a:lnTo>
                  <a:lnTo>
                    <a:pt x="1813" y="38"/>
                  </a:lnTo>
                  <a:lnTo>
                    <a:pt x="1776" y="31"/>
                  </a:lnTo>
                  <a:lnTo>
                    <a:pt x="1741" y="23"/>
                  </a:lnTo>
                  <a:lnTo>
                    <a:pt x="1703" y="17"/>
                  </a:lnTo>
                  <a:lnTo>
                    <a:pt x="1667" y="12"/>
                  </a:lnTo>
                  <a:lnTo>
                    <a:pt x="1631" y="8"/>
                  </a:lnTo>
                  <a:lnTo>
                    <a:pt x="1593" y="5"/>
                  </a:lnTo>
                  <a:lnTo>
                    <a:pt x="1555" y="3"/>
                  </a:lnTo>
                  <a:lnTo>
                    <a:pt x="1516" y="0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rgbClr val="2327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1" name="Freeform 90"/>
            <p:cNvSpPr/>
            <p:nvPr/>
          </p:nvSpPr>
          <p:spPr bwMode="auto">
            <a:xfrm>
              <a:off x="4540250" y="4778376"/>
              <a:ext cx="1565275" cy="782638"/>
            </a:xfrm>
            <a:custGeom>
              <a:avLst/>
              <a:gdLst>
                <a:gd name="T0" fmla="*/ 1441 w 2958"/>
                <a:gd name="T1" fmla="*/ 0 h 1479"/>
                <a:gd name="T2" fmla="*/ 1327 w 2958"/>
                <a:gd name="T3" fmla="*/ 8 h 1479"/>
                <a:gd name="T4" fmla="*/ 1217 w 2958"/>
                <a:gd name="T5" fmla="*/ 23 h 1479"/>
                <a:gd name="T6" fmla="*/ 1110 w 2958"/>
                <a:gd name="T7" fmla="*/ 46 h 1479"/>
                <a:gd name="T8" fmla="*/ 1004 w 2958"/>
                <a:gd name="T9" fmla="*/ 78 h 1479"/>
                <a:gd name="T10" fmla="*/ 903 w 2958"/>
                <a:gd name="T11" fmla="*/ 117 h 1479"/>
                <a:gd name="T12" fmla="*/ 806 w 2958"/>
                <a:gd name="T13" fmla="*/ 162 h 1479"/>
                <a:gd name="T14" fmla="*/ 713 w 2958"/>
                <a:gd name="T15" fmla="*/ 214 h 1479"/>
                <a:gd name="T16" fmla="*/ 623 w 2958"/>
                <a:gd name="T17" fmla="*/ 273 h 1479"/>
                <a:gd name="T18" fmla="*/ 538 w 2958"/>
                <a:gd name="T19" fmla="*/ 338 h 1479"/>
                <a:gd name="T20" fmla="*/ 459 w 2958"/>
                <a:gd name="T21" fmla="*/ 408 h 1479"/>
                <a:gd name="T22" fmla="*/ 385 w 2958"/>
                <a:gd name="T23" fmla="*/ 485 h 1479"/>
                <a:gd name="T24" fmla="*/ 316 w 2958"/>
                <a:gd name="T25" fmla="*/ 566 h 1479"/>
                <a:gd name="T26" fmla="*/ 253 w 2958"/>
                <a:gd name="T27" fmla="*/ 652 h 1479"/>
                <a:gd name="T28" fmla="*/ 197 w 2958"/>
                <a:gd name="T29" fmla="*/ 743 h 1479"/>
                <a:gd name="T30" fmla="*/ 146 w 2958"/>
                <a:gd name="T31" fmla="*/ 838 h 1479"/>
                <a:gd name="T32" fmla="*/ 103 w 2958"/>
                <a:gd name="T33" fmla="*/ 936 h 1479"/>
                <a:gd name="T34" fmla="*/ 67 w 2958"/>
                <a:gd name="T35" fmla="*/ 1040 h 1479"/>
                <a:gd name="T36" fmla="*/ 38 w 2958"/>
                <a:gd name="T37" fmla="*/ 1145 h 1479"/>
                <a:gd name="T38" fmla="*/ 17 w 2958"/>
                <a:gd name="T39" fmla="*/ 1253 h 1479"/>
                <a:gd name="T40" fmla="*/ 5 w 2958"/>
                <a:gd name="T41" fmla="*/ 1365 h 1479"/>
                <a:gd name="T42" fmla="*/ 0 w 2958"/>
                <a:gd name="T43" fmla="*/ 1479 h 1479"/>
                <a:gd name="T44" fmla="*/ 2956 w 2958"/>
                <a:gd name="T45" fmla="*/ 1440 h 1479"/>
                <a:gd name="T46" fmla="*/ 2950 w 2958"/>
                <a:gd name="T47" fmla="*/ 1327 h 1479"/>
                <a:gd name="T48" fmla="*/ 2935 w 2958"/>
                <a:gd name="T49" fmla="*/ 1217 h 1479"/>
                <a:gd name="T50" fmla="*/ 2911 w 2958"/>
                <a:gd name="T51" fmla="*/ 1110 h 1479"/>
                <a:gd name="T52" fmla="*/ 2880 w 2958"/>
                <a:gd name="T53" fmla="*/ 1004 h 1479"/>
                <a:gd name="T54" fmla="*/ 2841 w 2958"/>
                <a:gd name="T55" fmla="*/ 904 h 1479"/>
                <a:gd name="T56" fmla="*/ 2796 w 2958"/>
                <a:gd name="T57" fmla="*/ 805 h 1479"/>
                <a:gd name="T58" fmla="*/ 2744 w 2958"/>
                <a:gd name="T59" fmla="*/ 712 h 1479"/>
                <a:gd name="T60" fmla="*/ 2684 w 2958"/>
                <a:gd name="T61" fmla="*/ 623 h 1479"/>
                <a:gd name="T62" fmla="*/ 2620 w 2958"/>
                <a:gd name="T63" fmla="*/ 538 h 1479"/>
                <a:gd name="T64" fmla="*/ 2550 w 2958"/>
                <a:gd name="T65" fmla="*/ 459 h 1479"/>
                <a:gd name="T66" fmla="*/ 2473 w 2958"/>
                <a:gd name="T67" fmla="*/ 384 h 1479"/>
                <a:gd name="T68" fmla="*/ 2392 w 2958"/>
                <a:gd name="T69" fmla="*/ 316 h 1479"/>
                <a:gd name="T70" fmla="*/ 2306 w 2958"/>
                <a:gd name="T71" fmla="*/ 253 h 1479"/>
                <a:gd name="T72" fmla="*/ 2215 w 2958"/>
                <a:gd name="T73" fmla="*/ 196 h 1479"/>
                <a:gd name="T74" fmla="*/ 2120 w 2958"/>
                <a:gd name="T75" fmla="*/ 146 h 1479"/>
                <a:gd name="T76" fmla="*/ 2022 w 2958"/>
                <a:gd name="T77" fmla="*/ 104 h 1479"/>
                <a:gd name="T78" fmla="*/ 1918 w 2958"/>
                <a:gd name="T79" fmla="*/ 67 h 1479"/>
                <a:gd name="T80" fmla="*/ 1813 w 2958"/>
                <a:gd name="T81" fmla="*/ 38 h 1479"/>
                <a:gd name="T82" fmla="*/ 1703 w 2958"/>
                <a:gd name="T83" fmla="*/ 17 h 1479"/>
                <a:gd name="T84" fmla="*/ 1593 w 2958"/>
                <a:gd name="T85" fmla="*/ 5 h 1479"/>
                <a:gd name="T86" fmla="*/ 1479 w 2958"/>
                <a:gd name="T87" fmla="*/ 0 h 1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58" h="1479">
                  <a:moveTo>
                    <a:pt x="1479" y="0"/>
                  </a:moveTo>
                  <a:lnTo>
                    <a:pt x="1479" y="0"/>
                  </a:lnTo>
                  <a:lnTo>
                    <a:pt x="1441" y="0"/>
                  </a:lnTo>
                  <a:lnTo>
                    <a:pt x="1402" y="3"/>
                  </a:lnTo>
                  <a:lnTo>
                    <a:pt x="1365" y="5"/>
                  </a:lnTo>
                  <a:lnTo>
                    <a:pt x="1327" y="8"/>
                  </a:lnTo>
                  <a:lnTo>
                    <a:pt x="1291" y="12"/>
                  </a:lnTo>
                  <a:lnTo>
                    <a:pt x="1254" y="17"/>
                  </a:lnTo>
                  <a:lnTo>
                    <a:pt x="1217" y="23"/>
                  </a:lnTo>
                  <a:lnTo>
                    <a:pt x="1181" y="31"/>
                  </a:lnTo>
                  <a:lnTo>
                    <a:pt x="1145" y="38"/>
                  </a:lnTo>
                  <a:lnTo>
                    <a:pt x="1110" y="46"/>
                  </a:lnTo>
                  <a:lnTo>
                    <a:pt x="1075" y="56"/>
                  </a:lnTo>
                  <a:lnTo>
                    <a:pt x="1039" y="67"/>
                  </a:lnTo>
                  <a:lnTo>
                    <a:pt x="1004" y="78"/>
                  </a:lnTo>
                  <a:lnTo>
                    <a:pt x="970" y="90"/>
                  </a:lnTo>
                  <a:lnTo>
                    <a:pt x="936" y="104"/>
                  </a:lnTo>
                  <a:lnTo>
                    <a:pt x="903" y="117"/>
                  </a:lnTo>
                  <a:lnTo>
                    <a:pt x="871" y="131"/>
                  </a:lnTo>
                  <a:lnTo>
                    <a:pt x="838" y="146"/>
                  </a:lnTo>
                  <a:lnTo>
                    <a:pt x="806" y="162"/>
                  </a:lnTo>
                  <a:lnTo>
                    <a:pt x="775" y="179"/>
                  </a:lnTo>
                  <a:lnTo>
                    <a:pt x="743" y="196"/>
                  </a:lnTo>
                  <a:lnTo>
                    <a:pt x="713" y="214"/>
                  </a:lnTo>
                  <a:lnTo>
                    <a:pt x="682" y="233"/>
                  </a:lnTo>
                  <a:lnTo>
                    <a:pt x="652" y="253"/>
                  </a:lnTo>
                  <a:lnTo>
                    <a:pt x="623" y="273"/>
                  </a:lnTo>
                  <a:lnTo>
                    <a:pt x="594" y="294"/>
                  </a:lnTo>
                  <a:lnTo>
                    <a:pt x="566" y="316"/>
                  </a:lnTo>
                  <a:lnTo>
                    <a:pt x="538" y="338"/>
                  </a:lnTo>
                  <a:lnTo>
                    <a:pt x="511" y="361"/>
                  </a:lnTo>
                  <a:lnTo>
                    <a:pt x="484" y="384"/>
                  </a:lnTo>
                  <a:lnTo>
                    <a:pt x="459" y="408"/>
                  </a:lnTo>
                  <a:lnTo>
                    <a:pt x="433" y="434"/>
                  </a:lnTo>
                  <a:lnTo>
                    <a:pt x="408" y="459"/>
                  </a:lnTo>
                  <a:lnTo>
                    <a:pt x="385" y="485"/>
                  </a:lnTo>
                  <a:lnTo>
                    <a:pt x="361" y="511"/>
                  </a:lnTo>
                  <a:lnTo>
                    <a:pt x="338" y="538"/>
                  </a:lnTo>
                  <a:lnTo>
                    <a:pt x="316" y="566"/>
                  </a:lnTo>
                  <a:lnTo>
                    <a:pt x="294" y="594"/>
                  </a:lnTo>
                  <a:lnTo>
                    <a:pt x="273" y="623"/>
                  </a:lnTo>
                  <a:lnTo>
                    <a:pt x="253" y="652"/>
                  </a:lnTo>
                  <a:lnTo>
                    <a:pt x="233" y="683"/>
                  </a:lnTo>
                  <a:lnTo>
                    <a:pt x="214" y="712"/>
                  </a:lnTo>
                  <a:lnTo>
                    <a:pt x="197" y="743"/>
                  </a:lnTo>
                  <a:lnTo>
                    <a:pt x="179" y="774"/>
                  </a:lnTo>
                  <a:lnTo>
                    <a:pt x="162" y="805"/>
                  </a:lnTo>
                  <a:lnTo>
                    <a:pt x="146" y="838"/>
                  </a:lnTo>
                  <a:lnTo>
                    <a:pt x="131" y="871"/>
                  </a:lnTo>
                  <a:lnTo>
                    <a:pt x="117" y="904"/>
                  </a:lnTo>
                  <a:lnTo>
                    <a:pt x="103" y="936"/>
                  </a:lnTo>
                  <a:lnTo>
                    <a:pt x="90" y="970"/>
                  </a:lnTo>
                  <a:lnTo>
                    <a:pt x="78" y="1004"/>
                  </a:lnTo>
                  <a:lnTo>
                    <a:pt x="67" y="1040"/>
                  </a:lnTo>
                  <a:lnTo>
                    <a:pt x="56" y="1075"/>
                  </a:lnTo>
                  <a:lnTo>
                    <a:pt x="46" y="1110"/>
                  </a:lnTo>
                  <a:lnTo>
                    <a:pt x="38" y="1145"/>
                  </a:lnTo>
                  <a:lnTo>
                    <a:pt x="30" y="1180"/>
                  </a:lnTo>
                  <a:lnTo>
                    <a:pt x="23" y="1217"/>
                  </a:lnTo>
                  <a:lnTo>
                    <a:pt x="17" y="1253"/>
                  </a:lnTo>
                  <a:lnTo>
                    <a:pt x="12" y="1291"/>
                  </a:lnTo>
                  <a:lnTo>
                    <a:pt x="7" y="1327"/>
                  </a:lnTo>
                  <a:lnTo>
                    <a:pt x="5" y="1365"/>
                  </a:lnTo>
                  <a:lnTo>
                    <a:pt x="2" y="1403"/>
                  </a:lnTo>
                  <a:lnTo>
                    <a:pt x="1" y="1440"/>
                  </a:lnTo>
                  <a:lnTo>
                    <a:pt x="0" y="1479"/>
                  </a:lnTo>
                  <a:lnTo>
                    <a:pt x="2958" y="1479"/>
                  </a:lnTo>
                  <a:lnTo>
                    <a:pt x="2958" y="1479"/>
                  </a:lnTo>
                  <a:lnTo>
                    <a:pt x="2956" y="1440"/>
                  </a:lnTo>
                  <a:lnTo>
                    <a:pt x="2955" y="1403"/>
                  </a:lnTo>
                  <a:lnTo>
                    <a:pt x="2953" y="1365"/>
                  </a:lnTo>
                  <a:lnTo>
                    <a:pt x="2950" y="1327"/>
                  </a:lnTo>
                  <a:lnTo>
                    <a:pt x="2945" y="1291"/>
                  </a:lnTo>
                  <a:lnTo>
                    <a:pt x="2941" y="1253"/>
                  </a:lnTo>
                  <a:lnTo>
                    <a:pt x="2935" y="1217"/>
                  </a:lnTo>
                  <a:lnTo>
                    <a:pt x="2927" y="1180"/>
                  </a:lnTo>
                  <a:lnTo>
                    <a:pt x="2920" y="1145"/>
                  </a:lnTo>
                  <a:lnTo>
                    <a:pt x="2911" y="1110"/>
                  </a:lnTo>
                  <a:lnTo>
                    <a:pt x="2902" y="1075"/>
                  </a:lnTo>
                  <a:lnTo>
                    <a:pt x="2891" y="1040"/>
                  </a:lnTo>
                  <a:lnTo>
                    <a:pt x="2880" y="1004"/>
                  </a:lnTo>
                  <a:lnTo>
                    <a:pt x="2868" y="970"/>
                  </a:lnTo>
                  <a:lnTo>
                    <a:pt x="2854" y="936"/>
                  </a:lnTo>
                  <a:lnTo>
                    <a:pt x="2841" y="904"/>
                  </a:lnTo>
                  <a:lnTo>
                    <a:pt x="2826" y="871"/>
                  </a:lnTo>
                  <a:lnTo>
                    <a:pt x="2812" y="838"/>
                  </a:lnTo>
                  <a:lnTo>
                    <a:pt x="2796" y="805"/>
                  </a:lnTo>
                  <a:lnTo>
                    <a:pt x="2779" y="774"/>
                  </a:lnTo>
                  <a:lnTo>
                    <a:pt x="2761" y="743"/>
                  </a:lnTo>
                  <a:lnTo>
                    <a:pt x="2744" y="712"/>
                  </a:lnTo>
                  <a:lnTo>
                    <a:pt x="2724" y="683"/>
                  </a:lnTo>
                  <a:lnTo>
                    <a:pt x="2705" y="652"/>
                  </a:lnTo>
                  <a:lnTo>
                    <a:pt x="2684" y="623"/>
                  </a:lnTo>
                  <a:lnTo>
                    <a:pt x="2664" y="594"/>
                  </a:lnTo>
                  <a:lnTo>
                    <a:pt x="2642" y="566"/>
                  </a:lnTo>
                  <a:lnTo>
                    <a:pt x="2620" y="538"/>
                  </a:lnTo>
                  <a:lnTo>
                    <a:pt x="2597" y="511"/>
                  </a:lnTo>
                  <a:lnTo>
                    <a:pt x="2573" y="485"/>
                  </a:lnTo>
                  <a:lnTo>
                    <a:pt x="2550" y="459"/>
                  </a:lnTo>
                  <a:lnTo>
                    <a:pt x="2524" y="434"/>
                  </a:lnTo>
                  <a:lnTo>
                    <a:pt x="2499" y="408"/>
                  </a:lnTo>
                  <a:lnTo>
                    <a:pt x="2473" y="384"/>
                  </a:lnTo>
                  <a:lnTo>
                    <a:pt x="2446" y="361"/>
                  </a:lnTo>
                  <a:lnTo>
                    <a:pt x="2420" y="338"/>
                  </a:lnTo>
                  <a:lnTo>
                    <a:pt x="2392" y="316"/>
                  </a:lnTo>
                  <a:lnTo>
                    <a:pt x="2364" y="294"/>
                  </a:lnTo>
                  <a:lnTo>
                    <a:pt x="2335" y="273"/>
                  </a:lnTo>
                  <a:lnTo>
                    <a:pt x="2306" y="253"/>
                  </a:lnTo>
                  <a:lnTo>
                    <a:pt x="2275" y="233"/>
                  </a:lnTo>
                  <a:lnTo>
                    <a:pt x="2245" y="214"/>
                  </a:lnTo>
                  <a:lnTo>
                    <a:pt x="2215" y="196"/>
                  </a:lnTo>
                  <a:lnTo>
                    <a:pt x="2183" y="179"/>
                  </a:lnTo>
                  <a:lnTo>
                    <a:pt x="2151" y="162"/>
                  </a:lnTo>
                  <a:lnTo>
                    <a:pt x="2120" y="146"/>
                  </a:lnTo>
                  <a:lnTo>
                    <a:pt x="2087" y="131"/>
                  </a:lnTo>
                  <a:lnTo>
                    <a:pt x="2054" y="117"/>
                  </a:lnTo>
                  <a:lnTo>
                    <a:pt x="2022" y="104"/>
                  </a:lnTo>
                  <a:lnTo>
                    <a:pt x="1988" y="90"/>
                  </a:lnTo>
                  <a:lnTo>
                    <a:pt x="1954" y="78"/>
                  </a:lnTo>
                  <a:lnTo>
                    <a:pt x="1918" y="67"/>
                  </a:lnTo>
                  <a:lnTo>
                    <a:pt x="1883" y="56"/>
                  </a:lnTo>
                  <a:lnTo>
                    <a:pt x="1848" y="46"/>
                  </a:lnTo>
                  <a:lnTo>
                    <a:pt x="1813" y="38"/>
                  </a:lnTo>
                  <a:lnTo>
                    <a:pt x="1776" y="31"/>
                  </a:lnTo>
                  <a:lnTo>
                    <a:pt x="1741" y="23"/>
                  </a:lnTo>
                  <a:lnTo>
                    <a:pt x="1703" y="17"/>
                  </a:lnTo>
                  <a:lnTo>
                    <a:pt x="1667" y="12"/>
                  </a:lnTo>
                  <a:lnTo>
                    <a:pt x="1631" y="8"/>
                  </a:lnTo>
                  <a:lnTo>
                    <a:pt x="1593" y="5"/>
                  </a:lnTo>
                  <a:lnTo>
                    <a:pt x="1555" y="3"/>
                  </a:lnTo>
                  <a:lnTo>
                    <a:pt x="1516" y="0"/>
                  </a:lnTo>
                  <a:lnTo>
                    <a:pt x="14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2" name="Freeform 91"/>
            <p:cNvSpPr/>
            <p:nvPr/>
          </p:nvSpPr>
          <p:spPr bwMode="auto">
            <a:xfrm>
              <a:off x="4689475" y="4927601"/>
              <a:ext cx="1266825" cy="1266825"/>
            </a:xfrm>
            <a:custGeom>
              <a:avLst/>
              <a:gdLst>
                <a:gd name="T0" fmla="*/ 2394 w 2394"/>
                <a:gd name="T1" fmla="*/ 1227 h 2394"/>
                <a:gd name="T2" fmla="*/ 2388 w 2394"/>
                <a:gd name="T3" fmla="*/ 1320 h 2394"/>
                <a:gd name="T4" fmla="*/ 2376 w 2394"/>
                <a:gd name="T5" fmla="*/ 1410 h 2394"/>
                <a:gd name="T6" fmla="*/ 2356 w 2394"/>
                <a:gd name="T7" fmla="*/ 1496 h 2394"/>
                <a:gd name="T8" fmla="*/ 2322 w 2394"/>
                <a:gd name="T9" fmla="*/ 1609 h 2394"/>
                <a:gd name="T10" fmla="*/ 2249 w 2394"/>
                <a:gd name="T11" fmla="*/ 1768 h 2394"/>
                <a:gd name="T12" fmla="*/ 2156 w 2394"/>
                <a:gd name="T13" fmla="*/ 1913 h 2394"/>
                <a:gd name="T14" fmla="*/ 2043 w 2394"/>
                <a:gd name="T15" fmla="*/ 2043 h 2394"/>
                <a:gd name="T16" fmla="*/ 1913 w 2394"/>
                <a:gd name="T17" fmla="*/ 2156 h 2394"/>
                <a:gd name="T18" fmla="*/ 1767 w 2394"/>
                <a:gd name="T19" fmla="*/ 2250 h 2394"/>
                <a:gd name="T20" fmla="*/ 1608 w 2394"/>
                <a:gd name="T21" fmla="*/ 2321 h 2394"/>
                <a:gd name="T22" fmla="*/ 1497 w 2394"/>
                <a:gd name="T23" fmla="*/ 2356 h 2394"/>
                <a:gd name="T24" fmla="*/ 1409 w 2394"/>
                <a:gd name="T25" fmla="*/ 2376 h 2394"/>
                <a:gd name="T26" fmla="*/ 1319 w 2394"/>
                <a:gd name="T27" fmla="*/ 2388 h 2394"/>
                <a:gd name="T28" fmla="*/ 1227 w 2394"/>
                <a:gd name="T29" fmla="*/ 2394 h 2394"/>
                <a:gd name="T30" fmla="*/ 1166 w 2394"/>
                <a:gd name="T31" fmla="*/ 2394 h 2394"/>
                <a:gd name="T32" fmla="*/ 1074 w 2394"/>
                <a:gd name="T33" fmla="*/ 2388 h 2394"/>
                <a:gd name="T34" fmla="*/ 984 w 2394"/>
                <a:gd name="T35" fmla="*/ 2376 h 2394"/>
                <a:gd name="T36" fmla="*/ 897 w 2394"/>
                <a:gd name="T37" fmla="*/ 2356 h 2394"/>
                <a:gd name="T38" fmla="*/ 785 w 2394"/>
                <a:gd name="T39" fmla="*/ 2321 h 2394"/>
                <a:gd name="T40" fmla="*/ 626 w 2394"/>
                <a:gd name="T41" fmla="*/ 2250 h 2394"/>
                <a:gd name="T42" fmla="*/ 481 w 2394"/>
                <a:gd name="T43" fmla="*/ 2156 h 2394"/>
                <a:gd name="T44" fmla="*/ 351 w 2394"/>
                <a:gd name="T45" fmla="*/ 2043 h 2394"/>
                <a:gd name="T46" fmla="*/ 238 w 2394"/>
                <a:gd name="T47" fmla="*/ 1913 h 2394"/>
                <a:gd name="T48" fmla="*/ 144 w 2394"/>
                <a:gd name="T49" fmla="*/ 1768 h 2394"/>
                <a:gd name="T50" fmla="*/ 73 w 2394"/>
                <a:gd name="T51" fmla="*/ 1609 h 2394"/>
                <a:gd name="T52" fmla="*/ 37 w 2394"/>
                <a:gd name="T53" fmla="*/ 1496 h 2394"/>
                <a:gd name="T54" fmla="*/ 18 w 2394"/>
                <a:gd name="T55" fmla="*/ 1410 h 2394"/>
                <a:gd name="T56" fmla="*/ 6 w 2394"/>
                <a:gd name="T57" fmla="*/ 1320 h 2394"/>
                <a:gd name="T58" fmla="*/ 0 w 2394"/>
                <a:gd name="T59" fmla="*/ 1227 h 2394"/>
                <a:gd name="T60" fmla="*/ 0 w 2394"/>
                <a:gd name="T61" fmla="*/ 1165 h 2394"/>
                <a:gd name="T62" fmla="*/ 6 w 2394"/>
                <a:gd name="T63" fmla="*/ 1074 h 2394"/>
                <a:gd name="T64" fmla="*/ 18 w 2394"/>
                <a:gd name="T65" fmla="*/ 985 h 2394"/>
                <a:gd name="T66" fmla="*/ 37 w 2394"/>
                <a:gd name="T67" fmla="*/ 897 h 2394"/>
                <a:gd name="T68" fmla="*/ 73 w 2394"/>
                <a:gd name="T69" fmla="*/ 785 h 2394"/>
                <a:gd name="T70" fmla="*/ 144 w 2394"/>
                <a:gd name="T71" fmla="*/ 626 h 2394"/>
                <a:gd name="T72" fmla="*/ 238 w 2394"/>
                <a:gd name="T73" fmla="*/ 481 h 2394"/>
                <a:gd name="T74" fmla="*/ 351 w 2394"/>
                <a:gd name="T75" fmla="*/ 350 h 2394"/>
                <a:gd name="T76" fmla="*/ 481 w 2394"/>
                <a:gd name="T77" fmla="*/ 237 h 2394"/>
                <a:gd name="T78" fmla="*/ 626 w 2394"/>
                <a:gd name="T79" fmla="*/ 144 h 2394"/>
                <a:gd name="T80" fmla="*/ 785 w 2394"/>
                <a:gd name="T81" fmla="*/ 72 h 2394"/>
                <a:gd name="T82" fmla="*/ 897 w 2394"/>
                <a:gd name="T83" fmla="*/ 38 h 2394"/>
                <a:gd name="T84" fmla="*/ 984 w 2394"/>
                <a:gd name="T85" fmla="*/ 18 h 2394"/>
                <a:gd name="T86" fmla="*/ 1074 w 2394"/>
                <a:gd name="T87" fmla="*/ 6 h 2394"/>
                <a:gd name="T88" fmla="*/ 1166 w 2394"/>
                <a:gd name="T89" fmla="*/ 0 h 2394"/>
                <a:gd name="T90" fmla="*/ 1227 w 2394"/>
                <a:gd name="T91" fmla="*/ 0 h 2394"/>
                <a:gd name="T92" fmla="*/ 1319 w 2394"/>
                <a:gd name="T93" fmla="*/ 6 h 2394"/>
                <a:gd name="T94" fmla="*/ 1409 w 2394"/>
                <a:gd name="T95" fmla="*/ 18 h 2394"/>
                <a:gd name="T96" fmla="*/ 1497 w 2394"/>
                <a:gd name="T97" fmla="*/ 38 h 2394"/>
                <a:gd name="T98" fmla="*/ 1608 w 2394"/>
                <a:gd name="T99" fmla="*/ 72 h 2394"/>
                <a:gd name="T100" fmla="*/ 1767 w 2394"/>
                <a:gd name="T101" fmla="*/ 144 h 2394"/>
                <a:gd name="T102" fmla="*/ 1913 w 2394"/>
                <a:gd name="T103" fmla="*/ 237 h 2394"/>
                <a:gd name="T104" fmla="*/ 2043 w 2394"/>
                <a:gd name="T105" fmla="*/ 350 h 2394"/>
                <a:gd name="T106" fmla="*/ 2156 w 2394"/>
                <a:gd name="T107" fmla="*/ 481 h 2394"/>
                <a:gd name="T108" fmla="*/ 2249 w 2394"/>
                <a:gd name="T109" fmla="*/ 626 h 2394"/>
                <a:gd name="T110" fmla="*/ 2322 w 2394"/>
                <a:gd name="T111" fmla="*/ 785 h 2394"/>
                <a:gd name="T112" fmla="*/ 2349 w 2394"/>
                <a:gd name="T113" fmla="*/ 869 h 2394"/>
                <a:gd name="T114" fmla="*/ 2370 w 2394"/>
                <a:gd name="T115" fmla="*/ 955 h 2394"/>
                <a:gd name="T116" fmla="*/ 2384 w 2394"/>
                <a:gd name="T117" fmla="*/ 1044 h 2394"/>
                <a:gd name="T118" fmla="*/ 2393 w 2394"/>
                <a:gd name="T119" fmla="*/ 1135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94" h="2394">
                  <a:moveTo>
                    <a:pt x="2394" y="1197"/>
                  </a:moveTo>
                  <a:lnTo>
                    <a:pt x="2394" y="1197"/>
                  </a:lnTo>
                  <a:lnTo>
                    <a:pt x="2394" y="1227"/>
                  </a:lnTo>
                  <a:lnTo>
                    <a:pt x="2393" y="1259"/>
                  </a:lnTo>
                  <a:lnTo>
                    <a:pt x="2392" y="1289"/>
                  </a:lnTo>
                  <a:lnTo>
                    <a:pt x="2388" y="1320"/>
                  </a:lnTo>
                  <a:lnTo>
                    <a:pt x="2384" y="1350"/>
                  </a:lnTo>
                  <a:lnTo>
                    <a:pt x="2381" y="1379"/>
                  </a:lnTo>
                  <a:lnTo>
                    <a:pt x="2376" y="1410"/>
                  </a:lnTo>
                  <a:lnTo>
                    <a:pt x="2370" y="1439"/>
                  </a:lnTo>
                  <a:lnTo>
                    <a:pt x="2364" y="1468"/>
                  </a:lnTo>
                  <a:lnTo>
                    <a:pt x="2356" y="1496"/>
                  </a:lnTo>
                  <a:lnTo>
                    <a:pt x="2349" y="1525"/>
                  </a:lnTo>
                  <a:lnTo>
                    <a:pt x="2341" y="1553"/>
                  </a:lnTo>
                  <a:lnTo>
                    <a:pt x="2322" y="1609"/>
                  </a:lnTo>
                  <a:lnTo>
                    <a:pt x="2300" y="1663"/>
                  </a:lnTo>
                  <a:lnTo>
                    <a:pt x="2276" y="1717"/>
                  </a:lnTo>
                  <a:lnTo>
                    <a:pt x="2249" y="1768"/>
                  </a:lnTo>
                  <a:lnTo>
                    <a:pt x="2222" y="1817"/>
                  </a:lnTo>
                  <a:lnTo>
                    <a:pt x="2190" y="1866"/>
                  </a:lnTo>
                  <a:lnTo>
                    <a:pt x="2156" y="1913"/>
                  </a:lnTo>
                  <a:lnTo>
                    <a:pt x="2121" y="1958"/>
                  </a:lnTo>
                  <a:lnTo>
                    <a:pt x="2083" y="2002"/>
                  </a:lnTo>
                  <a:lnTo>
                    <a:pt x="2043" y="2043"/>
                  </a:lnTo>
                  <a:lnTo>
                    <a:pt x="2002" y="2083"/>
                  </a:lnTo>
                  <a:lnTo>
                    <a:pt x="1958" y="2121"/>
                  </a:lnTo>
                  <a:lnTo>
                    <a:pt x="1913" y="2156"/>
                  </a:lnTo>
                  <a:lnTo>
                    <a:pt x="1866" y="2190"/>
                  </a:lnTo>
                  <a:lnTo>
                    <a:pt x="1817" y="2220"/>
                  </a:lnTo>
                  <a:lnTo>
                    <a:pt x="1767" y="2250"/>
                  </a:lnTo>
                  <a:lnTo>
                    <a:pt x="1716" y="2276"/>
                  </a:lnTo>
                  <a:lnTo>
                    <a:pt x="1663" y="2301"/>
                  </a:lnTo>
                  <a:lnTo>
                    <a:pt x="1608" y="2321"/>
                  </a:lnTo>
                  <a:lnTo>
                    <a:pt x="1553" y="2341"/>
                  </a:lnTo>
                  <a:lnTo>
                    <a:pt x="1525" y="2349"/>
                  </a:lnTo>
                  <a:lnTo>
                    <a:pt x="1497" y="2356"/>
                  </a:lnTo>
                  <a:lnTo>
                    <a:pt x="1468" y="2364"/>
                  </a:lnTo>
                  <a:lnTo>
                    <a:pt x="1438" y="2370"/>
                  </a:lnTo>
                  <a:lnTo>
                    <a:pt x="1409" y="2376"/>
                  </a:lnTo>
                  <a:lnTo>
                    <a:pt x="1379" y="2381"/>
                  </a:lnTo>
                  <a:lnTo>
                    <a:pt x="1350" y="2384"/>
                  </a:lnTo>
                  <a:lnTo>
                    <a:pt x="1319" y="2388"/>
                  </a:lnTo>
                  <a:lnTo>
                    <a:pt x="1289" y="2390"/>
                  </a:lnTo>
                  <a:lnTo>
                    <a:pt x="1259" y="2393"/>
                  </a:lnTo>
                  <a:lnTo>
                    <a:pt x="1227" y="2394"/>
                  </a:lnTo>
                  <a:lnTo>
                    <a:pt x="1197" y="2394"/>
                  </a:lnTo>
                  <a:lnTo>
                    <a:pt x="1197" y="2394"/>
                  </a:lnTo>
                  <a:lnTo>
                    <a:pt x="1166" y="2394"/>
                  </a:lnTo>
                  <a:lnTo>
                    <a:pt x="1135" y="2393"/>
                  </a:lnTo>
                  <a:lnTo>
                    <a:pt x="1105" y="2390"/>
                  </a:lnTo>
                  <a:lnTo>
                    <a:pt x="1074" y="2388"/>
                  </a:lnTo>
                  <a:lnTo>
                    <a:pt x="1044" y="2384"/>
                  </a:lnTo>
                  <a:lnTo>
                    <a:pt x="1015" y="2381"/>
                  </a:lnTo>
                  <a:lnTo>
                    <a:pt x="984" y="2376"/>
                  </a:lnTo>
                  <a:lnTo>
                    <a:pt x="955" y="2370"/>
                  </a:lnTo>
                  <a:lnTo>
                    <a:pt x="926" y="2364"/>
                  </a:lnTo>
                  <a:lnTo>
                    <a:pt x="897" y="2356"/>
                  </a:lnTo>
                  <a:lnTo>
                    <a:pt x="869" y="2349"/>
                  </a:lnTo>
                  <a:lnTo>
                    <a:pt x="841" y="2341"/>
                  </a:lnTo>
                  <a:lnTo>
                    <a:pt x="785" y="2321"/>
                  </a:lnTo>
                  <a:lnTo>
                    <a:pt x="731" y="2301"/>
                  </a:lnTo>
                  <a:lnTo>
                    <a:pt x="677" y="2276"/>
                  </a:lnTo>
                  <a:lnTo>
                    <a:pt x="626" y="2250"/>
                  </a:lnTo>
                  <a:lnTo>
                    <a:pt x="576" y="2220"/>
                  </a:lnTo>
                  <a:lnTo>
                    <a:pt x="528" y="2190"/>
                  </a:lnTo>
                  <a:lnTo>
                    <a:pt x="481" y="2156"/>
                  </a:lnTo>
                  <a:lnTo>
                    <a:pt x="436" y="2121"/>
                  </a:lnTo>
                  <a:lnTo>
                    <a:pt x="392" y="2083"/>
                  </a:lnTo>
                  <a:lnTo>
                    <a:pt x="351" y="2043"/>
                  </a:lnTo>
                  <a:lnTo>
                    <a:pt x="311" y="2002"/>
                  </a:lnTo>
                  <a:lnTo>
                    <a:pt x="273" y="1958"/>
                  </a:lnTo>
                  <a:lnTo>
                    <a:pt x="238" y="1913"/>
                  </a:lnTo>
                  <a:lnTo>
                    <a:pt x="204" y="1866"/>
                  </a:lnTo>
                  <a:lnTo>
                    <a:pt x="172" y="1817"/>
                  </a:lnTo>
                  <a:lnTo>
                    <a:pt x="144" y="1768"/>
                  </a:lnTo>
                  <a:lnTo>
                    <a:pt x="117" y="1717"/>
                  </a:lnTo>
                  <a:lnTo>
                    <a:pt x="93" y="1663"/>
                  </a:lnTo>
                  <a:lnTo>
                    <a:pt x="73" y="1609"/>
                  </a:lnTo>
                  <a:lnTo>
                    <a:pt x="53" y="1553"/>
                  </a:lnTo>
                  <a:lnTo>
                    <a:pt x="45" y="1525"/>
                  </a:lnTo>
                  <a:lnTo>
                    <a:pt x="37" y="1496"/>
                  </a:lnTo>
                  <a:lnTo>
                    <a:pt x="30" y="1468"/>
                  </a:lnTo>
                  <a:lnTo>
                    <a:pt x="24" y="1439"/>
                  </a:lnTo>
                  <a:lnTo>
                    <a:pt x="18" y="1410"/>
                  </a:lnTo>
                  <a:lnTo>
                    <a:pt x="13" y="1379"/>
                  </a:lnTo>
                  <a:lnTo>
                    <a:pt x="9" y="1350"/>
                  </a:lnTo>
                  <a:lnTo>
                    <a:pt x="6" y="1320"/>
                  </a:lnTo>
                  <a:lnTo>
                    <a:pt x="3" y="1289"/>
                  </a:lnTo>
                  <a:lnTo>
                    <a:pt x="1" y="1259"/>
                  </a:lnTo>
                  <a:lnTo>
                    <a:pt x="0" y="1227"/>
                  </a:lnTo>
                  <a:lnTo>
                    <a:pt x="0" y="1197"/>
                  </a:lnTo>
                  <a:lnTo>
                    <a:pt x="0" y="1197"/>
                  </a:lnTo>
                  <a:lnTo>
                    <a:pt x="0" y="1165"/>
                  </a:lnTo>
                  <a:lnTo>
                    <a:pt x="1" y="1135"/>
                  </a:lnTo>
                  <a:lnTo>
                    <a:pt x="3" y="1105"/>
                  </a:lnTo>
                  <a:lnTo>
                    <a:pt x="6" y="1074"/>
                  </a:lnTo>
                  <a:lnTo>
                    <a:pt x="9" y="1044"/>
                  </a:lnTo>
                  <a:lnTo>
                    <a:pt x="13" y="1015"/>
                  </a:lnTo>
                  <a:lnTo>
                    <a:pt x="18" y="985"/>
                  </a:lnTo>
                  <a:lnTo>
                    <a:pt x="24" y="955"/>
                  </a:lnTo>
                  <a:lnTo>
                    <a:pt x="30" y="926"/>
                  </a:lnTo>
                  <a:lnTo>
                    <a:pt x="37" y="897"/>
                  </a:lnTo>
                  <a:lnTo>
                    <a:pt x="45" y="869"/>
                  </a:lnTo>
                  <a:lnTo>
                    <a:pt x="53" y="841"/>
                  </a:lnTo>
                  <a:lnTo>
                    <a:pt x="73" y="785"/>
                  </a:lnTo>
                  <a:lnTo>
                    <a:pt x="93" y="731"/>
                  </a:lnTo>
                  <a:lnTo>
                    <a:pt x="117" y="677"/>
                  </a:lnTo>
                  <a:lnTo>
                    <a:pt x="144" y="626"/>
                  </a:lnTo>
                  <a:lnTo>
                    <a:pt x="172" y="575"/>
                  </a:lnTo>
                  <a:lnTo>
                    <a:pt x="204" y="527"/>
                  </a:lnTo>
                  <a:lnTo>
                    <a:pt x="238" y="481"/>
                  </a:lnTo>
                  <a:lnTo>
                    <a:pt x="273" y="435"/>
                  </a:lnTo>
                  <a:lnTo>
                    <a:pt x="311" y="392"/>
                  </a:lnTo>
                  <a:lnTo>
                    <a:pt x="351" y="350"/>
                  </a:lnTo>
                  <a:lnTo>
                    <a:pt x="392" y="311"/>
                  </a:lnTo>
                  <a:lnTo>
                    <a:pt x="436" y="273"/>
                  </a:lnTo>
                  <a:lnTo>
                    <a:pt x="481" y="237"/>
                  </a:lnTo>
                  <a:lnTo>
                    <a:pt x="528" y="204"/>
                  </a:lnTo>
                  <a:lnTo>
                    <a:pt x="576" y="172"/>
                  </a:lnTo>
                  <a:lnTo>
                    <a:pt x="626" y="144"/>
                  </a:lnTo>
                  <a:lnTo>
                    <a:pt x="677" y="118"/>
                  </a:lnTo>
                  <a:lnTo>
                    <a:pt x="731" y="93"/>
                  </a:lnTo>
                  <a:lnTo>
                    <a:pt x="785" y="72"/>
                  </a:lnTo>
                  <a:lnTo>
                    <a:pt x="841" y="53"/>
                  </a:lnTo>
                  <a:lnTo>
                    <a:pt x="869" y="45"/>
                  </a:lnTo>
                  <a:lnTo>
                    <a:pt x="897" y="38"/>
                  </a:lnTo>
                  <a:lnTo>
                    <a:pt x="926" y="30"/>
                  </a:lnTo>
                  <a:lnTo>
                    <a:pt x="955" y="24"/>
                  </a:lnTo>
                  <a:lnTo>
                    <a:pt x="984" y="18"/>
                  </a:lnTo>
                  <a:lnTo>
                    <a:pt x="1015" y="13"/>
                  </a:lnTo>
                  <a:lnTo>
                    <a:pt x="1044" y="8"/>
                  </a:lnTo>
                  <a:lnTo>
                    <a:pt x="1074" y="6"/>
                  </a:lnTo>
                  <a:lnTo>
                    <a:pt x="1105" y="2"/>
                  </a:lnTo>
                  <a:lnTo>
                    <a:pt x="1135" y="1"/>
                  </a:lnTo>
                  <a:lnTo>
                    <a:pt x="1166" y="0"/>
                  </a:lnTo>
                  <a:lnTo>
                    <a:pt x="1197" y="0"/>
                  </a:lnTo>
                  <a:lnTo>
                    <a:pt x="1197" y="0"/>
                  </a:lnTo>
                  <a:lnTo>
                    <a:pt x="1227" y="0"/>
                  </a:lnTo>
                  <a:lnTo>
                    <a:pt x="1259" y="1"/>
                  </a:lnTo>
                  <a:lnTo>
                    <a:pt x="1289" y="2"/>
                  </a:lnTo>
                  <a:lnTo>
                    <a:pt x="1319" y="6"/>
                  </a:lnTo>
                  <a:lnTo>
                    <a:pt x="1350" y="8"/>
                  </a:lnTo>
                  <a:lnTo>
                    <a:pt x="1379" y="13"/>
                  </a:lnTo>
                  <a:lnTo>
                    <a:pt x="1409" y="18"/>
                  </a:lnTo>
                  <a:lnTo>
                    <a:pt x="1438" y="24"/>
                  </a:lnTo>
                  <a:lnTo>
                    <a:pt x="1468" y="30"/>
                  </a:lnTo>
                  <a:lnTo>
                    <a:pt x="1497" y="38"/>
                  </a:lnTo>
                  <a:lnTo>
                    <a:pt x="1525" y="45"/>
                  </a:lnTo>
                  <a:lnTo>
                    <a:pt x="1553" y="53"/>
                  </a:lnTo>
                  <a:lnTo>
                    <a:pt x="1608" y="72"/>
                  </a:lnTo>
                  <a:lnTo>
                    <a:pt x="1663" y="93"/>
                  </a:lnTo>
                  <a:lnTo>
                    <a:pt x="1716" y="118"/>
                  </a:lnTo>
                  <a:lnTo>
                    <a:pt x="1767" y="144"/>
                  </a:lnTo>
                  <a:lnTo>
                    <a:pt x="1817" y="172"/>
                  </a:lnTo>
                  <a:lnTo>
                    <a:pt x="1866" y="204"/>
                  </a:lnTo>
                  <a:lnTo>
                    <a:pt x="1913" y="237"/>
                  </a:lnTo>
                  <a:lnTo>
                    <a:pt x="1958" y="273"/>
                  </a:lnTo>
                  <a:lnTo>
                    <a:pt x="2002" y="311"/>
                  </a:lnTo>
                  <a:lnTo>
                    <a:pt x="2043" y="350"/>
                  </a:lnTo>
                  <a:lnTo>
                    <a:pt x="2083" y="392"/>
                  </a:lnTo>
                  <a:lnTo>
                    <a:pt x="2121" y="435"/>
                  </a:lnTo>
                  <a:lnTo>
                    <a:pt x="2156" y="481"/>
                  </a:lnTo>
                  <a:lnTo>
                    <a:pt x="2190" y="527"/>
                  </a:lnTo>
                  <a:lnTo>
                    <a:pt x="2222" y="575"/>
                  </a:lnTo>
                  <a:lnTo>
                    <a:pt x="2249" y="626"/>
                  </a:lnTo>
                  <a:lnTo>
                    <a:pt x="2276" y="677"/>
                  </a:lnTo>
                  <a:lnTo>
                    <a:pt x="2300" y="731"/>
                  </a:lnTo>
                  <a:lnTo>
                    <a:pt x="2322" y="785"/>
                  </a:lnTo>
                  <a:lnTo>
                    <a:pt x="2332" y="813"/>
                  </a:lnTo>
                  <a:lnTo>
                    <a:pt x="2341" y="841"/>
                  </a:lnTo>
                  <a:lnTo>
                    <a:pt x="2349" y="869"/>
                  </a:lnTo>
                  <a:lnTo>
                    <a:pt x="2356" y="897"/>
                  </a:lnTo>
                  <a:lnTo>
                    <a:pt x="2364" y="926"/>
                  </a:lnTo>
                  <a:lnTo>
                    <a:pt x="2370" y="955"/>
                  </a:lnTo>
                  <a:lnTo>
                    <a:pt x="2376" y="985"/>
                  </a:lnTo>
                  <a:lnTo>
                    <a:pt x="2381" y="1015"/>
                  </a:lnTo>
                  <a:lnTo>
                    <a:pt x="2384" y="1044"/>
                  </a:lnTo>
                  <a:lnTo>
                    <a:pt x="2388" y="1074"/>
                  </a:lnTo>
                  <a:lnTo>
                    <a:pt x="2392" y="1105"/>
                  </a:lnTo>
                  <a:lnTo>
                    <a:pt x="2393" y="1135"/>
                  </a:lnTo>
                  <a:lnTo>
                    <a:pt x="2394" y="1165"/>
                  </a:lnTo>
                  <a:lnTo>
                    <a:pt x="2394" y="1197"/>
                  </a:lnTo>
                  <a:close/>
                </a:path>
              </a:pathLst>
            </a:custGeom>
            <a:solidFill>
              <a:srgbClr val="303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3" name="Freeform 92"/>
            <p:cNvSpPr/>
            <p:nvPr/>
          </p:nvSpPr>
          <p:spPr bwMode="auto">
            <a:xfrm>
              <a:off x="4689475" y="4927601"/>
              <a:ext cx="1266825" cy="1266825"/>
            </a:xfrm>
            <a:custGeom>
              <a:avLst/>
              <a:gdLst>
                <a:gd name="T0" fmla="*/ 2394 w 2394"/>
                <a:gd name="T1" fmla="*/ 1227 h 2394"/>
                <a:gd name="T2" fmla="*/ 2388 w 2394"/>
                <a:gd name="T3" fmla="*/ 1320 h 2394"/>
                <a:gd name="T4" fmla="*/ 2376 w 2394"/>
                <a:gd name="T5" fmla="*/ 1410 h 2394"/>
                <a:gd name="T6" fmla="*/ 2356 w 2394"/>
                <a:gd name="T7" fmla="*/ 1496 h 2394"/>
                <a:gd name="T8" fmla="*/ 2322 w 2394"/>
                <a:gd name="T9" fmla="*/ 1609 h 2394"/>
                <a:gd name="T10" fmla="*/ 2249 w 2394"/>
                <a:gd name="T11" fmla="*/ 1768 h 2394"/>
                <a:gd name="T12" fmla="*/ 2156 w 2394"/>
                <a:gd name="T13" fmla="*/ 1913 h 2394"/>
                <a:gd name="T14" fmla="*/ 2043 w 2394"/>
                <a:gd name="T15" fmla="*/ 2043 h 2394"/>
                <a:gd name="T16" fmla="*/ 1913 w 2394"/>
                <a:gd name="T17" fmla="*/ 2156 h 2394"/>
                <a:gd name="T18" fmla="*/ 1767 w 2394"/>
                <a:gd name="T19" fmla="*/ 2250 h 2394"/>
                <a:gd name="T20" fmla="*/ 1608 w 2394"/>
                <a:gd name="T21" fmla="*/ 2321 h 2394"/>
                <a:gd name="T22" fmla="*/ 1497 w 2394"/>
                <a:gd name="T23" fmla="*/ 2356 h 2394"/>
                <a:gd name="T24" fmla="*/ 1409 w 2394"/>
                <a:gd name="T25" fmla="*/ 2376 h 2394"/>
                <a:gd name="T26" fmla="*/ 1319 w 2394"/>
                <a:gd name="T27" fmla="*/ 2388 h 2394"/>
                <a:gd name="T28" fmla="*/ 1227 w 2394"/>
                <a:gd name="T29" fmla="*/ 2394 h 2394"/>
                <a:gd name="T30" fmla="*/ 1166 w 2394"/>
                <a:gd name="T31" fmla="*/ 2394 h 2394"/>
                <a:gd name="T32" fmla="*/ 1074 w 2394"/>
                <a:gd name="T33" fmla="*/ 2388 h 2394"/>
                <a:gd name="T34" fmla="*/ 984 w 2394"/>
                <a:gd name="T35" fmla="*/ 2376 h 2394"/>
                <a:gd name="T36" fmla="*/ 897 w 2394"/>
                <a:gd name="T37" fmla="*/ 2356 h 2394"/>
                <a:gd name="T38" fmla="*/ 785 w 2394"/>
                <a:gd name="T39" fmla="*/ 2321 h 2394"/>
                <a:gd name="T40" fmla="*/ 626 w 2394"/>
                <a:gd name="T41" fmla="*/ 2250 h 2394"/>
                <a:gd name="T42" fmla="*/ 481 w 2394"/>
                <a:gd name="T43" fmla="*/ 2156 h 2394"/>
                <a:gd name="T44" fmla="*/ 351 w 2394"/>
                <a:gd name="T45" fmla="*/ 2043 h 2394"/>
                <a:gd name="T46" fmla="*/ 238 w 2394"/>
                <a:gd name="T47" fmla="*/ 1913 h 2394"/>
                <a:gd name="T48" fmla="*/ 144 w 2394"/>
                <a:gd name="T49" fmla="*/ 1768 h 2394"/>
                <a:gd name="T50" fmla="*/ 73 w 2394"/>
                <a:gd name="T51" fmla="*/ 1609 h 2394"/>
                <a:gd name="T52" fmla="*/ 37 w 2394"/>
                <a:gd name="T53" fmla="*/ 1496 h 2394"/>
                <a:gd name="T54" fmla="*/ 18 w 2394"/>
                <a:gd name="T55" fmla="*/ 1410 h 2394"/>
                <a:gd name="T56" fmla="*/ 6 w 2394"/>
                <a:gd name="T57" fmla="*/ 1320 h 2394"/>
                <a:gd name="T58" fmla="*/ 0 w 2394"/>
                <a:gd name="T59" fmla="*/ 1227 h 2394"/>
                <a:gd name="T60" fmla="*/ 0 w 2394"/>
                <a:gd name="T61" fmla="*/ 1165 h 2394"/>
                <a:gd name="T62" fmla="*/ 6 w 2394"/>
                <a:gd name="T63" fmla="*/ 1074 h 2394"/>
                <a:gd name="T64" fmla="*/ 18 w 2394"/>
                <a:gd name="T65" fmla="*/ 985 h 2394"/>
                <a:gd name="T66" fmla="*/ 37 w 2394"/>
                <a:gd name="T67" fmla="*/ 897 h 2394"/>
                <a:gd name="T68" fmla="*/ 73 w 2394"/>
                <a:gd name="T69" fmla="*/ 785 h 2394"/>
                <a:gd name="T70" fmla="*/ 144 w 2394"/>
                <a:gd name="T71" fmla="*/ 626 h 2394"/>
                <a:gd name="T72" fmla="*/ 238 w 2394"/>
                <a:gd name="T73" fmla="*/ 481 h 2394"/>
                <a:gd name="T74" fmla="*/ 351 w 2394"/>
                <a:gd name="T75" fmla="*/ 350 h 2394"/>
                <a:gd name="T76" fmla="*/ 481 w 2394"/>
                <a:gd name="T77" fmla="*/ 237 h 2394"/>
                <a:gd name="T78" fmla="*/ 626 w 2394"/>
                <a:gd name="T79" fmla="*/ 144 h 2394"/>
                <a:gd name="T80" fmla="*/ 785 w 2394"/>
                <a:gd name="T81" fmla="*/ 72 h 2394"/>
                <a:gd name="T82" fmla="*/ 897 w 2394"/>
                <a:gd name="T83" fmla="*/ 38 h 2394"/>
                <a:gd name="T84" fmla="*/ 984 w 2394"/>
                <a:gd name="T85" fmla="*/ 18 h 2394"/>
                <a:gd name="T86" fmla="*/ 1074 w 2394"/>
                <a:gd name="T87" fmla="*/ 6 h 2394"/>
                <a:gd name="T88" fmla="*/ 1166 w 2394"/>
                <a:gd name="T89" fmla="*/ 0 h 2394"/>
                <a:gd name="T90" fmla="*/ 1227 w 2394"/>
                <a:gd name="T91" fmla="*/ 0 h 2394"/>
                <a:gd name="T92" fmla="*/ 1319 w 2394"/>
                <a:gd name="T93" fmla="*/ 6 h 2394"/>
                <a:gd name="T94" fmla="*/ 1409 w 2394"/>
                <a:gd name="T95" fmla="*/ 18 h 2394"/>
                <a:gd name="T96" fmla="*/ 1497 w 2394"/>
                <a:gd name="T97" fmla="*/ 38 h 2394"/>
                <a:gd name="T98" fmla="*/ 1608 w 2394"/>
                <a:gd name="T99" fmla="*/ 72 h 2394"/>
                <a:gd name="T100" fmla="*/ 1767 w 2394"/>
                <a:gd name="T101" fmla="*/ 144 h 2394"/>
                <a:gd name="T102" fmla="*/ 1913 w 2394"/>
                <a:gd name="T103" fmla="*/ 237 h 2394"/>
                <a:gd name="T104" fmla="*/ 2043 w 2394"/>
                <a:gd name="T105" fmla="*/ 350 h 2394"/>
                <a:gd name="T106" fmla="*/ 2156 w 2394"/>
                <a:gd name="T107" fmla="*/ 481 h 2394"/>
                <a:gd name="T108" fmla="*/ 2249 w 2394"/>
                <a:gd name="T109" fmla="*/ 626 h 2394"/>
                <a:gd name="T110" fmla="*/ 2322 w 2394"/>
                <a:gd name="T111" fmla="*/ 785 h 2394"/>
                <a:gd name="T112" fmla="*/ 2349 w 2394"/>
                <a:gd name="T113" fmla="*/ 869 h 2394"/>
                <a:gd name="T114" fmla="*/ 2370 w 2394"/>
                <a:gd name="T115" fmla="*/ 955 h 2394"/>
                <a:gd name="T116" fmla="*/ 2384 w 2394"/>
                <a:gd name="T117" fmla="*/ 1044 h 2394"/>
                <a:gd name="T118" fmla="*/ 2393 w 2394"/>
                <a:gd name="T119" fmla="*/ 1135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94" h="2394">
                  <a:moveTo>
                    <a:pt x="2394" y="1197"/>
                  </a:moveTo>
                  <a:lnTo>
                    <a:pt x="2394" y="1197"/>
                  </a:lnTo>
                  <a:lnTo>
                    <a:pt x="2394" y="1227"/>
                  </a:lnTo>
                  <a:lnTo>
                    <a:pt x="2393" y="1259"/>
                  </a:lnTo>
                  <a:lnTo>
                    <a:pt x="2392" y="1289"/>
                  </a:lnTo>
                  <a:lnTo>
                    <a:pt x="2388" y="1320"/>
                  </a:lnTo>
                  <a:lnTo>
                    <a:pt x="2384" y="1350"/>
                  </a:lnTo>
                  <a:lnTo>
                    <a:pt x="2381" y="1379"/>
                  </a:lnTo>
                  <a:lnTo>
                    <a:pt x="2376" y="1410"/>
                  </a:lnTo>
                  <a:lnTo>
                    <a:pt x="2370" y="1439"/>
                  </a:lnTo>
                  <a:lnTo>
                    <a:pt x="2364" y="1468"/>
                  </a:lnTo>
                  <a:lnTo>
                    <a:pt x="2356" y="1496"/>
                  </a:lnTo>
                  <a:lnTo>
                    <a:pt x="2349" y="1525"/>
                  </a:lnTo>
                  <a:lnTo>
                    <a:pt x="2341" y="1553"/>
                  </a:lnTo>
                  <a:lnTo>
                    <a:pt x="2322" y="1609"/>
                  </a:lnTo>
                  <a:lnTo>
                    <a:pt x="2300" y="1663"/>
                  </a:lnTo>
                  <a:lnTo>
                    <a:pt x="2276" y="1717"/>
                  </a:lnTo>
                  <a:lnTo>
                    <a:pt x="2249" y="1768"/>
                  </a:lnTo>
                  <a:lnTo>
                    <a:pt x="2222" y="1817"/>
                  </a:lnTo>
                  <a:lnTo>
                    <a:pt x="2190" y="1866"/>
                  </a:lnTo>
                  <a:lnTo>
                    <a:pt x="2156" y="1913"/>
                  </a:lnTo>
                  <a:lnTo>
                    <a:pt x="2121" y="1958"/>
                  </a:lnTo>
                  <a:lnTo>
                    <a:pt x="2083" y="2002"/>
                  </a:lnTo>
                  <a:lnTo>
                    <a:pt x="2043" y="2043"/>
                  </a:lnTo>
                  <a:lnTo>
                    <a:pt x="2002" y="2083"/>
                  </a:lnTo>
                  <a:lnTo>
                    <a:pt x="1958" y="2121"/>
                  </a:lnTo>
                  <a:lnTo>
                    <a:pt x="1913" y="2156"/>
                  </a:lnTo>
                  <a:lnTo>
                    <a:pt x="1866" y="2190"/>
                  </a:lnTo>
                  <a:lnTo>
                    <a:pt x="1817" y="2220"/>
                  </a:lnTo>
                  <a:lnTo>
                    <a:pt x="1767" y="2250"/>
                  </a:lnTo>
                  <a:lnTo>
                    <a:pt x="1716" y="2276"/>
                  </a:lnTo>
                  <a:lnTo>
                    <a:pt x="1663" y="2301"/>
                  </a:lnTo>
                  <a:lnTo>
                    <a:pt x="1608" y="2321"/>
                  </a:lnTo>
                  <a:lnTo>
                    <a:pt x="1553" y="2341"/>
                  </a:lnTo>
                  <a:lnTo>
                    <a:pt x="1525" y="2349"/>
                  </a:lnTo>
                  <a:lnTo>
                    <a:pt x="1497" y="2356"/>
                  </a:lnTo>
                  <a:lnTo>
                    <a:pt x="1468" y="2364"/>
                  </a:lnTo>
                  <a:lnTo>
                    <a:pt x="1438" y="2370"/>
                  </a:lnTo>
                  <a:lnTo>
                    <a:pt x="1409" y="2376"/>
                  </a:lnTo>
                  <a:lnTo>
                    <a:pt x="1379" y="2381"/>
                  </a:lnTo>
                  <a:lnTo>
                    <a:pt x="1350" y="2384"/>
                  </a:lnTo>
                  <a:lnTo>
                    <a:pt x="1319" y="2388"/>
                  </a:lnTo>
                  <a:lnTo>
                    <a:pt x="1289" y="2390"/>
                  </a:lnTo>
                  <a:lnTo>
                    <a:pt x="1259" y="2393"/>
                  </a:lnTo>
                  <a:lnTo>
                    <a:pt x="1227" y="2394"/>
                  </a:lnTo>
                  <a:lnTo>
                    <a:pt x="1197" y="2394"/>
                  </a:lnTo>
                  <a:lnTo>
                    <a:pt x="1197" y="2394"/>
                  </a:lnTo>
                  <a:lnTo>
                    <a:pt x="1166" y="2394"/>
                  </a:lnTo>
                  <a:lnTo>
                    <a:pt x="1135" y="2393"/>
                  </a:lnTo>
                  <a:lnTo>
                    <a:pt x="1105" y="2390"/>
                  </a:lnTo>
                  <a:lnTo>
                    <a:pt x="1074" y="2388"/>
                  </a:lnTo>
                  <a:lnTo>
                    <a:pt x="1044" y="2384"/>
                  </a:lnTo>
                  <a:lnTo>
                    <a:pt x="1015" y="2381"/>
                  </a:lnTo>
                  <a:lnTo>
                    <a:pt x="984" y="2376"/>
                  </a:lnTo>
                  <a:lnTo>
                    <a:pt x="955" y="2370"/>
                  </a:lnTo>
                  <a:lnTo>
                    <a:pt x="926" y="2364"/>
                  </a:lnTo>
                  <a:lnTo>
                    <a:pt x="897" y="2356"/>
                  </a:lnTo>
                  <a:lnTo>
                    <a:pt x="869" y="2349"/>
                  </a:lnTo>
                  <a:lnTo>
                    <a:pt x="841" y="2341"/>
                  </a:lnTo>
                  <a:lnTo>
                    <a:pt x="785" y="2321"/>
                  </a:lnTo>
                  <a:lnTo>
                    <a:pt x="731" y="2301"/>
                  </a:lnTo>
                  <a:lnTo>
                    <a:pt x="677" y="2276"/>
                  </a:lnTo>
                  <a:lnTo>
                    <a:pt x="626" y="2250"/>
                  </a:lnTo>
                  <a:lnTo>
                    <a:pt x="576" y="2220"/>
                  </a:lnTo>
                  <a:lnTo>
                    <a:pt x="528" y="2190"/>
                  </a:lnTo>
                  <a:lnTo>
                    <a:pt x="481" y="2156"/>
                  </a:lnTo>
                  <a:lnTo>
                    <a:pt x="436" y="2121"/>
                  </a:lnTo>
                  <a:lnTo>
                    <a:pt x="392" y="2083"/>
                  </a:lnTo>
                  <a:lnTo>
                    <a:pt x="351" y="2043"/>
                  </a:lnTo>
                  <a:lnTo>
                    <a:pt x="311" y="2002"/>
                  </a:lnTo>
                  <a:lnTo>
                    <a:pt x="273" y="1958"/>
                  </a:lnTo>
                  <a:lnTo>
                    <a:pt x="238" y="1913"/>
                  </a:lnTo>
                  <a:lnTo>
                    <a:pt x="204" y="1866"/>
                  </a:lnTo>
                  <a:lnTo>
                    <a:pt x="172" y="1817"/>
                  </a:lnTo>
                  <a:lnTo>
                    <a:pt x="144" y="1768"/>
                  </a:lnTo>
                  <a:lnTo>
                    <a:pt x="117" y="1717"/>
                  </a:lnTo>
                  <a:lnTo>
                    <a:pt x="93" y="1663"/>
                  </a:lnTo>
                  <a:lnTo>
                    <a:pt x="73" y="1609"/>
                  </a:lnTo>
                  <a:lnTo>
                    <a:pt x="53" y="1553"/>
                  </a:lnTo>
                  <a:lnTo>
                    <a:pt x="45" y="1525"/>
                  </a:lnTo>
                  <a:lnTo>
                    <a:pt x="37" y="1496"/>
                  </a:lnTo>
                  <a:lnTo>
                    <a:pt x="30" y="1468"/>
                  </a:lnTo>
                  <a:lnTo>
                    <a:pt x="24" y="1439"/>
                  </a:lnTo>
                  <a:lnTo>
                    <a:pt x="18" y="1410"/>
                  </a:lnTo>
                  <a:lnTo>
                    <a:pt x="13" y="1379"/>
                  </a:lnTo>
                  <a:lnTo>
                    <a:pt x="9" y="1350"/>
                  </a:lnTo>
                  <a:lnTo>
                    <a:pt x="6" y="1320"/>
                  </a:lnTo>
                  <a:lnTo>
                    <a:pt x="3" y="1289"/>
                  </a:lnTo>
                  <a:lnTo>
                    <a:pt x="1" y="1259"/>
                  </a:lnTo>
                  <a:lnTo>
                    <a:pt x="0" y="1227"/>
                  </a:lnTo>
                  <a:lnTo>
                    <a:pt x="0" y="1197"/>
                  </a:lnTo>
                  <a:lnTo>
                    <a:pt x="0" y="1197"/>
                  </a:lnTo>
                  <a:lnTo>
                    <a:pt x="0" y="1165"/>
                  </a:lnTo>
                  <a:lnTo>
                    <a:pt x="1" y="1135"/>
                  </a:lnTo>
                  <a:lnTo>
                    <a:pt x="3" y="1105"/>
                  </a:lnTo>
                  <a:lnTo>
                    <a:pt x="6" y="1074"/>
                  </a:lnTo>
                  <a:lnTo>
                    <a:pt x="9" y="1044"/>
                  </a:lnTo>
                  <a:lnTo>
                    <a:pt x="13" y="1015"/>
                  </a:lnTo>
                  <a:lnTo>
                    <a:pt x="18" y="985"/>
                  </a:lnTo>
                  <a:lnTo>
                    <a:pt x="24" y="955"/>
                  </a:lnTo>
                  <a:lnTo>
                    <a:pt x="30" y="926"/>
                  </a:lnTo>
                  <a:lnTo>
                    <a:pt x="37" y="897"/>
                  </a:lnTo>
                  <a:lnTo>
                    <a:pt x="45" y="869"/>
                  </a:lnTo>
                  <a:lnTo>
                    <a:pt x="53" y="841"/>
                  </a:lnTo>
                  <a:lnTo>
                    <a:pt x="73" y="785"/>
                  </a:lnTo>
                  <a:lnTo>
                    <a:pt x="93" y="731"/>
                  </a:lnTo>
                  <a:lnTo>
                    <a:pt x="117" y="677"/>
                  </a:lnTo>
                  <a:lnTo>
                    <a:pt x="144" y="626"/>
                  </a:lnTo>
                  <a:lnTo>
                    <a:pt x="172" y="575"/>
                  </a:lnTo>
                  <a:lnTo>
                    <a:pt x="204" y="527"/>
                  </a:lnTo>
                  <a:lnTo>
                    <a:pt x="238" y="481"/>
                  </a:lnTo>
                  <a:lnTo>
                    <a:pt x="273" y="435"/>
                  </a:lnTo>
                  <a:lnTo>
                    <a:pt x="311" y="392"/>
                  </a:lnTo>
                  <a:lnTo>
                    <a:pt x="351" y="350"/>
                  </a:lnTo>
                  <a:lnTo>
                    <a:pt x="392" y="311"/>
                  </a:lnTo>
                  <a:lnTo>
                    <a:pt x="436" y="273"/>
                  </a:lnTo>
                  <a:lnTo>
                    <a:pt x="481" y="237"/>
                  </a:lnTo>
                  <a:lnTo>
                    <a:pt x="528" y="204"/>
                  </a:lnTo>
                  <a:lnTo>
                    <a:pt x="576" y="172"/>
                  </a:lnTo>
                  <a:lnTo>
                    <a:pt x="626" y="144"/>
                  </a:lnTo>
                  <a:lnTo>
                    <a:pt x="677" y="118"/>
                  </a:lnTo>
                  <a:lnTo>
                    <a:pt x="731" y="93"/>
                  </a:lnTo>
                  <a:lnTo>
                    <a:pt x="785" y="72"/>
                  </a:lnTo>
                  <a:lnTo>
                    <a:pt x="841" y="53"/>
                  </a:lnTo>
                  <a:lnTo>
                    <a:pt x="869" y="45"/>
                  </a:lnTo>
                  <a:lnTo>
                    <a:pt x="897" y="38"/>
                  </a:lnTo>
                  <a:lnTo>
                    <a:pt x="926" y="30"/>
                  </a:lnTo>
                  <a:lnTo>
                    <a:pt x="955" y="24"/>
                  </a:lnTo>
                  <a:lnTo>
                    <a:pt x="984" y="18"/>
                  </a:lnTo>
                  <a:lnTo>
                    <a:pt x="1015" y="13"/>
                  </a:lnTo>
                  <a:lnTo>
                    <a:pt x="1044" y="8"/>
                  </a:lnTo>
                  <a:lnTo>
                    <a:pt x="1074" y="6"/>
                  </a:lnTo>
                  <a:lnTo>
                    <a:pt x="1105" y="2"/>
                  </a:lnTo>
                  <a:lnTo>
                    <a:pt x="1135" y="1"/>
                  </a:lnTo>
                  <a:lnTo>
                    <a:pt x="1166" y="0"/>
                  </a:lnTo>
                  <a:lnTo>
                    <a:pt x="1197" y="0"/>
                  </a:lnTo>
                  <a:lnTo>
                    <a:pt x="1197" y="0"/>
                  </a:lnTo>
                  <a:lnTo>
                    <a:pt x="1227" y="0"/>
                  </a:lnTo>
                  <a:lnTo>
                    <a:pt x="1259" y="1"/>
                  </a:lnTo>
                  <a:lnTo>
                    <a:pt x="1289" y="2"/>
                  </a:lnTo>
                  <a:lnTo>
                    <a:pt x="1319" y="6"/>
                  </a:lnTo>
                  <a:lnTo>
                    <a:pt x="1350" y="8"/>
                  </a:lnTo>
                  <a:lnTo>
                    <a:pt x="1379" y="13"/>
                  </a:lnTo>
                  <a:lnTo>
                    <a:pt x="1409" y="18"/>
                  </a:lnTo>
                  <a:lnTo>
                    <a:pt x="1438" y="24"/>
                  </a:lnTo>
                  <a:lnTo>
                    <a:pt x="1468" y="30"/>
                  </a:lnTo>
                  <a:lnTo>
                    <a:pt x="1497" y="38"/>
                  </a:lnTo>
                  <a:lnTo>
                    <a:pt x="1525" y="45"/>
                  </a:lnTo>
                  <a:lnTo>
                    <a:pt x="1553" y="53"/>
                  </a:lnTo>
                  <a:lnTo>
                    <a:pt x="1608" y="72"/>
                  </a:lnTo>
                  <a:lnTo>
                    <a:pt x="1663" y="93"/>
                  </a:lnTo>
                  <a:lnTo>
                    <a:pt x="1716" y="118"/>
                  </a:lnTo>
                  <a:lnTo>
                    <a:pt x="1767" y="144"/>
                  </a:lnTo>
                  <a:lnTo>
                    <a:pt x="1817" y="172"/>
                  </a:lnTo>
                  <a:lnTo>
                    <a:pt x="1866" y="204"/>
                  </a:lnTo>
                  <a:lnTo>
                    <a:pt x="1913" y="237"/>
                  </a:lnTo>
                  <a:lnTo>
                    <a:pt x="1958" y="273"/>
                  </a:lnTo>
                  <a:lnTo>
                    <a:pt x="2002" y="311"/>
                  </a:lnTo>
                  <a:lnTo>
                    <a:pt x="2043" y="350"/>
                  </a:lnTo>
                  <a:lnTo>
                    <a:pt x="2083" y="392"/>
                  </a:lnTo>
                  <a:lnTo>
                    <a:pt x="2121" y="435"/>
                  </a:lnTo>
                  <a:lnTo>
                    <a:pt x="2156" y="481"/>
                  </a:lnTo>
                  <a:lnTo>
                    <a:pt x="2190" y="527"/>
                  </a:lnTo>
                  <a:lnTo>
                    <a:pt x="2222" y="575"/>
                  </a:lnTo>
                  <a:lnTo>
                    <a:pt x="2249" y="626"/>
                  </a:lnTo>
                  <a:lnTo>
                    <a:pt x="2276" y="677"/>
                  </a:lnTo>
                  <a:lnTo>
                    <a:pt x="2300" y="731"/>
                  </a:lnTo>
                  <a:lnTo>
                    <a:pt x="2322" y="785"/>
                  </a:lnTo>
                  <a:lnTo>
                    <a:pt x="2332" y="813"/>
                  </a:lnTo>
                  <a:lnTo>
                    <a:pt x="2341" y="841"/>
                  </a:lnTo>
                  <a:lnTo>
                    <a:pt x="2349" y="869"/>
                  </a:lnTo>
                  <a:lnTo>
                    <a:pt x="2356" y="897"/>
                  </a:lnTo>
                  <a:lnTo>
                    <a:pt x="2364" y="926"/>
                  </a:lnTo>
                  <a:lnTo>
                    <a:pt x="2370" y="955"/>
                  </a:lnTo>
                  <a:lnTo>
                    <a:pt x="2376" y="985"/>
                  </a:lnTo>
                  <a:lnTo>
                    <a:pt x="2381" y="1015"/>
                  </a:lnTo>
                  <a:lnTo>
                    <a:pt x="2384" y="1044"/>
                  </a:lnTo>
                  <a:lnTo>
                    <a:pt x="2388" y="1074"/>
                  </a:lnTo>
                  <a:lnTo>
                    <a:pt x="2392" y="1105"/>
                  </a:lnTo>
                  <a:lnTo>
                    <a:pt x="2393" y="1135"/>
                  </a:lnTo>
                  <a:lnTo>
                    <a:pt x="2394" y="1165"/>
                  </a:lnTo>
                  <a:lnTo>
                    <a:pt x="2394" y="11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4" name="Freeform 93"/>
            <p:cNvSpPr/>
            <p:nvPr/>
          </p:nvSpPr>
          <p:spPr bwMode="auto">
            <a:xfrm>
              <a:off x="4875213" y="5114926"/>
              <a:ext cx="893763" cy="893763"/>
            </a:xfrm>
            <a:custGeom>
              <a:avLst/>
              <a:gdLst>
                <a:gd name="T0" fmla="*/ 1686 w 1687"/>
                <a:gd name="T1" fmla="*/ 888 h 1688"/>
                <a:gd name="T2" fmla="*/ 1669 w 1687"/>
                <a:gd name="T3" fmla="*/ 1014 h 1688"/>
                <a:gd name="T4" fmla="*/ 1635 w 1687"/>
                <a:gd name="T5" fmla="*/ 1134 h 1688"/>
                <a:gd name="T6" fmla="*/ 1585 w 1687"/>
                <a:gd name="T7" fmla="*/ 1246 h 1688"/>
                <a:gd name="T8" fmla="*/ 1519 w 1687"/>
                <a:gd name="T9" fmla="*/ 1349 h 1688"/>
                <a:gd name="T10" fmla="*/ 1440 w 1687"/>
                <a:gd name="T11" fmla="*/ 1440 h 1688"/>
                <a:gd name="T12" fmla="*/ 1347 w 1687"/>
                <a:gd name="T13" fmla="*/ 1520 h 1688"/>
                <a:gd name="T14" fmla="*/ 1245 w 1687"/>
                <a:gd name="T15" fmla="*/ 1586 h 1688"/>
                <a:gd name="T16" fmla="*/ 1134 w 1687"/>
                <a:gd name="T17" fmla="*/ 1637 h 1688"/>
                <a:gd name="T18" fmla="*/ 1014 w 1687"/>
                <a:gd name="T19" fmla="*/ 1671 h 1688"/>
                <a:gd name="T20" fmla="*/ 887 w 1687"/>
                <a:gd name="T21" fmla="*/ 1687 h 1688"/>
                <a:gd name="T22" fmla="*/ 800 w 1687"/>
                <a:gd name="T23" fmla="*/ 1687 h 1688"/>
                <a:gd name="T24" fmla="*/ 674 w 1687"/>
                <a:gd name="T25" fmla="*/ 1671 h 1688"/>
                <a:gd name="T26" fmla="*/ 553 w 1687"/>
                <a:gd name="T27" fmla="*/ 1637 h 1688"/>
                <a:gd name="T28" fmla="*/ 442 w 1687"/>
                <a:gd name="T29" fmla="*/ 1586 h 1688"/>
                <a:gd name="T30" fmla="*/ 339 w 1687"/>
                <a:gd name="T31" fmla="*/ 1520 h 1688"/>
                <a:gd name="T32" fmla="*/ 246 w 1687"/>
                <a:gd name="T33" fmla="*/ 1440 h 1688"/>
                <a:gd name="T34" fmla="*/ 167 w 1687"/>
                <a:gd name="T35" fmla="*/ 1349 h 1688"/>
                <a:gd name="T36" fmla="*/ 102 w 1687"/>
                <a:gd name="T37" fmla="*/ 1246 h 1688"/>
                <a:gd name="T38" fmla="*/ 51 w 1687"/>
                <a:gd name="T39" fmla="*/ 1134 h 1688"/>
                <a:gd name="T40" fmla="*/ 17 w 1687"/>
                <a:gd name="T41" fmla="*/ 1014 h 1688"/>
                <a:gd name="T42" fmla="*/ 1 w 1687"/>
                <a:gd name="T43" fmla="*/ 888 h 1688"/>
                <a:gd name="T44" fmla="*/ 1 w 1687"/>
                <a:gd name="T45" fmla="*/ 800 h 1688"/>
                <a:gd name="T46" fmla="*/ 17 w 1687"/>
                <a:gd name="T47" fmla="*/ 674 h 1688"/>
                <a:gd name="T48" fmla="*/ 51 w 1687"/>
                <a:gd name="T49" fmla="*/ 554 h 1688"/>
                <a:gd name="T50" fmla="*/ 102 w 1687"/>
                <a:gd name="T51" fmla="*/ 442 h 1688"/>
                <a:gd name="T52" fmla="*/ 167 w 1687"/>
                <a:gd name="T53" fmla="*/ 339 h 1688"/>
                <a:gd name="T54" fmla="*/ 246 w 1687"/>
                <a:gd name="T55" fmla="*/ 248 h 1688"/>
                <a:gd name="T56" fmla="*/ 339 w 1687"/>
                <a:gd name="T57" fmla="*/ 168 h 1688"/>
                <a:gd name="T58" fmla="*/ 442 w 1687"/>
                <a:gd name="T59" fmla="*/ 102 h 1688"/>
                <a:gd name="T60" fmla="*/ 553 w 1687"/>
                <a:gd name="T61" fmla="*/ 51 h 1688"/>
                <a:gd name="T62" fmla="*/ 674 w 1687"/>
                <a:gd name="T63" fmla="*/ 17 h 1688"/>
                <a:gd name="T64" fmla="*/ 800 w 1687"/>
                <a:gd name="T65" fmla="*/ 1 h 1688"/>
                <a:gd name="T66" fmla="*/ 887 w 1687"/>
                <a:gd name="T67" fmla="*/ 1 h 1688"/>
                <a:gd name="T68" fmla="*/ 1014 w 1687"/>
                <a:gd name="T69" fmla="*/ 17 h 1688"/>
                <a:gd name="T70" fmla="*/ 1134 w 1687"/>
                <a:gd name="T71" fmla="*/ 51 h 1688"/>
                <a:gd name="T72" fmla="*/ 1245 w 1687"/>
                <a:gd name="T73" fmla="*/ 102 h 1688"/>
                <a:gd name="T74" fmla="*/ 1347 w 1687"/>
                <a:gd name="T75" fmla="*/ 168 h 1688"/>
                <a:gd name="T76" fmla="*/ 1440 w 1687"/>
                <a:gd name="T77" fmla="*/ 248 h 1688"/>
                <a:gd name="T78" fmla="*/ 1519 w 1687"/>
                <a:gd name="T79" fmla="*/ 339 h 1688"/>
                <a:gd name="T80" fmla="*/ 1585 w 1687"/>
                <a:gd name="T81" fmla="*/ 442 h 1688"/>
                <a:gd name="T82" fmla="*/ 1635 w 1687"/>
                <a:gd name="T83" fmla="*/ 554 h 1688"/>
                <a:gd name="T84" fmla="*/ 1669 w 1687"/>
                <a:gd name="T85" fmla="*/ 674 h 1688"/>
                <a:gd name="T86" fmla="*/ 1686 w 1687"/>
                <a:gd name="T87" fmla="*/ 800 h 1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87" h="1688">
                  <a:moveTo>
                    <a:pt x="1687" y="844"/>
                  </a:moveTo>
                  <a:lnTo>
                    <a:pt x="1687" y="844"/>
                  </a:lnTo>
                  <a:lnTo>
                    <a:pt x="1686" y="888"/>
                  </a:lnTo>
                  <a:lnTo>
                    <a:pt x="1683" y="930"/>
                  </a:lnTo>
                  <a:lnTo>
                    <a:pt x="1678" y="973"/>
                  </a:lnTo>
                  <a:lnTo>
                    <a:pt x="1669" y="1014"/>
                  </a:lnTo>
                  <a:lnTo>
                    <a:pt x="1661" y="1055"/>
                  </a:lnTo>
                  <a:lnTo>
                    <a:pt x="1649" y="1095"/>
                  </a:lnTo>
                  <a:lnTo>
                    <a:pt x="1635" y="1134"/>
                  </a:lnTo>
                  <a:lnTo>
                    <a:pt x="1621" y="1172"/>
                  </a:lnTo>
                  <a:lnTo>
                    <a:pt x="1604" y="1209"/>
                  </a:lnTo>
                  <a:lnTo>
                    <a:pt x="1585" y="1246"/>
                  </a:lnTo>
                  <a:lnTo>
                    <a:pt x="1565" y="1281"/>
                  </a:lnTo>
                  <a:lnTo>
                    <a:pt x="1543" y="1315"/>
                  </a:lnTo>
                  <a:lnTo>
                    <a:pt x="1519" y="1349"/>
                  </a:lnTo>
                  <a:lnTo>
                    <a:pt x="1494" y="1381"/>
                  </a:lnTo>
                  <a:lnTo>
                    <a:pt x="1468" y="1411"/>
                  </a:lnTo>
                  <a:lnTo>
                    <a:pt x="1440" y="1440"/>
                  </a:lnTo>
                  <a:lnTo>
                    <a:pt x="1411" y="1468"/>
                  </a:lnTo>
                  <a:lnTo>
                    <a:pt x="1380" y="1495"/>
                  </a:lnTo>
                  <a:lnTo>
                    <a:pt x="1347" y="1520"/>
                  </a:lnTo>
                  <a:lnTo>
                    <a:pt x="1315" y="1543"/>
                  </a:lnTo>
                  <a:lnTo>
                    <a:pt x="1281" y="1565"/>
                  </a:lnTo>
                  <a:lnTo>
                    <a:pt x="1245" y="1586"/>
                  </a:lnTo>
                  <a:lnTo>
                    <a:pt x="1209" y="1604"/>
                  </a:lnTo>
                  <a:lnTo>
                    <a:pt x="1171" y="1621"/>
                  </a:lnTo>
                  <a:lnTo>
                    <a:pt x="1134" y="1637"/>
                  </a:lnTo>
                  <a:lnTo>
                    <a:pt x="1094" y="1649"/>
                  </a:lnTo>
                  <a:lnTo>
                    <a:pt x="1054" y="1661"/>
                  </a:lnTo>
                  <a:lnTo>
                    <a:pt x="1014" y="1671"/>
                  </a:lnTo>
                  <a:lnTo>
                    <a:pt x="972" y="1678"/>
                  </a:lnTo>
                  <a:lnTo>
                    <a:pt x="930" y="1683"/>
                  </a:lnTo>
                  <a:lnTo>
                    <a:pt x="887" y="1687"/>
                  </a:lnTo>
                  <a:lnTo>
                    <a:pt x="844" y="1688"/>
                  </a:lnTo>
                  <a:lnTo>
                    <a:pt x="844" y="1688"/>
                  </a:lnTo>
                  <a:lnTo>
                    <a:pt x="800" y="1687"/>
                  </a:lnTo>
                  <a:lnTo>
                    <a:pt x="757" y="1683"/>
                  </a:lnTo>
                  <a:lnTo>
                    <a:pt x="715" y="1678"/>
                  </a:lnTo>
                  <a:lnTo>
                    <a:pt x="674" y="1671"/>
                  </a:lnTo>
                  <a:lnTo>
                    <a:pt x="632" y="1661"/>
                  </a:lnTo>
                  <a:lnTo>
                    <a:pt x="592" y="1649"/>
                  </a:lnTo>
                  <a:lnTo>
                    <a:pt x="553" y="1637"/>
                  </a:lnTo>
                  <a:lnTo>
                    <a:pt x="515" y="1621"/>
                  </a:lnTo>
                  <a:lnTo>
                    <a:pt x="478" y="1604"/>
                  </a:lnTo>
                  <a:lnTo>
                    <a:pt x="442" y="1586"/>
                  </a:lnTo>
                  <a:lnTo>
                    <a:pt x="405" y="1565"/>
                  </a:lnTo>
                  <a:lnTo>
                    <a:pt x="371" y="1543"/>
                  </a:lnTo>
                  <a:lnTo>
                    <a:pt x="339" y="1520"/>
                  </a:lnTo>
                  <a:lnTo>
                    <a:pt x="307" y="1495"/>
                  </a:lnTo>
                  <a:lnTo>
                    <a:pt x="277" y="1468"/>
                  </a:lnTo>
                  <a:lnTo>
                    <a:pt x="246" y="1440"/>
                  </a:lnTo>
                  <a:lnTo>
                    <a:pt x="218" y="1411"/>
                  </a:lnTo>
                  <a:lnTo>
                    <a:pt x="193" y="1381"/>
                  </a:lnTo>
                  <a:lnTo>
                    <a:pt x="167" y="1349"/>
                  </a:lnTo>
                  <a:lnTo>
                    <a:pt x="144" y="1315"/>
                  </a:lnTo>
                  <a:lnTo>
                    <a:pt x="122" y="1281"/>
                  </a:lnTo>
                  <a:lnTo>
                    <a:pt x="102" y="1246"/>
                  </a:lnTo>
                  <a:lnTo>
                    <a:pt x="82" y="1209"/>
                  </a:lnTo>
                  <a:lnTo>
                    <a:pt x="67" y="1172"/>
                  </a:lnTo>
                  <a:lnTo>
                    <a:pt x="51" y="1134"/>
                  </a:lnTo>
                  <a:lnTo>
                    <a:pt x="37" y="1095"/>
                  </a:lnTo>
                  <a:lnTo>
                    <a:pt x="27" y="1055"/>
                  </a:lnTo>
                  <a:lnTo>
                    <a:pt x="17" y="1014"/>
                  </a:lnTo>
                  <a:lnTo>
                    <a:pt x="10" y="973"/>
                  </a:lnTo>
                  <a:lnTo>
                    <a:pt x="5" y="930"/>
                  </a:lnTo>
                  <a:lnTo>
                    <a:pt x="1" y="888"/>
                  </a:lnTo>
                  <a:lnTo>
                    <a:pt x="0" y="844"/>
                  </a:lnTo>
                  <a:lnTo>
                    <a:pt x="0" y="844"/>
                  </a:lnTo>
                  <a:lnTo>
                    <a:pt x="1" y="800"/>
                  </a:lnTo>
                  <a:lnTo>
                    <a:pt x="5" y="758"/>
                  </a:lnTo>
                  <a:lnTo>
                    <a:pt x="10" y="715"/>
                  </a:lnTo>
                  <a:lnTo>
                    <a:pt x="17" y="674"/>
                  </a:lnTo>
                  <a:lnTo>
                    <a:pt x="27" y="633"/>
                  </a:lnTo>
                  <a:lnTo>
                    <a:pt x="37" y="593"/>
                  </a:lnTo>
                  <a:lnTo>
                    <a:pt x="51" y="554"/>
                  </a:lnTo>
                  <a:lnTo>
                    <a:pt x="67" y="515"/>
                  </a:lnTo>
                  <a:lnTo>
                    <a:pt x="82" y="479"/>
                  </a:lnTo>
                  <a:lnTo>
                    <a:pt x="102" y="442"/>
                  </a:lnTo>
                  <a:lnTo>
                    <a:pt x="122" y="407"/>
                  </a:lnTo>
                  <a:lnTo>
                    <a:pt x="144" y="372"/>
                  </a:lnTo>
                  <a:lnTo>
                    <a:pt x="167" y="339"/>
                  </a:lnTo>
                  <a:lnTo>
                    <a:pt x="193" y="307"/>
                  </a:lnTo>
                  <a:lnTo>
                    <a:pt x="218" y="277"/>
                  </a:lnTo>
                  <a:lnTo>
                    <a:pt x="246" y="248"/>
                  </a:lnTo>
                  <a:lnTo>
                    <a:pt x="277" y="220"/>
                  </a:lnTo>
                  <a:lnTo>
                    <a:pt x="307" y="193"/>
                  </a:lnTo>
                  <a:lnTo>
                    <a:pt x="339" y="168"/>
                  </a:lnTo>
                  <a:lnTo>
                    <a:pt x="371" y="145"/>
                  </a:lnTo>
                  <a:lnTo>
                    <a:pt x="405" y="123"/>
                  </a:lnTo>
                  <a:lnTo>
                    <a:pt x="442" y="102"/>
                  </a:lnTo>
                  <a:lnTo>
                    <a:pt x="478" y="84"/>
                  </a:lnTo>
                  <a:lnTo>
                    <a:pt x="515" y="67"/>
                  </a:lnTo>
                  <a:lnTo>
                    <a:pt x="553" y="51"/>
                  </a:lnTo>
                  <a:lnTo>
                    <a:pt x="592" y="38"/>
                  </a:lnTo>
                  <a:lnTo>
                    <a:pt x="632" y="27"/>
                  </a:lnTo>
                  <a:lnTo>
                    <a:pt x="674" y="17"/>
                  </a:lnTo>
                  <a:lnTo>
                    <a:pt x="715" y="10"/>
                  </a:lnTo>
                  <a:lnTo>
                    <a:pt x="757" y="5"/>
                  </a:lnTo>
                  <a:lnTo>
                    <a:pt x="800" y="1"/>
                  </a:lnTo>
                  <a:lnTo>
                    <a:pt x="844" y="0"/>
                  </a:lnTo>
                  <a:lnTo>
                    <a:pt x="844" y="0"/>
                  </a:lnTo>
                  <a:lnTo>
                    <a:pt x="887" y="1"/>
                  </a:lnTo>
                  <a:lnTo>
                    <a:pt x="930" y="5"/>
                  </a:lnTo>
                  <a:lnTo>
                    <a:pt x="972" y="10"/>
                  </a:lnTo>
                  <a:lnTo>
                    <a:pt x="1014" y="17"/>
                  </a:lnTo>
                  <a:lnTo>
                    <a:pt x="1054" y="27"/>
                  </a:lnTo>
                  <a:lnTo>
                    <a:pt x="1094" y="38"/>
                  </a:lnTo>
                  <a:lnTo>
                    <a:pt x="1134" y="51"/>
                  </a:lnTo>
                  <a:lnTo>
                    <a:pt x="1171" y="67"/>
                  </a:lnTo>
                  <a:lnTo>
                    <a:pt x="1209" y="84"/>
                  </a:lnTo>
                  <a:lnTo>
                    <a:pt x="1245" y="102"/>
                  </a:lnTo>
                  <a:lnTo>
                    <a:pt x="1281" y="123"/>
                  </a:lnTo>
                  <a:lnTo>
                    <a:pt x="1315" y="145"/>
                  </a:lnTo>
                  <a:lnTo>
                    <a:pt x="1347" y="168"/>
                  </a:lnTo>
                  <a:lnTo>
                    <a:pt x="1380" y="193"/>
                  </a:lnTo>
                  <a:lnTo>
                    <a:pt x="1411" y="220"/>
                  </a:lnTo>
                  <a:lnTo>
                    <a:pt x="1440" y="248"/>
                  </a:lnTo>
                  <a:lnTo>
                    <a:pt x="1468" y="277"/>
                  </a:lnTo>
                  <a:lnTo>
                    <a:pt x="1494" y="307"/>
                  </a:lnTo>
                  <a:lnTo>
                    <a:pt x="1519" y="339"/>
                  </a:lnTo>
                  <a:lnTo>
                    <a:pt x="1543" y="372"/>
                  </a:lnTo>
                  <a:lnTo>
                    <a:pt x="1565" y="407"/>
                  </a:lnTo>
                  <a:lnTo>
                    <a:pt x="1585" y="442"/>
                  </a:lnTo>
                  <a:lnTo>
                    <a:pt x="1604" y="479"/>
                  </a:lnTo>
                  <a:lnTo>
                    <a:pt x="1621" y="515"/>
                  </a:lnTo>
                  <a:lnTo>
                    <a:pt x="1635" y="554"/>
                  </a:lnTo>
                  <a:lnTo>
                    <a:pt x="1649" y="593"/>
                  </a:lnTo>
                  <a:lnTo>
                    <a:pt x="1661" y="633"/>
                  </a:lnTo>
                  <a:lnTo>
                    <a:pt x="1669" y="674"/>
                  </a:lnTo>
                  <a:lnTo>
                    <a:pt x="1678" y="715"/>
                  </a:lnTo>
                  <a:lnTo>
                    <a:pt x="1683" y="758"/>
                  </a:lnTo>
                  <a:lnTo>
                    <a:pt x="1686" y="800"/>
                  </a:lnTo>
                  <a:lnTo>
                    <a:pt x="1687" y="844"/>
                  </a:lnTo>
                  <a:close/>
                </a:path>
              </a:pathLst>
            </a:custGeom>
            <a:solidFill>
              <a:srgbClr val="2327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5" name="Freeform 94"/>
            <p:cNvSpPr/>
            <p:nvPr/>
          </p:nvSpPr>
          <p:spPr bwMode="auto">
            <a:xfrm>
              <a:off x="4875213" y="5114926"/>
              <a:ext cx="893763" cy="893763"/>
            </a:xfrm>
            <a:custGeom>
              <a:avLst/>
              <a:gdLst>
                <a:gd name="T0" fmla="*/ 1686 w 1687"/>
                <a:gd name="T1" fmla="*/ 888 h 1688"/>
                <a:gd name="T2" fmla="*/ 1669 w 1687"/>
                <a:gd name="T3" fmla="*/ 1014 h 1688"/>
                <a:gd name="T4" fmla="*/ 1635 w 1687"/>
                <a:gd name="T5" fmla="*/ 1134 h 1688"/>
                <a:gd name="T6" fmla="*/ 1585 w 1687"/>
                <a:gd name="T7" fmla="*/ 1246 h 1688"/>
                <a:gd name="T8" fmla="*/ 1519 w 1687"/>
                <a:gd name="T9" fmla="*/ 1349 h 1688"/>
                <a:gd name="T10" fmla="*/ 1440 w 1687"/>
                <a:gd name="T11" fmla="*/ 1440 h 1688"/>
                <a:gd name="T12" fmla="*/ 1347 w 1687"/>
                <a:gd name="T13" fmla="*/ 1520 h 1688"/>
                <a:gd name="T14" fmla="*/ 1245 w 1687"/>
                <a:gd name="T15" fmla="*/ 1586 h 1688"/>
                <a:gd name="T16" fmla="*/ 1134 w 1687"/>
                <a:gd name="T17" fmla="*/ 1637 h 1688"/>
                <a:gd name="T18" fmla="*/ 1014 w 1687"/>
                <a:gd name="T19" fmla="*/ 1671 h 1688"/>
                <a:gd name="T20" fmla="*/ 887 w 1687"/>
                <a:gd name="T21" fmla="*/ 1687 h 1688"/>
                <a:gd name="T22" fmla="*/ 800 w 1687"/>
                <a:gd name="T23" fmla="*/ 1687 h 1688"/>
                <a:gd name="T24" fmla="*/ 674 w 1687"/>
                <a:gd name="T25" fmla="*/ 1671 h 1688"/>
                <a:gd name="T26" fmla="*/ 553 w 1687"/>
                <a:gd name="T27" fmla="*/ 1637 h 1688"/>
                <a:gd name="T28" fmla="*/ 442 w 1687"/>
                <a:gd name="T29" fmla="*/ 1586 h 1688"/>
                <a:gd name="T30" fmla="*/ 339 w 1687"/>
                <a:gd name="T31" fmla="*/ 1520 h 1688"/>
                <a:gd name="T32" fmla="*/ 246 w 1687"/>
                <a:gd name="T33" fmla="*/ 1440 h 1688"/>
                <a:gd name="T34" fmla="*/ 167 w 1687"/>
                <a:gd name="T35" fmla="*/ 1349 h 1688"/>
                <a:gd name="T36" fmla="*/ 102 w 1687"/>
                <a:gd name="T37" fmla="*/ 1246 h 1688"/>
                <a:gd name="T38" fmla="*/ 51 w 1687"/>
                <a:gd name="T39" fmla="*/ 1134 h 1688"/>
                <a:gd name="T40" fmla="*/ 17 w 1687"/>
                <a:gd name="T41" fmla="*/ 1014 h 1688"/>
                <a:gd name="T42" fmla="*/ 1 w 1687"/>
                <a:gd name="T43" fmla="*/ 888 h 1688"/>
                <a:gd name="T44" fmla="*/ 1 w 1687"/>
                <a:gd name="T45" fmla="*/ 800 h 1688"/>
                <a:gd name="T46" fmla="*/ 17 w 1687"/>
                <a:gd name="T47" fmla="*/ 674 h 1688"/>
                <a:gd name="T48" fmla="*/ 51 w 1687"/>
                <a:gd name="T49" fmla="*/ 554 h 1688"/>
                <a:gd name="T50" fmla="*/ 102 w 1687"/>
                <a:gd name="T51" fmla="*/ 442 h 1688"/>
                <a:gd name="T52" fmla="*/ 167 w 1687"/>
                <a:gd name="T53" fmla="*/ 339 h 1688"/>
                <a:gd name="T54" fmla="*/ 246 w 1687"/>
                <a:gd name="T55" fmla="*/ 248 h 1688"/>
                <a:gd name="T56" fmla="*/ 339 w 1687"/>
                <a:gd name="T57" fmla="*/ 168 h 1688"/>
                <a:gd name="T58" fmla="*/ 442 w 1687"/>
                <a:gd name="T59" fmla="*/ 102 h 1688"/>
                <a:gd name="T60" fmla="*/ 553 w 1687"/>
                <a:gd name="T61" fmla="*/ 51 h 1688"/>
                <a:gd name="T62" fmla="*/ 674 w 1687"/>
                <a:gd name="T63" fmla="*/ 17 h 1688"/>
                <a:gd name="T64" fmla="*/ 800 w 1687"/>
                <a:gd name="T65" fmla="*/ 1 h 1688"/>
                <a:gd name="T66" fmla="*/ 887 w 1687"/>
                <a:gd name="T67" fmla="*/ 1 h 1688"/>
                <a:gd name="T68" fmla="*/ 1014 w 1687"/>
                <a:gd name="T69" fmla="*/ 17 h 1688"/>
                <a:gd name="T70" fmla="*/ 1134 w 1687"/>
                <a:gd name="T71" fmla="*/ 51 h 1688"/>
                <a:gd name="T72" fmla="*/ 1245 w 1687"/>
                <a:gd name="T73" fmla="*/ 102 h 1688"/>
                <a:gd name="T74" fmla="*/ 1347 w 1687"/>
                <a:gd name="T75" fmla="*/ 168 h 1688"/>
                <a:gd name="T76" fmla="*/ 1440 w 1687"/>
                <a:gd name="T77" fmla="*/ 248 h 1688"/>
                <a:gd name="T78" fmla="*/ 1519 w 1687"/>
                <a:gd name="T79" fmla="*/ 339 h 1688"/>
                <a:gd name="T80" fmla="*/ 1585 w 1687"/>
                <a:gd name="T81" fmla="*/ 442 h 1688"/>
                <a:gd name="T82" fmla="*/ 1635 w 1687"/>
                <a:gd name="T83" fmla="*/ 554 h 1688"/>
                <a:gd name="T84" fmla="*/ 1669 w 1687"/>
                <a:gd name="T85" fmla="*/ 674 h 1688"/>
                <a:gd name="T86" fmla="*/ 1686 w 1687"/>
                <a:gd name="T87" fmla="*/ 800 h 1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87" h="1688">
                  <a:moveTo>
                    <a:pt x="1687" y="844"/>
                  </a:moveTo>
                  <a:lnTo>
                    <a:pt x="1687" y="844"/>
                  </a:lnTo>
                  <a:lnTo>
                    <a:pt x="1686" y="888"/>
                  </a:lnTo>
                  <a:lnTo>
                    <a:pt x="1683" y="930"/>
                  </a:lnTo>
                  <a:lnTo>
                    <a:pt x="1678" y="973"/>
                  </a:lnTo>
                  <a:lnTo>
                    <a:pt x="1669" y="1014"/>
                  </a:lnTo>
                  <a:lnTo>
                    <a:pt x="1661" y="1055"/>
                  </a:lnTo>
                  <a:lnTo>
                    <a:pt x="1649" y="1095"/>
                  </a:lnTo>
                  <a:lnTo>
                    <a:pt x="1635" y="1134"/>
                  </a:lnTo>
                  <a:lnTo>
                    <a:pt x="1621" y="1172"/>
                  </a:lnTo>
                  <a:lnTo>
                    <a:pt x="1604" y="1209"/>
                  </a:lnTo>
                  <a:lnTo>
                    <a:pt x="1585" y="1246"/>
                  </a:lnTo>
                  <a:lnTo>
                    <a:pt x="1565" y="1281"/>
                  </a:lnTo>
                  <a:lnTo>
                    <a:pt x="1543" y="1315"/>
                  </a:lnTo>
                  <a:lnTo>
                    <a:pt x="1519" y="1349"/>
                  </a:lnTo>
                  <a:lnTo>
                    <a:pt x="1494" y="1381"/>
                  </a:lnTo>
                  <a:lnTo>
                    <a:pt x="1468" y="1411"/>
                  </a:lnTo>
                  <a:lnTo>
                    <a:pt x="1440" y="1440"/>
                  </a:lnTo>
                  <a:lnTo>
                    <a:pt x="1411" y="1468"/>
                  </a:lnTo>
                  <a:lnTo>
                    <a:pt x="1380" y="1495"/>
                  </a:lnTo>
                  <a:lnTo>
                    <a:pt x="1347" y="1520"/>
                  </a:lnTo>
                  <a:lnTo>
                    <a:pt x="1315" y="1543"/>
                  </a:lnTo>
                  <a:lnTo>
                    <a:pt x="1281" y="1565"/>
                  </a:lnTo>
                  <a:lnTo>
                    <a:pt x="1245" y="1586"/>
                  </a:lnTo>
                  <a:lnTo>
                    <a:pt x="1209" y="1604"/>
                  </a:lnTo>
                  <a:lnTo>
                    <a:pt x="1171" y="1621"/>
                  </a:lnTo>
                  <a:lnTo>
                    <a:pt x="1134" y="1637"/>
                  </a:lnTo>
                  <a:lnTo>
                    <a:pt x="1094" y="1649"/>
                  </a:lnTo>
                  <a:lnTo>
                    <a:pt x="1054" y="1661"/>
                  </a:lnTo>
                  <a:lnTo>
                    <a:pt x="1014" y="1671"/>
                  </a:lnTo>
                  <a:lnTo>
                    <a:pt x="972" y="1678"/>
                  </a:lnTo>
                  <a:lnTo>
                    <a:pt x="930" y="1683"/>
                  </a:lnTo>
                  <a:lnTo>
                    <a:pt x="887" y="1687"/>
                  </a:lnTo>
                  <a:lnTo>
                    <a:pt x="844" y="1688"/>
                  </a:lnTo>
                  <a:lnTo>
                    <a:pt x="844" y="1688"/>
                  </a:lnTo>
                  <a:lnTo>
                    <a:pt x="800" y="1687"/>
                  </a:lnTo>
                  <a:lnTo>
                    <a:pt x="757" y="1683"/>
                  </a:lnTo>
                  <a:lnTo>
                    <a:pt x="715" y="1678"/>
                  </a:lnTo>
                  <a:lnTo>
                    <a:pt x="674" y="1671"/>
                  </a:lnTo>
                  <a:lnTo>
                    <a:pt x="632" y="1661"/>
                  </a:lnTo>
                  <a:lnTo>
                    <a:pt x="592" y="1649"/>
                  </a:lnTo>
                  <a:lnTo>
                    <a:pt x="553" y="1637"/>
                  </a:lnTo>
                  <a:lnTo>
                    <a:pt x="515" y="1621"/>
                  </a:lnTo>
                  <a:lnTo>
                    <a:pt x="478" y="1604"/>
                  </a:lnTo>
                  <a:lnTo>
                    <a:pt x="442" y="1586"/>
                  </a:lnTo>
                  <a:lnTo>
                    <a:pt x="405" y="1565"/>
                  </a:lnTo>
                  <a:lnTo>
                    <a:pt x="371" y="1543"/>
                  </a:lnTo>
                  <a:lnTo>
                    <a:pt x="339" y="1520"/>
                  </a:lnTo>
                  <a:lnTo>
                    <a:pt x="307" y="1495"/>
                  </a:lnTo>
                  <a:lnTo>
                    <a:pt x="277" y="1468"/>
                  </a:lnTo>
                  <a:lnTo>
                    <a:pt x="246" y="1440"/>
                  </a:lnTo>
                  <a:lnTo>
                    <a:pt x="218" y="1411"/>
                  </a:lnTo>
                  <a:lnTo>
                    <a:pt x="193" y="1381"/>
                  </a:lnTo>
                  <a:lnTo>
                    <a:pt x="167" y="1349"/>
                  </a:lnTo>
                  <a:lnTo>
                    <a:pt x="144" y="1315"/>
                  </a:lnTo>
                  <a:lnTo>
                    <a:pt x="122" y="1281"/>
                  </a:lnTo>
                  <a:lnTo>
                    <a:pt x="102" y="1246"/>
                  </a:lnTo>
                  <a:lnTo>
                    <a:pt x="82" y="1209"/>
                  </a:lnTo>
                  <a:lnTo>
                    <a:pt x="67" y="1172"/>
                  </a:lnTo>
                  <a:lnTo>
                    <a:pt x="51" y="1134"/>
                  </a:lnTo>
                  <a:lnTo>
                    <a:pt x="37" y="1095"/>
                  </a:lnTo>
                  <a:lnTo>
                    <a:pt x="27" y="1055"/>
                  </a:lnTo>
                  <a:lnTo>
                    <a:pt x="17" y="1014"/>
                  </a:lnTo>
                  <a:lnTo>
                    <a:pt x="10" y="973"/>
                  </a:lnTo>
                  <a:lnTo>
                    <a:pt x="5" y="930"/>
                  </a:lnTo>
                  <a:lnTo>
                    <a:pt x="1" y="888"/>
                  </a:lnTo>
                  <a:lnTo>
                    <a:pt x="0" y="844"/>
                  </a:lnTo>
                  <a:lnTo>
                    <a:pt x="0" y="844"/>
                  </a:lnTo>
                  <a:lnTo>
                    <a:pt x="1" y="800"/>
                  </a:lnTo>
                  <a:lnTo>
                    <a:pt x="5" y="758"/>
                  </a:lnTo>
                  <a:lnTo>
                    <a:pt x="10" y="715"/>
                  </a:lnTo>
                  <a:lnTo>
                    <a:pt x="17" y="674"/>
                  </a:lnTo>
                  <a:lnTo>
                    <a:pt x="27" y="633"/>
                  </a:lnTo>
                  <a:lnTo>
                    <a:pt x="37" y="593"/>
                  </a:lnTo>
                  <a:lnTo>
                    <a:pt x="51" y="554"/>
                  </a:lnTo>
                  <a:lnTo>
                    <a:pt x="67" y="515"/>
                  </a:lnTo>
                  <a:lnTo>
                    <a:pt x="82" y="479"/>
                  </a:lnTo>
                  <a:lnTo>
                    <a:pt x="102" y="442"/>
                  </a:lnTo>
                  <a:lnTo>
                    <a:pt x="122" y="407"/>
                  </a:lnTo>
                  <a:lnTo>
                    <a:pt x="144" y="372"/>
                  </a:lnTo>
                  <a:lnTo>
                    <a:pt x="167" y="339"/>
                  </a:lnTo>
                  <a:lnTo>
                    <a:pt x="193" y="307"/>
                  </a:lnTo>
                  <a:lnTo>
                    <a:pt x="218" y="277"/>
                  </a:lnTo>
                  <a:lnTo>
                    <a:pt x="246" y="248"/>
                  </a:lnTo>
                  <a:lnTo>
                    <a:pt x="277" y="220"/>
                  </a:lnTo>
                  <a:lnTo>
                    <a:pt x="307" y="193"/>
                  </a:lnTo>
                  <a:lnTo>
                    <a:pt x="339" y="168"/>
                  </a:lnTo>
                  <a:lnTo>
                    <a:pt x="371" y="145"/>
                  </a:lnTo>
                  <a:lnTo>
                    <a:pt x="405" y="123"/>
                  </a:lnTo>
                  <a:lnTo>
                    <a:pt x="442" y="102"/>
                  </a:lnTo>
                  <a:lnTo>
                    <a:pt x="478" y="84"/>
                  </a:lnTo>
                  <a:lnTo>
                    <a:pt x="515" y="67"/>
                  </a:lnTo>
                  <a:lnTo>
                    <a:pt x="553" y="51"/>
                  </a:lnTo>
                  <a:lnTo>
                    <a:pt x="592" y="38"/>
                  </a:lnTo>
                  <a:lnTo>
                    <a:pt x="632" y="27"/>
                  </a:lnTo>
                  <a:lnTo>
                    <a:pt x="674" y="17"/>
                  </a:lnTo>
                  <a:lnTo>
                    <a:pt x="715" y="10"/>
                  </a:lnTo>
                  <a:lnTo>
                    <a:pt x="757" y="5"/>
                  </a:lnTo>
                  <a:lnTo>
                    <a:pt x="800" y="1"/>
                  </a:lnTo>
                  <a:lnTo>
                    <a:pt x="844" y="0"/>
                  </a:lnTo>
                  <a:lnTo>
                    <a:pt x="844" y="0"/>
                  </a:lnTo>
                  <a:lnTo>
                    <a:pt x="887" y="1"/>
                  </a:lnTo>
                  <a:lnTo>
                    <a:pt x="930" y="5"/>
                  </a:lnTo>
                  <a:lnTo>
                    <a:pt x="972" y="10"/>
                  </a:lnTo>
                  <a:lnTo>
                    <a:pt x="1014" y="17"/>
                  </a:lnTo>
                  <a:lnTo>
                    <a:pt x="1054" y="27"/>
                  </a:lnTo>
                  <a:lnTo>
                    <a:pt x="1094" y="38"/>
                  </a:lnTo>
                  <a:lnTo>
                    <a:pt x="1134" y="51"/>
                  </a:lnTo>
                  <a:lnTo>
                    <a:pt x="1171" y="67"/>
                  </a:lnTo>
                  <a:lnTo>
                    <a:pt x="1209" y="84"/>
                  </a:lnTo>
                  <a:lnTo>
                    <a:pt x="1245" y="102"/>
                  </a:lnTo>
                  <a:lnTo>
                    <a:pt x="1281" y="123"/>
                  </a:lnTo>
                  <a:lnTo>
                    <a:pt x="1315" y="145"/>
                  </a:lnTo>
                  <a:lnTo>
                    <a:pt x="1347" y="168"/>
                  </a:lnTo>
                  <a:lnTo>
                    <a:pt x="1380" y="193"/>
                  </a:lnTo>
                  <a:lnTo>
                    <a:pt x="1411" y="220"/>
                  </a:lnTo>
                  <a:lnTo>
                    <a:pt x="1440" y="248"/>
                  </a:lnTo>
                  <a:lnTo>
                    <a:pt x="1468" y="277"/>
                  </a:lnTo>
                  <a:lnTo>
                    <a:pt x="1494" y="307"/>
                  </a:lnTo>
                  <a:lnTo>
                    <a:pt x="1519" y="339"/>
                  </a:lnTo>
                  <a:lnTo>
                    <a:pt x="1543" y="372"/>
                  </a:lnTo>
                  <a:lnTo>
                    <a:pt x="1565" y="407"/>
                  </a:lnTo>
                  <a:lnTo>
                    <a:pt x="1585" y="442"/>
                  </a:lnTo>
                  <a:lnTo>
                    <a:pt x="1604" y="479"/>
                  </a:lnTo>
                  <a:lnTo>
                    <a:pt x="1621" y="515"/>
                  </a:lnTo>
                  <a:lnTo>
                    <a:pt x="1635" y="554"/>
                  </a:lnTo>
                  <a:lnTo>
                    <a:pt x="1649" y="593"/>
                  </a:lnTo>
                  <a:lnTo>
                    <a:pt x="1661" y="633"/>
                  </a:lnTo>
                  <a:lnTo>
                    <a:pt x="1669" y="674"/>
                  </a:lnTo>
                  <a:lnTo>
                    <a:pt x="1678" y="715"/>
                  </a:lnTo>
                  <a:lnTo>
                    <a:pt x="1683" y="758"/>
                  </a:lnTo>
                  <a:lnTo>
                    <a:pt x="1686" y="800"/>
                  </a:lnTo>
                  <a:lnTo>
                    <a:pt x="1687" y="8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6" name="Freeform 95"/>
            <p:cNvSpPr/>
            <p:nvPr/>
          </p:nvSpPr>
          <p:spPr bwMode="auto">
            <a:xfrm>
              <a:off x="4968875" y="5208588"/>
              <a:ext cx="706438" cy="706438"/>
            </a:xfrm>
            <a:custGeom>
              <a:avLst/>
              <a:gdLst>
                <a:gd name="T0" fmla="*/ 1333 w 1334"/>
                <a:gd name="T1" fmla="*/ 702 h 1335"/>
                <a:gd name="T2" fmla="*/ 1321 w 1334"/>
                <a:gd name="T3" fmla="*/ 803 h 1335"/>
                <a:gd name="T4" fmla="*/ 1294 w 1334"/>
                <a:gd name="T5" fmla="*/ 898 h 1335"/>
                <a:gd name="T6" fmla="*/ 1254 w 1334"/>
                <a:gd name="T7" fmla="*/ 986 h 1335"/>
                <a:gd name="T8" fmla="*/ 1202 w 1334"/>
                <a:gd name="T9" fmla="*/ 1067 h 1335"/>
                <a:gd name="T10" fmla="*/ 1139 w 1334"/>
                <a:gd name="T11" fmla="*/ 1139 h 1335"/>
                <a:gd name="T12" fmla="*/ 1066 w 1334"/>
                <a:gd name="T13" fmla="*/ 1202 h 1335"/>
                <a:gd name="T14" fmla="*/ 986 w 1334"/>
                <a:gd name="T15" fmla="*/ 1254 h 1335"/>
                <a:gd name="T16" fmla="*/ 897 w 1334"/>
                <a:gd name="T17" fmla="*/ 1294 h 1335"/>
                <a:gd name="T18" fmla="*/ 801 w 1334"/>
                <a:gd name="T19" fmla="*/ 1321 h 1335"/>
                <a:gd name="T20" fmla="*/ 702 w 1334"/>
                <a:gd name="T21" fmla="*/ 1335 h 1335"/>
                <a:gd name="T22" fmla="*/ 632 w 1334"/>
                <a:gd name="T23" fmla="*/ 1335 h 1335"/>
                <a:gd name="T24" fmla="*/ 533 w 1334"/>
                <a:gd name="T25" fmla="*/ 1321 h 1335"/>
                <a:gd name="T26" fmla="*/ 438 w 1334"/>
                <a:gd name="T27" fmla="*/ 1294 h 1335"/>
                <a:gd name="T28" fmla="*/ 350 w 1334"/>
                <a:gd name="T29" fmla="*/ 1254 h 1335"/>
                <a:gd name="T30" fmla="*/ 268 w 1334"/>
                <a:gd name="T31" fmla="*/ 1202 h 1335"/>
                <a:gd name="T32" fmla="*/ 195 w 1334"/>
                <a:gd name="T33" fmla="*/ 1139 h 1335"/>
                <a:gd name="T34" fmla="*/ 132 w 1334"/>
                <a:gd name="T35" fmla="*/ 1067 h 1335"/>
                <a:gd name="T36" fmla="*/ 81 w 1334"/>
                <a:gd name="T37" fmla="*/ 986 h 1335"/>
                <a:gd name="T38" fmla="*/ 41 w 1334"/>
                <a:gd name="T39" fmla="*/ 898 h 1335"/>
                <a:gd name="T40" fmla="*/ 13 w 1334"/>
                <a:gd name="T41" fmla="*/ 803 h 1335"/>
                <a:gd name="T42" fmla="*/ 1 w 1334"/>
                <a:gd name="T43" fmla="*/ 702 h 1335"/>
                <a:gd name="T44" fmla="*/ 1 w 1334"/>
                <a:gd name="T45" fmla="*/ 634 h 1335"/>
                <a:gd name="T46" fmla="*/ 13 w 1334"/>
                <a:gd name="T47" fmla="*/ 533 h 1335"/>
                <a:gd name="T48" fmla="*/ 41 w 1334"/>
                <a:gd name="T49" fmla="*/ 439 h 1335"/>
                <a:gd name="T50" fmla="*/ 81 w 1334"/>
                <a:gd name="T51" fmla="*/ 350 h 1335"/>
                <a:gd name="T52" fmla="*/ 132 w 1334"/>
                <a:gd name="T53" fmla="*/ 269 h 1335"/>
                <a:gd name="T54" fmla="*/ 195 w 1334"/>
                <a:gd name="T55" fmla="*/ 196 h 1335"/>
                <a:gd name="T56" fmla="*/ 268 w 1334"/>
                <a:gd name="T57" fmla="*/ 134 h 1335"/>
                <a:gd name="T58" fmla="*/ 350 w 1334"/>
                <a:gd name="T59" fmla="*/ 82 h 1335"/>
                <a:gd name="T60" fmla="*/ 438 w 1334"/>
                <a:gd name="T61" fmla="*/ 42 h 1335"/>
                <a:gd name="T62" fmla="*/ 533 w 1334"/>
                <a:gd name="T63" fmla="*/ 15 h 1335"/>
                <a:gd name="T64" fmla="*/ 632 w 1334"/>
                <a:gd name="T65" fmla="*/ 2 h 1335"/>
                <a:gd name="T66" fmla="*/ 702 w 1334"/>
                <a:gd name="T67" fmla="*/ 2 h 1335"/>
                <a:gd name="T68" fmla="*/ 801 w 1334"/>
                <a:gd name="T69" fmla="*/ 15 h 1335"/>
                <a:gd name="T70" fmla="*/ 897 w 1334"/>
                <a:gd name="T71" fmla="*/ 42 h 1335"/>
                <a:gd name="T72" fmla="*/ 986 w 1334"/>
                <a:gd name="T73" fmla="*/ 82 h 1335"/>
                <a:gd name="T74" fmla="*/ 1066 w 1334"/>
                <a:gd name="T75" fmla="*/ 134 h 1335"/>
                <a:gd name="T76" fmla="*/ 1139 w 1334"/>
                <a:gd name="T77" fmla="*/ 196 h 1335"/>
                <a:gd name="T78" fmla="*/ 1202 w 1334"/>
                <a:gd name="T79" fmla="*/ 269 h 1335"/>
                <a:gd name="T80" fmla="*/ 1254 w 1334"/>
                <a:gd name="T81" fmla="*/ 350 h 1335"/>
                <a:gd name="T82" fmla="*/ 1294 w 1334"/>
                <a:gd name="T83" fmla="*/ 439 h 1335"/>
                <a:gd name="T84" fmla="*/ 1321 w 1334"/>
                <a:gd name="T85" fmla="*/ 533 h 1335"/>
                <a:gd name="T86" fmla="*/ 1333 w 1334"/>
                <a:gd name="T87" fmla="*/ 634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34" h="1335">
                  <a:moveTo>
                    <a:pt x="1334" y="668"/>
                  </a:moveTo>
                  <a:lnTo>
                    <a:pt x="1334" y="668"/>
                  </a:lnTo>
                  <a:lnTo>
                    <a:pt x="1333" y="702"/>
                  </a:lnTo>
                  <a:lnTo>
                    <a:pt x="1331" y="736"/>
                  </a:lnTo>
                  <a:lnTo>
                    <a:pt x="1327" y="770"/>
                  </a:lnTo>
                  <a:lnTo>
                    <a:pt x="1321" y="803"/>
                  </a:lnTo>
                  <a:lnTo>
                    <a:pt x="1314" y="834"/>
                  </a:lnTo>
                  <a:lnTo>
                    <a:pt x="1304" y="866"/>
                  </a:lnTo>
                  <a:lnTo>
                    <a:pt x="1294" y="898"/>
                  </a:lnTo>
                  <a:lnTo>
                    <a:pt x="1282" y="928"/>
                  </a:lnTo>
                  <a:lnTo>
                    <a:pt x="1269" y="957"/>
                  </a:lnTo>
                  <a:lnTo>
                    <a:pt x="1254" y="986"/>
                  </a:lnTo>
                  <a:lnTo>
                    <a:pt x="1238" y="1014"/>
                  </a:lnTo>
                  <a:lnTo>
                    <a:pt x="1220" y="1041"/>
                  </a:lnTo>
                  <a:lnTo>
                    <a:pt x="1202" y="1067"/>
                  </a:lnTo>
                  <a:lnTo>
                    <a:pt x="1182" y="1092"/>
                  </a:lnTo>
                  <a:lnTo>
                    <a:pt x="1161" y="1116"/>
                  </a:lnTo>
                  <a:lnTo>
                    <a:pt x="1139" y="1139"/>
                  </a:lnTo>
                  <a:lnTo>
                    <a:pt x="1116" y="1162"/>
                  </a:lnTo>
                  <a:lnTo>
                    <a:pt x="1091" y="1183"/>
                  </a:lnTo>
                  <a:lnTo>
                    <a:pt x="1066" y="1202"/>
                  </a:lnTo>
                  <a:lnTo>
                    <a:pt x="1040" y="1222"/>
                  </a:lnTo>
                  <a:lnTo>
                    <a:pt x="1014" y="1239"/>
                  </a:lnTo>
                  <a:lnTo>
                    <a:pt x="986" y="1254"/>
                  </a:lnTo>
                  <a:lnTo>
                    <a:pt x="957" y="1269"/>
                  </a:lnTo>
                  <a:lnTo>
                    <a:pt x="927" y="1282"/>
                  </a:lnTo>
                  <a:lnTo>
                    <a:pt x="897" y="1294"/>
                  </a:lnTo>
                  <a:lnTo>
                    <a:pt x="866" y="1305"/>
                  </a:lnTo>
                  <a:lnTo>
                    <a:pt x="834" y="1314"/>
                  </a:lnTo>
                  <a:lnTo>
                    <a:pt x="801" y="1321"/>
                  </a:lnTo>
                  <a:lnTo>
                    <a:pt x="768" y="1327"/>
                  </a:lnTo>
                  <a:lnTo>
                    <a:pt x="736" y="1332"/>
                  </a:lnTo>
                  <a:lnTo>
                    <a:pt x="702" y="1335"/>
                  </a:lnTo>
                  <a:lnTo>
                    <a:pt x="668" y="1335"/>
                  </a:lnTo>
                  <a:lnTo>
                    <a:pt x="668" y="1335"/>
                  </a:lnTo>
                  <a:lnTo>
                    <a:pt x="632" y="1335"/>
                  </a:lnTo>
                  <a:lnTo>
                    <a:pt x="600" y="1332"/>
                  </a:lnTo>
                  <a:lnTo>
                    <a:pt x="566" y="1327"/>
                  </a:lnTo>
                  <a:lnTo>
                    <a:pt x="533" y="1321"/>
                  </a:lnTo>
                  <a:lnTo>
                    <a:pt x="500" y="1314"/>
                  </a:lnTo>
                  <a:lnTo>
                    <a:pt x="469" y="1305"/>
                  </a:lnTo>
                  <a:lnTo>
                    <a:pt x="438" y="1294"/>
                  </a:lnTo>
                  <a:lnTo>
                    <a:pt x="408" y="1282"/>
                  </a:lnTo>
                  <a:lnTo>
                    <a:pt x="379" y="1269"/>
                  </a:lnTo>
                  <a:lnTo>
                    <a:pt x="350" y="1254"/>
                  </a:lnTo>
                  <a:lnTo>
                    <a:pt x="322" y="1239"/>
                  </a:lnTo>
                  <a:lnTo>
                    <a:pt x="295" y="1222"/>
                  </a:lnTo>
                  <a:lnTo>
                    <a:pt x="268" y="1202"/>
                  </a:lnTo>
                  <a:lnTo>
                    <a:pt x="243" y="1183"/>
                  </a:lnTo>
                  <a:lnTo>
                    <a:pt x="218" y="1162"/>
                  </a:lnTo>
                  <a:lnTo>
                    <a:pt x="195" y="1139"/>
                  </a:lnTo>
                  <a:lnTo>
                    <a:pt x="173" y="1116"/>
                  </a:lnTo>
                  <a:lnTo>
                    <a:pt x="153" y="1092"/>
                  </a:lnTo>
                  <a:lnTo>
                    <a:pt x="132" y="1067"/>
                  </a:lnTo>
                  <a:lnTo>
                    <a:pt x="114" y="1041"/>
                  </a:lnTo>
                  <a:lnTo>
                    <a:pt x="97" y="1014"/>
                  </a:lnTo>
                  <a:lnTo>
                    <a:pt x="81" y="986"/>
                  </a:lnTo>
                  <a:lnTo>
                    <a:pt x="65" y="957"/>
                  </a:lnTo>
                  <a:lnTo>
                    <a:pt x="52" y="928"/>
                  </a:lnTo>
                  <a:lnTo>
                    <a:pt x="41" y="898"/>
                  </a:lnTo>
                  <a:lnTo>
                    <a:pt x="30" y="866"/>
                  </a:lnTo>
                  <a:lnTo>
                    <a:pt x="22" y="834"/>
                  </a:lnTo>
                  <a:lnTo>
                    <a:pt x="13" y="803"/>
                  </a:lnTo>
                  <a:lnTo>
                    <a:pt x="8" y="770"/>
                  </a:lnTo>
                  <a:lnTo>
                    <a:pt x="4" y="736"/>
                  </a:lnTo>
                  <a:lnTo>
                    <a:pt x="1" y="702"/>
                  </a:lnTo>
                  <a:lnTo>
                    <a:pt x="0" y="668"/>
                  </a:lnTo>
                  <a:lnTo>
                    <a:pt x="0" y="668"/>
                  </a:lnTo>
                  <a:lnTo>
                    <a:pt x="1" y="634"/>
                  </a:lnTo>
                  <a:lnTo>
                    <a:pt x="4" y="600"/>
                  </a:lnTo>
                  <a:lnTo>
                    <a:pt x="8" y="566"/>
                  </a:lnTo>
                  <a:lnTo>
                    <a:pt x="13" y="533"/>
                  </a:lnTo>
                  <a:lnTo>
                    <a:pt x="22" y="502"/>
                  </a:lnTo>
                  <a:lnTo>
                    <a:pt x="30" y="470"/>
                  </a:lnTo>
                  <a:lnTo>
                    <a:pt x="41" y="439"/>
                  </a:lnTo>
                  <a:lnTo>
                    <a:pt x="52" y="408"/>
                  </a:lnTo>
                  <a:lnTo>
                    <a:pt x="65" y="379"/>
                  </a:lnTo>
                  <a:lnTo>
                    <a:pt x="81" y="350"/>
                  </a:lnTo>
                  <a:lnTo>
                    <a:pt x="97" y="322"/>
                  </a:lnTo>
                  <a:lnTo>
                    <a:pt x="114" y="295"/>
                  </a:lnTo>
                  <a:lnTo>
                    <a:pt x="132" y="269"/>
                  </a:lnTo>
                  <a:lnTo>
                    <a:pt x="153" y="243"/>
                  </a:lnTo>
                  <a:lnTo>
                    <a:pt x="173" y="219"/>
                  </a:lnTo>
                  <a:lnTo>
                    <a:pt x="195" y="196"/>
                  </a:lnTo>
                  <a:lnTo>
                    <a:pt x="218" y="174"/>
                  </a:lnTo>
                  <a:lnTo>
                    <a:pt x="243" y="153"/>
                  </a:lnTo>
                  <a:lnTo>
                    <a:pt x="268" y="134"/>
                  </a:lnTo>
                  <a:lnTo>
                    <a:pt x="295" y="114"/>
                  </a:lnTo>
                  <a:lnTo>
                    <a:pt x="322" y="97"/>
                  </a:lnTo>
                  <a:lnTo>
                    <a:pt x="350" y="82"/>
                  </a:lnTo>
                  <a:lnTo>
                    <a:pt x="379" y="67"/>
                  </a:lnTo>
                  <a:lnTo>
                    <a:pt x="408" y="54"/>
                  </a:lnTo>
                  <a:lnTo>
                    <a:pt x="438" y="42"/>
                  </a:lnTo>
                  <a:lnTo>
                    <a:pt x="469" y="31"/>
                  </a:lnTo>
                  <a:lnTo>
                    <a:pt x="500" y="22"/>
                  </a:lnTo>
                  <a:lnTo>
                    <a:pt x="533" y="15"/>
                  </a:lnTo>
                  <a:lnTo>
                    <a:pt x="566" y="9"/>
                  </a:lnTo>
                  <a:lnTo>
                    <a:pt x="600" y="4"/>
                  </a:lnTo>
                  <a:lnTo>
                    <a:pt x="632" y="2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702" y="2"/>
                  </a:lnTo>
                  <a:lnTo>
                    <a:pt x="736" y="4"/>
                  </a:lnTo>
                  <a:lnTo>
                    <a:pt x="768" y="9"/>
                  </a:lnTo>
                  <a:lnTo>
                    <a:pt x="801" y="15"/>
                  </a:lnTo>
                  <a:lnTo>
                    <a:pt x="834" y="22"/>
                  </a:lnTo>
                  <a:lnTo>
                    <a:pt x="866" y="31"/>
                  </a:lnTo>
                  <a:lnTo>
                    <a:pt x="897" y="42"/>
                  </a:lnTo>
                  <a:lnTo>
                    <a:pt x="927" y="54"/>
                  </a:lnTo>
                  <a:lnTo>
                    <a:pt x="957" y="67"/>
                  </a:lnTo>
                  <a:lnTo>
                    <a:pt x="986" y="82"/>
                  </a:lnTo>
                  <a:lnTo>
                    <a:pt x="1014" y="97"/>
                  </a:lnTo>
                  <a:lnTo>
                    <a:pt x="1040" y="114"/>
                  </a:lnTo>
                  <a:lnTo>
                    <a:pt x="1066" y="134"/>
                  </a:lnTo>
                  <a:lnTo>
                    <a:pt x="1091" y="153"/>
                  </a:lnTo>
                  <a:lnTo>
                    <a:pt x="1116" y="174"/>
                  </a:lnTo>
                  <a:lnTo>
                    <a:pt x="1139" y="196"/>
                  </a:lnTo>
                  <a:lnTo>
                    <a:pt x="1161" y="219"/>
                  </a:lnTo>
                  <a:lnTo>
                    <a:pt x="1182" y="243"/>
                  </a:lnTo>
                  <a:lnTo>
                    <a:pt x="1202" y="269"/>
                  </a:lnTo>
                  <a:lnTo>
                    <a:pt x="1220" y="295"/>
                  </a:lnTo>
                  <a:lnTo>
                    <a:pt x="1238" y="322"/>
                  </a:lnTo>
                  <a:lnTo>
                    <a:pt x="1254" y="350"/>
                  </a:lnTo>
                  <a:lnTo>
                    <a:pt x="1269" y="379"/>
                  </a:lnTo>
                  <a:lnTo>
                    <a:pt x="1282" y="408"/>
                  </a:lnTo>
                  <a:lnTo>
                    <a:pt x="1294" y="439"/>
                  </a:lnTo>
                  <a:lnTo>
                    <a:pt x="1304" y="470"/>
                  </a:lnTo>
                  <a:lnTo>
                    <a:pt x="1314" y="502"/>
                  </a:lnTo>
                  <a:lnTo>
                    <a:pt x="1321" y="533"/>
                  </a:lnTo>
                  <a:lnTo>
                    <a:pt x="1327" y="566"/>
                  </a:lnTo>
                  <a:lnTo>
                    <a:pt x="1331" y="600"/>
                  </a:lnTo>
                  <a:lnTo>
                    <a:pt x="1333" y="634"/>
                  </a:lnTo>
                  <a:lnTo>
                    <a:pt x="1334" y="668"/>
                  </a:lnTo>
                  <a:close/>
                </a:path>
              </a:pathLst>
            </a:custGeom>
            <a:solidFill>
              <a:srgbClr val="BDB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7" name="Freeform 96"/>
            <p:cNvSpPr/>
            <p:nvPr/>
          </p:nvSpPr>
          <p:spPr bwMode="auto">
            <a:xfrm>
              <a:off x="4968875" y="5208588"/>
              <a:ext cx="706438" cy="706438"/>
            </a:xfrm>
            <a:custGeom>
              <a:avLst/>
              <a:gdLst>
                <a:gd name="T0" fmla="*/ 1333 w 1334"/>
                <a:gd name="T1" fmla="*/ 702 h 1335"/>
                <a:gd name="T2" fmla="*/ 1321 w 1334"/>
                <a:gd name="T3" fmla="*/ 803 h 1335"/>
                <a:gd name="T4" fmla="*/ 1294 w 1334"/>
                <a:gd name="T5" fmla="*/ 898 h 1335"/>
                <a:gd name="T6" fmla="*/ 1254 w 1334"/>
                <a:gd name="T7" fmla="*/ 986 h 1335"/>
                <a:gd name="T8" fmla="*/ 1202 w 1334"/>
                <a:gd name="T9" fmla="*/ 1067 h 1335"/>
                <a:gd name="T10" fmla="*/ 1139 w 1334"/>
                <a:gd name="T11" fmla="*/ 1139 h 1335"/>
                <a:gd name="T12" fmla="*/ 1066 w 1334"/>
                <a:gd name="T13" fmla="*/ 1202 h 1335"/>
                <a:gd name="T14" fmla="*/ 986 w 1334"/>
                <a:gd name="T15" fmla="*/ 1254 h 1335"/>
                <a:gd name="T16" fmla="*/ 897 w 1334"/>
                <a:gd name="T17" fmla="*/ 1294 h 1335"/>
                <a:gd name="T18" fmla="*/ 801 w 1334"/>
                <a:gd name="T19" fmla="*/ 1321 h 1335"/>
                <a:gd name="T20" fmla="*/ 702 w 1334"/>
                <a:gd name="T21" fmla="*/ 1335 h 1335"/>
                <a:gd name="T22" fmla="*/ 632 w 1334"/>
                <a:gd name="T23" fmla="*/ 1335 h 1335"/>
                <a:gd name="T24" fmla="*/ 533 w 1334"/>
                <a:gd name="T25" fmla="*/ 1321 h 1335"/>
                <a:gd name="T26" fmla="*/ 438 w 1334"/>
                <a:gd name="T27" fmla="*/ 1294 h 1335"/>
                <a:gd name="T28" fmla="*/ 350 w 1334"/>
                <a:gd name="T29" fmla="*/ 1254 h 1335"/>
                <a:gd name="T30" fmla="*/ 268 w 1334"/>
                <a:gd name="T31" fmla="*/ 1202 h 1335"/>
                <a:gd name="T32" fmla="*/ 195 w 1334"/>
                <a:gd name="T33" fmla="*/ 1139 h 1335"/>
                <a:gd name="T34" fmla="*/ 132 w 1334"/>
                <a:gd name="T35" fmla="*/ 1067 h 1335"/>
                <a:gd name="T36" fmla="*/ 81 w 1334"/>
                <a:gd name="T37" fmla="*/ 986 h 1335"/>
                <a:gd name="T38" fmla="*/ 41 w 1334"/>
                <a:gd name="T39" fmla="*/ 898 h 1335"/>
                <a:gd name="T40" fmla="*/ 13 w 1334"/>
                <a:gd name="T41" fmla="*/ 803 h 1335"/>
                <a:gd name="T42" fmla="*/ 1 w 1334"/>
                <a:gd name="T43" fmla="*/ 702 h 1335"/>
                <a:gd name="T44" fmla="*/ 1 w 1334"/>
                <a:gd name="T45" fmla="*/ 634 h 1335"/>
                <a:gd name="T46" fmla="*/ 13 w 1334"/>
                <a:gd name="T47" fmla="*/ 533 h 1335"/>
                <a:gd name="T48" fmla="*/ 41 w 1334"/>
                <a:gd name="T49" fmla="*/ 439 h 1335"/>
                <a:gd name="T50" fmla="*/ 81 w 1334"/>
                <a:gd name="T51" fmla="*/ 350 h 1335"/>
                <a:gd name="T52" fmla="*/ 132 w 1334"/>
                <a:gd name="T53" fmla="*/ 269 h 1335"/>
                <a:gd name="T54" fmla="*/ 195 w 1334"/>
                <a:gd name="T55" fmla="*/ 196 h 1335"/>
                <a:gd name="T56" fmla="*/ 268 w 1334"/>
                <a:gd name="T57" fmla="*/ 134 h 1335"/>
                <a:gd name="T58" fmla="*/ 350 w 1334"/>
                <a:gd name="T59" fmla="*/ 82 h 1335"/>
                <a:gd name="T60" fmla="*/ 438 w 1334"/>
                <a:gd name="T61" fmla="*/ 42 h 1335"/>
                <a:gd name="T62" fmla="*/ 533 w 1334"/>
                <a:gd name="T63" fmla="*/ 15 h 1335"/>
                <a:gd name="T64" fmla="*/ 632 w 1334"/>
                <a:gd name="T65" fmla="*/ 2 h 1335"/>
                <a:gd name="T66" fmla="*/ 702 w 1334"/>
                <a:gd name="T67" fmla="*/ 2 h 1335"/>
                <a:gd name="T68" fmla="*/ 801 w 1334"/>
                <a:gd name="T69" fmla="*/ 15 h 1335"/>
                <a:gd name="T70" fmla="*/ 897 w 1334"/>
                <a:gd name="T71" fmla="*/ 42 h 1335"/>
                <a:gd name="T72" fmla="*/ 986 w 1334"/>
                <a:gd name="T73" fmla="*/ 82 h 1335"/>
                <a:gd name="T74" fmla="*/ 1066 w 1334"/>
                <a:gd name="T75" fmla="*/ 134 h 1335"/>
                <a:gd name="T76" fmla="*/ 1139 w 1334"/>
                <a:gd name="T77" fmla="*/ 196 h 1335"/>
                <a:gd name="T78" fmla="*/ 1202 w 1334"/>
                <a:gd name="T79" fmla="*/ 269 h 1335"/>
                <a:gd name="T80" fmla="*/ 1254 w 1334"/>
                <a:gd name="T81" fmla="*/ 350 h 1335"/>
                <a:gd name="T82" fmla="*/ 1294 w 1334"/>
                <a:gd name="T83" fmla="*/ 439 h 1335"/>
                <a:gd name="T84" fmla="*/ 1321 w 1334"/>
                <a:gd name="T85" fmla="*/ 533 h 1335"/>
                <a:gd name="T86" fmla="*/ 1333 w 1334"/>
                <a:gd name="T87" fmla="*/ 634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34" h="1335">
                  <a:moveTo>
                    <a:pt x="1334" y="668"/>
                  </a:moveTo>
                  <a:lnTo>
                    <a:pt x="1334" y="668"/>
                  </a:lnTo>
                  <a:lnTo>
                    <a:pt x="1333" y="702"/>
                  </a:lnTo>
                  <a:lnTo>
                    <a:pt x="1331" y="736"/>
                  </a:lnTo>
                  <a:lnTo>
                    <a:pt x="1327" y="770"/>
                  </a:lnTo>
                  <a:lnTo>
                    <a:pt x="1321" y="803"/>
                  </a:lnTo>
                  <a:lnTo>
                    <a:pt x="1314" y="834"/>
                  </a:lnTo>
                  <a:lnTo>
                    <a:pt x="1304" y="866"/>
                  </a:lnTo>
                  <a:lnTo>
                    <a:pt x="1294" y="898"/>
                  </a:lnTo>
                  <a:lnTo>
                    <a:pt x="1282" y="928"/>
                  </a:lnTo>
                  <a:lnTo>
                    <a:pt x="1269" y="957"/>
                  </a:lnTo>
                  <a:lnTo>
                    <a:pt x="1254" y="986"/>
                  </a:lnTo>
                  <a:lnTo>
                    <a:pt x="1238" y="1014"/>
                  </a:lnTo>
                  <a:lnTo>
                    <a:pt x="1220" y="1041"/>
                  </a:lnTo>
                  <a:lnTo>
                    <a:pt x="1202" y="1067"/>
                  </a:lnTo>
                  <a:lnTo>
                    <a:pt x="1182" y="1092"/>
                  </a:lnTo>
                  <a:lnTo>
                    <a:pt x="1161" y="1116"/>
                  </a:lnTo>
                  <a:lnTo>
                    <a:pt x="1139" y="1139"/>
                  </a:lnTo>
                  <a:lnTo>
                    <a:pt x="1116" y="1162"/>
                  </a:lnTo>
                  <a:lnTo>
                    <a:pt x="1091" y="1183"/>
                  </a:lnTo>
                  <a:lnTo>
                    <a:pt x="1066" y="1202"/>
                  </a:lnTo>
                  <a:lnTo>
                    <a:pt x="1040" y="1222"/>
                  </a:lnTo>
                  <a:lnTo>
                    <a:pt x="1014" y="1239"/>
                  </a:lnTo>
                  <a:lnTo>
                    <a:pt x="986" y="1254"/>
                  </a:lnTo>
                  <a:lnTo>
                    <a:pt x="957" y="1269"/>
                  </a:lnTo>
                  <a:lnTo>
                    <a:pt x="927" y="1282"/>
                  </a:lnTo>
                  <a:lnTo>
                    <a:pt x="897" y="1294"/>
                  </a:lnTo>
                  <a:lnTo>
                    <a:pt x="866" y="1305"/>
                  </a:lnTo>
                  <a:lnTo>
                    <a:pt x="834" y="1314"/>
                  </a:lnTo>
                  <a:lnTo>
                    <a:pt x="801" y="1321"/>
                  </a:lnTo>
                  <a:lnTo>
                    <a:pt x="768" y="1327"/>
                  </a:lnTo>
                  <a:lnTo>
                    <a:pt x="736" y="1332"/>
                  </a:lnTo>
                  <a:lnTo>
                    <a:pt x="702" y="1335"/>
                  </a:lnTo>
                  <a:lnTo>
                    <a:pt x="668" y="1335"/>
                  </a:lnTo>
                  <a:lnTo>
                    <a:pt x="668" y="1335"/>
                  </a:lnTo>
                  <a:lnTo>
                    <a:pt x="632" y="1335"/>
                  </a:lnTo>
                  <a:lnTo>
                    <a:pt x="600" y="1332"/>
                  </a:lnTo>
                  <a:lnTo>
                    <a:pt x="566" y="1327"/>
                  </a:lnTo>
                  <a:lnTo>
                    <a:pt x="533" y="1321"/>
                  </a:lnTo>
                  <a:lnTo>
                    <a:pt x="500" y="1314"/>
                  </a:lnTo>
                  <a:lnTo>
                    <a:pt x="469" y="1305"/>
                  </a:lnTo>
                  <a:lnTo>
                    <a:pt x="438" y="1294"/>
                  </a:lnTo>
                  <a:lnTo>
                    <a:pt x="408" y="1282"/>
                  </a:lnTo>
                  <a:lnTo>
                    <a:pt x="379" y="1269"/>
                  </a:lnTo>
                  <a:lnTo>
                    <a:pt x="350" y="1254"/>
                  </a:lnTo>
                  <a:lnTo>
                    <a:pt x="322" y="1239"/>
                  </a:lnTo>
                  <a:lnTo>
                    <a:pt x="295" y="1222"/>
                  </a:lnTo>
                  <a:lnTo>
                    <a:pt x="268" y="1202"/>
                  </a:lnTo>
                  <a:lnTo>
                    <a:pt x="243" y="1183"/>
                  </a:lnTo>
                  <a:lnTo>
                    <a:pt x="218" y="1162"/>
                  </a:lnTo>
                  <a:lnTo>
                    <a:pt x="195" y="1139"/>
                  </a:lnTo>
                  <a:lnTo>
                    <a:pt x="173" y="1116"/>
                  </a:lnTo>
                  <a:lnTo>
                    <a:pt x="153" y="1092"/>
                  </a:lnTo>
                  <a:lnTo>
                    <a:pt x="132" y="1067"/>
                  </a:lnTo>
                  <a:lnTo>
                    <a:pt x="114" y="1041"/>
                  </a:lnTo>
                  <a:lnTo>
                    <a:pt x="97" y="1014"/>
                  </a:lnTo>
                  <a:lnTo>
                    <a:pt x="81" y="986"/>
                  </a:lnTo>
                  <a:lnTo>
                    <a:pt x="65" y="957"/>
                  </a:lnTo>
                  <a:lnTo>
                    <a:pt x="52" y="928"/>
                  </a:lnTo>
                  <a:lnTo>
                    <a:pt x="41" y="898"/>
                  </a:lnTo>
                  <a:lnTo>
                    <a:pt x="30" y="866"/>
                  </a:lnTo>
                  <a:lnTo>
                    <a:pt x="22" y="834"/>
                  </a:lnTo>
                  <a:lnTo>
                    <a:pt x="13" y="803"/>
                  </a:lnTo>
                  <a:lnTo>
                    <a:pt x="8" y="770"/>
                  </a:lnTo>
                  <a:lnTo>
                    <a:pt x="4" y="736"/>
                  </a:lnTo>
                  <a:lnTo>
                    <a:pt x="1" y="702"/>
                  </a:lnTo>
                  <a:lnTo>
                    <a:pt x="0" y="668"/>
                  </a:lnTo>
                  <a:lnTo>
                    <a:pt x="0" y="668"/>
                  </a:lnTo>
                  <a:lnTo>
                    <a:pt x="1" y="634"/>
                  </a:lnTo>
                  <a:lnTo>
                    <a:pt x="4" y="600"/>
                  </a:lnTo>
                  <a:lnTo>
                    <a:pt x="8" y="566"/>
                  </a:lnTo>
                  <a:lnTo>
                    <a:pt x="13" y="533"/>
                  </a:lnTo>
                  <a:lnTo>
                    <a:pt x="22" y="502"/>
                  </a:lnTo>
                  <a:lnTo>
                    <a:pt x="30" y="470"/>
                  </a:lnTo>
                  <a:lnTo>
                    <a:pt x="41" y="439"/>
                  </a:lnTo>
                  <a:lnTo>
                    <a:pt x="52" y="408"/>
                  </a:lnTo>
                  <a:lnTo>
                    <a:pt x="65" y="379"/>
                  </a:lnTo>
                  <a:lnTo>
                    <a:pt x="81" y="350"/>
                  </a:lnTo>
                  <a:lnTo>
                    <a:pt x="97" y="322"/>
                  </a:lnTo>
                  <a:lnTo>
                    <a:pt x="114" y="295"/>
                  </a:lnTo>
                  <a:lnTo>
                    <a:pt x="132" y="269"/>
                  </a:lnTo>
                  <a:lnTo>
                    <a:pt x="153" y="243"/>
                  </a:lnTo>
                  <a:lnTo>
                    <a:pt x="173" y="219"/>
                  </a:lnTo>
                  <a:lnTo>
                    <a:pt x="195" y="196"/>
                  </a:lnTo>
                  <a:lnTo>
                    <a:pt x="218" y="174"/>
                  </a:lnTo>
                  <a:lnTo>
                    <a:pt x="243" y="153"/>
                  </a:lnTo>
                  <a:lnTo>
                    <a:pt x="268" y="134"/>
                  </a:lnTo>
                  <a:lnTo>
                    <a:pt x="295" y="114"/>
                  </a:lnTo>
                  <a:lnTo>
                    <a:pt x="322" y="97"/>
                  </a:lnTo>
                  <a:lnTo>
                    <a:pt x="350" y="82"/>
                  </a:lnTo>
                  <a:lnTo>
                    <a:pt x="379" y="67"/>
                  </a:lnTo>
                  <a:lnTo>
                    <a:pt x="408" y="54"/>
                  </a:lnTo>
                  <a:lnTo>
                    <a:pt x="438" y="42"/>
                  </a:lnTo>
                  <a:lnTo>
                    <a:pt x="469" y="31"/>
                  </a:lnTo>
                  <a:lnTo>
                    <a:pt x="500" y="22"/>
                  </a:lnTo>
                  <a:lnTo>
                    <a:pt x="533" y="15"/>
                  </a:lnTo>
                  <a:lnTo>
                    <a:pt x="566" y="9"/>
                  </a:lnTo>
                  <a:lnTo>
                    <a:pt x="600" y="4"/>
                  </a:lnTo>
                  <a:lnTo>
                    <a:pt x="632" y="2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702" y="2"/>
                  </a:lnTo>
                  <a:lnTo>
                    <a:pt x="736" y="4"/>
                  </a:lnTo>
                  <a:lnTo>
                    <a:pt x="768" y="9"/>
                  </a:lnTo>
                  <a:lnTo>
                    <a:pt x="801" y="15"/>
                  </a:lnTo>
                  <a:lnTo>
                    <a:pt x="834" y="22"/>
                  </a:lnTo>
                  <a:lnTo>
                    <a:pt x="866" y="31"/>
                  </a:lnTo>
                  <a:lnTo>
                    <a:pt x="897" y="42"/>
                  </a:lnTo>
                  <a:lnTo>
                    <a:pt x="927" y="54"/>
                  </a:lnTo>
                  <a:lnTo>
                    <a:pt x="957" y="67"/>
                  </a:lnTo>
                  <a:lnTo>
                    <a:pt x="986" y="82"/>
                  </a:lnTo>
                  <a:lnTo>
                    <a:pt x="1014" y="97"/>
                  </a:lnTo>
                  <a:lnTo>
                    <a:pt x="1040" y="114"/>
                  </a:lnTo>
                  <a:lnTo>
                    <a:pt x="1066" y="134"/>
                  </a:lnTo>
                  <a:lnTo>
                    <a:pt x="1091" y="153"/>
                  </a:lnTo>
                  <a:lnTo>
                    <a:pt x="1116" y="174"/>
                  </a:lnTo>
                  <a:lnTo>
                    <a:pt x="1139" y="196"/>
                  </a:lnTo>
                  <a:lnTo>
                    <a:pt x="1161" y="219"/>
                  </a:lnTo>
                  <a:lnTo>
                    <a:pt x="1182" y="243"/>
                  </a:lnTo>
                  <a:lnTo>
                    <a:pt x="1202" y="269"/>
                  </a:lnTo>
                  <a:lnTo>
                    <a:pt x="1220" y="295"/>
                  </a:lnTo>
                  <a:lnTo>
                    <a:pt x="1238" y="322"/>
                  </a:lnTo>
                  <a:lnTo>
                    <a:pt x="1254" y="350"/>
                  </a:lnTo>
                  <a:lnTo>
                    <a:pt x="1269" y="379"/>
                  </a:lnTo>
                  <a:lnTo>
                    <a:pt x="1282" y="408"/>
                  </a:lnTo>
                  <a:lnTo>
                    <a:pt x="1294" y="439"/>
                  </a:lnTo>
                  <a:lnTo>
                    <a:pt x="1304" y="470"/>
                  </a:lnTo>
                  <a:lnTo>
                    <a:pt x="1314" y="502"/>
                  </a:lnTo>
                  <a:lnTo>
                    <a:pt x="1321" y="533"/>
                  </a:lnTo>
                  <a:lnTo>
                    <a:pt x="1327" y="566"/>
                  </a:lnTo>
                  <a:lnTo>
                    <a:pt x="1331" y="600"/>
                  </a:lnTo>
                  <a:lnTo>
                    <a:pt x="1333" y="634"/>
                  </a:lnTo>
                  <a:lnTo>
                    <a:pt x="1334" y="6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8" name="Freeform 97"/>
            <p:cNvSpPr/>
            <p:nvPr/>
          </p:nvSpPr>
          <p:spPr bwMode="auto">
            <a:xfrm>
              <a:off x="5956300" y="2992438"/>
              <a:ext cx="523875" cy="200025"/>
            </a:xfrm>
            <a:custGeom>
              <a:avLst/>
              <a:gdLst>
                <a:gd name="T0" fmla="*/ 135 w 989"/>
                <a:gd name="T1" fmla="*/ 375 h 377"/>
                <a:gd name="T2" fmla="*/ 123 w 989"/>
                <a:gd name="T3" fmla="*/ 377 h 377"/>
                <a:gd name="T4" fmla="*/ 101 w 989"/>
                <a:gd name="T5" fmla="*/ 377 h 377"/>
                <a:gd name="T6" fmla="*/ 79 w 989"/>
                <a:gd name="T7" fmla="*/ 372 h 377"/>
                <a:gd name="T8" fmla="*/ 59 w 989"/>
                <a:gd name="T9" fmla="*/ 363 h 377"/>
                <a:gd name="T10" fmla="*/ 41 w 989"/>
                <a:gd name="T11" fmla="*/ 351 h 377"/>
                <a:gd name="T12" fmla="*/ 27 w 989"/>
                <a:gd name="T13" fmla="*/ 337 h 377"/>
                <a:gd name="T14" fmla="*/ 15 w 989"/>
                <a:gd name="T15" fmla="*/ 318 h 377"/>
                <a:gd name="T16" fmla="*/ 5 w 989"/>
                <a:gd name="T17" fmla="*/ 298 h 377"/>
                <a:gd name="T18" fmla="*/ 2 w 989"/>
                <a:gd name="T19" fmla="*/ 287 h 377"/>
                <a:gd name="T20" fmla="*/ 0 w 989"/>
                <a:gd name="T21" fmla="*/ 265 h 377"/>
                <a:gd name="T22" fmla="*/ 2 w 989"/>
                <a:gd name="T23" fmla="*/ 243 h 377"/>
                <a:gd name="T24" fmla="*/ 10 w 989"/>
                <a:gd name="T25" fmla="*/ 222 h 377"/>
                <a:gd name="T26" fmla="*/ 19 w 989"/>
                <a:gd name="T27" fmla="*/ 203 h 377"/>
                <a:gd name="T28" fmla="*/ 33 w 989"/>
                <a:gd name="T29" fmla="*/ 186 h 377"/>
                <a:gd name="T30" fmla="*/ 50 w 989"/>
                <a:gd name="T31" fmla="*/ 173 h 377"/>
                <a:gd name="T32" fmla="*/ 69 w 989"/>
                <a:gd name="T33" fmla="*/ 162 h 377"/>
                <a:gd name="T34" fmla="*/ 91 w 989"/>
                <a:gd name="T35" fmla="*/ 156 h 377"/>
                <a:gd name="T36" fmla="*/ 856 w 989"/>
                <a:gd name="T37" fmla="*/ 3 h 377"/>
                <a:gd name="T38" fmla="*/ 878 w 989"/>
                <a:gd name="T39" fmla="*/ 0 h 377"/>
                <a:gd name="T40" fmla="*/ 900 w 989"/>
                <a:gd name="T41" fmla="*/ 3 h 377"/>
                <a:gd name="T42" fmla="*/ 920 w 989"/>
                <a:gd name="T43" fmla="*/ 9 h 377"/>
                <a:gd name="T44" fmla="*/ 940 w 989"/>
                <a:gd name="T45" fmla="*/ 18 h 377"/>
                <a:gd name="T46" fmla="*/ 957 w 989"/>
                <a:gd name="T47" fmla="*/ 33 h 377"/>
                <a:gd name="T48" fmla="*/ 970 w 989"/>
                <a:gd name="T49" fmla="*/ 49 h 377"/>
                <a:gd name="T50" fmla="*/ 981 w 989"/>
                <a:gd name="T51" fmla="*/ 68 h 377"/>
                <a:gd name="T52" fmla="*/ 987 w 989"/>
                <a:gd name="T53" fmla="*/ 90 h 377"/>
                <a:gd name="T54" fmla="*/ 989 w 989"/>
                <a:gd name="T55" fmla="*/ 101 h 377"/>
                <a:gd name="T56" fmla="*/ 989 w 989"/>
                <a:gd name="T57" fmla="*/ 124 h 377"/>
                <a:gd name="T58" fmla="*/ 985 w 989"/>
                <a:gd name="T59" fmla="*/ 145 h 377"/>
                <a:gd name="T60" fmla="*/ 976 w 989"/>
                <a:gd name="T61" fmla="*/ 165 h 377"/>
                <a:gd name="T62" fmla="*/ 964 w 989"/>
                <a:gd name="T63" fmla="*/ 182 h 377"/>
                <a:gd name="T64" fmla="*/ 949 w 989"/>
                <a:gd name="T65" fmla="*/ 198 h 377"/>
                <a:gd name="T66" fmla="*/ 931 w 989"/>
                <a:gd name="T67" fmla="*/ 210 h 377"/>
                <a:gd name="T68" fmla="*/ 911 w 989"/>
                <a:gd name="T69" fmla="*/ 219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89" h="377">
                  <a:moveTo>
                    <a:pt x="900" y="222"/>
                  </a:moveTo>
                  <a:lnTo>
                    <a:pt x="135" y="375"/>
                  </a:lnTo>
                  <a:lnTo>
                    <a:pt x="135" y="375"/>
                  </a:lnTo>
                  <a:lnTo>
                    <a:pt x="123" y="377"/>
                  </a:lnTo>
                  <a:lnTo>
                    <a:pt x="112" y="377"/>
                  </a:lnTo>
                  <a:lnTo>
                    <a:pt x="101" y="377"/>
                  </a:lnTo>
                  <a:lnTo>
                    <a:pt x="90" y="374"/>
                  </a:lnTo>
                  <a:lnTo>
                    <a:pt x="79" y="372"/>
                  </a:lnTo>
                  <a:lnTo>
                    <a:pt x="69" y="368"/>
                  </a:lnTo>
                  <a:lnTo>
                    <a:pt x="59" y="363"/>
                  </a:lnTo>
                  <a:lnTo>
                    <a:pt x="50" y="358"/>
                  </a:lnTo>
                  <a:lnTo>
                    <a:pt x="41" y="351"/>
                  </a:lnTo>
                  <a:lnTo>
                    <a:pt x="34" y="345"/>
                  </a:lnTo>
                  <a:lnTo>
                    <a:pt x="27" y="337"/>
                  </a:lnTo>
                  <a:lnTo>
                    <a:pt x="19" y="328"/>
                  </a:lnTo>
                  <a:lnTo>
                    <a:pt x="15" y="318"/>
                  </a:lnTo>
                  <a:lnTo>
                    <a:pt x="10" y="309"/>
                  </a:lnTo>
                  <a:lnTo>
                    <a:pt x="5" y="298"/>
                  </a:lnTo>
                  <a:lnTo>
                    <a:pt x="2" y="287"/>
                  </a:lnTo>
                  <a:lnTo>
                    <a:pt x="2" y="287"/>
                  </a:lnTo>
                  <a:lnTo>
                    <a:pt x="1" y="276"/>
                  </a:lnTo>
                  <a:lnTo>
                    <a:pt x="0" y="265"/>
                  </a:lnTo>
                  <a:lnTo>
                    <a:pt x="1" y="254"/>
                  </a:lnTo>
                  <a:lnTo>
                    <a:pt x="2" y="243"/>
                  </a:lnTo>
                  <a:lnTo>
                    <a:pt x="6" y="232"/>
                  </a:lnTo>
                  <a:lnTo>
                    <a:pt x="10" y="222"/>
                  </a:lnTo>
                  <a:lnTo>
                    <a:pt x="13" y="213"/>
                  </a:lnTo>
                  <a:lnTo>
                    <a:pt x="19" y="203"/>
                  </a:lnTo>
                  <a:lnTo>
                    <a:pt x="25" y="195"/>
                  </a:lnTo>
                  <a:lnTo>
                    <a:pt x="33" y="186"/>
                  </a:lnTo>
                  <a:lnTo>
                    <a:pt x="41" y="179"/>
                  </a:lnTo>
                  <a:lnTo>
                    <a:pt x="50" y="173"/>
                  </a:lnTo>
                  <a:lnTo>
                    <a:pt x="59" y="167"/>
                  </a:lnTo>
                  <a:lnTo>
                    <a:pt x="69" y="162"/>
                  </a:lnTo>
                  <a:lnTo>
                    <a:pt x="79" y="158"/>
                  </a:lnTo>
                  <a:lnTo>
                    <a:pt x="91" y="156"/>
                  </a:lnTo>
                  <a:lnTo>
                    <a:pt x="856" y="3"/>
                  </a:lnTo>
                  <a:lnTo>
                    <a:pt x="856" y="3"/>
                  </a:lnTo>
                  <a:lnTo>
                    <a:pt x="867" y="0"/>
                  </a:lnTo>
                  <a:lnTo>
                    <a:pt x="878" y="0"/>
                  </a:lnTo>
                  <a:lnTo>
                    <a:pt x="889" y="0"/>
                  </a:lnTo>
                  <a:lnTo>
                    <a:pt x="900" y="3"/>
                  </a:lnTo>
                  <a:lnTo>
                    <a:pt x="911" y="5"/>
                  </a:lnTo>
                  <a:lnTo>
                    <a:pt x="920" y="9"/>
                  </a:lnTo>
                  <a:lnTo>
                    <a:pt x="930" y="14"/>
                  </a:lnTo>
                  <a:lnTo>
                    <a:pt x="940" y="18"/>
                  </a:lnTo>
                  <a:lnTo>
                    <a:pt x="948" y="26"/>
                  </a:lnTo>
                  <a:lnTo>
                    <a:pt x="957" y="33"/>
                  </a:lnTo>
                  <a:lnTo>
                    <a:pt x="964" y="40"/>
                  </a:lnTo>
                  <a:lnTo>
                    <a:pt x="970" y="49"/>
                  </a:lnTo>
                  <a:lnTo>
                    <a:pt x="976" y="59"/>
                  </a:lnTo>
                  <a:lnTo>
                    <a:pt x="981" y="68"/>
                  </a:lnTo>
                  <a:lnTo>
                    <a:pt x="985" y="79"/>
                  </a:lnTo>
                  <a:lnTo>
                    <a:pt x="987" y="90"/>
                  </a:lnTo>
                  <a:lnTo>
                    <a:pt x="987" y="90"/>
                  </a:lnTo>
                  <a:lnTo>
                    <a:pt x="989" y="101"/>
                  </a:lnTo>
                  <a:lnTo>
                    <a:pt x="989" y="113"/>
                  </a:lnTo>
                  <a:lnTo>
                    <a:pt x="989" y="124"/>
                  </a:lnTo>
                  <a:lnTo>
                    <a:pt x="987" y="135"/>
                  </a:lnTo>
                  <a:lnTo>
                    <a:pt x="985" y="145"/>
                  </a:lnTo>
                  <a:lnTo>
                    <a:pt x="981" y="156"/>
                  </a:lnTo>
                  <a:lnTo>
                    <a:pt x="976" y="165"/>
                  </a:lnTo>
                  <a:lnTo>
                    <a:pt x="971" y="174"/>
                  </a:lnTo>
                  <a:lnTo>
                    <a:pt x="964" y="182"/>
                  </a:lnTo>
                  <a:lnTo>
                    <a:pt x="957" y="191"/>
                  </a:lnTo>
                  <a:lnTo>
                    <a:pt x="949" y="198"/>
                  </a:lnTo>
                  <a:lnTo>
                    <a:pt x="941" y="204"/>
                  </a:lnTo>
                  <a:lnTo>
                    <a:pt x="931" y="210"/>
                  </a:lnTo>
                  <a:lnTo>
                    <a:pt x="921" y="215"/>
                  </a:lnTo>
                  <a:lnTo>
                    <a:pt x="911" y="219"/>
                  </a:lnTo>
                  <a:lnTo>
                    <a:pt x="900" y="222"/>
                  </a:lnTo>
                  <a:close/>
                </a:path>
              </a:pathLst>
            </a:custGeom>
            <a:solidFill>
              <a:srgbClr val="29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9" name="Freeform 98"/>
            <p:cNvSpPr/>
            <p:nvPr/>
          </p:nvSpPr>
          <p:spPr bwMode="auto">
            <a:xfrm>
              <a:off x="5956300" y="2992438"/>
              <a:ext cx="523875" cy="200025"/>
            </a:xfrm>
            <a:custGeom>
              <a:avLst/>
              <a:gdLst>
                <a:gd name="T0" fmla="*/ 135 w 989"/>
                <a:gd name="T1" fmla="*/ 375 h 377"/>
                <a:gd name="T2" fmla="*/ 123 w 989"/>
                <a:gd name="T3" fmla="*/ 377 h 377"/>
                <a:gd name="T4" fmla="*/ 101 w 989"/>
                <a:gd name="T5" fmla="*/ 377 h 377"/>
                <a:gd name="T6" fmla="*/ 79 w 989"/>
                <a:gd name="T7" fmla="*/ 372 h 377"/>
                <a:gd name="T8" fmla="*/ 59 w 989"/>
                <a:gd name="T9" fmla="*/ 363 h 377"/>
                <a:gd name="T10" fmla="*/ 41 w 989"/>
                <a:gd name="T11" fmla="*/ 351 h 377"/>
                <a:gd name="T12" fmla="*/ 27 w 989"/>
                <a:gd name="T13" fmla="*/ 337 h 377"/>
                <a:gd name="T14" fmla="*/ 15 w 989"/>
                <a:gd name="T15" fmla="*/ 318 h 377"/>
                <a:gd name="T16" fmla="*/ 5 w 989"/>
                <a:gd name="T17" fmla="*/ 298 h 377"/>
                <a:gd name="T18" fmla="*/ 2 w 989"/>
                <a:gd name="T19" fmla="*/ 287 h 377"/>
                <a:gd name="T20" fmla="*/ 0 w 989"/>
                <a:gd name="T21" fmla="*/ 265 h 377"/>
                <a:gd name="T22" fmla="*/ 2 w 989"/>
                <a:gd name="T23" fmla="*/ 243 h 377"/>
                <a:gd name="T24" fmla="*/ 10 w 989"/>
                <a:gd name="T25" fmla="*/ 222 h 377"/>
                <a:gd name="T26" fmla="*/ 19 w 989"/>
                <a:gd name="T27" fmla="*/ 203 h 377"/>
                <a:gd name="T28" fmla="*/ 33 w 989"/>
                <a:gd name="T29" fmla="*/ 186 h 377"/>
                <a:gd name="T30" fmla="*/ 50 w 989"/>
                <a:gd name="T31" fmla="*/ 173 h 377"/>
                <a:gd name="T32" fmla="*/ 69 w 989"/>
                <a:gd name="T33" fmla="*/ 162 h 377"/>
                <a:gd name="T34" fmla="*/ 91 w 989"/>
                <a:gd name="T35" fmla="*/ 156 h 377"/>
                <a:gd name="T36" fmla="*/ 856 w 989"/>
                <a:gd name="T37" fmla="*/ 3 h 377"/>
                <a:gd name="T38" fmla="*/ 878 w 989"/>
                <a:gd name="T39" fmla="*/ 0 h 377"/>
                <a:gd name="T40" fmla="*/ 900 w 989"/>
                <a:gd name="T41" fmla="*/ 3 h 377"/>
                <a:gd name="T42" fmla="*/ 920 w 989"/>
                <a:gd name="T43" fmla="*/ 9 h 377"/>
                <a:gd name="T44" fmla="*/ 940 w 989"/>
                <a:gd name="T45" fmla="*/ 18 h 377"/>
                <a:gd name="T46" fmla="*/ 957 w 989"/>
                <a:gd name="T47" fmla="*/ 33 h 377"/>
                <a:gd name="T48" fmla="*/ 970 w 989"/>
                <a:gd name="T49" fmla="*/ 49 h 377"/>
                <a:gd name="T50" fmla="*/ 981 w 989"/>
                <a:gd name="T51" fmla="*/ 68 h 377"/>
                <a:gd name="T52" fmla="*/ 987 w 989"/>
                <a:gd name="T53" fmla="*/ 90 h 377"/>
                <a:gd name="T54" fmla="*/ 989 w 989"/>
                <a:gd name="T55" fmla="*/ 101 h 377"/>
                <a:gd name="T56" fmla="*/ 989 w 989"/>
                <a:gd name="T57" fmla="*/ 124 h 377"/>
                <a:gd name="T58" fmla="*/ 985 w 989"/>
                <a:gd name="T59" fmla="*/ 145 h 377"/>
                <a:gd name="T60" fmla="*/ 976 w 989"/>
                <a:gd name="T61" fmla="*/ 165 h 377"/>
                <a:gd name="T62" fmla="*/ 964 w 989"/>
                <a:gd name="T63" fmla="*/ 182 h 377"/>
                <a:gd name="T64" fmla="*/ 949 w 989"/>
                <a:gd name="T65" fmla="*/ 198 h 377"/>
                <a:gd name="T66" fmla="*/ 931 w 989"/>
                <a:gd name="T67" fmla="*/ 210 h 377"/>
                <a:gd name="T68" fmla="*/ 911 w 989"/>
                <a:gd name="T69" fmla="*/ 219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89" h="377">
                  <a:moveTo>
                    <a:pt x="900" y="222"/>
                  </a:moveTo>
                  <a:lnTo>
                    <a:pt x="135" y="375"/>
                  </a:lnTo>
                  <a:lnTo>
                    <a:pt x="135" y="375"/>
                  </a:lnTo>
                  <a:lnTo>
                    <a:pt x="123" y="377"/>
                  </a:lnTo>
                  <a:lnTo>
                    <a:pt x="112" y="377"/>
                  </a:lnTo>
                  <a:lnTo>
                    <a:pt x="101" y="377"/>
                  </a:lnTo>
                  <a:lnTo>
                    <a:pt x="90" y="374"/>
                  </a:lnTo>
                  <a:lnTo>
                    <a:pt x="79" y="372"/>
                  </a:lnTo>
                  <a:lnTo>
                    <a:pt x="69" y="368"/>
                  </a:lnTo>
                  <a:lnTo>
                    <a:pt x="59" y="363"/>
                  </a:lnTo>
                  <a:lnTo>
                    <a:pt x="50" y="358"/>
                  </a:lnTo>
                  <a:lnTo>
                    <a:pt x="41" y="351"/>
                  </a:lnTo>
                  <a:lnTo>
                    <a:pt x="34" y="345"/>
                  </a:lnTo>
                  <a:lnTo>
                    <a:pt x="27" y="337"/>
                  </a:lnTo>
                  <a:lnTo>
                    <a:pt x="19" y="328"/>
                  </a:lnTo>
                  <a:lnTo>
                    <a:pt x="15" y="318"/>
                  </a:lnTo>
                  <a:lnTo>
                    <a:pt x="10" y="309"/>
                  </a:lnTo>
                  <a:lnTo>
                    <a:pt x="5" y="298"/>
                  </a:lnTo>
                  <a:lnTo>
                    <a:pt x="2" y="287"/>
                  </a:lnTo>
                  <a:lnTo>
                    <a:pt x="2" y="287"/>
                  </a:lnTo>
                  <a:lnTo>
                    <a:pt x="1" y="276"/>
                  </a:lnTo>
                  <a:lnTo>
                    <a:pt x="0" y="265"/>
                  </a:lnTo>
                  <a:lnTo>
                    <a:pt x="1" y="254"/>
                  </a:lnTo>
                  <a:lnTo>
                    <a:pt x="2" y="243"/>
                  </a:lnTo>
                  <a:lnTo>
                    <a:pt x="6" y="232"/>
                  </a:lnTo>
                  <a:lnTo>
                    <a:pt x="10" y="222"/>
                  </a:lnTo>
                  <a:lnTo>
                    <a:pt x="13" y="213"/>
                  </a:lnTo>
                  <a:lnTo>
                    <a:pt x="19" y="203"/>
                  </a:lnTo>
                  <a:lnTo>
                    <a:pt x="25" y="195"/>
                  </a:lnTo>
                  <a:lnTo>
                    <a:pt x="33" y="186"/>
                  </a:lnTo>
                  <a:lnTo>
                    <a:pt x="41" y="179"/>
                  </a:lnTo>
                  <a:lnTo>
                    <a:pt x="50" y="173"/>
                  </a:lnTo>
                  <a:lnTo>
                    <a:pt x="59" y="167"/>
                  </a:lnTo>
                  <a:lnTo>
                    <a:pt x="69" y="162"/>
                  </a:lnTo>
                  <a:lnTo>
                    <a:pt x="79" y="158"/>
                  </a:lnTo>
                  <a:lnTo>
                    <a:pt x="91" y="156"/>
                  </a:lnTo>
                  <a:lnTo>
                    <a:pt x="856" y="3"/>
                  </a:lnTo>
                  <a:lnTo>
                    <a:pt x="856" y="3"/>
                  </a:lnTo>
                  <a:lnTo>
                    <a:pt x="867" y="0"/>
                  </a:lnTo>
                  <a:lnTo>
                    <a:pt x="878" y="0"/>
                  </a:lnTo>
                  <a:lnTo>
                    <a:pt x="889" y="0"/>
                  </a:lnTo>
                  <a:lnTo>
                    <a:pt x="900" y="3"/>
                  </a:lnTo>
                  <a:lnTo>
                    <a:pt x="911" y="5"/>
                  </a:lnTo>
                  <a:lnTo>
                    <a:pt x="920" y="9"/>
                  </a:lnTo>
                  <a:lnTo>
                    <a:pt x="930" y="14"/>
                  </a:lnTo>
                  <a:lnTo>
                    <a:pt x="940" y="18"/>
                  </a:lnTo>
                  <a:lnTo>
                    <a:pt x="948" y="26"/>
                  </a:lnTo>
                  <a:lnTo>
                    <a:pt x="957" y="33"/>
                  </a:lnTo>
                  <a:lnTo>
                    <a:pt x="964" y="40"/>
                  </a:lnTo>
                  <a:lnTo>
                    <a:pt x="970" y="49"/>
                  </a:lnTo>
                  <a:lnTo>
                    <a:pt x="976" y="59"/>
                  </a:lnTo>
                  <a:lnTo>
                    <a:pt x="981" y="68"/>
                  </a:lnTo>
                  <a:lnTo>
                    <a:pt x="985" y="79"/>
                  </a:lnTo>
                  <a:lnTo>
                    <a:pt x="987" y="90"/>
                  </a:lnTo>
                  <a:lnTo>
                    <a:pt x="987" y="90"/>
                  </a:lnTo>
                  <a:lnTo>
                    <a:pt x="989" y="101"/>
                  </a:lnTo>
                  <a:lnTo>
                    <a:pt x="989" y="113"/>
                  </a:lnTo>
                  <a:lnTo>
                    <a:pt x="989" y="124"/>
                  </a:lnTo>
                  <a:lnTo>
                    <a:pt x="987" y="135"/>
                  </a:lnTo>
                  <a:lnTo>
                    <a:pt x="985" y="145"/>
                  </a:lnTo>
                  <a:lnTo>
                    <a:pt x="981" y="156"/>
                  </a:lnTo>
                  <a:lnTo>
                    <a:pt x="976" y="165"/>
                  </a:lnTo>
                  <a:lnTo>
                    <a:pt x="971" y="174"/>
                  </a:lnTo>
                  <a:lnTo>
                    <a:pt x="964" y="182"/>
                  </a:lnTo>
                  <a:lnTo>
                    <a:pt x="957" y="191"/>
                  </a:lnTo>
                  <a:lnTo>
                    <a:pt x="949" y="198"/>
                  </a:lnTo>
                  <a:lnTo>
                    <a:pt x="941" y="204"/>
                  </a:lnTo>
                  <a:lnTo>
                    <a:pt x="931" y="210"/>
                  </a:lnTo>
                  <a:lnTo>
                    <a:pt x="921" y="215"/>
                  </a:lnTo>
                  <a:lnTo>
                    <a:pt x="911" y="219"/>
                  </a:lnTo>
                  <a:lnTo>
                    <a:pt x="900" y="2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0" name="Freeform 99"/>
            <p:cNvSpPr/>
            <p:nvPr/>
          </p:nvSpPr>
          <p:spPr bwMode="auto">
            <a:xfrm>
              <a:off x="6296025" y="2892426"/>
              <a:ext cx="288925" cy="522288"/>
            </a:xfrm>
            <a:custGeom>
              <a:avLst/>
              <a:gdLst>
                <a:gd name="T0" fmla="*/ 371 w 548"/>
                <a:gd name="T1" fmla="*/ 983 h 987"/>
                <a:gd name="T2" fmla="*/ 350 w 548"/>
                <a:gd name="T3" fmla="*/ 985 h 987"/>
                <a:gd name="T4" fmla="*/ 306 w 548"/>
                <a:gd name="T5" fmla="*/ 985 h 987"/>
                <a:gd name="T6" fmla="*/ 265 w 548"/>
                <a:gd name="T7" fmla="*/ 977 h 987"/>
                <a:gd name="T8" fmla="*/ 226 w 548"/>
                <a:gd name="T9" fmla="*/ 961 h 987"/>
                <a:gd name="T10" fmla="*/ 191 w 548"/>
                <a:gd name="T11" fmla="*/ 938 h 987"/>
                <a:gd name="T12" fmla="*/ 160 w 548"/>
                <a:gd name="T13" fmla="*/ 908 h 987"/>
                <a:gd name="T14" fmla="*/ 137 w 548"/>
                <a:gd name="T15" fmla="*/ 873 h 987"/>
                <a:gd name="T16" fmla="*/ 120 w 548"/>
                <a:gd name="T17" fmla="*/ 832 h 987"/>
                <a:gd name="T18" fmla="*/ 5 w 548"/>
                <a:gd name="T19" fmla="*/ 261 h 987"/>
                <a:gd name="T20" fmla="*/ 1 w 548"/>
                <a:gd name="T21" fmla="*/ 239 h 987"/>
                <a:gd name="T22" fmla="*/ 1 w 548"/>
                <a:gd name="T23" fmla="*/ 195 h 987"/>
                <a:gd name="T24" fmla="*/ 10 w 548"/>
                <a:gd name="T25" fmla="*/ 154 h 987"/>
                <a:gd name="T26" fmla="*/ 27 w 548"/>
                <a:gd name="T27" fmla="*/ 115 h 987"/>
                <a:gd name="T28" fmla="*/ 50 w 548"/>
                <a:gd name="T29" fmla="*/ 80 h 987"/>
                <a:gd name="T30" fmla="*/ 79 w 548"/>
                <a:gd name="T31" fmla="*/ 51 h 987"/>
                <a:gd name="T32" fmla="*/ 114 w 548"/>
                <a:gd name="T33" fmla="*/ 26 h 987"/>
                <a:gd name="T34" fmla="*/ 154 w 548"/>
                <a:gd name="T35" fmla="*/ 9 h 987"/>
                <a:gd name="T36" fmla="*/ 176 w 548"/>
                <a:gd name="T37" fmla="*/ 3 h 987"/>
                <a:gd name="T38" fmla="*/ 220 w 548"/>
                <a:gd name="T39" fmla="*/ 0 h 987"/>
                <a:gd name="T40" fmla="*/ 262 w 548"/>
                <a:gd name="T41" fmla="*/ 5 h 987"/>
                <a:gd name="T42" fmla="*/ 302 w 548"/>
                <a:gd name="T43" fmla="*/ 17 h 987"/>
                <a:gd name="T44" fmla="*/ 340 w 548"/>
                <a:gd name="T45" fmla="*/ 36 h 987"/>
                <a:gd name="T46" fmla="*/ 373 w 548"/>
                <a:gd name="T47" fmla="*/ 63 h 987"/>
                <a:gd name="T48" fmla="*/ 399 w 548"/>
                <a:gd name="T49" fmla="*/ 96 h 987"/>
                <a:gd name="T50" fmla="*/ 420 w 548"/>
                <a:gd name="T51" fmla="*/ 133 h 987"/>
                <a:gd name="T52" fmla="*/ 433 w 548"/>
                <a:gd name="T53" fmla="*/ 176 h 987"/>
                <a:gd name="T54" fmla="*/ 543 w 548"/>
                <a:gd name="T55" fmla="*/ 726 h 987"/>
                <a:gd name="T56" fmla="*/ 548 w 548"/>
                <a:gd name="T57" fmla="*/ 769 h 987"/>
                <a:gd name="T58" fmla="*/ 543 w 548"/>
                <a:gd name="T59" fmla="*/ 812 h 987"/>
                <a:gd name="T60" fmla="*/ 531 w 548"/>
                <a:gd name="T61" fmla="*/ 853 h 987"/>
                <a:gd name="T62" fmla="*/ 510 w 548"/>
                <a:gd name="T63" fmla="*/ 890 h 987"/>
                <a:gd name="T64" fmla="*/ 484 w 548"/>
                <a:gd name="T65" fmla="*/ 922 h 987"/>
                <a:gd name="T66" fmla="*/ 452 w 548"/>
                <a:gd name="T67" fmla="*/ 949 h 987"/>
                <a:gd name="T68" fmla="*/ 414 w 548"/>
                <a:gd name="T69" fmla="*/ 970 h 987"/>
                <a:gd name="T70" fmla="*/ 371 w 548"/>
                <a:gd name="T71" fmla="*/ 983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8" h="987">
                  <a:moveTo>
                    <a:pt x="371" y="983"/>
                  </a:moveTo>
                  <a:lnTo>
                    <a:pt x="371" y="983"/>
                  </a:lnTo>
                  <a:lnTo>
                    <a:pt x="371" y="983"/>
                  </a:lnTo>
                  <a:lnTo>
                    <a:pt x="350" y="985"/>
                  </a:lnTo>
                  <a:lnTo>
                    <a:pt x="328" y="987"/>
                  </a:lnTo>
                  <a:lnTo>
                    <a:pt x="306" y="985"/>
                  </a:lnTo>
                  <a:lnTo>
                    <a:pt x="285" y="983"/>
                  </a:lnTo>
                  <a:lnTo>
                    <a:pt x="265" y="977"/>
                  </a:lnTo>
                  <a:lnTo>
                    <a:pt x="245" y="970"/>
                  </a:lnTo>
                  <a:lnTo>
                    <a:pt x="226" y="961"/>
                  </a:lnTo>
                  <a:lnTo>
                    <a:pt x="208" y="950"/>
                  </a:lnTo>
                  <a:lnTo>
                    <a:pt x="191" y="938"/>
                  </a:lnTo>
                  <a:lnTo>
                    <a:pt x="175" y="924"/>
                  </a:lnTo>
                  <a:lnTo>
                    <a:pt x="160" y="908"/>
                  </a:lnTo>
                  <a:lnTo>
                    <a:pt x="148" y="891"/>
                  </a:lnTo>
                  <a:lnTo>
                    <a:pt x="137" y="873"/>
                  </a:lnTo>
                  <a:lnTo>
                    <a:pt x="127" y="853"/>
                  </a:lnTo>
                  <a:lnTo>
                    <a:pt x="120" y="832"/>
                  </a:lnTo>
                  <a:lnTo>
                    <a:pt x="114" y="812"/>
                  </a:lnTo>
                  <a:lnTo>
                    <a:pt x="5" y="261"/>
                  </a:lnTo>
                  <a:lnTo>
                    <a:pt x="5" y="261"/>
                  </a:lnTo>
                  <a:lnTo>
                    <a:pt x="1" y="239"/>
                  </a:lnTo>
                  <a:lnTo>
                    <a:pt x="0" y="217"/>
                  </a:lnTo>
                  <a:lnTo>
                    <a:pt x="1" y="195"/>
                  </a:lnTo>
                  <a:lnTo>
                    <a:pt x="5" y="174"/>
                  </a:lnTo>
                  <a:lnTo>
                    <a:pt x="10" y="154"/>
                  </a:lnTo>
                  <a:lnTo>
                    <a:pt x="17" y="134"/>
                  </a:lnTo>
                  <a:lnTo>
                    <a:pt x="27" y="115"/>
                  </a:lnTo>
                  <a:lnTo>
                    <a:pt x="38" y="97"/>
                  </a:lnTo>
                  <a:lnTo>
                    <a:pt x="50" y="80"/>
                  </a:lnTo>
                  <a:lnTo>
                    <a:pt x="63" y="64"/>
                  </a:lnTo>
                  <a:lnTo>
                    <a:pt x="79" y="51"/>
                  </a:lnTo>
                  <a:lnTo>
                    <a:pt x="96" y="37"/>
                  </a:lnTo>
                  <a:lnTo>
                    <a:pt x="114" y="26"/>
                  </a:lnTo>
                  <a:lnTo>
                    <a:pt x="134" y="17"/>
                  </a:lnTo>
                  <a:lnTo>
                    <a:pt x="154" y="9"/>
                  </a:lnTo>
                  <a:lnTo>
                    <a:pt x="176" y="3"/>
                  </a:lnTo>
                  <a:lnTo>
                    <a:pt x="176" y="3"/>
                  </a:lnTo>
                  <a:lnTo>
                    <a:pt x="198" y="1"/>
                  </a:lnTo>
                  <a:lnTo>
                    <a:pt x="220" y="0"/>
                  </a:lnTo>
                  <a:lnTo>
                    <a:pt x="242" y="1"/>
                  </a:lnTo>
                  <a:lnTo>
                    <a:pt x="262" y="5"/>
                  </a:lnTo>
                  <a:lnTo>
                    <a:pt x="283" y="9"/>
                  </a:lnTo>
                  <a:lnTo>
                    <a:pt x="302" y="17"/>
                  </a:lnTo>
                  <a:lnTo>
                    <a:pt x="322" y="25"/>
                  </a:lnTo>
                  <a:lnTo>
                    <a:pt x="340" y="36"/>
                  </a:lnTo>
                  <a:lnTo>
                    <a:pt x="357" y="49"/>
                  </a:lnTo>
                  <a:lnTo>
                    <a:pt x="373" y="63"/>
                  </a:lnTo>
                  <a:lnTo>
                    <a:pt x="387" y="79"/>
                  </a:lnTo>
                  <a:lnTo>
                    <a:pt x="399" y="96"/>
                  </a:lnTo>
                  <a:lnTo>
                    <a:pt x="410" y="114"/>
                  </a:lnTo>
                  <a:lnTo>
                    <a:pt x="420" y="133"/>
                  </a:lnTo>
                  <a:lnTo>
                    <a:pt x="427" y="154"/>
                  </a:lnTo>
                  <a:lnTo>
                    <a:pt x="433" y="176"/>
                  </a:lnTo>
                  <a:lnTo>
                    <a:pt x="543" y="726"/>
                  </a:lnTo>
                  <a:lnTo>
                    <a:pt x="543" y="726"/>
                  </a:lnTo>
                  <a:lnTo>
                    <a:pt x="546" y="748"/>
                  </a:lnTo>
                  <a:lnTo>
                    <a:pt x="548" y="769"/>
                  </a:lnTo>
                  <a:lnTo>
                    <a:pt x="546" y="791"/>
                  </a:lnTo>
                  <a:lnTo>
                    <a:pt x="543" y="812"/>
                  </a:lnTo>
                  <a:lnTo>
                    <a:pt x="538" y="832"/>
                  </a:lnTo>
                  <a:lnTo>
                    <a:pt x="531" y="853"/>
                  </a:lnTo>
                  <a:lnTo>
                    <a:pt x="521" y="871"/>
                  </a:lnTo>
                  <a:lnTo>
                    <a:pt x="510" y="890"/>
                  </a:lnTo>
                  <a:lnTo>
                    <a:pt x="498" y="907"/>
                  </a:lnTo>
                  <a:lnTo>
                    <a:pt x="484" y="922"/>
                  </a:lnTo>
                  <a:lnTo>
                    <a:pt x="469" y="937"/>
                  </a:lnTo>
                  <a:lnTo>
                    <a:pt x="452" y="949"/>
                  </a:lnTo>
                  <a:lnTo>
                    <a:pt x="433" y="960"/>
                  </a:lnTo>
                  <a:lnTo>
                    <a:pt x="414" y="970"/>
                  </a:lnTo>
                  <a:lnTo>
                    <a:pt x="393" y="977"/>
                  </a:lnTo>
                  <a:lnTo>
                    <a:pt x="371" y="983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2" name="Freeform 100"/>
            <p:cNvSpPr/>
            <p:nvPr/>
          </p:nvSpPr>
          <p:spPr bwMode="auto">
            <a:xfrm>
              <a:off x="6296025" y="2892426"/>
              <a:ext cx="288925" cy="522288"/>
            </a:xfrm>
            <a:custGeom>
              <a:avLst/>
              <a:gdLst>
                <a:gd name="T0" fmla="*/ 371 w 548"/>
                <a:gd name="T1" fmla="*/ 983 h 987"/>
                <a:gd name="T2" fmla="*/ 350 w 548"/>
                <a:gd name="T3" fmla="*/ 985 h 987"/>
                <a:gd name="T4" fmla="*/ 306 w 548"/>
                <a:gd name="T5" fmla="*/ 985 h 987"/>
                <a:gd name="T6" fmla="*/ 265 w 548"/>
                <a:gd name="T7" fmla="*/ 977 h 987"/>
                <a:gd name="T8" fmla="*/ 226 w 548"/>
                <a:gd name="T9" fmla="*/ 961 h 987"/>
                <a:gd name="T10" fmla="*/ 191 w 548"/>
                <a:gd name="T11" fmla="*/ 938 h 987"/>
                <a:gd name="T12" fmla="*/ 160 w 548"/>
                <a:gd name="T13" fmla="*/ 908 h 987"/>
                <a:gd name="T14" fmla="*/ 137 w 548"/>
                <a:gd name="T15" fmla="*/ 873 h 987"/>
                <a:gd name="T16" fmla="*/ 120 w 548"/>
                <a:gd name="T17" fmla="*/ 832 h 987"/>
                <a:gd name="T18" fmla="*/ 5 w 548"/>
                <a:gd name="T19" fmla="*/ 261 h 987"/>
                <a:gd name="T20" fmla="*/ 1 w 548"/>
                <a:gd name="T21" fmla="*/ 239 h 987"/>
                <a:gd name="T22" fmla="*/ 1 w 548"/>
                <a:gd name="T23" fmla="*/ 195 h 987"/>
                <a:gd name="T24" fmla="*/ 10 w 548"/>
                <a:gd name="T25" fmla="*/ 154 h 987"/>
                <a:gd name="T26" fmla="*/ 27 w 548"/>
                <a:gd name="T27" fmla="*/ 115 h 987"/>
                <a:gd name="T28" fmla="*/ 50 w 548"/>
                <a:gd name="T29" fmla="*/ 80 h 987"/>
                <a:gd name="T30" fmla="*/ 79 w 548"/>
                <a:gd name="T31" fmla="*/ 51 h 987"/>
                <a:gd name="T32" fmla="*/ 114 w 548"/>
                <a:gd name="T33" fmla="*/ 26 h 987"/>
                <a:gd name="T34" fmla="*/ 154 w 548"/>
                <a:gd name="T35" fmla="*/ 9 h 987"/>
                <a:gd name="T36" fmla="*/ 176 w 548"/>
                <a:gd name="T37" fmla="*/ 3 h 987"/>
                <a:gd name="T38" fmla="*/ 220 w 548"/>
                <a:gd name="T39" fmla="*/ 0 h 987"/>
                <a:gd name="T40" fmla="*/ 262 w 548"/>
                <a:gd name="T41" fmla="*/ 5 h 987"/>
                <a:gd name="T42" fmla="*/ 302 w 548"/>
                <a:gd name="T43" fmla="*/ 17 h 987"/>
                <a:gd name="T44" fmla="*/ 340 w 548"/>
                <a:gd name="T45" fmla="*/ 36 h 987"/>
                <a:gd name="T46" fmla="*/ 373 w 548"/>
                <a:gd name="T47" fmla="*/ 63 h 987"/>
                <a:gd name="T48" fmla="*/ 399 w 548"/>
                <a:gd name="T49" fmla="*/ 96 h 987"/>
                <a:gd name="T50" fmla="*/ 420 w 548"/>
                <a:gd name="T51" fmla="*/ 133 h 987"/>
                <a:gd name="T52" fmla="*/ 433 w 548"/>
                <a:gd name="T53" fmla="*/ 176 h 987"/>
                <a:gd name="T54" fmla="*/ 543 w 548"/>
                <a:gd name="T55" fmla="*/ 726 h 987"/>
                <a:gd name="T56" fmla="*/ 548 w 548"/>
                <a:gd name="T57" fmla="*/ 769 h 987"/>
                <a:gd name="T58" fmla="*/ 543 w 548"/>
                <a:gd name="T59" fmla="*/ 812 h 987"/>
                <a:gd name="T60" fmla="*/ 531 w 548"/>
                <a:gd name="T61" fmla="*/ 853 h 987"/>
                <a:gd name="T62" fmla="*/ 510 w 548"/>
                <a:gd name="T63" fmla="*/ 890 h 987"/>
                <a:gd name="T64" fmla="*/ 484 w 548"/>
                <a:gd name="T65" fmla="*/ 922 h 987"/>
                <a:gd name="T66" fmla="*/ 452 w 548"/>
                <a:gd name="T67" fmla="*/ 949 h 987"/>
                <a:gd name="T68" fmla="*/ 414 w 548"/>
                <a:gd name="T69" fmla="*/ 970 h 987"/>
                <a:gd name="T70" fmla="*/ 371 w 548"/>
                <a:gd name="T71" fmla="*/ 983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8" h="987">
                  <a:moveTo>
                    <a:pt x="371" y="983"/>
                  </a:moveTo>
                  <a:lnTo>
                    <a:pt x="371" y="983"/>
                  </a:lnTo>
                  <a:lnTo>
                    <a:pt x="371" y="983"/>
                  </a:lnTo>
                  <a:lnTo>
                    <a:pt x="350" y="985"/>
                  </a:lnTo>
                  <a:lnTo>
                    <a:pt x="328" y="987"/>
                  </a:lnTo>
                  <a:lnTo>
                    <a:pt x="306" y="985"/>
                  </a:lnTo>
                  <a:lnTo>
                    <a:pt x="285" y="983"/>
                  </a:lnTo>
                  <a:lnTo>
                    <a:pt x="265" y="977"/>
                  </a:lnTo>
                  <a:lnTo>
                    <a:pt x="245" y="970"/>
                  </a:lnTo>
                  <a:lnTo>
                    <a:pt x="226" y="961"/>
                  </a:lnTo>
                  <a:lnTo>
                    <a:pt x="208" y="950"/>
                  </a:lnTo>
                  <a:lnTo>
                    <a:pt x="191" y="938"/>
                  </a:lnTo>
                  <a:lnTo>
                    <a:pt x="175" y="924"/>
                  </a:lnTo>
                  <a:lnTo>
                    <a:pt x="160" y="908"/>
                  </a:lnTo>
                  <a:lnTo>
                    <a:pt x="148" y="891"/>
                  </a:lnTo>
                  <a:lnTo>
                    <a:pt x="137" y="873"/>
                  </a:lnTo>
                  <a:lnTo>
                    <a:pt x="127" y="853"/>
                  </a:lnTo>
                  <a:lnTo>
                    <a:pt x="120" y="832"/>
                  </a:lnTo>
                  <a:lnTo>
                    <a:pt x="114" y="812"/>
                  </a:lnTo>
                  <a:lnTo>
                    <a:pt x="5" y="261"/>
                  </a:lnTo>
                  <a:lnTo>
                    <a:pt x="5" y="261"/>
                  </a:lnTo>
                  <a:lnTo>
                    <a:pt x="1" y="239"/>
                  </a:lnTo>
                  <a:lnTo>
                    <a:pt x="0" y="217"/>
                  </a:lnTo>
                  <a:lnTo>
                    <a:pt x="1" y="195"/>
                  </a:lnTo>
                  <a:lnTo>
                    <a:pt x="5" y="174"/>
                  </a:lnTo>
                  <a:lnTo>
                    <a:pt x="10" y="154"/>
                  </a:lnTo>
                  <a:lnTo>
                    <a:pt x="17" y="134"/>
                  </a:lnTo>
                  <a:lnTo>
                    <a:pt x="27" y="115"/>
                  </a:lnTo>
                  <a:lnTo>
                    <a:pt x="38" y="97"/>
                  </a:lnTo>
                  <a:lnTo>
                    <a:pt x="50" y="80"/>
                  </a:lnTo>
                  <a:lnTo>
                    <a:pt x="63" y="64"/>
                  </a:lnTo>
                  <a:lnTo>
                    <a:pt x="79" y="51"/>
                  </a:lnTo>
                  <a:lnTo>
                    <a:pt x="96" y="37"/>
                  </a:lnTo>
                  <a:lnTo>
                    <a:pt x="114" y="26"/>
                  </a:lnTo>
                  <a:lnTo>
                    <a:pt x="134" y="17"/>
                  </a:lnTo>
                  <a:lnTo>
                    <a:pt x="154" y="9"/>
                  </a:lnTo>
                  <a:lnTo>
                    <a:pt x="176" y="3"/>
                  </a:lnTo>
                  <a:lnTo>
                    <a:pt x="176" y="3"/>
                  </a:lnTo>
                  <a:lnTo>
                    <a:pt x="198" y="1"/>
                  </a:lnTo>
                  <a:lnTo>
                    <a:pt x="220" y="0"/>
                  </a:lnTo>
                  <a:lnTo>
                    <a:pt x="242" y="1"/>
                  </a:lnTo>
                  <a:lnTo>
                    <a:pt x="262" y="5"/>
                  </a:lnTo>
                  <a:lnTo>
                    <a:pt x="283" y="9"/>
                  </a:lnTo>
                  <a:lnTo>
                    <a:pt x="302" y="17"/>
                  </a:lnTo>
                  <a:lnTo>
                    <a:pt x="322" y="25"/>
                  </a:lnTo>
                  <a:lnTo>
                    <a:pt x="340" y="36"/>
                  </a:lnTo>
                  <a:lnTo>
                    <a:pt x="357" y="49"/>
                  </a:lnTo>
                  <a:lnTo>
                    <a:pt x="373" y="63"/>
                  </a:lnTo>
                  <a:lnTo>
                    <a:pt x="387" y="79"/>
                  </a:lnTo>
                  <a:lnTo>
                    <a:pt x="399" y="96"/>
                  </a:lnTo>
                  <a:lnTo>
                    <a:pt x="410" y="114"/>
                  </a:lnTo>
                  <a:lnTo>
                    <a:pt x="420" y="133"/>
                  </a:lnTo>
                  <a:lnTo>
                    <a:pt x="427" y="154"/>
                  </a:lnTo>
                  <a:lnTo>
                    <a:pt x="433" y="176"/>
                  </a:lnTo>
                  <a:lnTo>
                    <a:pt x="543" y="726"/>
                  </a:lnTo>
                  <a:lnTo>
                    <a:pt x="543" y="726"/>
                  </a:lnTo>
                  <a:lnTo>
                    <a:pt x="546" y="748"/>
                  </a:lnTo>
                  <a:lnTo>
                    <a:pt x="548" y="769"/>
                  </a:lnTo>
                  <a:lnTo>
                    <a:pt x="546" y="791"/>
                  </a:lnTo>
                  <a:lnTo>
                    <a:pt x="543" y="812"/>
                  </a:lnTo>
                  <a:lnTo>
                    <a:pt x="538" y="832"/>
                  </a:lnTo>
                  <a:lnTo>
                    <a:pt x="531" y="853"/>
                  </a:lnTo>
                  <a:lnTo>
                    <a:pt x="521" y="871"/>
                  </a:lnTo>
                  <a:lnTo>
                    <a:pt x="510" y="890"/>
                  </a:lnTo>
                  <a:lnTo>
                    <a:pt x="498" y="907"/>
                  </a:lnTo>
                  <a:lnTo>
                    <a:pt x="484" y="922"/>
                  </a:lnTo>
                  <a:lnTo>
                    <a:pt x="469" y="937"/>
                  </a:lnTo>
                  <a:lnTo>
                    <a:pt x="452" y="949"/>
                  </a:lnTo>
                  <a:lnTo>
                    <a:pt x="433" y="960"/>
                  </a:lnTo>
                  <a:lnTo>
                    <a:pt x="414" y="970"/>
                  </a:lnTo>
                  <a:lnTo>
                    <a:pt x="393" y="977"/>
                  </a:lnTo>
                  <a:lnTo>
                    <a:pt x="371" y="98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3" name="Freeform 101"/>
            <p:cNvSpPr/>
            <p:nvPr/>
          </p:nvSpPr>
          <p:spPr bwMode="auto">
            <a:xfrm>
              <a:off x="4449763" y="5822951"/>
              <a:ext cx="477838" cy="80963"/>
            </a:xfrm>
            <a:custGeom>
              <a:avLst/>
              <a:gdLst>
                <a:gd name="T0" fmla="*/ 77 w 903"/>
                <a:gd name="T1" fmla="*/ 154 h 154"/>
                <a:gd name="T2" fmla="*/ 826 w 903"/>
                <a:gd name="T3" fmla="*/ 154 h 154"/>
                <a:gd name="T4" fmla="*/ 826 w 903"/>
                <a:gd name="T5" fmla="*/ 154 h 154"/>
                <a:gd name="T6" fmla="*/ 834 w 903"/>
                <a:gd name="T7" fmla="*/ 153 h 154"/>
                <a:gd name="T8" fmla="*/ 841 w 903"/>
                <a:gd name="T9" fmla="*/ 153 h 154"/>
                <a:gd name="T10" fmla="*/ 849 w 903"/>
                <a:gd name="T11" fmla="*/ 150 h 154"/>
                <a:gd name="T12" fmla="*/ 856 w 903"/>
                <a:gd name="T13" fmla="*/ 148 h 154"/>
                <a:gd name="T14" fmla="*/ 863 w 903"/>
                <a:gd name="T15" fmla="*/ 144 h 154"/>
                <a:gd name="T16" fmla="*/ 869 w 903"/>
                <a:gd name="T17" fmla="*/ 141 h 154"/>
                <a:gd name="T18" fmla="*/ 880 w 903"/>
                <a:gd name="T19" fmla="*/ 131 h 154"/>
                <a:gd name="T20" fmla="*/ 890 w 903"/>
                <a:gd name="T21" fmla="*/ 120 h 154"/>
                <a:gd name="T22" fmla="*/ 897 w 903"/>
                <a:gd name="T23" fmla="*/ 107 h 154"/>
                <a:gd name="T24" fmla="*/ 900 w 903"/>
                <a:gd name="T25" fmla="*/ 100 h 154"/>
                <a:gd name="T26" fmla="*/ 901 w 903"/>
                <a:gd name="T27" fmla="*/ 92 h 154"/>
                <a:gd name="T28" fmla="*/ 902 w 903"/>
                <a:gd name="T29" fmla="*/ 85 h 154"/>
                <a:gd name="T30" fmla="*/ 903 w 903"/>
                <a:gd name="T31" fmla="*/ 76 h 154"/>
                <a:gd name="T32" fmla="*/ 903 w 903"/>
                <a:gd name="T33" fmla="*/ 76 h 154"/>
                <a:gd name="T34" fmla="*/ 902 w 903"/>
                <a:gd name="T35" fmla="*/ 69 h 154"/>
                <a:gd name="T36" fmla="*/ 901 w 903"/>
                <a:gd name="T37" fmla="*/ 61 h 154"/>
                <a:gd name="T38" fmla="*/ 900 w 903"/>
                <a:gd name="T39" fmla="*/ 53 h 154"/>
                <a:gd name="T40" fmla="*/ 897 w 903"/>
                <a:gd name="T41" fmla="*/ 47 h 154"/>
                <a:gd name="T42" fmla="*/ 890 w 903"/>
                <a:gd name="T43" fmla="*/ 34 h 154"/>
                <a:gd name="T44" fmla="*/ 880 w 903"/>
                <a:gd name="T45" fmla="*/ 22 h 154"/>
                <a:gd name="T46" fmla="*/ 869 w 903"/>
                <a:gd name="T47" fmla="*/ 13 h 154"/>
                <a:gd name="T48" fmla="*/ 856 w 903"/>
                <a:gd name="T49" fmla="*/ 6 h 154"/>
                <a:gd name="T50" fmla="*/ 849 w 903"/>
                <a:gd name="T51" fmla="*/ 4 h 154"/>
                <a:gd name="T52" fmla="*/ 841 w 903"/>
                <a:gd name="T53" fmla="*/ 1 h 154"/>
                <a:gd name="T54" fmla="*/ 834 w 903"/>
                <a:gd name="T55" fmla="*/ 0 h 154"/>
                <a:gd name="T56" fmla="*/ 826 w 903"/>
                <a:gd name="T57" fmla="*/ 0 h 154"/>
                <a:gd name="T58" fmla="*/ 77 w 903"/>
                <a:gd name="T59" fmla="*/ 0 h 154"/>
                <a:gd name="T60" fmla="*/ 77 w 903"/>
                <a:gd name="T61" fmla="*/ 0 h 154"/>
                <a:gd name="T62" fmla="*/ 69 w 903"/>
                <a:gd name="T63" fmla="*/ 0 h 154"/>
                <a:gd name="T64" fmla="*/ 61 w 903"/>
                <a:gd name="T65" fmla="*/ 1 h 154"/>
                <a:gd name="T66" fmla="*/ 54 w 903"/>
                <a:gd name="T67" fmla="*/ 4 h 154"/>
                <a:gd name="T68" fmla="*/ 46 w 903"/>
                <a:gd name="T69" fmla="*/ 6 h 154"/>
                <a:gd name="T70" fmla="*/ 34 w 903"/>
                <a:gd name="T71" fmla="*/ 13 h 154"/>
                <a:gd name="T72" fmla="*/ 22 w 903"/>
                <a:gd name="T73" fmla="*/ 22 h 154"/>
                <a:gd name="T74" fmla="*/ 12 w 903"/>
                <a:gd name="T75" fmla="*/ 34 h 154"/>
                <a:gd name="T76" fmla="*/ 6 w 903"/>
                <a:gd name="T77" fmla="*/ 47 h 154"/>
                <a:gd name="T78" fmla="*/ 3 w 903"/>
                <a:gd name="T79" fmla="*/ 53 h 154"/>
                <a:gd name="T80" fmla="*/ 1 w 903"/>
                <a:gd name="T81" fmla="*/ 61 h 154"/>
                <a:gd name="T82" fmla="*/ 0 w 903"/>
                <a:gd name="T83" fmla="*/ 69 h 154"/>
                <a:gd name="T84" fmla="*/ 0 w 903"/>
                <a:gd name="T85" fmla="*/ 76 h 154"/>
                <a:gd name="T86" fmla="*/ 0 w 903"/>
                <a:gd name="T87" fmla="*/ 76 h 154"/>
                <a:gd name="T88" fmla="*/ 0 w 903"/>
                <a:gd name="T89" fmla="*/ 85 h 154"/>
                <a:gd name="T90" fmla="*/ 1 w 903"/>
                <a:gd name="T91" fmla="*/ 92 h 154"/>
                <a:gd name="T92" fmla="*/ 3 w 903"/>
                <a:gd name="T93" fmla="*/ 100 h 154"/>
                <a:gd name="T94" fmla="*/ 6 w 903"/>
                <a:gd name="T95" fmla="*/ 107 h 154"/>
                <a:gd name="T96" fmla="*/ 9 w 903"/>
                <a:gd name="T97" fmla="*/ 114 h 154"/>
                <a:gd name="T98" fmla="*/ 12 w 903"/>
                <a:gd name="T99" fmla="*/ 120 h 154"/>
                <a:gd name="T100" fmla="*/ 22 w 903"/>
                <a:gd name="T101" fmla="*/ 131 h 154"/>
                <a:gd name="T102" fmla="*/ 34 w 903"/>
                <a:gd name="T103" fmla="*/ 141 h 154"/>
                <a:gd name="T104" fmla="*/ 40 w 903"/>
                <a:gd name="T105" fmla="*/ 144 h 154"/>
                <a:gd name="T106" fmla="*/ 46 w 903"/>
                <a:gd name="T107" fmla="*/ 148 h 154"/>
                <a:gd name="T108" fmla="*/ 54 w 903"/>
                <a:gd name="T109" fmla="*/ 150 h 154"/>
                <a:gd name="T110" fmla="*/ 61 w 903"/>
                <a:gd name="T111" fmla="*/ 153 h 154"/>
                <a:gd name="T112" fmla="*/ 69 w 903"/>
                <a:gd name="T113" fmla="*/ 153 h 154"/>
                <a:gd name="T114" fmla="*/ 77 w 903"/>
                <a:gd name="T115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03" h="154">
                  <a:moveTo>
                    <a:pt x="77" y="154"/>
                  </a:moveTo>
                  <a:lnTo>
                    <a:pt x="826" y="154"/>
                  </a:lnTo>
                  <a:lnTo>
                    <a:pt x="826" y="154"/>
                  </a:lnTo>
                  <a:lnTo>
                    <a:pt x="834" y="153"/>
                  </a:lnTo>
                  <a:lnTo>
                    <a:pt x="841" y="153"/>
                  </a:lnTo>
                  <a:lnTo>
                    <a:pt x="849" y="150"/>
                  </a:lnTo>
                  <a:lnTo>
                    <a:pt x="856" y="148"/>
                  </a:lnTo>
                  <a:lnTo>
                    <a:pt x="863" y="144"/>
                  </a:lnTo>
                  <a:lnTo>
                    <a:pt x="869" y="141"/>
                  </a:lnTo>
                  <a:lnTo>
                    <a:pt x="880" y="131"/>
                  </a:lnTo>
                  <a:lnTo>
                    <a:pt x="890" y="120"/>
                  </a:lnTo>
                  <a:lnTo>
                    <a:pt x="897" y="107"/>
                  </a:lnTo>
                  <a:lnTo>
                    <a:pt x="900" y="100"/>
                  </a:lnTo>
                  <a:lnTo>
                    <a:pt x="901" y="92"/>
                  </a:lnTo>
                  <a:lnTo>
                    <a:pt x="902" y="85"/>
                  </a:lnTo>
                  <a:lnTo>
                    <a:pt x="903" y="76"/>
                  </a:lnTo>
                  <a:lnTo>
                    <a:pt x="903" y="76"/>
                  </a:lnTo>
                  <a:lnTo>
                    <a:pt x="902" y="69"/>
                  </a:lnTo>
                  <a:lnTo>
                    <a:pt x="901" y="61"/>
                  </a:lnTo>
                  <a:lnTo>
                    <a:pt x="900" y="53"/>
                  </a:lnTo>
                  <a:lnTo>
                    <a:pt x="897" y="47"/>
                  </a:lnTo>
                  <a:lnTo>
                    <a:pt x="890" y="34"/>
                  </a:lnTo>
                  <a:lnTo>
                    <a:pt x="880" y="22"/>
                  </a:lnTo>
                  <a:lnTo>
                    <a:pt x="869" y="13"/>
                  </a:lnTo>
                  <a:lnTo>
                    <a:pt x="856" y="6"/>
                  </a:lnTo>
                  <a:lnTo>
                    <a:pt x="849" y="4"/>
                  </a:lnTo>
                  <a:lnTo>
                    <a:pt x="841" y="1"/>
                  </a:lnTo>
                  <a:lnTo>
                    <a:pt x="834" y="0"/>
                  </a:lnTo>
                  <a:lnTo>
                    <a:pt x="826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69" y="0"/>
                  </a:lnTo>
                  <a:lnTo>
                    <a:pt x="61" y="1"/>
                  </a:lnTo>
                  <a:lnTo>
                    <a:pt x="54" y="4"/>
                  </a:lnTo>
                  <a:lnTo>
                    <a:pt x="46" y="6"/>
                  </a:lnTo>
                  <a:lnTo>
                    <a:pt x="34" y="13"/>
                  </a:lnTo>
                  <a:lnTo>
                    <a:pt x="22" y="22"/>
                  </a:lnTo>
                  <a:lnTo>
                    <a:pt x="12" y="34"/>
                  </a:lnTo>
                  <a:lnTo>
                    <a:pt x="6" y="47"/>
                  </a:lnTo>
                  <a:lnTo>
                    <a:pt x="3" y="53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85"/>
                  </a:lnTo>
                  <a:lnTo>
                    <a:pt x="1" y="92"/>
                  </a:lnTo>
                  <a:lnTo>
                    <a:pt x="3" y="100"/>
                  </a:lnTo>
                  <a:lnTo>
                    <a:pt x="6" y="107"/>
                  </a:lnTo>
                  <a:lnTo>
                    <a:pt x="9" y="114"/>
                  </a:lnTo>
                  <a:lnTo>
                    <a:pt x="12" y="120"/>
                  </a:lnTo>
                  <a:lnTo>
                    <a:pt x="22" y="131"/>
                  </a:lnTo>
                  <a:lnTo>
                    <a:pt x="34" y="141"/>
                  </a:lnTo>
                  <a:lnTo>
                    <a:pt x="40" y="144"/>
                  </a:lnTo>
                  <a:lnTo>
                    <a:pt x="46" y="148"/>
                  </a:lnTo>
                  <a:lnTo>
                    <a:pt x="54" y="150"/>
                  </a:lnTo>
                  <a:lnTo>
                    <a:pt x="61" y="153"/>
                  </a:lnTo>
                  <a:lnTo>
                    <a:pt x="69" y="153"/>
                  </a:lnTo>
                  <a:lnTo>
                    <a:pt x="77" y="154"/>
                  </a:lnTo>
                  <a:close/>
                </a:path>
              </a:pathLst>
            </a:custGeom>
            <a:solidFill>
              <a:srgbClr val="303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4" name="Freeform 102"/>
            <p:cNvSpPr/>
            <p:nvPr/>
          </p:nvSpPr>
          <p:spPr bwMode="auto">
            <a:xfrm>
              <a:off x="4449763" y="5822951"/>
              <a:ext cx="477838" cy="80963"/>
            </a:xfrm>
            <a:custGeom>
              <a:avLst/>
              <a:gdLst>
                <a:gd name="T0" fmla="*/ 77 w 903"/>
                <a:gd name="T1" fmla="*/ 154 h 154"/>
                <a:gd name="T2" fmla="*/ 826 w 903"/>
                <a:gd name="T3" fmla="*/ 154 h 154"/>
                <a:gd name="T4" fmla="*/ 826 w 903"/>
                <a:gd name="T5" fmla="*/ 154 h 154"/>
                <a:gd name="T6" fmla="*/ 834 w 903"/>
                <a:gd name="T7" fmla="*/ 153 h 154"/>
                <a:gd name="T8" fmla="*/ 841 w 903"/>
                <a:gd name="T9" fmla="*/ 153 h 154"/>
                <a:gd name="T10" fmla="*/ 849 w 903"/>
                <a:gd name="T11" fmla="*/ 150 h 154"/>
                <a:gd name="T12" fmla="*/ 856 w 903"/>
                <a:gd name="T13" fmla="*/ 148 h 154"/>
                <a:gd name="T14" fmla="*/ 863 w 903"/>
                <a:gd name="T15" fmla="*/ 144 h 154"/>
                <a:gd name="T16" fmla="*/ 869 w 903"/>
                <a:gd name="T17" fmla="*/ 141 h 154"/>
                <a:gd name="T18" fmla="*/ 880 w 903"/>
                <a:gd name="T19" fmla="*/ 131 h 154"/>
                <a:gd name="T20" fmla="*/ 890 w 903"/>
                <a:gd name="T21" fmla="*/ 120 h 154"/>
                <a:gd name="T22" fmla="*/ 897 w 903"/>
                <a:gd name="T23" fmla="*/ 107 h 154"/>
                <a:gd name="T24" fmla="*/ 900 w 903"/>
                <a:gd name="T25" fmla="*/ 100 h 154"/>
                <a:gd name="T26" fmla="*/ 901 w 903"/>
                <a:gd name="T27" fmla="*/ 92 h 154"/>
                <a:gd name="T28" fmla="*/ 902 w 903"/>
                <a:gd name="T29" fmla="*/ 85 h 154"/>
                <a:gd name="T30" fmla="*/ 903 w 903"/>
                <a:gd name="T31" fmla="*/ 76 h 154"/>
                <a:gd name="T32" fmla="*/ 903 w 903"/>
                <a:gd name="T33" fmla="*/ 76 h 154"/>
                <a:gd name="T34" fmla="*/ 902 w 903"/>
                <a:gd name="T35" fmla="*/ 69 h 154"/>
                <a:gd name="T36" fmla="*/ 901 w 903"/>
                <a:gd name="T37" fmla="*/ 61 h 154"/>
                <a:gd name="T38" fmla="*/ 900 w 903"/>
                <a:gd name="T39" fmla="*/ 53 h 154"/>
                <a:gd name="T40" fmla="*/ 897 w 903"/>
                <a:gd name="T41" fmla="*/ 47 h 154"/>
                <a:gd name="T42" fmla="*/ 890 w 903"/>
                <a:gd name="T43" fmla="*/ 34 h 154"/>
                <a:gd name="T44" fmla="*/ 880 w 903"/>
                <a:gd name="T45" fmla="*/ 22 h 154"/>
                <a:gd name="T46" fmla="*/ 869 w 903"/>
                <a:gd name="T47" fmla="*/ 13 h 154"/>
                <a:gd name="T48" fmla="*/ 856 w 903"/>
                <a:gd name="T49" fmla="*/ 6 h 154"/>
                <a:gd name="T50" fmla="*/ 849 w 903"/>
                <a:gd name="T51" fmla="*/ 4 h 154"/>
                <a:gd name="T52" fmla="*/ 841 w 903"/>
                <a:gd name="T53" fmla="*/ 1 h 154"/>
                <a:gd name="T54" fmla="*/ 834 w 903"/>
                <a:gd name="T55" fmla="*/ 0 h 154"/>
                <a:gd name="T56" fmla="*/ 826 w 903"/>
                <a:gd name="T57" fmla="*/ 0 h 154"/>
                <a:gd name="T58" fmla="*/ 77 w 903"/>
                <a:gd name="T59" fmla="*/ 0 h 154"/>
                <a:gd name="T60" fmla="*/ 77 w 903"/>
                <a:gd name="T61" fmla="*/ 0 h 154"/>
                <a:gd name="T62" fmla="*/ 69 w 903"/>
                <a:gd name="T63" fmla="*/ 0 h 154"/>
                <a:gd name="T64" fmla="*/ 61 w 903"/>
                <a:gd name="T65" fmla="*/ 1 h 154"/>
                <a:gd name="T66" fmla="*/ 54 w 903"/>
                <a:gd name="T67" fmla="*/ 4 h 154"/>
                <a:gd name="T68" fmla="*/ 46 w 903"/>
                <a:gd name="T69" fmla="*/ 6 h 154"/>
                <a:gd name="T70" fmla="*/ 34 w 903"/>
                <a:gd name="T71" fmla="*/ 13 h 154"/>
                <a:gd name="T72" fmla="*/ 22 w 903"/>
                <a:gd name="T73" fmla="*/ 22 h 154"/>
                <a:gd name="T74" fmla="*/ 12 w 903"/>
                <a:gd name="T75" fmla="*/ 34 h 154"/>
                <a:gd name="T76" fmla="*/ 6 w 903"/>
                <a:gd name="T77" fmla="*/ 47 h 154"/>
                <a:gd name="T78" fmla="*/ 3 w 903"/>
                <a:gd name="T79" fmla="*/ 53 h 154"/>
                <a:gd name="T80" fmla="*/ 1 w 903"/>
                <a:gd name="T81" fmla="*/ 61 h 154"/>
                <a:gd name="T82" fmla="*/ 0 w 903"/>
                <a:gd name="T83" fmla="*/ 69 h 154"/>
                <a:gd name="T84" fmla="*/ 0 w 903"/>
                <a:gd name="T85" fmla="*/ 76 h 154"/>
                <a:gd name="T86" fmla="*/ 0 w 903"/>
                <a:gd name="T87" fmla="*/ 76 h 154"/>
                <a:gd name="T88" fmla="*/ 0 w 903"/>
                <a:gd name="T89" fmla="*/ 85 h 154"/>
                <a:gd name="T90" fmla="*/ 1 w 903"/>
                <a:gd name="T91" fmla="*/ 92 h 154"/>
                <a:gd name="T92" fmla="*/ 3 w 903"/>
                <a:gd name="T93" fmla="*/ 100 h 154"/>
                <a:gd name="T94" fmla="*/ 6 w 903"/>
                <a:gd name="T95" fmla="*/ 107 h 154"/>
                <a:gd name="T96" fmla="*/ 9 w 903"/>
                <a:gd name="T97" fmla="*/ 114 h 154"/>
                <a:gd name="T98" fmla="*/ 12 w 903"/>
                <a:gd name="T99" fmla="*/ 120 h 154"/>
                <a:gd name="T100" fmla="*/ 22 w 903"/>
                <a:gd name="T101" fmla="*/ 131 h 154"/>
                <a:gd name="T102" fmla="*/ 34 w 903"/>
                <a:gd name="T103" fmla="*/ 141 h 154"/>
                <a:gd name="T104" fmla="*/ 40 w 903"/>
                <a:gd name="T105" fmla="*/ 144 h 154"/>
                <a:gd name="T106" fmla="*/ 46 w 903"/>
                <a:gd name="T107" fmla="*/ 148 h 154"/>
                <a:gd name="T108" fmla="*/ 54 w 903"/>
                <a:gd name="T109" fmla="*/ 150 h 154"/>
                <a:gd name="T110" fmla="*/ 61 w 903"/>
                <a:gd name="T111" fmla="*/ 153 h 154"/>
                <a:gd name="T112" fmla="*/ 69 w 903"/>
                <a:gd name="T113" fmla="*/ 153 h 154"/>
                <a:gd name="T114" fmla="*/ 77 w 903"/>
                <a:gd name="T115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03" h="154">
                  <a:moveTo>
                    <a:pt x="77" y="154"/>
                  </a:moveTo>
                  <a:lnTo>
                    <a:pt x="826" y="154"/>
                  </a:lnTo>
                  <a:lnTo>
                    <a:pt x="826" y="154"/>
                  </a:lnTo>
                  <a:lnTo>
                    <a:pt x="834" y="153"/>
                  </a:lnTo>
                  <a:lnTo>
                    <a:pt x="841" y="153"/>
                  </a:lnTo>
                  <a:lnTo>
                    <a:pt x="849" y="150"/>
                  </a:lnTo>
                  <a:lnTo>
                    <a:pt x="856" y="148"/>
                  </a:lnTo>
                  <a:lnTo>
                    <a:pt x="863" y="144"/>
                  </a:lnTo>
                  <a:lnTo>
                    <a:pt x="869" y="141"/>
                  </a:lnTo>
                  <a:lnTo>
                    <a:pt x="880" y="131"/>
                  </a:lnTo>
                  <a:lnTo>
                    <a:pt x="890" y="120"/>
                  </a:lnTo>
                  <a:lnTo>
                    <a:pt x="897" y="107"/>
                  </a:lnTo>
                  <a:lnTo>
                    <a:pt x="900" y="100"/>
                  </a:lnTo>
                  <a:lnTo>
                    <a:pt x="901" y="92"/>
                  </a:lnTo>
                  <a:lnTo>
                    <a:pt x="902" y="85"/>
                  </a:lnTo>
                  <a:lnTo>
                    <a:pt x="903" y="76"/>
                  </a:lnTo>
                  <a:lnTo>
                    <a:pt x="903" y="76"/>
                  </a:lnTo>
                  <a:lnTo>
                    <a:pt x="902" y="69"/>
                  </a:lnTo>
                  <a:lnTo>
                    <a:pt x="901" y="61"/>
                  </a:lnTo>
                  <a:lnTo>
                    <a:pt x="900" y="53"/>
                  </a:lnTo>
                  <a:lnTo>
                    <a:pt x="897" y="47"/>
                  </a:lnTo>
                  <a:lnTo>
                    <a:pt x="890" y="34"/>
                  </a:lnTo>
                  <a:lnTo>
                    <a:pt x="880" y="22"/>
                  </a:lnTo>
                  <a:lnTo>
                    <a:pt x="869" y="13"/>
                  </a:lnTo>
                  <a:lnTo>
                    <a:pt x="856" y="6"/>
                  </a:lnTo>
                  <a:lnTo>
                    <a:pt x="849" y="4"/>
                  </a:lnTo>
                  <a:lnTo>
                    <a:pt x="841" y="1"/>
                  </a:lnTo>
                  <a:lnTo>
                    <a:pt x="834" y="0"/>
                  </a:lnTo>
                  <a:lnTo>
                    <a:pt x="826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69" y="0"/>
                  </a:lnTo>
                  <a:lnTo>
                    <a:pt x="61" y="1"/>
                  </a:lnTo>
                  <a:lnTo>
                    <a:pt x="54" y="4"/>
                  </a:lnTo>
                  <a:lnTo>
                    <a:pt x="46" y="6"/>
                  </a:lnTo>
                  <a:lnTo>
                    <a:pt x="34" y="13"/>
                  </a:lnTo>
                  <a:lnTo>
                    <a:pt x="22" y="22"/>
                  </a:lnTo>
                  <a:lnTo>
                    <a:pt x="12" y="34"/>
                  </a:lnTo>
                  <a:lnTo>
                    <a:pt x="6" y="47"/>
                  </a:lnTo>
                  <a:lnTo>
                    <a:pt x="3" y="53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85"/>
                  </a:lnTo>
                  <a:lnTo>
                    <a:pt x="1" y="92"/>
                  </a:lnTo>
                  <a:lnTo>
                    <a:pt x="3" y="100"/>
                  </a:lnTo>
                  <a:lnTo>
                    <a:pt x="6" y="107"/>
                  </a:lnTo>
                  <a:lnTo>
                    <a:pt x="9" y="114"/>
                  </a:lnTo>
                  <a:lnTo>
                    <a:pt x="12" y="120"/>
                  </a:lnTo>
                  <a:lnTo>
                    <a:pt x="22" y="131"/>
                  </a:lnTo>
                  <a:lnTo>
                    <a:pt x="34" y="141"/>
                  </a:lnTo>
                  <a:lnTo>
                    <a:pt x="40" y="144"/>
                  </a:lnTo>
                  <a:lnTo>
                    <a:pt x="46" y="148"/>
                  </a:lnTo>
                  <a:lnTo>
                    <a:pt x="54" y="150"/>
                  </a:lnTo>
                  <a:lnTo>
                    <a:pt x="61" y="153"/>
                  </a:lnTo>
                  <a:lnTo>
                    <a:pt x="69" y="153"/>
                  </a:lnTo>
                  <a:lnTo>
                    <a:pt x="77" y="1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5" name="Freeform 103"/>
            <p:cNvSpPr/>
            <p:nvPr/>
          </p:nvSpPr>
          <p:spPr bwMode="auto">
            <a:xfrm>
              <a:off x="4705350" y="5965826"/>
              <a:ext cx="222250" cy="80963"/>
            </a:xfrm>
            <a:custGeom>
              <a:avLst/>
              <a:gdLst>
                <a:gd name="T0" fmla="*/ 345 w 422"/>
                <a:gd name="T1" fmla="*/ 0 h 154"/>
                <a:gd name="T2" fmla="*/ 76 w 422"/>
                <a:gd name="T3" fmla="*/ 0 h 154"/>
                <a:gd name="T4" fmla="*/ 76 w 422"/>
                <a:gd name="T5" fmla="*/ 0 h 154"/>
                <a:gd name="T6" fmla="*/ 69 w 422"/>
                <a:gd name="T7" fmla="*/ 1 h 154"/>
                <a:gd name="T8" fmla="*/ 61 w 422"/>
                <a:gd name="T9" fmla="*/ 2 h 154"/>
                <a:gd name="T10" fmla="*/ 53 w 422"/>
                <a:gd name="T11" fmla="*/ 3 h 154"/>
                <a:gd name="T12" fmla="*/ 47 w 422"/>
                <a:gd name="T13" fmla="*/ 6 h 154"/>
                <a:gd name="T14" fmla="*/ 40 w 422"/>
                <a:gd name="T15" fmla="*/ 9 h 154"/>
                <a:gd name="T16" fmla="*/ 34 w 422"/>
                <a:gd name="T17" fmla="*/ 13 h 154"/>
                <a:gd name="T18" fmla="*/ 22 w 422"/>
                <a:gd name="T19" fmla="*/ 23 h 154"/>
                <a:gd name="T20" fmla="*/ 13 w 422"/>
                <a:gd name="T21" fmla="*/ 34 h 154"/>
                <a:gd name="T22" fmla="*/ 8 w 422"/>
                <a:gd name="T23" fmla="*/ 41 h 154"/>
                <a:gd name="T24" fmla="*/ 6 w 422"/>
                <a:gd name="T25" fmla="*/ 47 h 154"/>
                <a:gd name="T26" fmla="*/ 4 w 422"/>
                <a:gd name="T27" fmla="*/ 54 h 154"/>
                <a:gd name="T28" fmla="*/ 1 w 422"/>
                <a:gd name="T29" fmla="*/ 62 h 154"/>
                <a:gd name="T30" fmla="*/ 0 w 422"/>
                <a:gd name="T31" fmla="*/ 69 h 154"/>
                <a:gd name="T32" fmla="*/ 0 w 422"/>
                <a:gd name="T33" fmla="*/ 77 h 154"/>
                <a:gd name="T34" fmla="*/ 0 w 422"/>
                <a:gd name="T35" fmla="*/ 77 h 154"/>
                <a:gd name="T36" fmla="*/ 0 w 422"/>
                <a:gd name="T37" fmla="*/ 85 h 154"/>
                <a:gd name="T38" fmla="*/ 1 w 422"/>
                <a:gd name="T39" fmla="*/ 93 h 154"/>
                <a:gd name="T40" fmla="*/ 4 w 422"/>
                <a:gd name="T41" fmla="*/ 100 h 154"/>
                <a:gd name="T42" fmla="*/ 6 w 422"/>
                <a:gd name="T43" fmla="*/ 108 h 154"/>
                <a:gd name="T44" fmla="*/ 8 w 422"/>
                <a:gd name="T45" fmla="*/ 114 h 154"/>
                <a:gd name="T46" fmla="*/ 13 w 422"/>
                <a:gd name="T47" fmla="*/ 120 h 154"/>
                <a:gd name="T48" fmla="*/ 22 w 422"/>
                <a:gd name="T49" fmla="*/ 132 h 154"/>
                <a:gd name="T50" fmla="*/ 34 w 422"/>
                <a:gd name="T51" fmla="*/ 142 h 154"/>
                <a:gd name="T52" fmla="*/ 47 w 422"/>
                <a:gd name="T53" fmla="*/ 148 h 154"/>
                <a:gd name="T54" fmla="*/ 53 w 422"/>
                <a:gd name="T55" fmla="*/ 151 h 154"/>
                <a:gd name="T56" fmla="*/ 61 w 422"/>
                <a:gd name="T57" fmla="*/ 153 h 154"/>
                <a:gd name="T58" fmla="*/ 69 w 422"/>
                <a:gd name="T59" fmla="*/ 154 h 154"/>
                <a:gd name="T60" fmla="*/ 76 w 422"/>
                <a:gd name="T61" fmla="*/ 154 h 154"/>
                <a:gd name="T62" fmla="*/ 345 w 422"/>
                <a:gd name="T63" fmla="*/ 154 h 154"/>
                <a:gd name="T64" fmla="*/ 345 w 422"/>
                <a:gd name="T65" fmla="*/ 154 h 154"/>
                <a:gd name="T66" fmla="*/ 353 w 422"/>
                <a:gd name="T67" fmla="*/ 154 h 154"/>
                <a:gd name="T68" fmla="*/ 360 w 422"/>
                <a:gd name="T69" fmla="*/ 153 h 154"/>
                <a:gd name="T70" fmla="*/ 368 w 422"/>
                <a:gd name="T71" fmla="*/ 151 h 154"/>
                <a:gd name="T72" fmla="*/ 375 w 422"/>
                <a:gd name="T73" fmla="*/ 148 h 154"/>
                <a:gd name="T74" fmla="*/ 388 w 422"/>
                <a:gd name="T75" fmla="*/ 142 h 154"/>
                <a:gd name="T76" fmla="*/ 399 w 422"/>
                <a:gd name="T77" fmla="*/ 132 h 154"/>
                <a:gd name="T78" fmla="*/ 409 w 422"/>
                <a:gd name="T79" fmla="*/ 120 h 154"/>
                <a:gd name="T80" fmla="*/ 413 w 422"/>
                <a:gd name="T81" fmla="*/ 114 h 154"/>
                <a:gd name="T82" fmla="*/ 416 w 422"/>
                <a:gd name="T83" fmla="*/ 108 h 154"/>
                <a:gd name="T84" fmla="*/ 419 w 422"/>
                <a:gd name="T85" fmla="*/ 100 h 154"/>
                <a:gd name="T86" fmla="*/ 420 w 422"/>
                <a:gd name="T87" fmla="*/ 93 h 154"/>
                <a:gd name="T88" fmla="*/ 421 w 422"/>
                <a:gd name="T89" fmla="*/ 85 h 154"/>
                <a:gd name="T90" fmla="*/ 422 w 422"/>
                <a:gd name="T91" fmla="*/ 77 h 154"/>
                <a:gd name="T92" fmla="*/ 422 w 422"/>
                <a:gd name="T93" fmla="*/ 77 h 154"/>
                <a:gd name="T94" fmla="*/ 421 w 422"/>
                <a:gd name="T95" fmla="*/ 69 h 154"/>
                <a:gd name="T96" fmla="*/ 420 w 422"/>
                <a:gd name="T97" fmla="*/ 62 h 154"/>
                <a:gd name="T98" fmla="*/ 419 w 422"/>
                <a:gd name="T99" fmla="*/ 54 h 154"/>
                <a:gd name="T100" fmla="*/ 416 w 422"/>
                <a:gd name="T101" fmla="*/ 47 h 154"/>
                <a:gd name="T102" fmla="*/ 413 w 422"/>
                <a:gd name="T103" fmla="*/ 41 h 154"/>
                <a:gd name="T104" fmla="*/ 409 w 422"/>
                <a:gd name="T105" fmla="*/ 34 h 154"/>
                <a:gd name="T106" fmla="*/ 399 w 422"/>
                <a:gd name="T107" fmla="*/ 23 h 154"/>
                <a:gd name="T108" fmla="*/ 388 w 422"/>
                <a:gd name="T109" fmla="*/ 13 h 154"/>
                <a:gd name="T110" fmla="*/ 382 w 422"/>
                <a:gd name="T111" fmla="*/ 9 h 154"/>
                <a:gd name="T112" fmla="*/ 375 w 422"/>
                <a:gd name="T113" fmla="*/ 6 h 154"/>
                <a:gd name="T114" fmla="*/ 368 w 422"/>
                <a:gd name="T115" fmla="*/ 3 h 154"/>
                <a:gd name="T116" fmla="*/ 360 w 422"/>
                <a:gd name="T117" fmla="*/ 2 h 154"/>
                <a:gd name="T118" fmla="*/ 353 w 422"/>
                <a:gd name="T119" fmla="*/ 1 h 154"/>
                <a:gd name="T120" fmla="*/ 345 w 422"/>
                <a:gd name="T1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22" h="154">
                  <a:moveTo>
                    <a:pt x="345" y="0"/>
                  </a:moveTo>
                  <a:lnTo>
                    <a:pt x="76" y="0"/>
                  </a:lnTo>
                  <a:lnTo>
                    <a:pt x="76" y="0"/>
                  </a:lnTo>
                  <a:lnTo>
                    <a:pt x="69" y="1"/>
                  </a:lnTo>
                  <a:lnTo>
                    <a:pt x="61" y="2"/>
                  </a:lnTo>
                  <a:lnTo>
                    <a:pt x="53" y="3"/>
                  </a:lnTo>
                  <a:lnTo>
                    <a:pt x="47" y="6"/>
                  </a:lnTo>
                  <a:lnTo>
                    <a:pt x="40" y="9"/>
                  </a:lnTo>
                  <a:lnTo>
                    <a:pt x="34" y="13"/>
                  </a:lnTo>
                  <a:lnTo>
                    <a:pt x="22" y="23"/>
                  </a:lnTo>
                  <a:lnTo>
                    <a:pt x="13" y="34"/>
                  </a:lnTo>
                  <a:lnTo>
                    <a:pt x="8" y="41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1" y="62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5"/>
                  </a:lnTo>
                  <a:lnTo>
                    <a:pt x="1" y="93"/>
                  </a:lnTo>
                  <a:lnTo>
                    <a:pt x="4" y="100"/>
                  </a:lnTo>
                  <a:lnTo>
                    <a:pt x="6" y="108"/>
                  </a:lnTo>
                  <a:lnTo>
                    <a:pt x="8" y="114"/>
                  </a:lnTo>
                  <a:lnTo>
                    <a:pt x="13" y="120"/>
                  </a:lnTo>
                  <a:lnTo>
                    <a:pt x="22" y="132"/>
                  </a:lnTo>
                  <a:lnTo>
                    <a:pt x="34" y="142"/>
                  </a:lnTo>
                  <a:lnTo>
                    <a:pt x="47" y="148"/>
                  </a:lnTo>
                  <a:lnTo>
                    <a:pt x="53" y="151"/>
                  </a:lnTo>
                  <a:lnTo>
                    <a:pt x="61" y="153"/>
                  </a:lnTo>
                  <a:lnTo>
                    <a:pt x="69" y="154"/>
                  </a:lnTo>
                  <a:lnTo>
                    <a:pt x="76" y="154"/>
                  </a:lnTo>
                  <a:lnTo>
                    <a:pt x="345" y="154"/>
                  </a:lnTo>
                  <a:lnTo>
                    <a:pt x="345" y="154"/>
                  </a:lnTo>
                  <a:lnTo>
                    <a:pt x="353" y="154"/>
                  </a:lnTo>
                  <a:lnTo>
                    <a:pt x="360" y="153"/>
                  </a:lnTo>
                  <a:lnTo>
                    <a:pt x="368" y="151"/>
                  </a:lnTo>
                  <a:lnTo>
                    <a:pt x="375" y="148"/>
                  </a:lnTo>
                  <a:lnTo>
                    <a:pt x="388" y="142"/>
                  </a:lnTo>
                  <a:lnTo>
                    <a:pt x="399" y="132"/>
                  </a:lnTo>
                  <a:lnTo>
                    <a:pt x="409" y="120"/>
                  </a:lnTo>
                  <a:lnTo>
                    <a:pt x="413" y="114"/>
                  </a:lnTo>
                  <a:lnTo>
                    <a:pt x="416" y="108"/>
                  </a:lnTo>
                  <a:lnTo>
                    <a:pt x="419" y="100"/>
                  </a:lnTo>
                  <a:lnTo>
                    <a:pt x="420" y="93"/>
                  </a:lnTo>
                  <a:lnTo>
                    <a:pt x="421" y="85"/>
                  </a:lnTo>
                  <a:lnTo>
                    <a:pt x="422" y="77"/>
                  </a:lnTo>
                  <a:lnTo>
                    <a:pt x="422" y="77"/>
                  </a:lnTo>
                  <a:lnTo>
                    <a:pt x="421" y="69"/>
                  </a:lnTo>
                  <a:lnTo>
                    <a:pt x="420" y="62"/>
                  </a:lnTo>
                  <a:lnTo>
                    <a:pt x="419" y="54"/>
                  </a:lnTo>
                  <a:lnTo>
                    <a:pt x="416" y="47"/>
                  </a:lnTo>
                  <a:lnTo>
                    <a:pt x="413" y="41"/>
                  </a:lnTo>
                  <a:lnTo>
                    <a:pt x="409" y="34"/>
                  </a:lnTo>
                  <a:lnTo>
                    <a:pt x="399" y="23"/>
                  </a:lnTo>
                  <a:lnTo>
                    <a:pt x="388" y="13"/>
                  </a:lnTo>
                  <a:lnTo>
                    <a:pt x="382" y="9"/>
                  </a:lnTo>
                  <a:lnTo>
                    <a:pt x="375" y="6"/>
                  </a:lnTo>
                  <a:lnTo>
                    <a:pt x="368" y="3"/>
                  </a:lnTo>
                  <a:lnTo>
                    <a:pt x="360" y="2"/>
                  </a:lnTo>
                  <a:lnTo>
                    <a:pt x="353" y="1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rgbClr val="303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6" name="Freeform 104"/>
            <p:cNvSpPr/>
            <p:nvPr/>
          </p:nvSpPr>
          <p:spPr bwMode="auto">
            <a:xfrm>
              <a:off x="4705350" y="5965826"/>
              <a:ext cx="222250" cy="80963"/>
            </a:xfrm>
            <a:custGeom>
              <a:avLst/>
              <a:gdLst>
                <a:gd name="T0" fmla="*/ 345 w 422"/>
                <a:gd name="T1" fmla="*/ 0 h 154"/>
                <a:gd name="T2" fmla="*/ 76 w 422"/>
                <a:gd name="T3" fmla="*/ 0 h 154"/>
                <a:gd name="T4" fmla="*/ 76 w 422"/>
                <a:gd name="T5" fmla="*/ 0 h 154"/>
                <a:gd name="T6" fmla="*/ 69 w 422"/>
                <a:gd name="T7" fmla="*/ 1 h 154"/>
                <a:gd name="T8" fmla="*/ 61 w 422"/>
                <a:gd name="T9" fmla="*/ 2 h 154"/>
                <a:gd name="T10" fmla="*/ 53 w 422"/>
                <a:gd name="T11" fmla="*/ 3 h 154"/>
                <a:gd name="T12" fmla="*/ 47 w 422"/>
                <a:gd name="T13" fmla="*/ 6 h 154"/>
                <a:gd name="T14" fmla="*/ 40 w 422"/>
                <a:gd name="T15" fmla="*/ 9 h 154"/>
                <a:gd name="T16" fmla="*/ 34 w 422"/>
                <a:gd name="T17" fmla="*/ 13 h 154"/>
                <a:gd name="T18" fmla="*/ 22 w 422"/>
                <a:gd name="T19" fmla="*/ 23 h 154"/>
                <a:gd name="T20" fmla="*/ 13 w 422"/>
                <a:gd name="T21" fmla="*/ 34 h 154"/>
                <a:gd name="T22" fmla="*/ 8 w 422"/>
                <a:gd name="T23" fmla="*/ 41 h 154"/>
                <a:gd name="T24" fmla="*/ 6 w 422"/>
                <a:gd name="T25" fmla="*/ 47 h 154"/>
                <a:gd name="T26" fmla="*/ 4 w 422"/>
                <a:gd name="T27" fmla="*/ 54 h 154"/>
                <a:gd name="T28" fmla="*/ 1 w 422"/>
                <a:gd name="T29" fmla="*/ 62 h 154"/>
                <a:gd name="T30" fmla="*/ 0 w 422"/>
                <a:gd name="T31" fmla="*/ 69 h 154"/>
                <a:gd name="T32" fmla="*/ 0 w 422"/>
                <a:gd name="T33" fmla="*/ 77 h 154"/>
                <a:gd name="T34" fmla="*/ 0 w 422"/>
                <a:gd name="T35" fmla="*/ 77 h 154"/>
                <a:gd name="T36" fmla="*/ 0 w 422"/>
                <a:gd name="T37" fmla="*/ 85 h 154"/>
                <a:gd name="T38" fmla="*/ 1 w 422"/>
                <a:gd name="T39" fmla="*/ 93 h 154"/>
                <a:gd name="T40" fmla="*/ 4 w 422"/>
                <a:gd name="T41" fmla="*/ 100 h 154"/>
                <a:gd name="T42" fmla="*/ 6 w 422"/>
                <a:gd name="T43" fmla="*/ 108 h 154"/>
                <a:gd name="T44" fmla="*/ 8 w 422"/>
                <a:gd name="T45" fmla="*/ 114 h 154"/>
                <a:gd name="T46" fmla="*/ 13 w 422"/>
                <a:gd name="T47" fmla="*/ 120 h 154"/>
                <a:gd name="T48" fmla="*/ 22 w 422"/>
                <a:gd name="T49" fmla="*/ 132 h 154"/>
                <a:gd name="T50" fmla="*/ 34 w 422"/>
                <a:gd name="T51" fmla="*/ 142 h 154"/>
                <a:gd name="T52" fmla="*/ 47 w 422"/>
                <a:gd name="T53" fmla="*/ 148 h 154"/>
                <a:gd name="T54" fmla="*/ 53 w 422"/>
                <a:gd name="T55" fmla="*/ 151 h 154"/>
                <a:gd name="T56" fmla="*/ 61 w 422"/>
                <a:gd name="T57" fmla="*/ 153 h 154"/>
                <a:gd name="T58" fmla="*/ 69 w 422"/>
                <a:gd name="T59" fmla="*/ 154 h 154"/>
                <a:gd name="T60" fmla="*/ 76 w 422"/>
                <a:gd name="T61" fmla="*/ 154 h 154"/>
                <a:gd name="T62" fmla="*/ 345 w 422"/>
                <a:gd name="T63" fmla="*/ 154 h 154"/>
                <a:gd name="T64" fmla="*/ 345 w 422"/>
                <a:gd name="T65" fmla="*/ 154 h 154"/>
                <a:gd name="T66" fmla="*/ 353 w 422"/>
                <a:gd name="T67" fmla="*/ 154 h 154"/>
                <a:gd name="T68" fmla="*/ 360 w 422"/>
                <a:gd name="T69" fmla="*/ 153 h 154"/>
                <a:gd name="T70" fmla="*/ 368 w 422"/>
                <a:gd name="T71" fmla="*/ 151 h 154"/>
                <a:gd name="T72" fmla="*/ 375 w 422"/>
                <a:gd name="T73" fmla="*/ 148 h 154"/>
                <a:gd name="T74" fmla="*/ 388 w 422"/>
                <a:gd name="T75" fmla="*/ 142 h 154"/>
                <a:gd name="T76" fmla="*/ 399 w 422"/>
                <a:gd name="T77" fmla="*/ 132 h 154"/>
                <a:gd name="T78" fmla="*/ 409 w 422"/>
                <a:gd name="T79" fmla="*/ 120 h 154"/>
                <a:gd name="T80" fmla="*/ 413 w 422"/>
                <a:gd name="T81" fmla="*/ 114 h 154"/>
                <a:gd name="T82" fmla="*/ 416 w 422"/>
                <a:gd name="T83" fmla="*/ 108 h 154"/>
                <a:gd name="T84" fmla="*/ 419 w 422"/>
                <a:gd name="T85" fmla="*/ 100 h 154"/>
                <a:gd name="T86" fmla="*/ 420 w 422"/>
                <a:gd name="T87" fmla="*/ 93 h 154"/>
                <a:gd name="T88" fmla="*/ 421 w 422"/>
                <a:gd name="T89" fmla="*/ 85 h 154"/>
                <a:gd name="T90" fmla="*/ 422 w 422"/>
                <a:gd name="T91" fmla="*/ 77 h 154"/>
                <a:gd name="T92" fmla="*/ 422 w 422"/>
                <a:gd name="T93" fmla="*/ 77 h 154"/>
                <a:gd name="T94" fmla="*/ 421 w 422"/>
                <a:gd name="T95" fmla="*/ 69 h 154"/>
                <a:gd name="T96" fmla="*/ 420 w 422"/>
                <a:gd name="T97" fmla="*/ 62 h 154"/>
                <a:gd name="T98" fmla="*/ 419 w 422"/>
                <a:gd name="T99" fmla="*/ 54 h 154"/>
                <a:gd name="T100" fmla="*/ 416 w 422"/>
                <a:gd name="T101" fmla="*/ 47 h 154"/>
                <a:gd name="T102" fmla="*/ 413 w 422"/>
                <a:gd name="T103" fmla="*/ 41 h 154"/>
                <a:gd name="T104" fmla="*/ 409 w 422"/>
                <a:gd name="T105" fmla="*/ 34 h 154"/>
                <a:gd name="T106" fmla="*/ 399 w 422"/>
                <a:gd name="T107" fmla="*/ 23 h 154"/>
                <a:gd name="T108" fmla="*/ 388 w 422"/>
                <a:gd name="T109" fmla="*/ 13 h 154"/>
                <a:gd name="T110" fmla="*/ 382 w 422"/>
                <a:gd name="T111" fmla="*/ 9 h 154"/>
                <a:gd name="T112" fmla="*/ 375 w 422"/>
                <a:gd name="T113" fmla="*/ 6 h 154"/>
                <a:gd name="T114" fmla="*/ 368 w 422"/>
                <a:gd name="T115" fmla="*/ 3 h 154"/>
                <a:gd name="T116" fmla="*/ 360 w 422"/>
                <a:gd name="T117" fmla="*/ 2 h 154"/>
                <a:gd name="T118" fmla="*/ 353 w 422"/>
                <a:gd name="T119" fmla="*/ 1 h 154"/>
                <a:gd name="T120" fmla="*/ 345 w 422"/>
                <a:gd name="T1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22" h="154">
                  <a:moveTo>
                    <a:pt x="345" y="0"/>
                  </a:moveTo>
                  <a:lnTo>
                    <a:pt x="76" y="0"/>
                  </a:lnTo>
                  <a:lnTo>
                    <a:pt x="76" y="0"/>
                  </a:lnTo>
                  <a:lnTo>
                    <a:pt x="69" y="1"/>
                  </a:lnTo>
                  <a:lnTo>
                    <a:pt x="61" y="2"/>
                  </a:lnTo>
                  <a:lnTo>
                    <a:pt x="53" y="3"/>
                  </a:lnTo>
                  <a:lnTo>
                    <a:pt x="47" y="6"/>
                  </a:lnTo>
                  <a:lnTo>
                    <a:pt x="40" y="9"/>
                  </a:lnTo>
                  <a:lnTo>
                    <a:pt x="34" y="13"/>
                  </a:lnTo>
                  <a:lnTo>
                    <a:pt x="22" y="23"/>
                  </a:lnTo>
                  <a:lnTo>
                    <a:pt x="13" y="34"/>
                  </a:lnTo>
                  <a:lnTo>
                    <a:pt x="8" y="41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1" y="62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5"/>
                  </a:lnTo>
                  <a:lnTo>
                    <a:pt x="1" y="93"/>
                  </a:lnTo>
                  <a:lnTo>
                    <a:pt x="4" y="100"/>
                  </a:lnTo>
                  <a:lnTo>
                    <a:pt x="6" y="108"/>
                  </a:lnTo>
                  <a:lnTo>
                    <a:pt x="8" y="114"/>
                  </a:lnTo>
                  <a:lnTo>
                    <a:pt x="13" y="120"/>
                  </a:lnTo>
                  <a:lnTo>
                    <a:pt x="22" y="132"/>
                  </a:lnTo>
                  <a:lnTo>
                    <a:pt x="34" y="142"/>
                  </a:lnTo>
                  <a:lnTo>
                    <a:pt x="47" y="148"/>
                  </a:lnTo>
                  <a:lnTo>
                    <a:pt x="53" y="151"/>
                  </a:lnTo>
                  <a:lnTo>
                    <a:pt x="61" y="153"/>
                  </a:lnTo>
                  <a:lnTo>
                    <a:pt x="69" y="154"/>
                  </a:lnTo>
                  <a:lnTo>
                    <a:pt x="76" y="154"/>
                  </a:lnTo>
                  <a:lnTo>
                    <a:pt x="345" y="154"/>
                  </a:lnTo>
                  <a:lnTo>
                    <a:pt x="345" y="154"/>
                  </a:lnTo>
                  <a:lnTo>
                    <a:pt x="353" y="154"/>
                  </a:lnTo>
                  <a:lnTo>
                    <a:pt x="360" y="153"/>
                  </a:lnTo>
                  <a:lnTo>
                    <a:pt x="368" y="151"/>
                  </a:lnTo>
                  <a:lnTo>
                    <a:pt x="375" y="148"/>
                  </a:lnTo>
                  <a:lnTo>
                    <a:pt x="388" y="142"/>
                  </a:lnTo>
                  <a:lnTo>
                    <a:pt x="399" y="132"/>
                  </a:lnTo>
                  <a:lnTo>
                    <a:pt x="409" y="120"/>
                  </a:lnTo>
                  <a:lnTo>
                    <a:pt x="413" y="114"/>
                  </a:lnTo>
                  <a:lnTo>
                    <a:pt x="416" y="108"/>
                  </a:lnTo>
                  <a:lnTo>
                    <a:pt x="419" y="100"/>
                  </a:lnTo>
                  <a:lnTo>
                    <a:pt x="420" y="93"/>
                  </a:lnTo>
                  <a:lnTo>
                    <a:pt x="421" y="85"/>
                  </a:lnTo>
                  <a:lnTo>
                    <a:pt x="422" y="77"/>
                  </a:lnTo>
                  <a:lnTo>
                    <a:pt x="422" y="77"/>
                  </a:lnTo>
                  <a:lnTo>
                    <a:pt x="421" y="69"/>
                  </a:lnTo>
                  <a:lnTo>
                    <a:pt x="420" y="62"/>
                  </a:lnTo>
                  <a:lnTo>
                    <a:pt x="419" y="54"/>
                  </a:lnTo>
                  <a:lnTo>
                    <a:pt x="416" y="47"/>
                  </a:lnTo>
                  <a:lnTo>
                    <a:pt x="413" y="41"/>
                  </a:lnTo>
                  <a:lnTo>
                    <a:pt x="409" y="34"/>
                  </a:lnTo>
                  <a:lnTo>
                    <a:pt x="399" y="23"/>
                  </a:lnTo>
                  <a:lnTo>
                    <a:pt x="388" y="13"/>
                  </a:lnTo>
                  <a:lnTo>
                    <a:pt x="382" y="9"/>
                  </a:lnTo>
                  <a:lnTo>
                    <a:pt x="375" y="6"/>
                  </a:lnTo>
                  <a:lnTo>
                    <a:pt x="368" y="3"/>
                  </a:lnTo>
                  <a:lnTo>
                    <a:pt x="360" y="2"/>
                  </a:lnTo>
                  <a:lnTo>
                    <a:pt x="353" y="1"/>
                  </a:lnTo>
                  <a:lnTo>
                    <a:pt x="3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7" name="Freeform 105"/>
            <p:cNvSpPr/>
            <p:nvPr/>
          </p:nvSpPr>
          <p:spPr bwMode="auto">
            <a:xfrm>
              <a:off x="4587875" y="5965826"/>
              <a:ext cx="93663" cy="80963"/>
            </a:xfrm>
            <a:custGeom>
              <a:avLst/>
              <a:gdLst>
                <a:gd name="T0" fmla="*/ 76 w 177"/>
                <a:gd name="T1" fmla="*/ 154 h 154"/>
                <a:gd name="T2" fmla="*/ 101 w 177"/>
                <a:gd name="T3" fmla="*/ 154 h 154"/>
                <a:gd name="T4" fmla="*/ 101 w 177"/>
                <a:gd name="T5" fmla="*/ 154 h 154"/>
                <a:gd name="T6" fmla="*/ 108 w 177"/>
                <a:gd name="T7" fmla="*/ 154 h 154"/>
                <a:gd name="T8" fmla="*/ 116 w 177"/>
                <a:gd name="T9" fmla="*/ 153 h 154"/>
                <a:gd name="T10" fmla="*/ 124 w 177"/>
                <a:gd name="T11" fmla="*/ 151 h 154"/>
                <a:gd name="T12" fmla="*/ 130 w 177"/>
                <a:gd name="T13" fmla="*/ 148 h 154"/>
                <a:gd name="T14" fmla="*/ 137 w 177"/>
                <a:gd name="T15" fmla="*/ 145 h 154"/>
                <a:gd name="T16" fmla="*/ 143 w 177"/>
                <a:gd name="T17" fmla="*/ 142 h 154"/>
                <a:gd name="T18" fmla="*/ 155 w 177"/>
                <a:gd name="T19" fmla="*/ 132 h 154"/>
                <a:gd name="T20" fmla="*/ 164 w 177"/>
                <a:gd name="T21" fmla="*/ 120 h 154"/>
                <a:gd name="T22" fmla="*/ 169 w 177"/>
                <a:gd name="T23" fmla="*/ 114 h 154"/>
                <a:gd name="T24" fmla="*/ 171 w 177"/>
                <a:gd name="T25" fmla="*/ 108 h 154"/>
                <a:gd name="T26" fmla="*/ 174 w 177"/>
                <a:gd name="T27" fmla="*/ 100 h 154"/>
                <a:gd name="T28" fmla="*/ 176 w 177"/>
                <a:gd name="T29" fmla="*/ 93 h 154"/>
                <a:gd name="T30" fmla="*/ 177 w 177"/>
                <a:gd name="T31" fmla="*/ 85 h 154"/>
                <a:gd name="T32" fmla="*/ 177 w 177"/>
                <a:gd name="T33" fmla="*/ 77 h 154"/>
                <a:gd name="T34" fmla="*/ 177 w 177"/>
                <a:gd name="T35" fmla="*/ 77 h 154"/>
                <a:gd name="T36" fmla="*/ 177 w 177"/>
                <a:gd name="T37" fmla="*/ 69 h 154"/>
                <a:gd name="T38" fmla="*/ 176 w 177"/>
                <a:gd name="T39" fmla="*/ 62 h 154"/>
                <a:gd name="T40" fmla="*/ 174 w 177"/>
                <a:gd name="T41" fmla="*/ 54 h 154"/>
                <a:gd name="T42" fmla="*/ 171 w 177"/>
                <a:gd name="T43" fmla="*/ 47 h 154"/>
                <a:gd name="T44" fmla="*/ 164 w 177"/>
                <a:gd name="T45" fmla="*/ 34 h 154"/>
                <a:gd name="T46" fmla="*/ 155 w 177"/>
                <a:gd name="T47" fmla="*/ 23 h 154"/>
                <a:gd name="T48" fmla="*/ 143 w 177"/>
                <a:gd name="T49" fmla="*/ 13 h 154"/>
                <a:gd name="T50" fmla="*/ 130 w 177"/>
                <a:gd name="T51" fmla="*/ 6 h 154"/>
                <a:gd name="T52" fmla="*/ 124 w 177"/>
                <a:gd name="T53" fmla="*/ 3 h 154"/>
                <a:gd name="T54" fmla="*/ 116 w 177"/>
                <a:gd name="T55" fmla="*/ 2 h 154"/>
                <a:gd name="T56" fmla="*/ 108 w 177"/>
                <a:gd name="T57" fmla="*/ 1 h 154"/>
                <a:gd name="T58" fmla="*/ 101 w 177"/>
                <a:gd name="T59" fmla="*/ 0 h 154"/>
                <a:gd name="T60" fmla="*/ 76 w 177"/>
                <a:gd name="T61" fmla="*/ 0 h 154"/>
                <a:gd name="T62" fmla="*/ 76 w 177"/>
                <a:gd name="T63" fmla="*/ 0 h 154"/>
                <a:gd name="T64" fmla="*/ 69 w 177"/>
                <a:gd name="T65" fmla="*/ 1 h 154"/>
                <a:gd name="T66" fmla="*/ 61 w 177"/>
                <a:gd name="T67" fmla="*/ 2 h 154"/>
                <a:gd name="T68" fmla="*/ 53 w 177"/>
                <a:gd name="T69" fmla="*/ 3 h 154"/>
                <a:gd name="T70" fmla="*/ 46 w 177"/>
                <a:gd name="T71" fmla="*/ 6 h 154"/>
                <a:gd name="T72" fmla="*/ 34 w 177"/>
                <a:gd name="T73" fmla="*/ 13 h 154"/>
                <a:gd name="T74" fmla="*/ 22 w 177"/>
                <a:gd name="T75" fmla="*/ 23 h 154"/>
                <a:gd name="T76" fmla="*/ 12 w 177"/>
                <a:gd name="T77" fmla="*/ 34 h 154"/>
                <a:gd name="T78" fmla="*/ 6 w 177"/>
                <a:gd name="T79" fmla="*/ 47 h 154"/>
                <a:gd name="T80" fmla="*/ 2 w 177"/>
                <a:gd name="T81" fmla="*/ 54 h 154"/>
                <a:gd name="T82" fmla="*/ 1 w 177"/>
                <a:gd name="T83" fmla="*/ 62 h 154"/>
                <a:gd name="T84" fmla="*/ 0 w 177"/>
                <a:gd name="T85" fmla="*/ 69 h 154"/>
                <a:gd name="T86" fmla="*/ 0 w 177"/>
                <a:gd name="T87" fmla="*/ 77 h 154"/>
                <a:gd name="T88" fmla="*/ 0 w 177"/>
                <a:gd name="T89" fmla="*/ 77 h 154"/>
                <a:gd name="T90" fmla="*/ 0 w 177"/>
                <a:gd name="T91" fmla="*/ 85 h 154"/>
                <a:gd name="T92" fmla="*/ 1 w 177"/>
                <a:gd name="T93" fmla="*/ 93 h 154"/>
                <a:gd name="T94" fmla="*/ 2 w 177"/>
                <a:gd name="T95" fmla="*/ 100 h 154"/>
                <a:gd name="T96" fmla="*/ 6 w 177"/>
                <a:gd name="T97" fmla="*/ 108 h 154"/>
                <a:gd name="T98" fmla="*/ 8 w 177"/>
                <a:gd name="T99" fmla="*/ 114 h 154"/>
                <a:gd name="T100" fmla="*/ 12 w 177"/>
                <a:gd name="T101" fmla="*/ 120 h 154"/>
                <a:gd name="T102" fmla="*/ 22 w 177"/>
                <a:gd name="T103" fmla="*/ 132 h 154"/>
                <a:gd name="T104" fmla="*/ 34 w 177"/>
                <a:gd name="T105" fmla="*/ 142 h 154"/>
                <a:gd name="T106" fmla="*/ 40 w 177"/>
                <a:gd name="T107" fmla="*/ 145 h 154"/>
                <a:gd name="T108" fmla="*/ 46 w 177"/>
                <a:gd name="T109" fmla="*/ 148 h 154"/>
                <a:gd name="T110" fmla="*/ 53 w 177"/>
                <a:gd name="T111" fmla="*/ 151 h 154"/>
                <a:gd name="T112" fmla="*/ 61 w 177"/>
                <a:gd name="T113" fmla="*/ 153 h 154"/>
                <a:gd name="T114" fmla="*/ 69 w 177"/>
                <a:gd name="T115" fmla="*/ 154 h 154"/>
                <a:gd name="T116" fmla="*/ 76 w 177"/>
                <a:gd name="T117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7" h="154">
                  <a:moveTo>
                    <a:pt x="76" y="154"/>
                  </a:moveTo>
                  <a:lnTo>
                    <a:pt x="101" y="154"/>
                  </a:lnTo>
                  <a:lnTo>
                    <a:pt x="101" y="154"/>
                  </a:lnTo>
                  <a:lnTo>
                    <a:pt x="108" y="154"/>
                  </a:lnTo>
                  <a:lnTo>
                    <a:pt x="116" y="153"/>
                  </a:lnTo>
                  <a:lnTo>
                    <a:pt x="124" y="151"/>
                  </a:lnTo>
                  <a:lnTo>
                    <a:pt x="130" y="148"/>
                  </a:lnTo>
                  <a:lnTo>
                    <a:pt x="137" y="145"/>
                  </a:lnTo>
                  <a:lnTo>
                    <a:pt x="143" y="142"/>
                  </a:lnTo>
                  <a:lnTo>
                    <a:pt x="155" y="132"/>
                  </a:lnTo>
                  <a:lnTo>
                    <a:pt x="164" y="120"/>
                  </a:lnTo>
                  <a:lnTo>
                    <a:pt x="169" y="114"/>
                  </a:lnTo>
                  <a:lnTo>
                    <a:pt x="171" y="108"/>
                  </a:lnTo>
                  <a:lnTo>
                    <a:pt x="174" y="100"/>
                  </a:lnTo>
                  <a:lnTo>
                    <a:pt x="176" y="93"/>
                  </a:lnTo>
                  <a:lnTo>
                    <a:pt x="177" y="85"/>
                  </a:lnTo>
                  <a:lnTo>
                    <a:pt x="177" y="77"/>
                  </a:lnTo>
                  <a:lnTo>
                    <a:pt x="177" y="77"/>
                  </a:lnTo>
                  <a:lnTo>
                    <a:pt x="177" y="69"/>
                  </a:lnTo>
                  <a:lnTo>
                    <a:pt x="176" y="62"/>
                  </a:lnTo>
                  <a:lnTo>
                    <a:pt x="174" y="54"/>
                  </a:lnTo>
                  <a:lnTo>
                    <a:pt x="171" y="47"/>
                  </a:lnTo>
                  <a:lnTo>
                    <a:pt x="164" y="34"/>
                  </a:lnTo>
                  <a:lnTo>
                    <a:pt x="155" y="23"/>
                  </a:lnTo>
                  <a:lnTo>
                    <a:pt x="143" y="13"/>
                  </a:lnTo>
                  <a:lnTo>
                    <a:pt x="130" y="6"/>
                  </a:lnTo>
                  <a:lnTo>
                    <a:pt x="124" y="3"/>
                  </a:lnTo>
                  <a:lnTo>
                    <a:pt x="116" y="2"/>
                  </a:lnTo>
                  <a:lnTo>
                    <a:pt x="108" y="1"/>
                  </a:lnTo>
                  <a:lnTo>
                    <a:pt x="101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69" y="1"/>
                  </a:lnTo>
                  <a:lnTo>
                    <a:pt x="61" y="2"/>
                  </a:lnTo>
                  <a:lnTo>
                    <a:pt x="53" y="3"/>
                  </a:lnTo>
                  <a:lnTo>
                    <a:pt x="46" y="6"/>
                  </a:lnTo>
                  <a:lnTo>
                    <a:pt x="34" y="13"/>
                  </a:lnTo>
                  <a:lnTo>
                    <a:pt x="22" y="23"/>
                  </a:lnTo>
                  <a:lnTo>
                    <a:pt x="12" y="34"/>
                  </a:lnTo>
                  <a:lnTo>
                    <a:pt x="6" y="47"/>
                  </a:lnTo>
                  <a:lnTo>
                    <a:pt x="2" y="54"/>
                  </a:lnTo>
                  <a:lnTo>
                    <a:pt x="1" y="62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5"/>
                  </a:lnTo>
                  <a:lnTo>
                    <a:pt x="1" y="93"/>
                  </a:lnTo>
                  <a:lnTo>
                    <a:pt x="2" y="100"/>
                  </a:lnTo>
                  <a:lnTo>
                    <a:pt x="6" y="108"/>
                  </a:lnTo>
                  <a:lnTo>
                    <a:pt x="8" y="114"/>
                  </a:lnTo>
                  <a:lnTo>
                    <a:pt x="12" y="120"/>
                  </a:lnTo>
                  <a:lnTo>
                    <a:pt x="22" y="132"/>
                  </a:lnTo>
                  <a:lnTo>
                    <a:pt x="34" y="142"/>
                  </a:lnTo>
                  <a:lnTo>
                    <a:pt x="40" y="145"/>
                  </a:lnTo>
                  <a:lnTo>
                    <a:pt x="46" y="148"/>
                  </a:lnTo>
                  <a:lnTo>
                    <a:pt x="53" y="151"/>
                  </a:lnTo>
                  <a:lnTo>
                    <a:pt x="61" y="153"/>
                  </a:lnTo>
                  <a:lnTo>
                    <a:pt x="69" y="154"/>
                  </a:lnTo>
                  <a:lnTo>
                    <a:pt x="76" y="154"/>
                  </a:lnTo>
                  <a:close/>
                </a:path>
              </a:pathLst>
            </a:custGeom>
            <a:solidFill>
              <a:srgbClr val="303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8" name="Freeform 106"/>
            <p:cNvSpPr/>
            <p:nvPr/>
          </p:nvSpPr>
          <p:spPr bwMode="auto">
            <a:xfrm>
              <a:off x="4587875" y="5965826"/>
              <a:ext cx="93663" cy="80963"/>
            </a:xfrm>
            <a:custGeom>
              <a:avLst/>
              <a:gdLst>
                <a:gd name="T0" fmla="*/ 76 w 177"/>
                <a:gd name="T1" fmla="*/ 154 h 154"/>
                <a:gd name="T2" fmla="*/ 101 w 177"/>
                <a:gd name="T3" fmla="*/ 154 h 154"/>
                <a:gd name="T4" fmla="*/ 101 w 177"/>
                <a:gd name="T5" fmla="*/ 154 h 154"/>
                <a:gd name="T6" fmla="*/ 108 w 177"/>
                <a:gd name="T7" fmla="*/ 154 h 154"/>
                <a:gd name="T8" fmla="*/ 116 w 177"/>
                <a:gd name="T9" fmla="*/ 153 h 154"/>
                <a:gd name="T10" fmla="*/ 124 w 177"/>
                <a:gd name="T11" fmla="*/ 151 h 154"/>
                <a:gd name="T12" fmla="*/ 130 w 177"/>
                <a:gd name="T13" fmla="*/ 148 h 154"/>
                <a:gd name="T14" fmla="*/ 137 w 177"/>
                <a:gd name="T15" fmla="*/ 145 h 154"/>
                <a:gd name="T16" fmla="*/ 143 w 177"/>
                <a:gd name="T17" fmla="*/ 142 h 154"/>
                <a:gd name="T18" fmla="*/ 155 w 177"/>
                <a:gd name="T19" fmla="*/ 132 h 154"/>
                <a:gd name="T20" fmla="*/ 164 w 177"/>
                <a:gd name="T21" fmla="*/ 120 h 154"/>
                <a:gd name="T22" fmla="*/ 169 w 177"/>
                <a:gd name="T23" fmla="*/ 114 h 154"/>
                <a:gd name="T24" fmla="*/ 171 w 177"/>
                <a:gd name="T25" fmla="*/ 108 h 154"/>
                <a:gd name="T26" fmla="*/ 174 w 177"/>
                <a:gd name="T27" fmla="*/ 100 h 154"/>
                <a:gd name="T28" fmla="*/ 176 w 177"/>
                <a:gd name="T29" fmla="*/ 93 h 154"/>
                <a:gd name="T30" fmla="*/ 177 w 177"/>
                <a:gd name="T31" fmla="*/ 85 h 154"/>
                <a:gd name="T32" fmla="*/ 177 w 177"/>
                <a:gd name="T33" fmla="*/ 77 h 154"/>
                <a:gd name="T34" fmla="*/ 177 w 177"/>
                <a:gd name="T35" fmla="*/ 77 h 154"/>
                <a:gd name="T36" fmla="*/ 177 w 177"/>
                <a:gd name="T37" fmla="*/ 69 h 154"/>
                <a:gd name="T38" fmla="*/ 176 w 177"/>
                <a:gd name="T39" fmla="*/ 62 h 154"/>
                <a:gd name="T40" fmla="*/ 174 w 177"/>
                <a:gd name="T41" fmla="*/ 54 h 154"/>
                <a:gd name="T42" fmla="*/ 171 w 177"/>
                <a:gd name="T43" fmla="*/ 47 h 154"/>
                <a:gd name="T44" fmla="*/ 164 w 177"/>
                <a:gd name="T45" fmla="*/ 34 h 154"/>
                <a:gd name="T46" fmla="*/ 155 w 177"/>
                <a:gd name="T47" fmla="*/ 23 h 154"/>
                <a:gd name="T48" fmla="*/ 143 w 177"/>
                <a:gd name="T49" fmla="*/ 13 h 154"/>
                <a:gd name="T50" fmla="*/ 130 w 177"/>
                <a:gd name="T51" fmla="*/ 6 h 154"/>
                <a:gd name="T52" fmla="*/ 124 w 177"/>
                <a:gd name="T53" fmla="*/ 3 h 154"/>
                <a:gd name="T54" fmla="*/ 116 w 177"/>
                <a:gd name="T55" fmla="*/ 2 h 154"/>
                <a:gd name="T56" fmla="*/ 108 w 177"/>
                <a:gd name="T57" fmla="*/ 1 h 154"/>
                <a:gd name="T58" fmla="*/ 101 w 177"/>
                <a:gd name="T59" fmla="*/ 0 h 154"/>
                <a:gd name="T60" fmla="*/ 76 w 177"/>
                <a:gd name="T61" fmla="*/ 0 h 154"/>
                <a:gd name="T62" fmla="*/ 76 w 177"/>
                <a:gd name="T63" fmla="*/ 0 h 154"/>
                <a:gd name="T64" fmla="*/ 69 w 177"/>
                <a:gd name="T65" fmla="*/ 1 h 154"/>
                <a:gd name="T66" fmla="*/ 61 w 177"/>
                <a:gd name="T67" fmla="*/ 2 h 154"/>
                <a:gd name="T68" fmla="*/ 53 w 177"/>
                <a:gd name="T69" fmla="*/ 3 h 154"/>
                <a:gd name="T70" fmla="*/ 46 w 177"/>
                <a:gd name="T71" fmla="*/ 6 h 154"/>
                <a:gd name="T72" fmla="*/ 34 w 177"/>
                <a:gd name="T73" fmla="*/ 13 h 154"/>
                <a:gd name="T74" fmla="*/ 22 w 177"/>
                <a:gd name="T75" fmla="*/ 23 h 154"/>
                <a:gd name="T76" fmla="*/ 12 w 177"/>
                <a:gd name="T77" fmla="*/ 34 h 154"/>
                <a:gd name="T78" fmla="*/ 6 w 177"/>
                <a:gd name="T79" fmla="*/ 47 h 154"/>
                <a:gd name="T80" fmla="*/ 2 w 177"/>
                <a:gd name="T81" fmla="*/ 54 h 154"/>
                <a:gd name="T82" fmla="*/ 1 w 177"/>
                <a:gd name="T83" fmla="*/ 62 h 154"/>
                <a:gd name="T84" fmla="*/ 0 w 177"/>
                <a:gd name="T85" fmla="*/ 69 h 154"/>
                <a:gd name="T86" fmla="*/ 0 w 177"/>
                <a:gd name="T87" fmla="*/ 77 h 154"/>
                <a:gd name="T88" fmla="*/ 0 w 177"/>
                <a:gd name="T89" fmla="*/ 77 h 154"/>
                <a:gd name="T90" fmla="*/ 0 w 177"/>
                <a:gd name="T91" fmla="*/ 85 h 154"/>
                <a:gd name="T92" fmla="*/ 1 w 177"/>
                <a:gd name="T93" fmla="*/ 93 h 154"/>
                <a:gd name="T94" fmla="*/ 2 w 177"/>
                <a:gd name="T95" fmla="*/ 100 h 154"/>
                <a:gd name="T96" fmla="*/ 6 w 177"/>
                <a:gd name="T97" fmla="*/ 108 h 154"/>
                <a:gd name="T98" fmla="*/ 8 w 177"/>
                <a:gd name="T99" fmla="*/ 114 h 154"/>
                <a:gd name="T100" fmla="*/ 12 w 177"/>
                <a:gd name="T101" fmla="*/ 120 h 154"/>
                <a:gd name="T102" fmla="*/ 22 w 177"/>
                <a:gd name="T103" fmla="*/ 132 h 154"/>
                <a:gd name="T104" fmla="*/ 34 w 177"/>
                <a:gd name="T105" fmla="*/ 142 h 154"/>
                <a:gd name="T106" fmla="*/ 40 w 177"/>
                <a:gd name="T107" fmla="*/ 145 h 154"/>
                <a:gd name="T108" fmla="*/ 46 w 177"/>
                <a:gd name="T109" fmla="*/ 148 h 154"/>
                <a:gd name="T110" fmla="*/ 53 w 177"/>
                <a:gd name="T111" fmla="*/ 151 h 154"/>
                <a:gd name="T112" fmla="*/ 61 w 177"/>
                <a:gd name="T113" fmla="*/ 153 h 154"/>
                <a:gd name="T114" fmla="*/ 69 w 177"/>
                <a:gd name="T115" fmla="*/ 154 h 154"/>
                <a:gd name="T116" fmla="*/ 76 w 177"/>
                <a:gd name="T117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7" h="154">
                  <a:moveTo>
                    <a:pt x="76" y="154"/>
                  </a:moveTo>
                  <a:lnTo>
                    <a:pt x="101" y="154"/>
                  </a:lnTo>
                  <a:lnTo>
                    <a:pt x="101" y="154"/>
                  </a:lnTo>
                  <a:lnTo>
                    <a:pt x="108" y="154"/>
                  </a:lnTo>
                  <a:lnTo>
                    <a:pt x="116" y="153"/>
                  </a:lnTo>
                  <a:lnTo>
                    <a:pt x="124" y="151"/>
                  </a:lnTo>
                  <a:lnTo>
                    <a:pt x="130" y="148"/>
                  </a:lnTo>
                  <a:lnTo>
                    <a:pt x="137" y="145"/>
                  </a:lnTo>
                  <a:lnTo>
                    <a:pt x="143" y="142"/>
                  </a:lnTo>
                  <a:lnTo>
                    <a:pt x="155" y="132"/>
                  </a:lnTo>
                  <a:lnTo>
                    <a:pt x="164" y="120"/>
                  </a:lnTo>
                  <a:lnTo>
                    <a:pt x="169" y="114"/>
                  </a:lnTo>
                  <a:lnTo>
                    <a:pt x="171" y="108"/>
                  </a:lnTo>
                  <a:lnTo>
                    <a:pt x="174" y="100"/>
                  </a:lnTo>
                  <a:lnTo>
                    <a:pt x="176" y="93"/>
                  </a:lnTo>
                  <a:lnTo>
                    <a:pt x="177" y="85"/>
                  </a:lnTo>
                  <a:lnTo>
                    <a:pt x="177" y="77"/>
                  </a:lnTo>
                  <a:lnTo>
                    <a:pt x="177" y="77"/>
                  </a:lnTo>
                  <a:lnTo>
                    <a:pt x="177" y="69"/>
                  </a:lnTo>
                  <a:lnTo>
                    <a:pt x="176" y="62"/>
                  </a:lnTo>
                  <a:lnTo>
                    <a:pt x="174" y="54"/>
                  </a:lnTo>
                  <a:lnTo>
                    <a:pt x="171" y="47"/>
                  </a:lnTo>
                  <a:lnTo>
                    <a:pt x="164" y="34"/>
                  </a:lnTo>
                  <a:lnTo>
                    <a:pt x="155" y="23"/>
                  </a:lnTo>
                  <a:lnTo>
                    <a:pt x="143" y="13"/>
                  </a:lnTo>
                  <a:lnTo>
                    <a:pt x="130" y="6"/>
                  </a:lnTo>
                  <a:lnTo>
                    <a:pt x="124" y="3"/>
                  </a:lnTo>
                  <a:lnTo>
                    <a:pt x="116" y="2"/>
                  </a:lnTo>
                  <a:lnTo>
                    <a:pt x="108" y="1"/>
                  </a:lnTo>
                  <a:lnTo>
                    <a:pt x="101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69" y="1"/>
                  </a:lnTo>
                  <a:lnTo>
                    <a:pt x="61" y="2"/>
                  </a:lnTo>
                  <a:lnTo>
                    <a:pt x="53" y="3"/>
                  </a:lnTo>
                  <a:lnTo>
                    <a:pt x="46" y="6"/>
                  </a:lnTo>
                  <a:lnTo>
                    <a:pt x="34" y="13"/>
                  </a:lnTo>
                  <a:lnTo>
                    <a:pt x="22" y="23"/>
                  </a:lnTo>
                  <a:lnTo>
                    <a:pt x="12" y="34"/>
                  </a:lnTo>
                  <a:lnTo>
                    <a:pt x="6" y="47"/>
                  </a:lnTo>
                  <a:lnTo>
                    <a:pt x="2" y="54"/>
                  </a:lnTo>
                  <a:lnTo>
                    <a:pt x="1" y="62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5"/>
                  </a:lnTo>
                  <a:lnTo>
                    <a:pt x="1" y="93"/>
                  </a:lnTo>
                  <a:lnTo>
                    <a:pt x="2" y="100"/>
                  </a:lnTo>
                  <a:lnTo>
                    <a:pt x="6" y="108"/>
                  </a:lnTo>
                  <a:lnTo>
                    <a:pt x="8" y="114"/>
                  </a:lnTo>
                  <a:lnTo>
                    <a:pt x="12" y="120"/>
                  </a:lnTo>
                  <a:lnTo>
                    <a:pt x="22" y="132"/>
                  </a:lnTo>
                  <a:lnTo>
                    <a:pt x="34" y="142"/>
                  </a:lnTo>
                  <a:lnTo>
                    <a:pt x="40" y="145"/>
                  </a:lnTo>
                  <a:lnTo>
                    <a:pt x="46" y="148"/>
                  </a:lnTo>
                  <a:lnTo>
                    <a:pt x="53" y="151"/>
                  </a:lnTo>
                  <a:lnTo>
                    <a:pt x="61" y="153"/>
                  </a:lnTo>
                  <a:lnTo>
                    <a:pt x="69" y="154"/>
                  </a:lnTo>
                  <a:lnTo>
                    <a:pt x="76" y="1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9" name="Freeform 107"/>
            <p:cNvSpPr/>
            <p:nvPr/>
          </p:nvSpPr>
          <p:spPr bwMode="auto">
            <a:xfrm>
              <a:off x="10204450" y="4795838"/>
              <a:ext cx="28575" cy="28575"/>
            </a:xfrm>
            <a:custGeom>
              <a:avLst/>
              <a:gdLst>
                <a:gd name="T0" fmla="*/ 3 w 53"/>
                <a:gd name="T1" fmla="*/ 21 h 54"/>
                <a:gd name="T2" fmla="*/ 33 w 53"/>
                <a:gd name="T3" fmla="*/ 50 h 54"/>
                <a:gd name="T4" fmla="*/ 33 w 53"/>
                <a:gd name="T5" fmla="*/ 50 h 54"/>
                <a:gd name="T6" fmla="*/ 36 w 53"/>
                <a:gd name="T7" fmla="*/ 52 h 54"/>
                <a:gd name="T8" fmla="*/ 41 w 53"/>
                <a:gd name="T9" fmla="*/ 54 h 54"/>
                <a:gd name="T10" fmla="*/ 46 w 53"/>
                <a:gd name="T11" fmla="*/ 52 h 54"/>
                <a:gd name="T12" fmla="*/ 50 w 53"/>
                <a:gd name="T13" fmla="*/ 50 h 54"/>
                <a:gd name="T14" fmla="*/ 50 w 53"/>
                <a:gd name="T15" fmla="*/ 50 h 54"/>
                <a:gd name="T16" fmla="*/ 52 w 53"/>
                <a:gd name="T17" fmla="*/ 46 h 54"/>
                <a:gd name="T18" fmla="*/ 53 w 53"/>
                <a:gd name="T19" fmla="*/ 41 h 54"/>
                <a:gd name="T20" fmla="*/ 52 w 53"/>
                <a:gd name="T21" fmla="*/ 37 h 54"/>
                <a:gd name="T22" fmla="*/ 50 w 53"/>
                <a:gd name="T23" fmla="*/ 33 h 54"/>
                <a:gd name="T24" fmla="*/ 50 w 53"/>
                <a:gd name="T25" fmla="*/ 33 h 54"/>
                <a:gd name="T26" fmla="*/ 20 w 53"/>
                <a:gd name="T27" fmla="*/ 4 h 54"/>
                <a:gd name="T28" fmla="*/ 20 w 53"/>
                <a:gd name="T29" fmla="*/ 4 h 54"/>
                <a:gd name="T30" fmla="*/ 16 w 53"/>
                <a:gd name="T31" fmla="*/ 1 h 54"/>
                <a:gd name="T32" fmla="*/ 12 w 53"/>
                <a:gd name="T33" fmla="*/ 0 h 54"/>
                <a:gd name="T34" fmla="*/ 7 w 53"/>
                <a:gd name="T35" fmla="*/ 1 h 54"/>
                <a:gd name="T36" fmla="*/ 3 w 53"/>
                <a:gd name="T37" fmla="*/ 4 h 54"/>
                <a:gd name="T38" fmla="*/ 3 w 53"/>
                <a:gd name="T39" fmla="*/ 4 h 54"/>
                <a:gd name="T40" fmla="*/ 1 w 53"/>
                <a:gd name="T41" fmla="*/ 7 h 54"/>
                <a:gd name="T42" fmla="*/ 0 w 53"/>
                <a:gd name="T43" fmla="*/ 12 h 54"/>
                <a:gd name="T44" fmla="*/ 1 w 53"/>
                <a:gd name="T45" fmla="*/ 16 h 54"/>
                <a:gd name="T46" fmla="*/ 3 w 53"/>
                <a:gd name="T47" fmla="*/ 2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" h="54">
                  <a:moveTo>
                    <a:pt x="3" y="21"/>
                  </a:moveTo>
                  <a:lnTo>
                    <a:pt x="33" y="50"/>
                  </a:lnTo>
                  <a:lnTo>
                    <a:pt x="33" y="50"/>
                  </a:lnTo>
                  <a:lnTo>
                    <a:pt x="36" y="52"/>
                  </a:lnTo>
                  <a:lnTo>
                    <a:pt x="41" y="54"/>
                  </a:lnTo>
                  <a:lnTo>
                    <a:pt x="46" y="52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2" y="46"/>
                  </a:lnTo>
                  <a:lnTo>
                    <a:pt x="53" y="41"/>
                  </a:lnTo>
                  <a:lnTo>
                    <a:pt x="52" y="37"/>
                  </a:lnTo>
                  <a:lnTo>
                    <a:pt x="50" y="33"/>
                  </a:lnTo>
                  <a:lnTo>
                    <a:pt x="50" y="33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3" y="21"/>
                  </a:lnTo>
                  <a:close/>
                </a:path>
              </a:pathLst>
            </a:custGeom>
            <a:solidFill>
              <a:srgbClr val="BDB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1" name="Freeform 108"/>
            <p:cNvSpPr/>
            <p:nvPr/>
          </p:nvSpPr>
          <p:spPr bwMode="auto">
            <a:xfrm>
              <a:off x="10204450" y="4795838"/>
              <a:ext cx="28575" cy="28575"/>
            </a:xfrm>
            <a:custGeom>
              <a:avLst/>
              <a:gdLst>
                <a:gd name="T0" fmla="*/ 3 w 53"/>
                <a:gd name="T1" fmla="*/ 21 h 54"/>
                <a:gd name="T2" fmla="*/ 33 w 53"/>
                <a:gd name="T3" fmla="*/ 50 h 54"/>
                <a:gd name="T4" fmla="*/ 33 w 53"/>
                <a:gd name="T5" fmla="*/ 50 h 54"/>
                <a:gd name="T6" fmla="*/ 36 w 53"/>
                <a:gd name="T7" fmla="*/ 52 h 54"/>
                <a:gd name="T8" fmla="*/ 41 w 53"/>
                <a:gd name="T9" fmla="*/ 54 h 54"/>
                <a:gd name="T10" fmla="*/ 46 w 53"/>
                <a:gd name="T11" fmla="*/ 52 h 54"/>
                <a:gd name="T12" fmla="*/ 50 w 53"/>
                <a:gd name="T13" fmla="*/ 50 h 54"/>
                <a:gd name="T14" fmla="*/ 50 w 53"/>
                <a:gd name="T15" fmla="*/ 50 h 54"/>
                <a:gd name="T16" fmla="*/ 52 w 53"/>
                <a:gd name="T17" fmla="*/ 46 h 54"/>
                <a:gd name="T18" fmla="*/ 53 w 53"/>
                <a:gd name="T19" fmla="*/ 41 h 54"/>
                <a:gd name="T20" fmla="*/ 52 w 53"/>
                <a:gd name="T21" fmla="*/ 37 h 54"/>
                <a:gd name="T22" fmla="*/ 50 w 53"/>
                <a:gd name="T23" fmla="*/ 33 h 54"/>
                <a:gd name="T24" fmla="*/ 50 w 53"/>
                <a:gd name="T25" fmla="*/ 33 h 54"/>
                <a:gd name="T26" fmla="*/ 20 w 53"/>
                <a:gd name="T27" fmla="*/ 4 h 54"/>
                <a:gd name="T28" fmla="*/ 20 w 53"/>
                <a:gd name="T29" fmla="*/ 4 h 54"/>
                <a:gd name="T30" fmla="*/ 16 w 53"/>
                <a:gd name="T31" fmla="*/ 1 h 54"/>
                <a:gd name="T32" fmla="*/ 12 w 53"/>
                <a:gd name="T33" fmla="*/ 0 h 54"/>
                <a:gd name="T34" fmla="*/ 7 w 53"/>
                <a:gd name="T35" fmla="*/ 1 h 54"/>
                <a:gd name="T36" fmla="*/ 3 w 53"/>
                <a:gd name="T37" fmla="*/ 4 h 54"/>
                <a:gd name="T38" fmla="*/ 3 w 53"/>
                <a:gd name="T39" fmla="*/ 4 h 54"/>
                <a:gd name="T40" fmla="*/ 1 w 53"/>
                <a:gd name="T41" fmla="*/ 7 h 54"/>
                <a:gd name="T42" fmla="*/ 0 w 53"/>
                <a:gd name="T43" fmla="*/ 12 h 54"/>
                <a:gd name="T44" fmla="*/ 1 w 53"/>
                <a:gd name="T45" fmla="*/ 16 h 54"/>
                <a:gd name="T46" fmla="*/ 3 w 53"/>
                <a:gd name="T47" fmla="*/ 2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" h="54">
                  <a:moveTo>
                    <a:pt x="3" y="21"/>
                  </a:moveTo>
                  <a:lnTo>
                    <a:pt x="33" y="50"/>
                  </a:lnTo>
                  <a:lnTo>
                    <a:pt x="33" y="50"/>
                  </a:lnTo>
                  <a:lnTo>
                    <a:pt x="36" y="52"/>
                  </a:lnTo>
                  <a:lnTo>
                    <a:pt x="41" y="54"/>
                  </a:lnTo>
                  <a:lnTo>
                    <a:pt x="46" y="52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2" y="46"/>
                  </a:lnTo>
                  <a:lnTo>
                    <a:pt x="53" y="41"/>
                  </a:lnTo>
                  <a:lnTo>
                    <a:pt x="52" y="37"/>
                  </a:lnTo>
                  <a:lnTo>
                    <a:pt x="50" y="33"/>
                  </a:lnTo>
                  <a:lnTo>
                    <a:pt x="50" y="33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3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3" name="文本框 122"/>
          <p:cNvSpPr txBox="1"/>
          <p:nvPr/>
        </p:nvSpPr>
        <p:spPr>
          <a:xfrm>
            <a:off x="733465" y="2602995"/>
            <a:ext cx="57708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gradFill flip="none" rotWithShape="1">
                  <a:gsLst>
                    <a:gs pos="0">
                      <a:srgbClr val="30307F"/>
                    </a:gs>
                    <a:gs pos="54000">
                      <a:srgbClr val="5D64DF"/>
                    </a:gs>
                    <a:gs pos="100000">
                      <a:srgbClr val="FF4C43"/>
                    </a:gs>
                  </a:gsLst>
                  <a:lin ang="13500000" scaled="1"/>
                  <a:tileRect/>
                </a:gradFill>
                <a:latin typeface="优设标题黑" panose="00000500000000000000" pitchFamily="2" charset="-122"/>
                <a:ea typeface="优设标题黑" panose="00000500000000000000" pitchFamily="2" charset="-122"/>
                <a:cs typeface="Arial" panose="020B0604020202020204" pitchFamily="34" charset="0"/>
              </a:rPr>
              <a:t>电厂车辆排队管理系统</a:t>
            </a:r>
            <a:endParaRPr lang="zh-CN" altLang="en-US" sz="4400" dirty="0">
              <a:gradFill flip="none" rotWithShape="1">
                <a:gsLst>
                  <a:gs pos="0">
                    <a:srgbClr val="30307F"/>
                  </a:gs>
                  <a:gs pos="54000">
                    <a:srgbClr val="5D64DF"/>
                  </a:gs>
                  <a:gs pos="100000">
                    <a:srgbClr val="FF4C43"/>
                  </a:gs>
                </a:gsLst>
                <a:lin ang="13500000" scaled="1"/>
                <a:tileRect/>
              </a:gradFill>
              <a:latin typeface="优设标题黑" panose="00000500000000000000" pitchFamily="2" charset="-122"/>
              <a:ea typeface="优设标题黑" panose="000005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768804" y="2326889"/>
            <a:ext cx="4667652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排队管理 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 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道闸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管理 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 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地图识别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 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流量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控制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739224" y="3229541"/>
            <a:ext cx="5215503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本文以福建鸿山热电责任有限公司的实际案例为原型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来介绍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7" name="圆角矩形 63"/>
          <p:cNvSpPr/>
          <p:nvPr/>
        </p:nvSpPr>
        <p:spPr>
          <a:xfrm>
            <a:off x="862330" y="4300855"/>
            <a:ext cx="3285490" cy="5308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4C43"/>
              </a:gs>
              <a:gs pos="62000">
                <a:srgbClr val="4042A1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8" name="文本框 127"/>
          <p:cNvSpPr txBox="1"/>
          <p:nvPr/>
        </p:nvSpPr>
        <p:spPr>
          <a:xfrm>
            <a:off x="1149985" y="4412615"/>
            <a:ext cx="27603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bg1"/>
                </a:solidFill>
              </a:rPr>
              <a:t>长沙拓界思信息科技有限</a:t>
            </a:r>
            <a:r>
              <a:rPr lang="zh-CN" altLang="en-US" sz="1400" dirty="0">
                <a:solidFill>
                  <a:schemeClr val="bg1"/>
                </a:solidFill>
              </a:rPr>
              <a:t>公司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45" name="矩形 1"/>
          <p:cNvSpPr/>
          <p:nvPr/>
        </p:nvSpPr>
        <p:spPr>
          <a:xfrm>
            <a:off x="0" y="280034"/>
            <a:ext cx="548640" cy="216000"/>
          </a:xfrm>
          <a:prstGeom prst="rect">
            <a:avLst/>
          </a:prstGeom>
          <a:solidFill>
            <a:srgbClr val="2C1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631735"/>
            <a:ext cx="12168505" cy="4104073"/>
          </a:xfrm>
          <a:prstGeom prst="rect">
            <a:avLst/>
          </a:prstGeom>
          <a:solidFill>
            <a:srgbClr val="404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5" y="1631315"/>
            <a:ext cx="5911850" cy="41046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90945" y="1729582"/>
            <a:ext cx="5499100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以福建鸿山热电责任有限公司车辆排队管理的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痛点为例：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1.公司#2路#5岗每日有200到300辆次不同单位的货车进入厂区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，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厂区场地有限，附近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又无大型停车场，造成货车在公司门口聚集，堵塞交通；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2.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排队过程中司机看不到排队进度和信息，只能以车排队，坐在车上死等，以便随时挪车；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3. </a:t>
            </a:r>
            <a:r>
              <a:rPr lang="zh-CN" sz="1400" dirty="0">
                <a:solidFill>
                  <a:schemeClr val="bg1"/>
                </a:solidFill>
                <a:cs typeface="+mn-ea"/>
                <a:sym typeface="+mn-lt"/>
              </a:rPr>
              <a:t>排队过程中有很多突发状况，传统顺次叫号方式无法应对；</a:t>
            </a:r>
            <a:endParaRPr 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4. 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一台车需要到多个月台装、卸货时，需要多次排队，难以管理；</a:t>
            </a:r>
            <a:endParaRPr lang="en-US" altLang="zh-CN" sz="1400" b="1" dirty="0">
              <a:solidFill>
                <a:srgbClr val="FFFF0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5.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入场顺序完全由门卫决定，</a:t>
            </a:r>
            <a:r>
              <a:rPr lang="zh-CN" altLang="en-US" sz="1400" b="1" dirty="0">
                <a:solidFill>
                  <a:srgbClr val="FFFF00"/>
                </a:solidFill>
                <a:cs typeface="+mn-ea"/>
                <a:sym typeface="+mn-lt"/>
              </a:rPr>
              <a:t>公平性较差；</a:t>
            </a:r>
            <a:endParaRPr lang="zh-CN" altLang="en-US" sz="1400" b="1" dirty="0">
              <a:solidFill>
                <a:srgbClr val="FFFF0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6.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门卫手工记录登记，工作量大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效率低，后续</a:t>
            </a:r>
            <a:r>
              <a:rPr lang="zh-CN" altLang="en-US" sz="1400" b="1" dirty="0">
                <a:solidFill>
                  <a:srgbClr val="FFFF00"/>
                </a:solidFill>
                <a:cs typeface="+mn-ea"/>
                <a:sym typeface="+mn-lt"/>
              </a:rPr>
              <a:t>无信息化跟踪记录；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86480" y="438150"/>
            <a:ext cx="47764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 dirty="0">
                <a:solidFill>
                  <a:srgbClr val="5458BA"/>
                </a:solidFill>
                <a:cs typeface="+mn-ea"/>
                <a:sym typeface="+mn-lt"/>
              </a:rPr>
              <a:t>电厂厂区车辆入场痛点</a:t>
            </a:r>
            <a:r>
              <a:rPr lang="zh-CN" altLang="en-US" sz="2800" b="1" dirty="0">
                <a:solidFill>
                  <a:srgbClr val="5458BA"/>
                </a:solidFill>
                <a:cs typeface="+mn-ea"/>
                <a:sym typeface="+mn-lt"/>
              </a:rPr>
              <a:t>分析</a:t>
            </a:r>
            <a:endParaRPr lang="zh-CN" altLang="en-US" sz="2800" b="1" dirty="0">
              <a:solidFill>
                <a:srgbClr val="5458BA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10494" y="1088775"/>
            <a:ext cx="1043353" cy="45719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85" y="1927161"/>
            <a:ext cx="5006339" cy="35132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631735"/>
            <a:ext cx="12168505" cy="4104073"/>
          </a:xfrm>
          <a:prstGeom prst="rect">
            <a:avLst/>
          </a:prstGeom>
          <a:solidFill>
            <a:srgbClr val="404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65129" y="1089410"/>
            <a:ext cx="1043353" cy="45719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9" name="矩形 378"/>
          <p:cNvSpPr/>
          <p:nvPr/>
        </p:nvSpPr>
        <p:spPr>
          <a:xfrm>
            <a:off x="5215628" y="3263762"/>
            <a:ext cx="1760745" cy="2027500"/>
          </a:xfrm>
          <a:prstGeom prst="rect">
            <a:avLst/>
          </a:prstGeom>
          <a:solidFill>
            <a:srgbClr val="FEF8F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7323441" y="4834231"/>
            <a:ext cx="1813997" cy="445472"/>
          </a:xfrm>
          <a:prstGeom prst="rect">
            <a:avLst/>
          </a:prstGeom>
          <a:solidFill>
            <a:srgbClr val="FEF8F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3" name="矩形 1192"/>
          <p:cNvSpPr/>
          <p:nvPr/>
        </p:nvSpPr>
        <p:spPr>
          <a:xfrm>
            <a:off x="9484506" y="4834231"/>
            <a:ext cx="1813997" cy="445472"/>
          </a:xfrm>
          <a:prstGeom prst="rect">
            <a:avLst/>
          </a:prstGeom>
          <a:solidFill>
            <a:srgbClr val="FEF8F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23" name="直接连接符 1422"/>
          <p:cNvCxnSpPr/>
          <p:nvPr/>
        </p:nvCxnSpPr>
        <p:spPr>
          <a:xfrm>
            <a:off x="10666072" y="4212925"/>
            <a:ext cx="582781" cy="3275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直接连接符 1420"/>
          <p:cNvCxnSpPr/>
          <p:nvPr/>
        </p:nvCxnSpPr>
        <p:spPr>
          <a:xfrm>
            <a:off x="8438827" y="4275552"/>
            <a:ext cx="582781" cy="3275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连接符 368"/>
          <p:cNvCxnSpPr/>
          <p:nvPr/>
        </p:nvCxnSpPr>
        <p:spPr>
          <a:xfrm>
            <a:off x="0" y="2727885"/>
            <a:ext cx="1219200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633266" y="2802463"/>
            <a:ext cx="538480" cy="306705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预约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88175" y="2802463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车辆取号排队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824131" y="280246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叫号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944986" y="280246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入场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0109160" y="280246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离场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pSp>
        <p:nvGrpSpPr>
          <p:cNvPr id="302" name="组合 301"/>
          <p:cNvGrpSpPr/>
          <p:nvPr/>
        </p:nvGrpSpPr>
        <p:grpSpPr>
          <a:xfrm>
            <a:off x="1289160" y="1942154"/>
            <a:ext cx="1240734" cy="761749"/>
            <a:chOff x="5516245" y="1421130"/>
            <a:chExt cx="6845935" cy="4203065"/>
          </a:xfrm>
          <a:effectLst/>
        </p:grpSpPr>
        <p:pic>
          <p:nvPicPr>
            <p:cNvPr id="300" name="图片 299" descr="C:\Users\Administrator\Desktop\XZ)~I9DX2UV7Y2CPVNE7IQP.pngXZ)~I9DX2UV7Y2CPVNE7IQP"/>
            <p:cNvPicPr>
              <a:picLocks noChangeAspect="1"/>
            </p:cNvPicPr>
            <p:nvPr/>
          </p:nvPicPr>
          <p:blipFill rotWithShape="1">
            <a:blip r:embed="rId1"/>
            <a:srcRect l="9423" r="7460"/>
            <a:stretch>
              <a:fillRect/>
            </a:stretch>
          </p:blipFill>
          <p:spPr>
            <a:xfrm>
              <a:off x="5516245" y="1421130"/>
              <a:ext cx="6845935" cy="42030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1" name="图片 30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234" b="25988"/>
            <a:stretch>
              <a:fillRect/>
            </a:stretch>
          </p:blipFill>
          <p:spPr>
            <a:xfrm>
              <a:off x="6360160" y="1974215"/>
              <a:ext cx="5080635" cy="3157220"/>
            </a:xfrm>
            <a:prstGeom prst="rect">
              <a:avLst/>
            </a:prstGeom>
          </p:spPr>
        </p:pic>
      </p:grpSp>
      <p:pic>
        <p:nvPicPr>
          <p:cNvPr id="307" name="图片 3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35206" y="2105358"/>
            <a:ext cx="1367823" cy="609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12" name="箭头: V 形 311"/>
          <p:cNvSpPr/>
          <p:nvPr/>
        </p:nvSpPr>
        <p:spPr>
          <a:xfrm>
            <a:off x="2825231" y="2247294"/>
            <a:ext cx="214521" cy="214521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27" name="组合 326"/>
          <p:cNvGrpSpPr/>
          <p:nvPr/>
        </p:nvGrpSpPr>
        <p:grpSpPr>
          <a:xfrm>
            <a:off x="1325016" y="3657726"/>
            <a:ext cx="404878" cy="404878"/>
            <a:chOff x="1463026" y="3072768"/>
            <a:chExt cx="661657" cy="661657"/>
          </a:xfrm>
        </p:grpSpPr>
        <p:sp>
          <p:nvSpPr>
            <p:cNvPr id="320" name="椭圆 319"/>
            <p:cNvSpPr/>
            <p:nvPr/>
          </p:nvSpPr>
          <p:spPr>
            <a:xfrm>
              <a:off x="1463026" y="3072768"/>
              <a:ext cx="661657" cy="661657"/>
            </a:xfrm>
            <a:prstGeom prst="ellipse">
              <a:avLst/>
            </a:prstGeom>
            <a:solidFill>
              <a:srgbClr val="07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322" name="图片 3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5254" y="3174996"/>
              <a:ext cx="457200" cy="457200"/>
            </a:xfrm>
            <a:prstGeom prst="rect">
              <a:avLst/>
            </a:prstGeom>
          </p:spPr>
        </p:pic>
      </p:grpSp>
      <p:grpSp>
        <p:nvGrpSpPr>
          <p:cNvPr id="328" name="组合 327"/>
          <p:cNvGrpSpPr/>
          <p:nvPr/>
        </p:nvGrpSpPr>
        <p:grpSpPr>
          <a:xfrm>
            <a:off x="2171072" y="4053043"/>
            <a:ext cx="404878" cy="404878"/>
            <a:chOff x="2470131" y="3072768"/>
            <a:chExt cx="661657" cy="661657"/>
          </a:xfrm>
        </p:grpSpPr>
        <p:sp>
          <p:nvSpPr>
            <p:cNvPr id="323" name="椭圆 322"/>
            <p:cNvSpPr/>
            <p:nvPr/>
          </p:nvSpPr>
          <p:spPr>
            <a:xfrm>
              <a:off x="2470131" y="3072768"/>
              <a:ext cx="661657" cy="661657"/>
            </a:xfrm>
            <a:prstGeom prst="ellipse">
              <a:avLst/>
            </a:prstGeom>
            <a:solidFill>
              <a:srgbClr val="07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326" name="图片 3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8391" y="3231028"/>
              <a:ext cx="345137" cy="345137"/>
            </a:xfrm>
            <a:prstGeom prst="rect">
              <a:avLst/>
            </a:prstGeom>
          </p:spPr>
        </p:pic>
      </p:grpSp>
      <p:sp>
        <p:nvSpPr>
          <p:cNvPr id="329" name="文本框 328"/>
          <p:cNvSpPr txBox="1"/>
          <p:nvPr/>
        </p:nvSpPr>
        <p:spPr>
          <a:xfrm>
            <a:off x="1284300" y="3370282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>
                <a:solidFill>
                  <a:schemeClr val="bg1"/>
                </a:solidFill>
              </a:rPr>
              <a:t>司机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30" name="文本框 329"/>
          <p:cNvSpPr txBox="1"/>
          <p:nvPr/>
        </p:nvSpPr>
        <p:spPr>
          <a:xfrm>
            <a:off x="2131152" y="4482542"/>
            <a:ext cx="1249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>
                <a:solidFill>
                  <a:schemeClr val="bg1"/>
                </a:solidFill>
              </a:rPr>
              <a:t>门卫（仓管</a:t>
            </a:r>
            <a:r>
              <a:rPr lang="zh-CN" altLang="en-US" sz="1200" dirty="0">
                <a:solidFill>
                  <a:schemeClr val="bg1"/>
                </a:solidFill>
              </a:rPr>
              <a:t>员）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340" name="组合 339"/>
          <p:cNvGrpSpPr/>
          <p:nvPr/>
        </p:nvGrpSpPr>
        <p:grpSpPr>
          <a:xfrm>
            <a:off x="5739003" y="1966030"/>
            <a:ext cx="713994" cy="713995"/>
            <a:chOff x="10710863" y="1536701"/>
            <a:chExt cx="982662" cy="9826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1" name="Oval 4393"/>
            <p:cNvSpPr>
              <a:spLocks noChangeArrowheads="1"/>
            </p:cNvSpPr>
            <p:nvPr/>
          </p:nvSpPr>
          <p:spPr bwMode="auto">
            <a:xfrm>
              <a:off x="10710863" y="1536701"/>
              <a:ext cx="982662" cy="982663"/>
            </a:xfrm>
            <a:prstGeom prst="ellipse">
              <a:avLst/>
            </a:prstGeom>
            <a:solidFill>
              <a:srgbClr val="27B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2" name="Freeform 4394"/>
            <p:cNvSpPr/>
            <p:nvPr/>
          </p:nvSpPr>
          <p:spPr bwMode="auto">
            <a:xfrm>
              <a:off x="11407775" y="1789113"/>
              <a:ext cx="73025" cy="381000"/>
            </a:xfrm>
            <a:custGeom>
              <a:avLst/>
              <a:gdLst>
                <a:gd name="T0" fmla="*/ 0 w 46"/>
                <a:gd name="T1" fmla="*/ 11 h 240"/>
                <a:gd name="T2" fmla="*/ 0 w 46"/>
                <a:gd name="T3" fmla="*/ 229 h 240"/>
                <a:gd name="T4" fmla="*/ 46 w 46"/>
                <a:gd name="T5" fmla="*/ 240 h 240"/>
                <a:gd name="T6" fmla="*/ 46 w 46"/>
                <a:gd name="T7" fmla="*/ 0 h 240"/>
                <a:gd name="T8" fmla="*/ 0 w 46"/>
                <a:gd name="T9" fmla="*/ 1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40">
                  <a:moveTo>
                    <a:pt x="0" y="11"/>
                  </a:moveTo>
                  <a:lnTo>
                    <a:pt x="0" y="229"/>
                  </a:lnTo>
                  <a:lnTo>
                    <a:pt x="46" y="240"/>
                  </a:lnTo>
                  <a:lnTo>
                    <a:pt x="46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81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3" name="Oval 4395"/>
            <p:cNvSpPr>
              <a:spLocks noChangeArrowheads="1"/>
            </p:cNvSpPr>
            <p:nvPr/>
          </p:nvSpPr>
          <p:spPr bwMode="auto">
            <a:xfrm>
              <a:off x="10842625" y="1906588"/>
              <a:ext cx="147637" cy="146050"/>
            </a:xfrm>
            <a:prstGeom prst="ellipse">
              <a:avLst/>
            </a:prstGeom>
            <a:solidFill>
              <a:srgbClr val="D3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4" name="Freeform 4396"/>
            <p:cNvSpPr/>
            <p:nvPr/>
          </p:nvSpPr>
          <p:spPr bwMode="auto">
            <a:xfrm>
              <a:off x="10915650" y="1881188"/>
              <a:ext cx="196850" cy="196850"/>
            </a:xfrm>
            <a:custGeom>
              <a:avLst/>
              <a:gdLst>
                <a:gd name="T0" fmla="*/ 205 w 205"/>
                <a:gd name="T1" fmla="*/ 192 h 205"/>
                <a:gd name="T2" fmla="*/ 193 w 205"/>
                <a:gd name="T3" fmla="*/ 205 h 205"/>
                <a:gd name="T4" fmla="*/ 13 w 205"/>
                <a:gd name="T5" fmla="*/ 205 h 205"/>
                <a:gd name="T6" fmla="*/ 0 w 205"/>
                <a:gd name="T7" fmla="*/ 192 h 205"/>
                <a:gd name="T8" fmla="*/ 0 w 205"/>
                <a:gd name="T9" fmla="*/ 13 h 205"/>
                <a:gd name="T10" fmla="*/ 13 w 205"/>
                <a:gd name="T11" fmla="*/ 0 h 205"/>
                <a:gd name="T12" fmla="*/ 193 w 205"/>
                <a:gd name="T13" fmla="*/ 0 h 205"/>
                <a:gd name="T14" fmla="*/ 205 w 205"/>
                <a:gd name="T15" fmla="*/ 13 h 205"/>
                <a:gd name="T16" fmla="*/ 205 w 205"/>
                <a:gd name="T17" fmla="*/ 19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205">
                  <a:moveTo>
                    <a:pt x="205" y="192"/>
                  </a:moveTo>
                  <a:cubicBezTo>
                    <a:pt x="205" y="199"/>
                    <a:pt x="200" y="205"/>
                    <a:pt x="193" y="205"/>
                  </a:cubicBezTo>
                  <a:cubicBezTo>
                    <a:pt x="13" y="205"/>
                    <a:pt x="13" y="205"/>
                    <a:pt x="13" y="205"/>
                  </a:cubicBezTo>
                  <a:cubicBezTo>
                    <a:pt x="6" y="205"/>
                    <a:pt x="0" y="199"/>
                    <a:pt x="0" y="19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200" y="0"/>
                    <a:pt x="205" y="6"/>
                    <a:pt x="205" y="13"/>
                  </a:cubicBezTo>
                  <a:lnTo>
                    <a:pt x="205" y="1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5" name="Rectangle 4397"/>
            <p:cNvSpPr>
              <a:spLocks noChangeArrowheads="1"/>
            </p:cNvSpPr>
            <p:nvPr/>
          </p:nvSpPr>
          <p:spPr bwMode="auto">
            <a:xfrm>
              <a:off x="11039475" y="2078038"/>
              <a:ext cx="49212" cy="1968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6" name="Freeform 4398"/>
            <p:cNvSpPr/>
            <p:nvPr/>
          </p:nvSpPr>
          <p:spPr bwMode="auto">
            <a:xfrm>
              <a:off x="10966450" y="2078038"/>
              <a:ext cx="96837" cy="196850"/>
            </a:xfrm>
            <a:custGeom>
              <a:avLst/>
              <a:gdLst>
                <a:gd name="T0" fmla="*/ 61 w 61"/>
                <a:gd name="T1" fmla="*/ 124 h 124"/>
                <a:gd name="T2" fmla="*/ 31 w 61"/>
                <a:gd name="T3" fmla="*/ 124 h 124"/>
                <a:gd name="T4" fmla="*/ 0 w 61"/>
                <a:gd name="T5" fmla="*/ 0 h 124"/>
                <a:gd name="T6" fmla="*/ 61 w 61"/>
                <a:gd name="T7" fmla="*/ 0 h 124"/>
                <a:gd name="T8" fmla="*/ 61 w 61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24">
                  <a:moveTo>
                    <a:pt x="61" y="124"/>
                  </a:moveTo>
                  <a:lnTo>
                    <a:pt x="31" y="124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7" name="Freeform 4399"/>
            <p:cNvSpPr/>
            <p:nvPr/>
          </p:nvSpPr>
          <p:spPr bwMode="auto">
            <a:xfrm>
              <a:off x="11112500" y="1806576"/>
              <a:ext cx="295275" cy="346075"/>
            </a:xfrm>
            <a:custGeom>
              <a:avLst/>
              <a:gdLst>
                <a:gd name="T0" fmla="*/ 0 w 186"/>
                <a:gd name="T1" fmla="*/ 47 h 218"/>
                <a:gd name="T2" fmla="*/ 0 w 186"/>
                <a:gd name="T3" fmla="*/ 171 h 218"/>
                <a:gd name="T4" fmla="*/ 186 w 186"/>
                <a:gd name="T5" fmla="*/ 218 h 218"/>
                <a:gd name="T6" fmla="*/ 186 w 186"/>
                <a:gd name="T7" fmla="*/ 0 h 218"/>
                <a:gd name="T8" fmla="*/ 0 w 186"/>
                <a:gd name="T9" fmla="*/ 4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218">
                  <a:moveTo>
                    <a:pt x="0" y="47"/>
                  </a:moveTo>
                  <a:lnTo>
                    <a:pt x="0" y="171"/>
                  </a:lnTo>
                  <a:lnTo>
                    <a:pt x="186" y="218"/>
                  </a:lnTo>
                  <a:lnTo>
                    <a:pt x="186" y="0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8" name="Rectangle 4400"/>
            <p:cNvSpPr>
              <a:spLocks noChangeArrowheads="1"/>
            </p:cNvSpPr>
            <p:nvPr/>
          </p:nvSpPr>
          <p:spPr bwMode="auto">
            <a:xfrm>
              <a:off x="11480800" y="1782763"/>
              <a:ext cx="25400" cy="393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9" name="Rectangle 4401"/>
            <p:cNvSpPr>
              <a:spLocks noChangeArrowheads="1"/>
            </p:cNvSpPr>
            <p:nvPr/>
          </p:nvSpPr>
          <p:spPr bwMode="auto">
            <a:xfrm>
              <a:off x="11039475" y="2212976"/>
              <a:ext cx="47625" cy="23813"/>
            </a:xfrm>
            <a:prstGeom prst="rect">
              <a:avLst/>
            </a:prstGeom>
            <a:solidFill>
              <a:srgbClr val="D3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0" name="Rectangle 4402"/>
            <p:cNvSpPr>
              <a:spLocks noChangeArrowheads="1"/>
            </p:cNvSpPr>
            <p:nvPr/>
          </p:nvSpPr>
          <p:spPr bwMode="auto">
            <a:xfrm>
              <a:off x="11039475" y="2163763"/>
              <a:ext cx="47625" cy="23813"/>
            </a:xfrm>
            <a:prstGeom prst="rect">
              <a:avLst/>
            </a:prstGeom>
            <a:solidFill>
              <a:srgbClr val="D3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1" name="Rectangle 4403"/>
            <p:cNvSpPr>
              <a:spLocks noChangeArrowheads="1"/>
            </p:cNvSpPr>
            <p:nvPr/>
          </p:nvSpPr>
          <p:spPr bwMode="auto">
            <a:xfrm>
              <a:off x="11039475" y="2114551"/>
              <a:ext cx="47625" cy="25400"/>
            </a:xfrm>
            <a:prstGeom prst="rect">
              <a:avLst/>
            </a:prstGeom>
            <a:solidFill>
              <a:srgbClr val="D3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2" name="Freeform 4404"/>
            <p:cNvSpPr/>
            <p:nvPr/>
          </p:nvSpPr>
          <p:spPr bwMode="auto">
            <a:xfrm>
              <a:off x="10964863" y="1881188"/>
              <a:ext cx="147637" cy="196850"/>
            </a:xfrm>
            <a:custGeom>
              <a:avLst/>
              <a:gdLst>
                <a:gd name="T0" fmla="*/ 93 w 93"/>
                <a:gd name="T1" fmla="*/ 0 h 124"/>
                <a:gd name="T2" fmla="*/ 0 w 93"/>
                <a:gd name="T3" fmla="*/ 0 h 124"/>
                <a:gd name="T4" fmla="*/ 1 w 93"/>
                <a:gd name="T5" fmla="*/ 124 h 124"/>
                <a:gd name="T6" fmla="*/ 93 w 93"/>
                <a:gd name="T7" fmla="*/ 124 h 124"/>
                <a:gd name="T8" fmla="*/ 93 w 93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24">
                  <a:moveTo>
                    <a:pt x="93" y="0"/>
                  </a:moveTo>
                  <a:lnTo>
                    <a:pt x="0" y="0"/>
                  </a:lnTo>
                  <a:lnTo>
                    <a:pt x="1" y="124"/>
                  </a:lnTo>
                  <a:lnTo>
                    <a:pt x="93" y="12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D3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3" name="Freeform 4405"/>
            <p:cNvSpPr/>
            <p:nvPr/>
          </p:nvSpPr>
          <p:spPr bwMode="auto">
            <a:xfrm>
              <a:off x="11541125" y="1852613"/>
              <a:ext cx="100012" cy="31750"/>
            </a:xfrm>
            <a:custGeom>
              <a:avLst/>
              <a:gdLst>
                <a:gd name="T0" fmla="*/ 2 w 63"/>
                <a:gd name="T1" fmla="*/ 20 h 20"/>
                <a:gd name="T2" fmla="*/ 0 w 63"/>
                <a:gd name="T3" fmla="*/ 16 h 20"/>
                <a:gd name="T4" fmla="*/ 63 w 63"/>
                <a:gd name="T5" fmla="*/ 0 h 20"/>
                <a:gd name="T6" fmla="*/ 63 w 63"/>
                <a:gd name="T7" fmla="*/ 5 h 20"/>
                <a:gd name="T8" fmla="*/ 2 w 63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0">
                  <a:moveTo>
                    <a:pt x="2" y="20"/>
                  </a:moveTo>
                  <a:lnTo>
                    <a:pt x="0" y="16"/>
                  </a:lnTo>
                  <a:lnTo>
                    <a:pt x="63" y="0"/>
                  </a:lnTo>
                  <a:lnTo>
                    <a:pt x="63" y="5"/>
                  </a:lnTo>
                  <a:lnTo>
                    <a:pt x="2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4" name="Freeform 4406"/>
            <p:cNvSpPr/>
            <p:nvPr/>
          </p:nvSpPr>
          <p:spPr bwMode="auto">
            <a:xfrm>
              <a:off x="11541125" y="2074863"/>
              <a:ext cx="100012" cy="30163"/>
            </a:xfrm>
            <a:custGeom>
              <a:avLst/>
              <a:gdLst>
                <a:gd name="T0" fmla="*/ 63 w 63"/>
                <a:gd name="T1" fmla="*/ 19 h 19"/>
                <a:gd name="T2" fmla="*/ 0 w 63"/>
                <a:gd name="T3" fmla="*/ 4 h 19"/>
                <a:gd name="T4" fmla="*/ 2 w 63"/>
                <a:gd name="T5" fmla="*/ 0 h 19"/>
                <a:gd name="T6" fmla="*/ 63 w 63"/>
                <a:gd name="T7" fmla="*/ 15 h 19"/>
                <a:gd name="T8" fmla="*/ 63 w 63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9">
                  <a:moveTo>
                    <a:pt x="63" y="19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63" y="15"/>
                  </a:lnTo>
                  <a:lnTo>
                    <a:pt x="63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5" name="Rectangle 4407"/>
            <p:cNvSpPr>
              <a:spLocks noChangeArrowheads="1"/>
            </p:cNvSpPr>
            <p:nvPr/>
          </p:nvSpPr>
          <p:spPr bwMode="auto">
            <a:xfrm>
              <a:off x="11555413" y="1976438"/>
              <a:ext cx="98425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362" name="箭头: V 形 361"/>
          <p:cNvSpPr/>
          <p:nvPr/>
        </p:nvSpPr>
        <p:spPr>
          <a:xfrm>
            <a:off x="4993528" y="2315898"/>
            <a:ext cx="214521" cy="214521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5" name="箭头: V 形 364"/>
          <p:cNvSpPr/>
          <p:nvPr/>
        </p:nvSpPr>
        <p:spPr>
          <a:xfrm>
            <a:off x="7005058" y="2311137"/>
            <a:ext cx="214521" cy="214521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8" name="文本框 377"/>
          <p:cNvSpPr txBox="1"/>
          <p:nvPr/>
        </p:nvSpPr>
        <p:spPr>
          <a:xfrm>
            <a:off x="5514215" y="4842717"/>
            <a:ext cx="11550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/>
              <a:t>自动</a:t>
            </a:r>
            <a:r>
              <a:rPr lang="en-US" altLang="zh-CN" sz="1200" dirty="0"/>
              <a:t>/</a:t>
            </a:r>
            <a:r>
              <a:rPr lang="zh-CN" altLang="en-US" sz="1200" dirty="0"/>
              <a:t>人工叫号</a:t>
            </a:r>
            <a:endParaRPr lang="zh-CN" altLang="en-US" sz="1200" dirty="0"/>
          </a:p>
        </p:txBody>
      </p:sp>
      <p:sp>
        <p:nvSpPr>
          <p:cNvPr id="384" name="矩形 383"/>
          <p:cNvSpPr/>
          <p:nvPr/>
        </p:nvSpPr>
        <p:spPr>
          <a:xfrm>
            <a:off x="3470477" y="4941350"/>
            <a:ext cx="1097280" cy="27559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司机远程排队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95" name="矩形 394"/>
          <p:cNvSpPr/>
          <p:nvPr/>
        </p:nvSpPr>
        <p:spPr>
          <a:xfrm>
            <a:off x="7312966" y="3263762"/>
            <a:ext cx="1813997" cy="147193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3" name="文本框 422"/>
          <p:cNvSpPr txBox="1"/>
          <p:nvPr/>
        </p:nvSpPr>
        <p:spPr>
          <a:xfrm>
            <a:off x="7854846" y="335833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>
                <a:solidFill>
                  <a:schemeClr val="bg1"/>
                </a:solidFill>
              </a:rPr>
              <a:t>停靠月台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428" name="图片 4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071" y="1803451"/>
            <a:ext cx="637569" cy="887160"/>
          </a:xfrm>
          <a:prstGeom prst="rect">
            <a:avLst/>
          </a:prstGeom>
          <a:effectLst/>
        </p:spPr>
      </p:pic>
      <p:pic>
        <p:nvPicPr>
          <p:cNvPr id="430" name="图片 4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115" y="1797159"/>
            <a:ext cx="836211" cy="893452"/>
          </a:xfrm>
          <a:prstGeom prst="rect">
            <a:avLst/>
          </a:prstGeom>
        </p:spPr>
      </p:pic>
      <p:sp>
        <p:nvSpPr>
          <p:cNvPr id="431" name="箭头: V 形 430"/>
          <p:cNvSpPr/>
          <p:nvPr/>
        </p:nvSpPr>
        <p:spPr>
          <a:xfrm>
            <a:off x="9175154" y="2295244"/>
            <a:ext cx="214521" cy="214521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7547069" y="4913357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/>
              <a:t>通知下一辆车准备</a:t>
            </a:r>
            <a:endParaRPr lang="zh-CN" alt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9980919" y="334512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>
                <a:solidFill>
                  <a:schemeClr val="bg1"/>
                </a:solidFill>
              </a:rPr>
              <a:t>离开月台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5454375" y="3473453"/>
            <a:ext cx="491323" cy="491324"/>
            <a:chOff x="2052990" y="2788014"/>
            <a:chExt cx="877273" cy="877274"/>
          </a:xfrm>
        </p:grpSpPr>
        <p:grpSp>
          <p:nvGrpSpPr>
            <p:cNvPr id="80" name="组合 79"/>
            <p:cNvGrpSpPr/>
            <p:nvPr/>
          </p:nvGrpSpPr>
          <p:grpSpPr>
            <a:xfrm>
              <a:off x="2052990" y="2788014"/>
              <a:ext cx="877273" cy="877274"/>
              <a:chOff x="8253413" y="185738"/>
              <a:chExt cx="982662" cy="982663"/>
            </a:xfrm>
          </p:grpSpPr>
          <p:sp>
            <p:nvSpPr>
              <p:cNvPr id="82" name="Oval 4108"/>
              <p:cNvSpPr>
                <a:spLocks noChangeArrowheads="1"/>
              </p:cNvSpPr>
              <p:nvPr/>
            </p:nvSpPr>
            <p:spPr bwMode="auto">
              <a:xfrm>
                <a:off x="8253413" y="185738"/>
                <a:ext cx="982662" cy="982663"/>
              </a:xfrm>
              <a:prstGeom prst="ellipse">
                <a:avLst/>
              </a:prstGeom>
              <a:solidFill>
                <a:srgbClr val="FFCE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" name="Rectangle 4109"/>
              <p:cNvSpPr>
                <a:spLocks noChangeArrowheads="1"/>
              </p:cNvSpPr>
              <p:nvPr/>
            </p:nvSpPr>
            <p:spPr bwMode="auto">
              <a:xfrm>
                <a:off x="8315325" y="307976"/>
                <a:ext cx="860425" cy="492125"/>
              </a:xfrm>
              <a:prstGeom prst="rect">
                <a:avLst/>
              </a:prstGeom>
              <a:solidFill>
                <a:srgbClr val="081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" name="Rectangle 4110"/>
              <p:cNvSpPr>
                <a:spLocks noChangeArrowheads="1"/>
              </p:cNvSpPr>
              <p:nvPr/>
            </p:nvSpPr>
            <p:spPr bwMode="auto">
              <a:xfrm>
                <a:off x="8331200" y="323851"/>
                <a:ext cx="828675" cy="4603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" name="Rectangle 4111"/>
              <p:cNvSpPr>
                <a:spLocks noChangeArrowheads="1"/>
              </p:cNvSpPr>
              <p:nvPr/>
            </p:nvSpPr>
            <p:spPr bwMode="auto">
              <a:xfrm>
                <a:off x="8331200" y="323851"/>
                <a:ext cx="828675" cy="4603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" name="Rectangle 4113"/>
              <p:cNvSpPr>
                <a:spLocks noChangeArrowheads="1"/>
              </p:cNvSpPr>
              <p:nvPr/>
            </p:nvSpPr>
            <p:spPr bwMode="auto">
              <a:xfrm>
                <a:off x="8393113" y="684213"/>
                <a:ext cx="307975" cy="15875"/>
              </a:xfrm>
              <a:prstGeom prst="rect">
                <a:avLst/>
              </a:prstGeom>
              <a:solidFill>
                <a:srgbClr val="081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" name="Rectangle 4114"/>
              <p:cNvSpPr>
                <a:spLocks noChangeArrowheads="1"/>
              </p:cNvSpPr>
              <p:nvPr/>
            </p:nvSpPr>
            <p:spPr bwMode="auto">
              <a:xfrm>
                <a:off x="8393113" y="600076"/>
                <a:ext cx="369887" cy="61913"/>
              </a:xfrm>
              <a:prstGeom prst="rect">
                <a:avLst/>
              </a:prstGeom>
              <a:solidFill>
                <a:srgbClr val="FF64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" name="Rectangle 4115"/>
              <p:cNvSpPr>
                <a:spLocks noChangeArrowheads="1"/>
              </p:cNvSpPr>
              <p:nvPr/>
            </p:nvSpPr>
            <p:spPr bwMode="auto">
              <a:xfrm>
                <a:off x="8393113" y="415926"/>
                <a:ext cx="184150" cy="14288"/>
              </a:xfrm>
              <a:prstGeom prst="rect">
                <a:avLst/>
              </a:prstGeom>
              <a:solidFill>
                <a:srgbClr val="081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" name="Oval 4120"/>
              <p:cNvSpPr>
                <a:spLocks noChangeArrowheads="1"/>
              </p:cNvSpPr>
              <p:nvPr/>
            </p:nvSpPr>
            <p:spPr bwMode="auto">
              <a:xfrm>
                <a:off x="8915400" y="717551"/>
                <a:ext cx="30162" cy="31750"/>
              </a:xfrm>
              <a:prstGeom prst="ellipse">
                <a:avLst/>
              </a:prstGeom>
              <a:solidFill>
                <a:srgbClr val="213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" name="Rectangle 4121"/>
              <p:cNvSpPr>
                <a:spLocks noChangeArrowheads="1"/>
              </p:cNvSpPr>
              <p:nvPr/>
            </p:nvSpPr>
            <p:spPr bwMode="auto">
              <a:xfrm>
                <a:off x="8915400" y="600076"/>
                <a:ext cx="184150" cy="61913"/>
              </a:xfrm>
              <a:prstGeom prst="rect">
                <a:avLst/>
              </a:prstGeom>
              <a:solidFill>
                <a:srgbClr val="FF64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" name="Rectangle 4123"/>
              <p:cNvSpPr>
                <a:spLocks noChangeArrowheads="1"/>
              </p:cNvSpPr>
              <p:nvPr/>
            </p:nvSpPr>
            <p:spPr bwMode="auto">
              <a:xfrm>
                <a:off x="8983663" y="254001"/>
                <a:ext cx="15875" cy="20638"/>
              </a:xfrm>
              <a:prstGeom prst="rect">
                <a:avLst/>
              </a:prstGeom>
              <a:solidFill>
                <a:srgbClr val="081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" name="Freeform 4124"/>
              <p:cNvSpPr>
                <a:spLocks noEditPoints="1"/>
              </p:cNvSpPr>
              <p:nvPr/>
            </p:nvSpPr>
            <p:spPr bwMode="auto">
              <a:xfrm>
                <a:off x="8915400" y="269876"/>
                <a:ext cx="152400" cy="61913"/>
              </a:xfrm>
              <a:custGeom>
                <a:avLst/>
                <a:gdLst>
                  <a:gd name="T0" fmla="*/ 96 w 96"/>
                  <a:gd name="T1" fmla="*/ 39 h 39"/>
                  <a:gd name="T2" fmla="*/ 0 w 96"/>
                  <a:gd name="T3" fmla="*/ 39 h 39"/>
                  <a:gd name="T4" fmla="*/ 0 w 96"/>
                  <a:gd name="T5" fmla="*/ 0 h 39"/>
                  <a:gd name="T6" fmla="*/ 96 w 96"/>
                  <a:gd name="T7" fmla="*/ 0 h 39"/>
                  <a:gd name="T8" fmla="*/ 96 w 96"/>
                  <a:gd name="T9" fmla="*/ 39 h 39"/>
                  <a:gd name="T10" fmla="*/ 4 w 96"/>
                  <a:gd name="T11" fmla="*/ 34 h 39"/>
                  <a:gd name="T12" fmla="*/ 91 w 96"/>
                  <a:gd name="T13" fmla="*/ 34 h 39"/>
                  <a:gd name="T14" fmla="*/ 91 w 96"/>
                  <a:gd name="T15" fmla="*/ 5 h 39"/>
                  <a:gd name="T16" fmla="*/ 4 w 96"/>
                  <a:gd name="T17" fmla="*/ 5 h 39"/>
                  <a:gd name="T18" fmla="*/ 4 w 96"/>
                  <a:gd name="T19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" h="39">
                    <a:moveTo>
                      <a:pt x="96" y="39"/>
                    </a:moveTo>
                    <a:lnTo>
                      <a:pt x="0" y="39"/>
                    </a:lnTo>
                    <a:lnTo>
                      <a:pt x="0" y="0"/>
                    </a:lnTo>
                    <a:lnTo>
                      <a:pt x="96" y="0"/>
                    </a:lnTo>
                    <a:lnTo>
                      <a:pt x="96" y="39"/>
                    </a:lnTo>
                    <a:close/>
                    <a:moveTo>
                      <a:pt x="4" y="34"/>
                    </a:moveTo>
                    <a:lnTo>
                      <a:pt x="91" y="34"/>
                    </a:lnTo>
                    <a:lnTo>
                      <a:pt x="91" y="5"/>
                    </a:lnTo>
                    <a:lnTo>
                      <a:pt x="4" y="5"/>
                    </a:lnTo>
                    <a:lnTo>
                      <a:pt x="4" y="34"/>
                    </a:lnTo>
                    <a:close/>
                  </a:path>
                </a:pathLst>
              </a:custGeom>
              <a:solidFill>
                <a:srgbClr val="081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" name="Rectangle 4125"/>
              <p:cNvSpPr>
                <a:spLocks noChangeArrowheads="1"/>
              </p:cNvSpPr>
              <p:nvPr/>
            </p:nvSpPr>
            <p:spPr bwMode="auto">
              <a:xfrm>
                <a:off x="8929688" y="284163"/>
                <a:ext cx="123825" cy="53975"/>
              </a:xfrm>
              <a:prstGeom prst="rect">
                <a:avLst/>
              </a:prstGeom>
              <a:solidFill>
                <a:srgbClr val="FFCE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" name="Rectangle 4126"/>
              <p:cNvSpPr>
                <a:spLocks noChangeArrowheads="1"/>
              </p:cNvSpPr>
              <p:nvPr/>
            </p:nvSpPr>
            <p:spPr bwMode="auto">
              <a:xfrm>
                <a:off x="8986838" y="274638"/>
                <a:ext cx="7937" cy="9525"/>
              </a:xfrm>
              <a:prstGeom prst="rect">
                <a:avLst/>
              </a:prstGeom>
              <a:solidFill>
                <a:srgbClr val="081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" name="Rectangle 4127"/>
              <p:cNvSpPr>
                <a:spLocks noChangeArrowheads="1"/>
              </p:cNvSpPr>
              <p:nvPr/>
            </p:nvSpPr>
            <p:spPr bwMode="auto">
              <a:xfrm>
                <a:off x="8737600" y="254001"/>
                <a:ext cx="15875" cy="20638"/>
              </a:xfrm>
              <a:prstGeom prst="rect">
                <a:avLst/>
              </a:prstGeom>
              <a:solidFill>
                <a:srgbClr val="081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" name="Freeform 4128"/>
              <p:cNvSpPr>
                <a:spLocks noEditPoints="1"/>
              </p:cNvSpPr>
              <p:nvPr/>
            </p:nvSpPr>
            <p:spPr bwMode="auto">
              <a:xfrm>
                <a:off x="8669338" y="269876"/>
                <a:ext cx="152400" cy="61913"/>
              </a:xfrm>
              <a:custGeom>
                <a:avLst/>
                <a:gdLst>
                  <a:gd name="T0" fmla="*/ 96 w 96"/>
                  <a:gd name="T1" fmla="*/ 39 h 39"/>
                  <a:gd name="T2" fmla="*/ 0 w 96"/>
                  <a:gd name="T3" fmla="*/ 39 h 39"/>
                  <a:gd name="T4" fmla="*/ 0 w 96"/>
                  <a:gd name="T5" fmla="*/ 0 h 39"/>
                  <a:gd name="T6" fmla="*/ 96 w 96"/>
                  <a:gd name="T7" fmla="*/ 0 h 39"/>
                  <a:gd name="T8" fmla="*/ 96 w 96"/>
                  <a:gd name="T9" fmla="*/ 39 h 39"/>
                  <a:gd name="T10" fmla="*/ 5 w 96"/>
                  <a:gd name="T11" fmla="*/ 34 h 39"/>
                  <a:gd name="T12" fmla="*/ 92 w 96"/>
                  <a:gd name="T13" fmla="*/ 34 h 39"/>
                  <a:gd name="T14" fmla="*/ 92 w 96"/>
                  <a:gd name="T15" fmla="*/ 5 h 39"/>
                  <a:gd name="T16" fmla="*/ 5 w 96"/>
                  <a:gd name="T17" fmla="*/ 5 h 39"/>
                  <a:gd name="T18" fmla="*/ 5 w 96"/>
                  <a:gd name="T19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" h="39">
                    <a:moveTo>
                      <a:pt x="96" y="39"/>
                    </a:moveTo>
                    <a:lnTo>
                      <a:pt x="0" y="39"/>
                    </a:lnTo>
                    <a:lnTo>
                      <a:pt x="0" y="0"/>
                    </a:lnTo>
                    <a:lnTo>
                      <a:pt x="96" y="0"/>
                    </a:lnTo>
                    <a:lnTo>
                      <a:pt x="96" y="39"/>
                    </a:lnTo>
                    <a:close/>
                    <a:moveTo>
                      <a:pt x="5" y="34"/>
                    </a:moveTo>
                    <a:lnTo>
                      <a:pt x="92" y="34"/>
                    </a:lnTo>
                    <a:lnTo>
                      <a:pt x="92" y="5"/>
                    </a:lnTo>
                    <a:lnTo>
                      <a:pt x="5" y="5"/>
                    </a:lnTo>
                    <a:lnTo>
                      <a:pt x="5" y="34"/>
                    </a:lnTo>
                    <a:close/>
                  </a:path>
                </a:pathLst>
              </a:custGeom>
              <a:solidFill>
                <a:srgbClr val="081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" name="Rectangle 4129"/>
              <p:cNvSpPr>
                <a:spLocks noChangeArrowheads="1"/>
              </p:cNvSpPr>
              <p:nvPr/>
            </p:nvSpPr>
            <p:spPr bwMode="auto">
              <a:xfrm>
                <a:off x="8683625" y="284163"/>
                <a:ext cx="123825" cy="53975"/>
              </a:xfrm>
              <a:prstGeom prst="rect">
                <a:avLst/>
              </a:prstGeom>
              <a:solidFill>
                <a:srgbClr val="FFCE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" name="Rectangle 4130"/>
              <p:cNvSpPr>
                <a:spLocks noChangeArrowheads="1"/>
              </p:cNvSpPr>
              <p:nvPr/>
            </p:nvSpPr>
            <p:spPr bwMode="auto">
              <a:xfrm>
                <a:off x="8742363" y="274638"/>
                <a:ext cx="7937" cy="9525"/>
              </a:xfrm>
              <a:prstGeom prst="rect">
                <a:avLst/>
              </a:prstGeom>
              <a:solidFill>
                <a:srgbClr val="081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" name="Rectangle 4131"/>
              <p:cNvSpPr>
                <a:spLocks noChangeArrowheads="1"/>
              </p:cNvSpPr>
              <p:nvPr/>
            </p:nvSpPr>
            <p:spPr bwMode="auto">
              <a:xfrm>
                <a:off x="8491538" y="254001"/>
                <a:ext cx="15875" cy="20638"/>
              </a:xfrm>
              <a:prstGeom prst="rect">
                <a:avLst/>
              </a:prstGeom>
              <a:solidFill>
                <a:srgbClr val="081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" name="Freeform 4132"/>
              <p:cNvSpPr>
                <a:spLocks noEditPoints="1"/>
              </p:cNvSpPr>
              <p:nvPr/>
            </p:nvSpPr>
            <p:spPr bwMode="auto">
              <a:xfrm>
                <a:off x="8423275" y="269876"/>
                <a:ext cx="153987" cy="61913"/>
              </a:xfrm>
              <a:custGeom>
                <a:avLst/>
                <a:gdLst>
                  <a:gd name="T0" fmla="*/ 97 w 97"/>
                  <a:gd name="T1" fmla="*/ 39 h 39"/>
                  <a:gd name="T2" fmla="*/ 0 w 97"/>
                  <a:gd name="T3" fmla="*/ 39 h 39"/>
                  <a:gd name="T4" fmla="*/ 0 w 97"/>
                  <a:gd name="T5" fmla="*/ 0 h 39"/>
                  <a:gd name="T6" fmla="*/ 97 w 97"/>
                  <a:gd name="T7" fmla="*/ 0 h 39"/>
                  <a:gd name="T8" fmla="*/ 97 w 97"/>
                  <a:gd name="T9" fmla="*/ 39 h 39"/>
                  <a:gd name="T10" fmla="*/ 5 w 97"/>
                  <a:gd name="T11" fmla="*/ 34 h 39"/>
                  <a:gd name="T12" fmla="*/ 92 w 97"/>
                  <a:gd name="T13" fmla="*/ 34 h 39"/>
                  <a:gd name="T14" fmla="*/ 92 w 97"/>
                  <a:gd name="T15" fmla="*/ 5 h 39"/>
                  <a:gd name="T16" fmla="*/ 5 w 97"/>
                  <a:gd name="T17" fmla="*/ 5 h 39"/>
                  <a:gd name="T18" fmla="*/ 5 w 97"/>
                  <a:gd name="T19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" h="39">
                    <a:moveTo>
                      <a:pt x="97" y="39"/>
                    </a:moveTo>
                    <a:lnTo>
                      <a:pt x="0" y="39"/>
                    </a:lnTo>
                    <a:lnTo>
                      <a:pt x="0" y="0"/>
                    </a:lnTo>
                    <a:lnTo>
                      <a:pt x="97" y="0"/>
                    </a:lnTo>
                    <a:lnTo>
                      <a:pt x="97" y="39"/>
                    </a:lnTo>
                    <a:close/>
                    <a:moveTo>
                      <a:pt x="5" y="34"/>
                    </a:moveTo>
                    <a:lnTo>
                      <a:pt x="92" y="34"/>
                    </a:lnTo>
                    <a:lnTo>
                      <a:pt x="92" y="5"/>
                    </a:lnTo>
                    <a:lnTo>
                      <a:pt x="5" y="5"/>
                    </a:lnTo>
                    <a:lnTo>
                      <a:pt x="5" y="34"/>
                    </a:lnTo>
                    <a:close/>
                  </a:path>
                </a:pathLst>
              </a:custGeom>
              <a:solidFill>
                <a:srgbClr val="081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" name="Rectangle 4133"/>
              <p:cNvSpPr>
                <a:spLocks noChangeArrowheads="1"/>
              </p:cNvSpPr>
              <p:nvPr/>
            </p:nvSpPr>
            <p:spPr bwMode="auto">
              <a:xfrm>
                <a:off x="8439150" y="284163"/>
                <a:ext cx="122237" cy="53975"/>
              </a:xfrm>
              <a:prstGeom prst="rect">
                <a:avLst/>
              </a:prstGeom>
              <a:solidFill>
                <a:srgbClr val="FFCE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" name="Rectangle 4134"/>
              <p:cNvSpPr>
                <a:spLocks noChangeArrowheads="1"/>
              </p:cNvSpPr>
              <p:nvPr/>
            </p:nvSpPr>
            <p:spPr bwMode="auto">
              <a:xfrm>
                <a:off x="8496300" y="274638"/>
                <a:ext cx="7937" cy="9525"/>
              </a:xfrm>
              <a:prstGeom prst="rect">
                <a:avLst/>
              </a:prstGeom>
              <a:solidFill>
                <a:srgbClr val="081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" name="Rectangle 4135"/>
              <p:cNvSpPr>
                <a:spLocks noChangeArrowheads="1"/>
              </p:cNvSpPr>
              <p:nvPr/>
            </p:nvSpPr>
            <p:spPr bwMode="auto">
              <a:xfrm>
                <a:off x="8439150" y="284163"/>
                <a:ext cx="122237" cy="31750"/>
              </a:xfrm>
              <a:prstGeom prst="rect">
                <a:avLst/>
              </a:prstGeom>
              <a:solidFill>
                <a:srgbClr val="081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" name="Rectangle 4136"/>
              <p:cNvSpPr>
                <a:spLocks noChangeArrowheads="1"/>
              </p:cNvSpPr>
              <p:nvPr/>
            </p:nvSpPr>
            <p:spPr bwMode="auto">
              <a:xfrm>
                <a:off x="8439150" y="300038"/>
                <a:ext cx="122237" cy="31750"/>
              </a:xfrm>
              <a:prstGeom prst="rect">
                <a:avLst/>
              </a:prstGeom>
              <a:solidFill>
                <a:srgbClr val="213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" name="Rectangle 4137"/>
              <p:cNvSpPr>
                <a:spLocks noChangeArrowheads="1"/>
              </p:cNvSpPr>
              <p:nvPr/>
            </p:nvSpPr>
            <p:spPr bwMode="auto">
              <a:xfrm>
                <a:off x="8683625" y="284163"/>
                <a:ext cx="123825" cy="31750"/>
              </a:xfrm>
              <a:prstGeom prst="rect">
                <a:avLst/>
              </a:prstGeom>
              <a:solidFill>
                <a:srgbClr val="081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" name="Rectangle 4138"/>
              <p:cNvSpPr>
                <a:spLocks noChangeArrowheads="1"/>
              </p:cNvSpPr>
              <p:nvPr/>
            </p:nvSpPr>
            <p:spPr bwMode="auto">
              <a:xfrm>
                <a:off x="8683625" y="300038"/>
                <a:ext cx="123825" cy="31750"/>
              </a:xfrm>
              <a:prstGeom prst="rect">
                <a:avLst/>
              </a:prstGeom>
              <a:solidFill>
                <a:srgbClr val="213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" name="Rectangle 4139"/>
              <p:cNvSpPr>
                <a:spLocks noChangeArrowheads="1"/>
              </p:cNvSpPr>
              <p:nvPr/>
            </p:nvSpPr>
            <p:spPr bwMode="auto">
              <a:xfrm>
                <a:off x="8929688" y="284163"/>
                <a:ext cx="123825" cy="31750"/>
              </a:xfrm>
              <a:prstGeom prst="rect">
                <a:avLst/>
              </a:prstGeom>
              <a:solidFill>
                <a:srgbClr val="081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" name="Rectangle 4140"/>
              <p:cNvSpPr>
                <a:spLocks noChangeArrowheads="1"/>
              </p:cNvSpPr>
              <p:nvPr/>
            </p:nvSpPr>
            <p:spPr bwMode="auto">
              <a:xfrm>
                <a:off x="8929688" y="300038"/>
                <a:ext cx="123825" cy="31750"/>
              </a:xfrm>
              <a:prstGeom prst="rect">
                <a:avLst/>
              </a:prstGeom>
              <a:solidFill>
                <a:srgbClr val="213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pic>
          <p:nvPicPr>
            <p:cNvPr id="81" name="图片 80" descr="图片包含 天空, 屏幕截图, 道路, 监视器&#10;&#10;已生成极高可信度的说明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6878" y="2922142"/>
              <a:ext cx="745357" cy="397397"/>
            </a:xfrm>
            <a:prstGeom prst="rect">
              <a:avLst/>
            </a:prstGeom>
          </p:spPr>
        </p:pic>
      </p:grpSp>
      <p:grpSp>
        <p:nvGrpSpPr>
          <p:cNvPr id="109" name="组合 108"/>
          <p:cNvGrpSpPr/>
          <p:nvPr/>
        </p:nvGrpSpPr>
        <p:grpSpPr>
          <a:xfrm>
            <a:off x="6197093" y="3468835"/>
            <a:ext cx="489089" cy="489090"/>
            <a:chOff x="6989717" y="2815650"/>
            <a:chExt cx="877273" cy="877274"/>
          </a:xfrm>
        </p:grpSpPr>
        <p:grpSp>
          <p:nvGrpSpPr>
            <p:cNvPr id="110" name="组合 109"/>
            <p:cNvGrpSpPr/>
            <p:nvPr/>
          </p:nvGrpSpPr>
          <p:grpSpPr>
            <a:xfrm>
              <a:off x="6989717" y="2815650"/>
              <a:ext cx="877273" cy="877274"/>
              <a:chOff x="9482138" y="2887663"/>
              <a:chExt cx="982662" cy="982663"/>
            </a:xfrm>
          </p:grpSpPr>
          <p:sp>
            <p:nvSpPr>
              <p:cNvPr id="112" name="Oval 4356"/>
              <p:cNvSpPr>
                <a:spLocks noChangeArrowheads="1"/>
              </p:cNvSpPr>
              <p:nvPr/>
            </p:nvSpPr>
            <p:spPr bwMode="auto">
              <a:xfrm>
                <a:off x="9482138" y="2887663"/>
                <a:ext cx="982662" cy="98266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" name="Freeform 4357"/>
              <p:cNvSpPr/>
              <p:nvPr/>
            </p:nvSpPr>
            <p:spPr bwMode="auto">
              <a:xfrm>
                <a:off x="9774238" y="3648076"/>
                <a:ext cx="400050" cy="100013"/>
              </a:xfrm>
              <a:custGeom>
                <a:avLst/>
                <a:gdLst>
                  <a:gd name="T0" fmla="*/ 0 w 416"/>
                  <a:gd name="T1" fmla="*/ 0 h 104"/>
                  <a:gd name="T2" fmla="*/ 0 w 416"/>
                  <a:gd name="T3" fmla="*/ 62 h 104"/>
                  <a:gd name="T4" fmla="*/ 41 w 416"/>
                  <a:gd name="T5" fmla="*/ 104 h 104"/>
                  <a:gd name="T6" fmla="*/ 374 w 416"/>
                  <a:gd name="T7" fmla="*/ 104 h 104"/>
                  <a:gd name="T8" fmla="*/ 416 w 416"/>
                  <a:gd name="T9" fmla="*/ 62 h 104"/>
                  <a:gd name="T10" fmla="*/ 416 w 416"/>
                  <a:gd name="T11" fmla="*/ 0 h 104"/>
                  <a:gd name="T12" fmla="*/ 0 w 416"/>
                  <a:gd name="T13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6" h="104">
                    <a:moveTo>
                      <a:pt x="0" y="0"/>
                    </a:moveTo>
                    <a:cubicBezTo>
                      <a:pt x="0" y="62"/>
                      <a:pt x="0" y="62"/>
                      <a:pt x="0" y="62"/>
                    </a:cubicBezTo>
                    <a:cubicBezTo>
                      <a:pt x="0" y="85"/>
                      <a:pt x="18" y="104"/>
                      <a:pt x="41" y="104"/>
                    </a:cubicBezTo>
                    <a:cubicBezTo>
                      <a:pt x="374" y="104"/>
                      <a:pt x="374" y="104"/>
                      <a:pt x="374" y="104"/>
                    </a:cubicBezTo>
                    <a:cubicBezTo>
                      <a:pt x="397" y="104"/>
                      <a:pt x="416" y="85"/>
                      <a:pt x="416" y="62"/>
                    </a:cubicBezTo>
                    <a:cubicBezTo>
                      <a:pt x="416" y="0"/>
                      <a:pt x="416" y="0"/>
                      <a:pt x="41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81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" name="Freeform 4358"/>
              <p:cNvSpPr/>
              <p:nvPr/>
            </p:nvSpPr>
            <p:spPr bwMode="auto">
              <a:xfrm>
                <a:off x="9774238" y="3011488"/>
                <a:ext cx="400050" cy="100013"/>
              </a:xfrm>
              <a:custGeom>
                <a:avLst/>
                <a:gdLst>
                  <a:gd name="T0" fmla="*/ 416 w 416"/>
                  <a:gd name="T1" fmla="*/ 104 h 104"/>
                  <a:gd name="T2" fmla="*/ 416 w 416"/>
                  <a:gd name="T3" fmla="*/ 42 h 104"/>
                  <a:gd name="T4" fmla="*/ 374 w 416"/>
                  <a:gd name="T5" fmla="*/ 0 h 104"/>
                  <a:gd name="T6" fmla="*/ 41 w 416"/>
                  <a:gd name="T7" fmla="*/ 0 h 104"/>
                  <a:gd name="T8" fmla="*/ 0 w 416"/>
                  <a:gd name="T9" fmla="*/ 42 h 104"/>
                  <a:gd name="T10" fmla="*/ 0 w 416"/>
                  <a:gd name="T11" fmla="*/ 104 h 104"/>
                  <a:gd name="T12" fmla="*/ 416 w 416"/>
                  <a:gd name="T13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6" h="104">
                    <a:moveTo>
                      <a:pt x="416" y="104"/>
                    </a:moveTo>
                    <a:cubicBezTo>
                      <a:pt x="416" y="42"/>
                      <a:pt x="416" y="42"/>
                      <a:pt x="416" y="42"/>
                    </a:cubicBezTo>
                    <a:cubicBezTo>
                      <a:pt x="416" y="19"/>
                      <a:pt x="397" y="0"/>
                      <a:pt x="374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8" y="0"/>
                      <a:pt x="0" y="19"/>
                      <a:pt x="0" y="42"/>
                    </a:cubicBezTo>
                    <a:cubicBezTo>
                      <a:pt x="0" y="104"/>
                      <a:pt x="0" y="104"/>
                      <a:pt x="0" y="104"/>
                    </a:cubicBezTo>
                    <a:lnTo>
                      <a:pt x="416" y="104"/>
                    </a:lnTo>
                    <a:close/>
                  </a:path>
                </a:pathLst>
              </a:custGeom>
              <a:solidFill>
                <a:srgbClr val="081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" name="Rectangle 4359"/>
              <p:cNvSpPr>
                <a:spLocks noChangeArrowheads="1"/>
              </p:cNvSpPr>
              <p:nvPr/>
            </p:nvSpPr>
            <p:spPr bwMode="auto">
              <a:xfrm>
                <a:off x="9774238" y="3111501"/>
                <a:ext cx="400050" cy="536575"/>
              </a:xfrm>
              <a:prstGeom prst="rect">
                <a:avLst/>
              </a:prstGeom>
              <a:solidFill>
                <a:srgbClr val="081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" name="Oval 4360"/>
              <p:cNvSpPr>
                <a:spLocks noChangeArrowheads="1"/>
              </p:cNvSpPr>
              <p:nvPr/>
            </p:nvSpPr>
            <p:spPr bwMode="auto">
              <a:xfrm>
                <a:off x="9944100" y="3668713"/>
                <a:ext cx="60325" cy="58738"/>
              </a:xfrm>
              <a:prstGeom prst="ellipse">
                <a:avLst/>
              </a:prstGeom>
              <a:solidFill>
                <a:srgbClr val="213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" name="Rectangle 4361"/>
              <p:cNvSpPr>
                <a:spLocks noChangeArrowheads="1"/>
              </p:cNvSpPr>
              <p:nvPr/>
            </p:nvSpPr>
            <p:spPr bwMode="auto">
              <a:xfrm>
                <a:off x="9796465" y="3111501"/>
                <a:ext cx="354012" cy="5381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/>
              </a:p>
            </p:txBody>
          </p:sp>
          <p:sp>
            <p:nvSpPr>
              <p:cNvPr id="118" name="Freeform 4362"/>
              <p:cNvSpPr/>
              <p:nvPr/>
            </p:nvSpPr>
            <p:spPr bwMode="auto">
              <a:xfrm>
                <a:off x="9818688" y="3133726"/>
                <a:ext cx="60325" cy="61913"/>
              </a:xfrm>
              <a:custGeom>
                <a:avLst/>
                <a:gdLst>
                  <a:gd name="T0" fmla="*/ 63 w 63"/>
                  <a:gd name="T1" fmla="*/ 48 h 64"/>
                  <a:gd name="T2" fmla="*/ 47 w 63"/>
                  <a:gd name="T3" fmla="*/ 64 h 64"/>
                  <a:gd name="T4" fmla="*/ 16 w 63"/>
                  <a:gd name="T5" fmla="*/ 64 h 64"/>
                  <a:gd name="T6" fmla="*/ 0 w 63"/>
                  <a:gd name="T7" fmla="*/ 48 h 64"/>
                  <a:gd name="T8" fmla="*/ 0 w 63"/>
                  <a:gd name="T9" fmla="*/ 16 h 64"/>
                  <a:gd name="T10" fmla="*/ 16 w 63"/>
                  <a:gd name="T11" fmla="*/ 0 h 64"/>
                  <a:gd name="T12" fmla="*/ 47 w 63"/>
                  <a:gd name="T13" fmla="*/ 0 h 64"/>
                  <a:gd name="T14" fmla="*/ 63 w 63"/>
                  <a:gd name="T15" fmla="*/ 16 h 64"/>
                  <a:gd name="T16" fmla="*/ 63 w 63"/>
                  <a:gd name="T17" fmla="*/ 48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64">
                    <a:moveTo>
                      <a:pt x="63" y="48"/>
                    </a:moveTo>
                    <a:cubicBezTo>
                      <a:pt x="63" y="56"/>
                      <a:pt x="56" y="64"/>
                      <a:pt x="47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7" y="64"/>
                      <a:pt x="0" y="56"/>
                      <a:pt x="0" y="4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6" y="0"/>
                      <a:pt x="63" y="7"/>
                      <a:pt x="63" y="16"/>
                    </a:cubicBezTo>
                    <a:lnTo>
                      <a:pt x="63" y="48"/>
                    </a:lnTo>
                    <a:close/>
                  </a:path>
                </a:pathLst>
              </a:custGeom>
              <a:solidFill>
                <a:srgbClr val="FF64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" name="Freeform 4363"/>
              <p:cNvSpPr/>
              <p:nvPr/>
            </p:nvSpPr>
            <p:spPr bwMode="auto">
              <a:xfrm>
                <a:off x="9901238" y="3133726"/>
                <a:ext cx="61912" cy="61913"/>
              </a:xfrm>
              <a:custGeom>
                <a:avLst/>
                <a:gdLst>
                  <a:gd name="T0" fmla="*/ 64 w 64"/>
                  <a:gd name="T1" fmla="*/ 48 h 64"/>
                  <a:gd name="T2" fmla="*/ 48 w 64"/>
                  <a:gd name="T3" fmla="*/ 64 h 64"/>
                  <a:gd name="T4" fmla="*/ 16 w 64"/>
                  <a:gd name="T5" fmla="*/ 64 h 64"/>
                  <a:gd name="T6" fmla="*/ 0 w 64"/>
                  <a:gd name="T7" fmla="*/ 48 h 64"/>
                  <a:gd name="T8" fmla="*/ 0 w 64"/>
                  <a:gd name="T9" fmla="*/ 16 h 64"/>
                  <a:gd name="T10" fmla="*/ 16 w 64"/>
                  <a:gd name="T11" fmla="*/ 0 h 64"/>
                  <a:gd name="T12" fmla="*/ 48 w 64"/>
                  <a:gd name="T13" fmla="*/ 0 h 64"/>
                  <a:gd name="T14" fmla="*/ 64 w 64"/>
                  <a:gd name="T15" fmla="*/ 16 h 64"/>
                  <a:gd name="T16" fmla="*/ 64 w 64"/>
                  <a:gd name="T17" fmla="*/ 48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64">
                    <a:moveTo>
                      <a:pt x="64" y="48"/>
                    </a:moveTo>
                    <a:cubicBezTo>
                      <a:pt x="64" y="56"/>
                      <a:pt x="57" y="64"/>
                      <a:pt x="48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8" y="64"/>
                      <a:pt x="0" y="56"/>
                      <a:pt x="0" y="4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8" y="0"/>
                      <a:pt x="16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7" y="0"/>
                      <a:pt x="64" y="7"/>
                      <a:pt x="64" y="16"/>
                    </a:cubicBezTo>
                    <a:lnTo>
                      <a:pt x="64" y="48"/>
                    </a:lnTo>
                    <a:close/>
                  </a:path>
                </a:pathLst>
              </a:custGeom>
              <a:solidFill>
                <a:srgbClr val="FF64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" name="Freeform 4364"/>
              <p:cNvSpPr/>
              <p:nvPr/>
            </p:nvSpPr>
            <p:spPr bwMode="auto">
              <a:xfrm>
                <a:off x="9985375" y="3133726"/>
                <a:ext cx="60325" cy="61913"/>
              </a:xfrm>
              <a:custGeom>
                <a:avLst/>
                <a:gdLst>
                  <a:gd name="T0" fmla="*/ 64 w 64"/>
                  <a:gd name="T1" fmla="*/ 48 h 64"/>
                  <a:gd name="T2" fmla="*/ 48 w 64"/>
                  <a:gd name="T3" fmla="*/ 64 h 64"/>
                  <a:gd name="T4" fmla="*/ 16 w 64"/>
                  <a:gd name="T5" fmla="*/ 64 h 64"/>
                  <a:gd name="T6" fmla="*/ 0 w 64"/>
                  <a:gd name="T7" fmla="*/ 48 h 64"/>
                  <a:gd name="T8" fmla="*/ 0 w 64"/>
                  <a:gd name="T9" fmla="*/ 16 h 64"/>
                  <a:gd name="T10" fmla="*/ 16 w 64"/>
                  <a:gd name="T11" fmla="*/ 0 h 64"/>
                  <a:gd name="T12" fmla="*/ 48 w 64"/>
                  <a:gd name="T13" fmla="*/ 0 h 64"/>
                  <a:gd name="T14" fmla="*/ 64 w 64"/>
                  <a:gd name="T15" fmla="*/ 16 h 64"/>
                  <a:gd name="T16" fmla="*/ 64 w 64"/>
                  <a:gd name="T17" fmla="*/ 48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64">
                    <a:moveTo>
                      <a:pt x="64" y="48"/>
                    </a:moveTo>
                    <a:cubicBezTo>
                      <a:pt x="64" y="56"/>
                      <a:pt x="56" y="64"/>
                      <a:pt x="48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7" y="64"/>
                      <a:pt x="0" y="56"/>
                      <a:pt x="0" y="4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6" y="0"/>
                      <a:pt x="64" y="7"/>
                      <a:pt x="64" y="16"/>
                    </a:cubicBezTo>
                    <a:lnTo>
                      <a:pt x="64" y="48"/>
                    </a:lnTo>
                    <a:close/>
                  </a:path>
                </a:pathLst>
              </a:custGeom>
              <a:solidFill>
                <a:srgbClr val="FF64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" name="Freeform 4365"/>
              <p:cNvSpPr/>
              <p:nvPr/>
            </p:nvSpPr>
            <p:spPr bwMode="auto">
              <a:xfrm>
                <a:off x="10067925" y="3133726"/>
                <a:ext cx="60325" cy="61913"/>
              </a:xfrm>
              <a:custGeom>
                <a:avLst/>
                <a:gdLst>
                  <a:gd name="T0" fmla="*/ 63 w 63"/>
                  <a:gd name="T1" fmla="*/ 48 h 64"/>
                  <a:gd name="T2" fmla="*/ 47 w 63"/>
                  <a:gd name="T3" fmla="*/ 64 h 64"/>
                  <a:gd name="T4" fmla="*/ 16 w 63"/>
                  <a:gd name="T5" fmla="*/ 64 h 64"/>
                  <a:gd name="T6" fmla="*/ 0 w 63"/>
                  <a:gd name="T7" fmla="*/ 48 h 64"/>
                  <a:gd name="T8" fmla="*/ 0 w 63"/>
                  <a:gd name="T9" fmla="*/ 16 h 64"/>
                  <a:gd name="T10" fmla="*/ 16 w 63"/>
                  <a:gd name="T11" fmla="*/ 0 h 64"/>
                  <a:gd name="T12" fmla="*/ 47 w 63"/>
                  <a:gd name="T13" fmla="*/ 0 h 64"/>
                  <a:gd name="T14" fmla="*/ 63 w 63"/>
                  <a:gd name="T15" fmla="*/ 16 h 64"/>
                  <a:gd name="T16" fmla="*/ 63 w 63"/>
                  <a:gd name="T17" fmla="*/ 48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64">
                    <a:moveTo>
                      <a:pt x="63" y="48"/>
                    </a:moveTo>
                    <a:cubicBezTo>
                      <a:pt x="63" y="56"/>
                      <a:pt x="56" y="64"/>
                      <a:pt x="47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7" y="64"/>
                      <a:pt x="0" y="56"/>
                      <a:pt x="0" y="4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6" y="0"/>
                      <a:pt x="63" y="7"/>
                      <a:pt x="63" y="16"/>
                    </a:cubicBezTo>
                    <a:lnTo>
                      <a:pt x="63" y="48"/>
                    </a:lnTo>
                    <a:close/>
                  </a:path>
                </a:pathLst>
              </a:custGeom>
              <a:solidFill>
                <a:srgbClr val="FF64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" name="Freeform 4377"/>
              <p:cNvSpPr/>
              <p:nvPr/>
            </p:nvSpPr>
            <p:spPr bwMode="auto">
              <a:xfrm>
                <a:off x="9818688" y="3568701"/>
                <a:ext cx="60325" cy="60325"/>
              </a:xfrm>
              <a:custGeom>
                <a:avLst/>
                <a:gdLst>
                  <a:gd name="T0" fmla="*/ 63 w 63"/>
                  <a:gd name="T1" fmla="*/ 47 h 63"/>
                  <a:gd name="T2" fmla="*/ 47 w 63"/>
                  <a:gd name="T3" fmla="*/ 63 h 63"/>
                  <a:gd name="T4" fmla="*/ 16 w 63"/>
                  <a:gd name="T5" fmla="*/ 63 h 63"/>
                  <a:gd name="T6" fmla="*/ 0 w 63"/>
                  <a:gd name="T7" fmla="*/ 47 h 63"/>
                  <a:gd name="T8" fmla="*/ 0 w 63"/>
                  <a:gd name="T9" fmla="*/ 16 h 63"/>
                  <a:gd name="T10" fmla="*/ 16 w 63"/>
                  <a:gd name="T11" fmla="*/ 0 h 63"/>
                  <a:gd name="T12" fmla="*/ 47 w 63"/>
                  <a:gd name="T13" fmla="*/ 0 h 63"/>
                  <a:gd name="T14" fmla="*/ 63 w 63"/>
                  <a:gd name="T15" fmla="*/ 16 h 63"/>
                  <a:gd name="T16" fmla="*/ 63 w 63"/>
                  <a:gd name="T17" fmla="*/ 4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63">
                    <a:moveTo>
                      <a:pt x="63" y="47"/>
                    </a:moveTo>
                    <a:cubicBezTo>
                      <a:pt x="63" y="56"/>
                      <a:pt x="56" y="63"/>
                      <a:pt x="47" y="63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7" y="63"/>
                      <a:pt x="0" y="56"/>
                      <a:pt x="0" y="4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6" y="0"/>
                      <a:pt x="63" y="7"/>
                      <a:pt x="63" y="16"/>
                    </a:cubicBezTo>
                    <a:lnTo>
                      <a:pt x="63" y="47"/>
                    </a:lnTo>
                    <a:close/>
                  </a:path>
                </a:pathLst>
              </a:custGeom>
              <a:solidFill>
                <a:srgbClr val="C441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" name="Freeform 4378"/>
              <p:cNvSpPr/>
              <p:nvPr/>
            </p:nvSpPr>
            <p:spPr bwMode="auto">
              <a:xfrm>
                <a:off x="9901238" y="3568701"/>
                <a:ext cx="61912" cy="60325"/>
              </a:xfrm>
              <a:custGeom>
                <a:avLst/>
                <a:gdLst>
                  <a:gd name="T0" fmla="*/ 64 w 64"/>
                  <a:gd name="T1" fmla="*/ 47 h 63"/>
                  <a:gd name="T2" fmla="*/ 48 w 64"/>
                  <a:gd name="T3" fmla="*/ 63 h 63"/>
                  <a:gd name="T4" fmla="*/ 16 w 64"/>
                  <a:gd name="T5" fmla="*/ 63 h 63"/>
                  <a:gd name="T6" fmla="*/ 0 w 64"/>
                  <a:gd name="T7" fmla="*/ 47 h 63"/>
                  <a:gd name="T8" fmla="*/ 0 w 64"/>
                  <a:gd name="T9" fmla="*/ 16 h 63"/>
                  <a:gd name="T10" fmla="*/ 16 w 64"/>
                  <a:gd name="T11" fmla="*/ 0 h 63"/>
                  <a:gd name="T12" fmla="*/ 48 w 64"/>
                  <a:gd name="T13" fmla="*/ 0 h 63"/>
                  <a:gd name="T14" fmla="*/ 64 w 64"/>
                  <a:gd name="T15" fmla="*/ 16 h 63"/>
                  <a:gd name="T16" fmla="*/ 64 w 64"/>
                  <a:gd name="T17" fmla="*/ 4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63">
                    <a:moveTo>
                      <a:pt x="64" y="47"/>
                    </a:moveTo>
                    <a:cubicBezTo>
                      <a:pt x="64" y="56"/>
                      <a:pt x="57" y="63"/>
                      <a:pt x="48" y="63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8" y="63"/>
                      <a:pt x="0" y="56"/>
                      <a:pt x="0" y="4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8" y="0"/>
                      <a:pt x="16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7" y="0"/>
                      <a:pt x="64" y="7"/>
                      <a:pt x="64" y="16"/>
                    </a:cubicBezTo>
                    <a:lnTo>
                      <a:pt x="64" y="47"/>
                    </a:lnTo>
                    <a:close/>
                  </a:path>
                </a:pathLst>
              </a:custGeom>
              <a:solidFill>
                <a:srgbClr val="C441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" name="Freeform 4379"/>
              <p:cNvSpPr/>
              <p:nvPr/>
            </p:nvSpPr>
            <p:spPr bwMode="auto">
              <a:xfrm>
                <a:off x="9985375" y="3568701"/>
                <a:ext cx="60325" cy="60325"/>
              </a:xfrm>
              <a:custGeom>
                <a:avLst/>
                <a:gdLst>
                  <a:gd name="T0" fmla="*/ 64 w 64"/>
                  <a:gd name="T1" fmla="*/ 47 h 63"/>
                  <a:gd name="T2" fmla="*/ 48 w 64"/>
                  <a:gd name="T3" fmla="*/ 63 h 63"/>
                  <a:gd name="T4" fmla="*/ 16 w 64"/>
                  <a:gd name="T5" fmla="*/ 63 h 63"/>
                  <a:gd name="T6" fmla="*/ 0 w 64"/>
                  <a:gd name="T7" fmla="*/ 47 h 63"/>
                  <a:gd name="T8" fmla="*/ 0 w 64"/>
                  <a:gd name="T9" fmla="*/ 16 h 63"/>
                  <a:gd name="T10" fmla="*/ 16 w 64"/>
                  <a:gd name="T11" fmla="*/ 0 h 63"/>
                  <a:gd name="T12" fmla="*/ 48 w 64"/>
                  <a:gd name="T13" fmla="*/ 0 h 63"/>
                  <a:gd name="T14" fmla="*/ 64 w 64"/>
                  <a:gd name="T15" fmla="*/ 16 h 63"/>
                  <a:gd name="T16" fmla="*/ 64 w 64"/>
                  <a:gd name="T17" fmla="*/ 4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63">
                    <a:moveTo>
                      <a:pt x="64" y="47"/>
                    </a:moveTo>
                    <a:cubicBezTo>
                      <a:pt x="64" y="56"/>
                      <a:pt x="56" y="63"/>
                      <a:pt x="48" y="63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7" y="63"/>
                      <a:pt x="0" y="56"/>
                      <a:pt x="0" y="4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6" y="0"/>
                      <a:pt x="64" y="7"/>
                      <a:pt x="64" y="16"/>
                    </a:cubicBezTo>
                    <a:lnTo>
                      <a:pt x="64" y="47"/>
                    </a:lnTo>
                    <a:close/>
                  </a:path>
                </a:pathLst>
              </a:custGeom>
              <a:solidFill>
                <a:srgbClr val="C441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" name="Freeform 4380"/>
              <p:cNvSpPr/>
              <p:nvPr/>
            </p:nvSpPr>
            <p:spPr bwMode="auto">
              <a:xfrm>
                <a:off x="10067925" y="3568701"/>
                <a:ext cx="60325" cy="60325"/>
              </a:xfrm>
              <a:custGeom>
                <a:avLst/>
                <a:gdLst>
                  <a:gd name="T0" fmla="*/ 63 w 63"/>
                  <a:gd name="T1" fmla="*/ 47 h 63"/>
                  <a:gd name="T2" fmla="*/ 47 w 63"/>
                  <a:gd name="T3" fmla="*/ 63 h 63"/>
                  <a:gd name="T4" fmla="*/ 16 w 63"/>
                  <a:gd name="T5" fmla="*/ 63 h 63"/>
                  <a:gd name="T6" fmla="*/ 0 w 63"/>
                  <a:gd name="T7" fmla="*/ 47 h 63"/>
                  <a:gd name="T8" fmla="*/ 0 w 63"/>
                  <a:gd name="T9" fmla="*/ 16 h 63"/>
                  <a:gd name="T10" fmla="*/ 16 w 63"/>
                  <a:gd name="T11" fmla="*/ 0 h 63"/>
                  <a:gd name="T12" fmla="*/ 47 w 63"/>
                  <a:gd name="T13" fmla="*/ 0 h 63"/>
                  <a:gd name="T14" fmla="*/ 63 w 63"/>
                  <a:gd name="T15" fmla="*/ 16 h 63"/>
                  <a:gd name="T16" fmla="*/ 63 w 63"/>
                  <a:gd name="T17" fmla="*/ 4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63">
                    <a:moveTo>
                      <a:pt x="63" y="47"/>
                    </a:moveTo>
                    <a:cubicBezTo>
                      <a:pt x="63" y="56"/>
                      <a:pt x="56" y="63"/>
                      <a:pt x="47" y="63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7" y="63"/>
                      <a:pt x="0" y="56"/>
                      <a:pt x="0" y="4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6" y="0"/>
                      <a:pt x="63" y="7"/>
                      <a:pt x="63" y="16"/>
                    </a:cubicBezTo>
                    <a:lnTo>
                      <a:pt x="63" y="47"/>
                    </a:lnTo>
                    <a:close/>
                  </a:path>
                </a:pathLst>
              </a:custGeom>
              <a:solidFill>
                <a:srgbClr val="C441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pic>
          <p:nvPicPr>
            <p:cNvPr id="111" name="图片 11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315296" y="3133797"/>
              <a:ext cx="241622" cy="241622"/>
            </a:xfrm>
            <a:prstGeom prst="rect">
              <a:avLst/>
            </a:prstGeom>
          </p:spPr>
        </p:pic>
      </p:grpSp>
      <p:pic>
        <p:nvPicPr>
          <p:cNvPr id="126" name="图片 1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670" y="4076726"/>
            <a:ext cx="581843" cy="581843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1325016" y="4460047"/>
            <a:ext cx="404878" cy="404878"/>
            <a:chOff x="764028" y="3454800"/>
            <a:chExt cx="404878" cy="404878"/>
          </a:xfrm>
        </p:grpSpPr>
        <p:sp>
          <p:nvSpPr>
            <p:cNvPr id="129" name="椭圆 128"/>
            <p:cNvSpPr/>
            <p:nvPr/>
          </p:nvSpPr>
          <p:spPr>
            <a:xfrm>
              <a:off x="764028" y="3454800"/>
              <a:ext cx="404878" cy="404878"/>
            </a:xfrm>
            <a:prstGeom prst="ellipse">
              <a:avLst/>
            </a:prstGeom>
            <a:solidFill>
              <a:srgbClr val="07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096" y="3544868"/>
              <a:ext cx="224743" cy="224743"/>
            </a:xfrm>
            <a:prstGeom prst="rect">
              <a:avLst/>
            </a:prstGeom>
          </p:spPr>
        </p:pic>
      </p:grpSp>
      <p:sp>
        <p:nvSpPr>
          <p:cNvPr id="130" name="文本框 129"/>
          <p:cNvSpPr txBox="1"/>
          <p:nvPr/>
        </p:nvSpPr>
        <p:spPr>
          <a:xfrm>
            <a:off x="1204290" y="486676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>
                <a:solidFill>
                  <a:schemeClr val="bg1"/>
                </a:solidFill>
              </a:rPr>
              <a:t>供应商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686834" y="3330693"/>
            <a:ext cx="664566" cy="1223646"/>
            <a:chOff x="3745074" y="2782889"/>
            <a:chExt cx="582432" cy="1072416"/>
          </a:xfrm>
        </p:grpSpPr>
        <p:grpSp>
          <p:nvGrpSpPr>
            <p:cNvPr id="132" name="组合 131"/>
            <p:cNvGrpSpPr/>
            <p:nvPr/>
          </p:nvGrpSpPr>
          <p:grpSpPr>
            <a:xfrm>
              <a:off x="3745074" y="2782889"/>
              <a:ext cx="582432" cy="1072416"/>
              <a:chOff x="9774238" y="3011488"/>
              <a:chExt cx="400050" cy="736601"/>
            </a:xfrm>
          </p:grpSpPr>
          <p:sp>
            <p:nvSpPr>
              <p:cNvPr id="135" name="Freeform 4357"/>
              <p:cNvSpPr/>
              <p:nvPr/>
            </p:nvSpPr>
            <p:spPr bwMode="auto">
              <a:xfrm>
                <a:off x="9774238" y="3648076"/>
                <a:ext cx="400050" cy="100013"/>
              </a:xfrm>
              <a:custGeom>
                <a:avLst/>
                <a:gdLst>
                  <a:gd name="T0" fmla="*/ 0 w 416"/>
                  <a:gd name="T1" fmla="*/ 0 h 104"/>
                  <a:gd name="T2" fmla="*/ 0 w 416"/>
                  <a:gd name="T3" fmla="*/ 62 h 104"/>
                  <a:gd name="T4" fmla="*/ 41 w 416"/>
                  <a:gd name="T5" fmla="*/ 104 h 104"/>
                  <a:gd name="T6" fmla="*/ 374 w 416"/>
                  <a:gd name="T7" fmla="*/ 104 h 104"/>
                  <a:gd name="T8" fmla="*/ 416 w 416"/>
                  <a:gd name="T9" fmla="*/ 62 h 104"/>
                  <a:gd name="T10" fmla="*/ 416 w 416"/>
                  <a:gd name="T11" fmla="*/ 0 h 104"/>
                  <a:gd name="T12" fmla="*/ 0 w 416"/>
                  <a:gd name="T13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6" h="104">
                    <a:moveTo>
                      <a:pt x="0" y="0"/>
                    </a:moveTo>
                    <a:cubicBezTo>
                      <a:pt x="0" y="62"/>
                      <a:pt x="0" y="62"/>
                      <a:pt x="0" y="62"/>
                    </a:cubicBezTo>
                    <a:cubicBezTo>
                      <a:pt x="0" y="85"/>
                      <a:pt x="18" y="104"/>
                      <a:pt x="41" y="104"/>
                    </a:cubicBezTo>
                    <a:cubicBezTo>
                      <a:pt x="374" y="104"/>
                      <a:pt x="374" y="104"/>
                      <a:pt x="374" y="104"/>
                    </a:cubicBezTo>
                    <a:cubicBezTo>
                      <a:pt x="397" y="104"/>
                      <a:pt x="416" y="85"/>
                      <a:pt x="416" y="62"/>
                    </a:cubicBezTo>
                    <a:cubicBezTo>
                      <a:pt x="416" y="0"/>
                      <a:pt x="416" y="0"/>
                      <a:pt x="41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81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" name="Freeform 4358"/>
              <p:cNvSpPr/>
              <p:nvPr/>
            </p:nvSpPr>
            <p:spPr bwMode="auto">
              <a:xfrm>
                <a:off x="9774238" y="3011488"/>
                <a:ext cx="400050" cy="100013"/>
              </a:xfrm>
              <a:custGeom>
                <a:avLst/>
                <a:gdLst>
                  <a:gd name="T0" fmla="*/ 416 w 416"/>
                  <a:gd name="T1" fmla="*/ 104 h 104"/>
                  <a:gd name="T2" fmla="*/ 416 w 416"/>
                  <a:gd name="T3" fmla="*/ 42 h 104"/>
                  <a:gd name="T4" fmla="*/ 374 w 416"/>
                  <a:gd name="T5" fmla="*/ 0 h 104"/>
                  <a:gd name="T6" fmla="*/ 41 w 416"/>
                  <a:gd name="T7" fmla="*/ 0 h 104"/>
                  <a:gd name="T8" fmla="*/ 0 w 416"/>
                  <a:gd name="T9" fmla="*/ 42 h 104"/>
                  <a:gd name="T10" fmla="*/ 0 w 416"/>
                  <a:gd name="T11" fmla="*/ 104 h 104"/>
                  <a:gd name="T12" fmla="*/ 416 w 416"/>
                  <a:gd name="T13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6" h="104">
                    <a:moveTo>
                      <a:pt x="416" y="104"/>
                    </a:moveTo>
                    <a:cubicBezTo>
                      <a:pt x="416" y="42"/>
                      <a:pt x="416" y="42"/>
                      <a:pt x="416" y="42"/>
                    </a:cubicBezTo>
                    <a:cubicBezTo>
                      <a:pt x="416" y="19"/>
                      <a:pt x="397" y="0"/>
                      <a:pt x="374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8" y="0"/>
                      <a:pt x="0" y="19"/>
                      <a:pt x="0" y="42"/>
                    </a:cubicBezTo>
                    <a:cubicBezTo>
                      <a:pt x="0" y="104"/>
                      <a:pt x="0" y="104"/>
                      <a:pt x="0" y="104"/>
                    </a:cubicBezTo>
                    <a:lnTo>
                      <a:pt x="416" y="104"/>
                    </a:lnTo>
                    <a:close/>
                  </a:path>
                </a:pathLst>
              </a:custGeom>
              <a:solidFill>
                <a:srgbClr val="081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" name="Rectangle 4359"/>
              <p:cNvSpPr>
                <a:spLocks noChangeArrowheads="1"/>
              </p:cNvSpPr>
              <p:nvPr/>
            </p:nvSpPr>
            <p:spPr bwMode="auto">
              <a:xfrm>
                <a:off x="9774238" y="3111501"/>
                <a:ext cx="400050" cy="536575"/>
              </a:xfrm>
              <a:prstGeom prst="rect">
                <a:avLst/>
              </a:prstGeom>
              <a:solidFill>
                <a:srgbClr val="081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" name="Oval 4360"/>
              <p:cNvSpPr>
                <a:spLocks noChangeArrowheads="1"/>
              </p:cNvSpPr>
              <p:nvPr/>
            </p:nvSpPr>
            <p:spPr bwMode="auto">
              <a:xfrm>
                <a:off x="9944100" y="3668713"/>
                <a:ext cx="60325" cy="5873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" name="Rectangle 4361"/>
              <p:cNvSpPr>
                <a:spLocks noChangeArrowheads="1"/>
              </p:cNvSpPr>
              <p:nvPr/>
            </p:nvSpPr>
            <p:spPr bwMode="auto">
              <a:xfrm>
                <a:off x="9796465" y="3111501"/>
                <a:ext cx="354012" cy="5381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/>
              </a:p>
            </p:txBody>
          </p:sp>
        </p:grpSp>
        <p:sp>
          <p:nvSpPr>
            <p:cNvPr id="13" name="椭圆 12"/>
            <p:cNvSpPr/>
            <p:nvPr/>
          </p:nvSpPr>
          <p:spPr>
            <a:xfrm>
              <a:off x="3885821" y="2987607"/>
              <a:ext cx="290612" cy="290612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3789766" y="3316181"/>
              <a:ext cx="482724" cy="3398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20000"/>
                </a:lnSpc>
              </a:pPr>
              <a:r>
                <a:rPr lang="zh-CN" altLang="en-US" sz="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您的号码是：</a:t>
              </a:r>
              <a:r>
                <a:rPr lang="en-US" altLang="zh-CN" sz="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16</a:t>
              </a:r>
              <a:endParaRPr lang="en-US" altLang="zh-CN" sz="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前方还有</a:t>
              </a:r>
              <a:r>
                <a:rPr lang="en-US" altLang="zh-CN" sz="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r>
                <a:rPr lang="zh-CN" altLang="en-US" sz="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辆车正在排队！</a:t>
              </a:r>
              <a:endParaRPr lang="en-US" altLang="zh-CN" sz="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请您耐心等待！</a:t>
              </a:r>
              <a:endParaRPr lang="zh-CN" altLang="en-US" sz="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872212" y="3011531"/>
              <a:ext cx="317830" cy="242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dirty="0">
                  <a:solidFill>
                    <a:schemeClr val="accent2"/>
                  </a:solidFill>
                  <a:latin typeface="+mn-ea"/>
                </a:rPr>
                <a:t>16</a:t>
              </a:r>
              <a:endParaRPr lang="zh-CN" altLang="en-US" sz="1200" dirty="0">
                <a:solidFill>
                  <a:schemeClr val="accent2"/>
                </a:solidFill>
                <a:latin typeface="+mn-ea"/>
              </a:endParaRPr>
            </a:p>
          </p:txBody>
        </p:sp>
      </p:grpSp>
      <p:cxnSp>
        <p:nvCxnSpPr>
          <p:cNvPr id="17" name="直接箭头连接符 16"/>
          <p:cNvCxnSpPr/>
          <p:nvPr/>
        </p:nvCxnSpPr>
        <p:spPr>
          <a:xfrm>
            <a:off x="1775087" y="3891781"/>
            <a:ext cx="328235" cy="18747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/>
          <p:nvPr/>
        </p:nvCxnSpPr>
        <p:spPr>
          <a:xfrm flipV="1">
            <a:off x="1787665" y="4364618"/>
            <a:ext cx="303079" cy="18549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527455" y="4080776"/>
            <a:ext cx="0" cy="3494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1029596" y="3263761"/>
            <a:ext cx="1760745" cy="201594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8" name="矩形 167"/>
          <p:cNvSpPr/>
          <p:nvPr/>
        </p:nvSpPr>
        <p:spPr>
          <a:xfrm>
            <a:off x="3138745" y="3263762"/>
            <a:ext cx="1760745" cy="147193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3138745" y="4839076"/>
            <a:ext cx="1760745" cy="44062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169" idx="0"/>
            <a:endCxn id="168" idx="2"/>
          </p:cNvCxnSpPr>
          <p:nvPr/>
        </p:nvCxnSpPr>
        <p:spPr>
          <a:xfrm flipV="1">
            <a:off x="4019118" y="4735692"/>
            <a:ext cx="0" cy="103384"/>
          </a:xfrm>
          <a:prstGeom prst="line">
            <a:avLst/>
          </a:prstGeom>
          <a:ln>
            <a:solidFill>
              <a:srgbClr val="0757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4356"/>
          <p:cNvSpPr>
            <a:spLocks noChangeArrowheads="1"/>
          </p:cNvSpPr>
          <p:nvPr/>
        </p:nvSpPr>
        <p:spPr bwMode="auto">
          <a:xfrm>
            <a:off x="6179616" y="4133119"/>
            <a:ext cx="489089" cy="4890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6206423" y="411320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</a:rPr>
              <a:t>…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9474031" y="3263762"/>
            <a:ext cx="1813997" cy="147193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0" name="Freeform 461"/>
          <p:cNvSpPr/>
          <p:nvPr/>
        </p:nvSpPr>
        <p:spPr bwMode="auto">
          <a:xfrm>
            <a:off x="8175625" y="5003166"/>
            <a:ext cx="3175" cy="9525"/>
          </a:xfrm>
          <a:custGeom>
            <a:avLst/>
            <a:gdLst>
              <a:gd name="T0" fmla="*/ 0 w 11"/>
              <a:gd name="T1" fmla="*/ 0 h 31"/>
              <a:gd name="T2" fmla="*/ 11 w 11"/>
              <a:gd name="T3" fmla="*/ 6 h 31"/>
              <a:gd name="T4" fmla="*/ 11 w 11"/>
              <a:gd name="T5" fmla="*/ 31 h 31"/>
              <a:gd name="T6" fmla="*/ 0 w 11"/>
              <a:gd name="T7" fmla="*/ 24 h 31"/>
              <a:gd name="T8" fmla="*/ 0 w 11"/>
              <a:gd name="T9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31">
                <a:moveTo>
                  <a:pt x="0" y="0"/>
                </a:moveTo>
                <a:lnTo>
                  <a:pt x="11" y="6"/>
                </a:lnTo>
                <a:lnTo>
                  <a:pt x="11" y="31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3A40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pic>
        <p:nvPicPr>
          <p:cNvPr id="1188" name="图片 118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133" y="3635334"/>
            <a:ext cx="1296137" cy="1305588"/>
          </a:xfrm>
          <a:prstGeom prst="rect">
            <a:avLst/>
          </a:prstGeom>
        </p:spPr>
      </p:pic>
      <p:pic>
        <p:nvPicPr>
          <p:cNvPr id="1190" name="图片 118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115" y="3563205"/>
            <a:ext cx="1266635" cy="1275871"/>
          </a:xfrm>
          <a:prstGeom prst="rect">
            <a:avLst/>
          </a:prstGeom>
        </p:spPr>
      </p:pic>
      <p:sp>
        <p:nvSpPr>
          <p:cNvPr id="1191" name="文本框 1190"/>
          <p:cNvSpPr txBox="1"/>
          <p:nvPr/>
        </p:nvSpPr>
        <p:spPr>
          <a:xfrm>
            <a:off x="9708134" y="4913357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/>
              <a:t>通知下一辆车入场</a:t>
            </a:r>
            <a:endParaRPr lang="zh-CN" altLang="en-US" sz="1200" dirty="0"/>
          </a:p>
        </p:txBody>
      </p:sp>
      <p:sp>
        <p:nvSpPr>
          <p:cNvPr id="1194" name="Freeform 461"/>
          <p:cNvSpPr/>
          <p:nvPr/>
        </p:nvSpPr>
        <p:spPr bwMode="auto">
          <a:xfrm>
            <a:off x="10336690" y="5003166"/>
            <a:ext cx="3175" cy="9525"/>
          </a:xfrm>
          <a:custGeom>
            <a:avLst/>
            <a:gdLst>
              <a:gd name="T0" fmla="*/ 0 w 11"/>
              <a:gd name="T1" fmla="*/ 0 h 31"/>
              <a:gd name="T2" fmla="*/ 11 w 11"/>
              <a:gd name="T3" fmla="*/ 6 h 31"/>
              <a:gd name="T4" fmla="*/ 11 w 11"/>
              <a:gd name="T5" fmla="*/ 31 h 31"/>
              <a:gd name="T6" fmla="*/ 0 w 11"/>
              <a:gd name="T7" fmla="*/ 24 h 31"/>
              <a:gd name="T8" fmla="*/ 0 w 11"/>
              <a:gd name="T9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31">
                <a:moveTo>
                  <a:pt x="0" y="0"/>
                </a:moveTo>
                <a:lnTo>
                  <a:pt x="11" y="6"/>
                </a:lnTo>
                <a:lnTo>
                  <a:pt x="11" y="31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3A40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cxnSp>
        <p:nvCxnSpPr>
          <p:cNvPr id="1195" name="直接连接符 1194"/>
          <p:cNvCxnSpPr/>
          <p:nvPr/>
        </p:nvCxnSpPr>
        <p:spPr>
          <a:xfrm flipV="1">
            <a:off x="8232342" y="4735694"/>
            <a:ext cx="0" cy="88316"/>
          </a:xfrm>
          <a:prstGeom prst="line">
            <a:avLst/>
          </a:prstGeom>
          <a:ln>
            <a:solidFill>
              <a:srgbClr val="0757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0" name="直接连接符 1199"/>
          <p:cNvCxnSpPr/>
          <p:nvPr/>
        </p:nvCxnSpPr>
        <p:spPr>
          <a:xfrm flipV="1">
            <a:off x="10432617" y="4745915"/>
            <a:ext cx="0" cy="88316"/>
          </a:xfrm>
          <a:prstGeom prst="line">
            <a:avLst/>
          </a:prstGeom>
          <a:ln>
            <a:solidFill>
              <a:srgbClr val="0757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5" name="直接连接符 1214"/>
          <p:cNvCxnSpPr/>
          <p:nvPr/>
        </p:nvCxnSpPr>
        <p:spPr>
          <a:xfrm>
            <a:off x="8234724" y="4389614"/>
            <a:ext cx="582781" cy="3275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直接连接符 1424"/>
          <p:cNvCxnSpPr/>
          <p:nvPr/>
        </p:nvCxnSpPr>
        <p:spPr>
          <a:xfrm>
            <a:off x="10461969" y="4326987"/>
            <a:ext cx="582781" cy="3275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3" name="直接连接符 1452"/>
          <p:cNvCxnSpPr>
            <a:endCxn id="175" idx="1"/>
          </p:cNvCxnSpPr>
          <p:nvPr/>
        </p:nvCxnSpPr>
        <p:spPr>
          <a:xfrm>
            <a:off x="6976373" y="5056967"/>
            <a:ext cx="347068" cy="0"/>
          </a:xfrm>
          <a:prstGeom prst="line">
            <a:avLst/>
          </a:prstGeom>
          <a:ln w="19050">
            <a:solidFill>
              <a:srgbClr val="0757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8" name="直接连接符 1457"/>
          <p:cNvCxnSpPr/>
          <p:nvPr/>
        </p:nvCxnSpPr>
        <p:spPr>
          <a:xfrm>
            <a:off x="9137438" y="5059969"/>
            <a:ext cx="347068" cy="0"/>
          </a:xfrm>
          <a:prstGeom prst="line">
            <a:avLst/>
          </a:prstGeom>
          <a:ln w="19050">
            <a:solidFill>
              <a:srgbClr val="0757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îŝḷïḋe"/>
          <p:cNvSpPr txBox="1"/>
          <p:nvPr/>
        </p:nvSpPr>
        <p:spPr>
          <a:xfrm>
            <a:off x="2973231" y="443429"/>
            <a:ext cx="6330628" cy="646331"/>
          </a:xfrm>
          <a:prstGeom prst="rect">
            <a:avLst/>
          </a:prstGeom>
          <a:noFill/>
        </p:spPr>
        <p:txBody>
          <a:bodyPr wrap="none" lIns="0" tIns="0" rIns="0" bIns="0" anchor="ctr">
            <a:normAutofit/>
          </a:bodyPr>
          <a:p>
            <a:pPr algn="ctr"/>
            <a:r>
              <a:rPr lang="zh-CN" altLang="en-US" sz="2800" b="1" dirty="0">
                <a:solidFill>
                  <a:srgbClr val="5458BA"/>
                </a:solidFill>
                <a:cs typeface="+mn-ea"/>
              </a:rPr>
              <a:t>整体解决方案架构</a:t>
            </a:r>
            <a:endParaRPr lang="zh-CN" altLang="en-US" sz="2800" b="1" dirty="0">
              <a:solidFill>
                <a:srgbClr val="5458BA"/>
              </a:solidFill>
              <a:cs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665129" y="1089410"/>
            <a:ext cx="1043353" cy="45719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îŝḷïḋe"/>
          <p:cNvSpPr txBox="1"/>
          <p:nvPr/>
        </p:nvSpPr>
        <p:spPr>
          <a:xfrm>
            <a:off x="2973231" y="443429"/>
            <a:ext cx="6330628" cy="646331"/>
          </a:xfrm>
          <a:prstGeom prst="rect">
            <a:avLst/>
          </a:prstGeom>
          <a:noFill/>
        </p:spPr>
        <p:txBody>
          <a:bodyPr wrap="none" lIns="0" tIns="0" rIns="0" bIns="0" anchor="ctr">
            <a:normAutofit/>
          </a:bodyPr>
          <a:p>
            <a:pPr algn="ctr"/>
            <a:r>
              <a:rPr lang="zh-CN" altLang="en-US" sz="2800" b="1" dirty="0">
                <a:solidFill>
                  <a:srgbClr val="5458BA"/>
                </a:solidFill>
                <a:cs typeface="+mn-ea"/>
              </a:rPr>
              <a:t>排队管理</a:t>
            </a:r>
            <a:endParaRPr lang="zh-CN" altLang="en-US" sz="2800" b="1" dirty="0">
              <a:solidFill>
                <a:srgbClr val="5458BA"/>
              </a:solidFill>
              <a:cs typeface="+mn-ea"/>
            </a:endParaRPr>
          </a:p>
        </p:txBody>
      </p:sp>
      <p:sp>
        <p:nvSpPr>
          <p:cNvPr id="4" name="矩形 3"/>
          <p:cNvSpPr/>
          <p:nvPr/>
        </p:nvSpPr>
        <p:spPr>
          <a:xfrm flipV="1">
            <a:off x="0" y="3501724"/>
            <a:ext cx="12176900" cy="45719"/>
          </a:xfrm>
          <a:prstGeom prst="rect">
            <a:avLst/>
          </a:prstGeom>
          <a:solidFill>
            <a:srgbClr val="5055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83155" y="3346807"/>
            <a:ext cx="1272618" cy="355553"/>
          </a:xfrm>
          <a:prstGeom prst="rect">
            <a:avLst/>
          </a:prstGeom>
          <a:solidFill>
            <a:srgbClr val="5055C4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1141520"/>
            <a:ext cx="12192000" cy="2125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688422" y="1198623"/>
            <a:ext cx="2001055" cy="2001055"/>
          </a:xfrm>
          <a:prstGeom prst="ellipse">
            <a:avLst/>
          </a:prstGeom>
          <a:noFill/>
          <a:ln>
            <a:solidFill>
              <a:srgbClr val="4B4EB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22"/>
          <p:cNvSpPr txBox="1"/>
          <p:nvPr/>
        </p:nvSpPr>
        <p:spPr>
          <a:xfrm>
            <a:off x="2264279" y="3370695"/>
            <a:ext cx="910370" cy="30777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ctr" eaLnBrk="0" hangingPunct="0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车辆到场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257540" y="3775075"/>
            <a:ext cx="2673350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排队叫号规则可自行设定，系统根据设定自动对到场车辆进行排队叫号。特殊情况下也可以人工叫号。人工叫号的权限高于系统自动叫号的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权限。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320144" y="3791071"/>
            <a:ext cx="1619094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司机进入电子围栏区域后，可以扫码远程排队取号。有多个月台需要装卸货的可以取套餐票。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 flipH="1">
            <a:off x="1862761" y="2307201"/>
            <a:ext cx="1318571" cy="544134"/>
            <a:chOff x="8015288" y="4216401"/>
            <a:chExt cx="1604962" cy="708025"/>
          </a:xfrm>
        </p:grpSpPr>
        <p:sp>
          <p:nvSpPr>
            <p:cNvPr id="22" name="Freeform 268"/>
            <p:cNvSpPr/>
            <p:nvPr/>
          </p:nvSpPr>
          <p:spPr bwMode="auto">
            <a:xfrm>
              <a:off x="8015288" y="4430713"/>
              <a:ext cx="279400" cy="341313"/>
            </a:xfrm>
            <a:custGeom>
              <a:avLst/>
              <a:gdLst>
                <a:gd name="T0" fmla="*/ 176 w 176"/>
                <a:gd name="T1" fmla="*/ 0 h 215"/>
                <a:gd name="T2" fmla="*/ 176 w 176"/>
                <a:gd name="T3" fmla="*/ 0 h 215"/>
                <a:gd name="T4" fmla="*/ 156 w 176"/>
                <a:gd name="T5" fmla="*/ 0 h 215"/>
                <a:gd name="T6" fmla="*/ 134 w 176"/>
                <a:gd name="T7" fmla="*/ 0 h 215"/>
                <a:gd name="T8" fmla="*/ 109 w 176"/>
                <a:gd name="T9" fmla="*/ 3 h 215"/>
                <a:gd name="T10" fmla="*/ 82 w 176"/>
                <a:gd name="T11" fmla="*/ 5 h 215"/>
                <a:gd name="T12" fmla="*/ 58 w 176"/>
                <a:gd name="T13" fmla="*/ 10 h 215"/>
                <a:gd name="T14" fmla="*/ 47 w 176"/>
                <a:gd name="T15" fmla="*/ 13 h 215"/>
                <a:gd name="T16" fmla="*/ 38 w 176"/>
                <a:gd name="T17" fmla="*/ 17 h 215"/>
                <a:gd name="T18" fmla="*/ 30 w 176"/>
                <a:gd name="T19" fmla="*/ 21 h 215"/>
                <a:gd name="T20" fmla="*/ 24 w 176"/>
                <a:gd name="T21" fmla="*/ 26 h 215"/>
                <a:gd name="T22" fmla="*/ 10 w 176"/>
                <a:gd name="T23" fmla="*/ 127 h 215"/>
                <a:gd name="T24" fmla="*/ 0 w 176"/>
                <a:gd name="T25" fmla="*/ 129 h 215"/>
                <a:gd name="T26" fmla="*/ 0 w 176"/>
                <a:gd name="T27" fmla="*/ 175 h 215"/>
                <a:gd name="T28" fmla="*/ 18 w 176"/>
                <a:gd name="T29" fmla="*/ 175 h 215"/>
                <a:gd name="T30" fmla="*/ 18 w 176"/>
                <a:gd name="T31" fmla="*/ 215 h 215"/>
                <a:gd name="T32" fmla="*/ 82 w 176"/>
                <a:gd name="T33" fmla="*/ 215 h 215"/>
                <a:gd name="T34" fmla="*/ 82 w 176"/>
                <a:gd name="T35" fmla="*/ 215 h 215"/>
                <a:gd name="T36" fmla="*/ 83 w 176"/>
                <a:gd name="T37" fmla="*/ 210 h 215"/>
                <a:gd name="T38" fmla="*/ 86 w 176"/>
                <a:gd name="T39" fmla="*/ 204 h 215"/>
                <a:gd name="T40" fmla="*/ 89 w 176"/>
                <a:gd name="T41" fmla="*/ 197 h 215"/>
                <a:gd name="T42" fmla="*/ 94 w 176"/>
                <a:gd name="T43" fmla="*/ 190 h 215"/>
                <a:gd name="T44" fmla="*/ 102 w 176"/>
                <a:gd name="T45" fmla="*/ 182 h 215"/>
                <a:gd name="T46" fmla="*/ 111 w 176"/>
                <a:gd name="T47" fmla="*/ 175 h 215"/>
                <a:gd name="T48" fmla="*/ 118 w 176"/>
                <a:gd name="T49" fmla="*/ 173 h 215"/>
                <a:gd name="T50" fmla="*/ 124 w 176"/>
                <a:gd name="T51" fmla="*/ 170 h 215"/>
                <a:gd name="T52" fmla="*/ 176 w 176"/>
                <a:gd name="T53" fmla="*/ 170 h 215"/>
                <a:gd name="T54" fmla="*/ 176 w 176"/>
                <a:gd name="T55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6" h="215">
                  <a:moveTo>
                    <a:pt x="176" y="0"/>
                  </a:moveTo>
                  <a:lnTo>
                    <a:pt x="176" y="0"/>
                  </a:lnTo>
                  <a:lnTo>
                    <a:pt x="156" y="0"/>
                  </a:lnTo>
                  <a:lnTo>
                    <a:pt x="134" y="0"/>
                  </a:lnTo>
                  <a:lnTo>
                    <a:pt x="109" y="3"/>
                  </a:lnTo>
                  <a:lnTo>
                    <a:pt x="82" y="5"/>
                  </a:lnTo>
                  <a:lnTo>
                    <a:pt x="58" y="10"/>
                  </a:lnTo>
                  <a:lnTo>
                    <a:pt x="47" y="13"/>
                  </a:lnTo>
                  <a:lnTo>
                    <a:pt x="38" y="17"/>
                  </a:lnTo>
                  <a:lnTo>
                    <a:pt x="30" y="21"/>
                  </a:lnTo>
                  <a:lnTo>
                    <a:pt x="24" y="26"/>
                  </a:lnTo>
                  <a:lnTo>
                    <a:pt x="10" y="127"/>
                  </a:lnTo>
                  <a:lnTo>
                    <a:pt x="0" y="129"/>
                  </a:lnTo>
                  <a:lnTo>
                    <a:pt x="0" y="175"/>
                  </a:lnTo>
                  <a:lnTo>
                    <a:pt x="18" y="175"/>
                  </a:lnTo>
                  <a:lnTo>
                    <a:pt x="18" y="215"/>
                  </a:lnTo>
                  <a:lnTo>
                    <a:pt x="82" y="215"/>
                  </a:lnTo>
                  <a:lnTo>
                    <a:pt x="82" y="215"/>
                  </a:lnTo>
                  <a:lnTo>
                    <a:pt x="83" y="210"/>
                  </a:lnTo>
                  <a:lnTo>
                    <a:pt x="86" y="204"/>
                  </a:lnTo>
                  <a:lnTo>
                    <a:pt x="89" y="197"/>
                  </a:lnTo>
                  <a:lnTo>
                    <a:pt x="94" y="190"/>
                  </a:lnTo>
                  <a:lnTo>
                    <a:pt x="102" y="182"/>
                  </a:lnTo>
                  <a:lnTo>
                    <a:pt x="111" y="175"/>
                  </a:lnTo>
                  <a:lnTo>
                    <a:pt x="118" y="173"/>
                  </a:lnTo>
                  <a:lnTo>
                    <a:pt x="124" y="170"/>
                  </a:lnTo>
                  <a:lnTo>
                    <a:pt x="176" y="17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EFD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69"/>
            <p:cNvSpPr/>
            <p:nvPr/>
          </p:nvSpPr>
          <p:spPr bwMode="auto">
            <a:xfrm>
              <a:off x="8040688" y="4468813"/>
              <a:ext cx="203200" cy="303213"/>
            </a:xfrm>
            <a:custGeom>
              <a:avLst/>
              <a:gdLst>
                <a:gd name="T0" fmla="*/ 128 w 128"/>
                <a:gd name="T1" fmla="*/ 0 h 191"/>
                <a:gd name="T2" fmla="*/ 128 w 128"/>
                <a:gd name="T3" fmla="*/ 132 h 191"/>
                <a:gd name="T4" fmla="*/ 128 w 128"/>
                <a:gd name="T5" fmla="*/ 132 h 191"/>
                <a:gd name="T6" fmla="*/ 118 w 128"/>
                <a:gd name="T7" fmla="*/ 133 h 191"/>
                <a:gd name="T8" fmla="*/ 110 w 128"/>
                <a:gd name="T9" fmla="*/ 135 h 191"/>
                <a:gd name="T10" fmla="*/ 99 w 128"/>
                <a:gd name="T11" fmla="*/ 140 h 191"/>
                <a:gd name="T12" fmla="*/ 93 w 128"/>
                <a:gd name="T13" fmla="*/ 144 h 191"/>
                <a:gd name="T14" fmla="*/ 88 w 128"/>
                <a:gd name="T15" fmla="*/ 147 h 191"/>
                <a:gd name="T16" fmla="*/ 82 w 128"/>
                <a:gd name="T17" fmla="*/ 152 h 191"/>
                <a:gd name="T18" fmla="*/ 78 w 128"/>
                <a:gd name="T19" fmla="*/ 158 h 191"/>
                <a:gd name="T20" fmla="*/ 73 w 128"/>
                <a:gd name="T21" fmla="*/ 164 h 191"/>
                <a:gd name="T22" fmla="*/ 70 w 128"/>
                <a:gd name="T23" fmla="*/ 173 h 191"/>
                <a:gd name="T24" fmla="*/ 67 w 128"/>
                <a:gd name="T25" fmla="*/ 181 h 191"/>
                <a:gd name="T26" fmla="*/ 66 w 128"/>
                <a:gd name="T27" fmla="*/ 191 h 191"/>
                <a:gd name="T28" fmla="*/ 2 w 128"/>
                <a:gd name="T29" fmla="*/ 191 h 191"/>
                <a:gd name="T30" fmla="*/ 0 w 128"/>
                <a:gd name="T31" fmla="*/ 59 h 191"/>
                <a:gd name="T32" fmla="*/ 8 w 128"/>
                <a:gd name="T33" fmla="*/ 2 h 191"/>
                <a:gd name="T34" fmla="*/ 128 w 128"/>
                <a:gd name="T3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91">
                  <a:moveTo>
                    <a:pt x="128" y="0"/>
                  </a:moveTo>
                  <a:lnTo>
                    <a:pt x="128" y="132"/>
                  </a:lnTo>
                  <a:lnTo>
                    <a:pt x="128" y="132"/>
                  </a:lnTo>
                  <a:lnTo>
                    <a:pt x="118" y="133"/>
                  </a:lnTo>
                  <a:lnTo>
                    <a:pt x="110" y="135"/>
                  </a:lnTo>
                  <a:lnTo>
                    <a:pt x="99" y="140"/>
                  </a:lnTo>
                  <a:lnTo>
                    <a:pt x="93" y="144"/>
                  </a:lnTo>
                  <a:lnTo>
                    <a:pt x="88" y="147"/>
                  </a:lnTo>
                  <a:lnTo>
                    <a:pt x="82" y="152"/>
                  </a:lnTo>
                  <a:lnTo>
                    <a:pt x="78" y="158"/>
                  </a:lnTo>
                  <a:lnTo>
                    <a:pt x="73" y="164"/>
                  </a:lnTo>
                  <a:lnTo>
                    <a:pt x="70" y="173"/>
                  </a:lnTo>
                  <a:lnTo>
                    <a:pt x="67" y="181"/>
                  </a:lnTo>
                  <a:lnTo>
                    <a:pt x="66" y="191"/>
                  </a:lnTo>
                  <a:lnTo>
                    <a:pt x="2" y="191"/>
                  </a:lnTo>
                  <a:lnTo>
                    <a:pt x="0" y="59"/>
                  </a:lnTo>
                  <a:lnTo>
                    <a:pt x="8" y="2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CDB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270"/>
            <p:cNvSpPr/>
            <p:nvPr/>
          </p:nvSpPr>
          <p:spPr bwMode="auto">
            <a:xfrm>
              <a:off x="8294688" y="4216401"/>
              <a:ext cx="1290638" cy="515938"/>
            </a:xfrm>
            <a:custGeom>
              <a:avLst/>
              <a:gdLst>
                <a:gd name="T0" fmla="*/ 0 w 813"/>
                <a:gd name="T1" fmla="*/ 0 h 325"/>
                <a:gd name="T2" fmla="*/ 0 w 813"/>
                <a:gd name="T3" fmla="*/ 325 h 325"/>
                <a:gd name="T4" fmla="*/ 813 w 813"/>
                <a:gd name="T5" fmla="*/ 309 h 325"/>
                <a:gd name="T6" fmla="*/ 813 w 813"/>
                <a:gd name="T7" fmla="*/ 0 h 325"/>
                <a:gd name="T8" fmla="*/ 0 w 813"/>
                <a:gd name="T9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3" h="325">
                  <a:moveTo>
                    <a:pt x="0" y="0"/>
                  </a:moveTo>
                  <a:lnTo>
                    <a:pt x="0" y="325"/>
                  </a:lnTo>
                  <a:lnTo>
                    <a:pt x="813" y="309"/>
                  </a:lnTo>
                  <a:lnTo>
                    <a:pt x="8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67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71"/>
            <p:cNvSpPr/>
            <p:nvPr/>
          </p:nvSpPr>
          <p:spPr bwMode="auto">
            <a:xfrm>
              <a:off x="8156575" y="4706938"/>
              <a:ext cx="1463675" cy="134938"/>
            </a:xfrm>
            <a:custGeom>
              <a:avLst/>
              <a:gdLst>
                <a:gd name="T0" fmla="*/ 2 w 922"/>
                <a:gd name="T1" fmla="*/ 83 h 85"/>
                <a:gd name="T2" fmla="*/ 20 w 922"/>
                <a:gd name="T3" fmla="*/ 85 h 85"/>
                <a:gd name="T4" fmla="*/ 125 w 922"/>
                <a:gd name="T5" fmla="*/ 83 h 85"/>
                <a:gd name="T6" fmla="*/ 610 w 922"/>
                <a:gd name="T7" fmla="*/ 83 h 85"/>
                <a:gd name="T8" fmla="*/ 704 w 922"/>
                <a:gd name="T9" fmla="*/ 75 h 85"/>
                <a:gd name="T10" fmla="*/ 725 w 922"/>
                <a:gd name="T11" fmla="*/ 41 h 85"/>
                <a:gd name="T12" fmla="*/ 788 w 922"/>
                <a:gd name="T13" fmla="*/ 44 h 85"/>
                <a:gd name="T14" fmla="*/ 809 w 922"/>
                <a:gd name="T15" fmla="*/ 78 h 85"/>
                <a:gd name="T16" fmla="*/ 846 w 922"/>
                <a:gd name="T17" fmla="*/ 53 h 85"/>
                <a:gd name="T18" fmla="*/ 922 w 922"/>
                <a:gd name="T19" fmla="*/ 53 h 85"/>
                <a:gd name="T20" fmla="*/ 922 w 922"/>
                <a:gd name="T21" fmla="*/ 0 h 85"/>
                <a:gd name="T22" fmla="*/ 92 w 922"/>
                <a:gd name="T23" fmla="*/ 13 h 85"/>
                <a:gd name="T24" fmla="*/ 39 w 922"/>
                <a:gd name="T25" fmla="*/ 16 h 85"/>
                <a:gd name="T26" fmla="*/ 39 w 922"/>
                <a:gd name="T27" fmla="*/ 16 h 85"/>
                <a:gd name="T28" fmla="*/ 34 w 922"/>
                <a:gd name="T29" fmla="*/ 17 h 85"/>
                <a:gd name="T30" fmla="*/ 28 w 922"/>
                <a:gd name="T31" fmla="*/ 18 h 85"/>
                <a:gd name="T32" fmla="*/ 22 w 922"/>
                <a:gd name="T33" fmla="*/ 20 h 85"/>
                <a:gd name="T34" fmla="*/ 15 w 922"/>
                <a:gd name="T35" fmla="*/ 24 h 85"/>
                <a:gd name="T36" fmla="*/ 9 w 922"/>
                <a:gd name="T37" fmla="*/ 31 h 85"/>
                <a:gd name="T38" fmla="*/ 4 w 922"/>
                <a:gd name="T39" fmla="*/ 40 h 85"/>
                <a:gd name="T40" fmla="*/ 2 w 922"/>
                <a:gd name="T41" fmla="*/ 44 h 85"/>
                <a:gd name="T42" fmla="*/ 0 w 922"/>
                <a:gd name="T43" fmla="*/ 50 h 85"/>
                <a:gd name="T44" fmla="*/ 2 w 922"/>
                <a:gd name="T45" fmla="*/ 8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2" h="85">
                  <a:moveTo>
                    <a:pt x="2" y="83"/>
                  </a:moveTo>
                  <a:lnTo>
                    <a:pt x="20" y="85"/>
                  </a:lnTo>
                  <a:lnTo>
                    <a:pt x="125" y="83"/>
                  </a:lnTo>
                  <a:lnTo>
                    <a:pt x="610" y="83"/>
                  </a:lnTo>
                  <a:lnTo>
                    <a:pt x="704" y="75"/>
                  </a:lnTo>
                  <a:lnTo>
                    <a:pt x="725" y="41"/>
                  </a:lnTo>
                  <a:lnTo>
                    <a:pt x="788" y="44"/>
                  </a:lnTo>
                  <a:lnTo>
                    <a:pt x="809" y="78"/>
                  </a:lnTo>
                  <a:lnTo>
                    <a:pt x="846" y="53"/>
                  </a:lnTo>
                  <a:lnTo>
                    <a:pt x="922" y="53"/>
                  </a:lnTo>
                  <a:lnTo>
                    <a:pt x="922" y="0"/>
                  </a:lnTo>
                  <a:lnTo>
                    <a:pt x="92" y="13"/>
                  </a:lnTo>
                  <a:lnTo>
                    <a:pt x="39" y="16"/>
                  </a:lnTo>
                  <a:lnTo>
                    <a:pt x="39" y="16"/>
                  </a:lnTo>
                  <a:lnTo>
                    <a:pt x="34" y="17"/>
                  </a:lnTo>
                  <a:lnTo>
                    <a:pt x="28" y="18"/>
                  </a:lnTo>
                  <a:lnTo>
                    <a:pt x="22" y="20"/>
                  </a:lnTo>
                  <a:lnTo>
                    <a:pt x="15" y="24"/>
                  </a:lnTo>
                  <a:lnTo>
                    <a:pt x="9" y="31"/>
                  </a:lnTo>
                  <a:lnTo>
                    <a:pt x="4" y="40"/>
                  </a:lnTo>
                  <a:lnTo>
                    <a:pt x="2" y="44"/>
                  </a:lnTo>
                  <a:lnTo>
                    <a:pt x="0" y="50"/>
                  </a:lnTo>
                  <a:lnTo>
                    <a:pt x="2" y="83"/>
                  </a:lnTo>
                  <a:close/>
                </a:path>
              </a:pathLst>
            </a:custGeom>
            <a:solidFill>
              <a:srgbClr val="0703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Rectangle 272"/>
            <p:cNvSpPr>
              <a:spLocks noChangeArrowheads="1"/>
            </p:cNvSpPr>
            <p:nvPr/>
          </p:nvSpPr>
          <p:spPr bwMode="auto">
            <a:xfrm>
              <a:off x="8199438" y="4660901"/>
              <a:ext cx="33338" cy="6350"/>
            </a:xfrm>
            <a:prstGeom prst="rect">
              <a:avLst/>
            </a:prstGeom>
            <a:solidFill>
              <a:srgbClr val="5453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Rectangle 273"/>
            <p:cNvSpPr>
              <a:spLocks noChangeArrowheads="1"/>
            </p:cNvSpPr>
            <p:nvPr/>
          </p:nvSpPr>
          <p:spPr bwMode="auto">
            <a:xfrm>
              <a:off x="8107363" y="4454526"/>
              <a:ext cx="25400" cy="3175"/>
            </a:xfrm>
            <a:prstGeom prst="rect">
              <a:avLst/>
            </a:prstGeom>
            <a:solidFill>
              <a:srgbClr val="0703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74"/>
            <p:cNvSpPr/>
            <p:nvPr/>
          </p:nvSpPr>
          <p:spPr bwMode="auto">
            <a:xfrm>
              <a:off x="8058150" y="4708526"/>
              <a:ext cx="82550" cy="3175"/>
            </a:xfrm>
            <a:custGeom>
              <a:avLst/>
              <a:gdLst>
                <a:gd name="T0" fmla="*/ 52 w 52"/>
                <a:gd name="T1" fmla="*/ 1 h 2"/>
                <a:gd name="T2" fmla="*/ 52 w 52"/>
                <a:gd name="T3" fmla="*/ 1 h 2"/>
                <a:gd name="T4" fmla="*/ 43 w 52"/>
                <a:gd name="T5" fmla="*/ 0 h 2"/>
                <a:gd name="T6" fmla="*/ 43 w 52"/>
                <a:gd name="T7" fmla="*/ 0 h 2"/>
                <a:gd name="T8" fmla="*/ 26 w 52"/>
                <a:gd name="T9" fmla="*/ 0 h 2"/>
                <a:gd name="T10" fmla="*/ 26 w 52"/>
                <a:gd name="T11" fmla="*/ 0 h 2"/>
                <a:gd name="T12" fmla="*/ 8 w 52"/>
                <a:gd name="T13" fmla="*/ 0 h 2"/>
                <a:gd name="T14" fmla="*/ 8 w 52"/>
                <a:gd name="T15" fmla="*/ 0 h 2"/>
                <a:gd name="T16" fmla="*/ 0 w 52"/>
                <a:gd name="T17" fmla="*/ 1 h 2"/>
                <a:gd name="T18" fmla="*/ 0 w 52"/>
                <a:gd name="T19" fmla="*/ 1 h 2"/>
                <a:gd name="T20" fmla="*/ 8 w 52"/>
                <a:gd name="T21" fmla="*/ 1 h 2"/>
                <a:gd name="T22" fmla="*/ 8 w 52"/>
                <a:gd name="T23" fmla="*/ 1 h 2"/>
                <a:gd name="T24" fmla="*/ 26 w 52"/>
                <a:gd name="T25" fmla="*/ 2 h 2"/>
                <a:gd name="T26" fmla="*/ 26 w 52"/>
                <a:gd name="T27" fmla="*/ 2 h 2"/>
                <a:gd name="T28" fmla="*/ 43 w 52"/>
                <a:gd name="T29" fmla="*/ 1 h 2"/>
                <a:gd name="T30" fmla="*/ 43 w 52"/>
                <a:gd name="T31" fmla="*/ 1 h 2"/>
                <a:gd name="T32" fmla="*/ 52 w 52"/>
                <a:gd name="T33" fmla="*/ 1 h 2"/>
                <a:gd name="T34" fmla="*/ 52 w 52"/>
                <a:gd name="T3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" h="2">
                  <a:moveTo>
                    <a:pt x="52" y="1"/>
                  </a:moveTo>
                  <a:lnTo>
                    <a:pt x="52" y="1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43" y="1"/>
                  </a:lnTo>
                  <a:lnTo>
                    <a:pt x="43" y="1"/>
                  </a:lnTo>
                  <a:lnTo>
                    <a:pt x="52" y="1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EC67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75"/>
            <p:cNvSpPr/>
            <p:nvPr/>
          </p:nvSpPr>
          <p:spPr bwMode="auto">
            <a:xfrm>
              <a:off x="8059738" y="4678363"/>
              <a:ext cx="119063" cy="3175"/>
            </a:xfrm>
            <a:custGeom>
              <a:avLst/>
              <a:gdLst>
                <a:gd name="T0" fmla="*/ 75 w 75"/>
                <a:gd name="T1" fmla="*/ 1 h 2"/>
                <a:gd name="T2" fmla="*/ 75 w 75"/>
                <a:gd name="T3" fmla="*/ 1 h 2"/>
                <a:gd name="T4" fmla="*/ 63 w 75"/>
                <a:gd name="T5" fmla="*/ 0 h 2"/>
                <a:gd name="T6" fmla="*/ 63 w 75"/>
                <a:gd name="T7" fmla="*/ 0 h 2"/>
                <a:gd name="T8" fmla="*/ 51 w 75"/>
                <a:gd name="T9" fmla="*/ 0 h 2"/>
                <a:gd name="T10" fmla="*/ 51 w 75"/>
                <a:gd name="T11" fmla="*/ 0 h 2"/>
                <a:gd name="T12" fmla="*/ 37 w 75"/>
                <a:gd name="T13" fmla="*/ 0 h 2"/>
                <a:gd name="T14" fmla="*/ 37 w 75"/>
                <a:gd name="T15" fmla="*/ 0 h 2"/>
                <a:gd name="T16" fmla="*/ 23 w 75"/>
                <a:gd name="T17" fmla="*/ 0 h 2"/>
                <a:gd name="T18" fmla="*/ 23 w 75"/>
                <a:gd name="T19" fmla="*/ 0 h 2"/>
                <a:gd name="T20" fmla="*/ 11 w 75"/>
                <a:gd name="T21" fmla="*/ 0 h 2"/>
                <a:gd name="T22" fmla="*/ 11 w 75"/>
                <a:gd name="T23" fmla="*/ 0 h 2"/>
                <a:gd name="T24" fmla="*/ 0 w 75"/>
                <a:gd name="T25" fmla="*/ 1 h 2"/>
                <a:gd name="T26" fmla="*/ 0 w 75"/>
                <a:gd name="T27" fmla="*/ 1 h 2"/>
                <a:gd name="T28" fmla="*/ 11 w 75"/>
                <a:gd name="T29" fmla="*/ 1 h 2"/>
                <a:gd name="T30" fmla="*/ 11 w 75"/>
                <a:gd name="T31" fmla="*/ 1 h 2"/>
                <a:gd name="T32" fmla="*/ 23 w 75"/>
                <a:gd name="T33" fmla="*/ 2 h 2"/>
                <a:gd name="T34" fmla="*/ 23 w 75"/>
                <a:gd name="T35" fmla="*/ 2 h 2"/>
                <a:gd name="T36" fmla="*/ 37 w 75"/>
                <a:gd name="T37" fmla="*/ 2 h 2"/>
                <a:gd name="T38" fmla="*/ 37 w 75"/>
                <a:gd name="T39" fmla="*/ 2 h 2"/>
                <a:gd name="T40" fmla="*/ 51 w 75"/>
                <a:gd name="T41" fmla="*/ 2 h 2"/>
                <a:gd name="T42" fmla="*/ 51 w 75"/>
                <a:gd name="T43" fmla="*/ 2 h 2"/>
                <a:gd name="T44" fmla="*/ 63 w 75"/>
                <a:gd name="T45" fmla="*/ 1 h 2"/>
                <a:gd name="T46" fmla="*/ 63 w 75"/>
                <a:gd name="T47" fmla="*/ 1 h 2"/>
                <a:gd name="T48" fmla="*/ 75 w 75"/>
                <a:gd name="T49" fmla="*/ 1 h 2"/>
                <a:gd name="T50" fmla="*/ 75 w 75"/>
                <a:gd name="T5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" h="2">
                  <a:moveTo>
                    <a:pt x="75" y="1"/>
                  </a:moveTo>
                  <a:lnTo>
                    <a:pt x="75" y="1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75" y="1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EC67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76"/>
            <p:cNvSpPr/>
            <p:nvPr/>
          </p:nvSpPr>
          <p:spPr bwMode="auto">
            <a:xfrm>
              <a:off x="8016875" y="4721226"/>
              <a:ext cx="26988" cy="36513"/>
            </a:xfrm>
            <a:custGeom>
              <a:avLst/>
              <a:gdLst>
                <a:gd name="T0" fmla="*/ 16 w 17"/>
                <a:gd name="T1" fmla="*/ 0 h 23"/>
                <a:gd name="T2" fmla="*/ 16 w 17"/>
                <a:gd name="T3" fmla="*/ 0 h 23"/>
                <a:gd name="T4" fmla="*/ 9 w 17"/>
                <a:gd name="T5" fmla="*/ 2 h 23"/>
                <a:gd name="T6" fmla="*/ 4 w 17"/>
                <a:gd name="T7" fmla="*/ 4 h 23"/>
                <a:gd name="T8" fmla="*/ 2 w 17"/>
                <a:gd name="T9" fmla="*/ 7 h 23"/>
                <a:gd name="T10" fmla="*/ 0 w 17"/>
                <a:gd name="T11" fmla="*/ 8 h 23"/>
                <a:gd name="T12" fmla="*/ 0 w 17"/>
                <a:gd name="T13" fmla="*/ 8 h 23"/>
                <a:gd name="T14" fmla="*/ 0 w 17"/>
                <a:gd name="T15" fmla="*/ 14 h 23"/>
                <a:gd name="T16" fmla="*/ 3 w 17"/>
                <a:gd name="T17" fmla="*/ 19 h 23"/>
                <a:gd name="T18" fmla="*/ 5 w 17"/>
                <a:gd name="T19" fmla="*/ 21 h 23"/>
                <a:gd name="T20" fmla="*/ 9 w 17"/>
                <a:gd name="T21" fmla="*/ 22 h 23"/>
                <a:gd name="T22" fmla="*/ 13 w 17"/>
                <a:gd name="T23" fmla="*/ 23 h 23"/>
                <a:gd name="T24" fmla="*/ 17 w 17"/>
                <a:gd name="T25" fmla="*/ 23 h 23"/>
                <a:gd name="T26" fmla="*/ 16 w 17"/>
                <a:gd name="T2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23">
                  <a:moveTo>
                    <a:pt x="16" y="0"/>
                  </a:moveTo>
                  <a:lnTo>
                    <a:pt x="16" y="0"/>
                  </a:lnTo>
                  <a:lnTo>
                    <a:pt x="9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3" y="19"/>
                  </a:lnTo>
                  <a:lnTo>
                    <a:pt x="5" y="21"/>
                  </a:lnTo>
                  <a:lnTo>
                    <a:pt x="9" y="22"/>
                  </a:lnTo>
                  <a:lnTo>
                    <a:pt x="13" y="23"/>
                  </a:lnTo>
                  <a:lnTo>
                    <a:pt x="17" y="2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C67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77"/>
            <p:cNvSpPr/>
            <p:nvPr/>
          </p:nvSpPr>
          <p:spPr bwMode="auto">
            <a:xfrm>
              <a:off x="8042275" y="4772026"/>
              <a:ext cx="103188" cy="26988"/>
            </a:xfrm>
            <a:custGeom>
              <a:avLst/>
              <a:gdLst>
                <a:gd name="T0" fmla="*/ 65 w 65"/>
                <a:gd name="T1" fmla="*/ 0 h 17"/>
                <a:gd name="T2" fmla="*/ 60 w 65"/>
                <a:gd name="T3" fmla="*/ 17 h 17"/>
                <a:gd name="T4" fmla="*/ 10 w 65"/>
                <a:gd name="T5" fmla="*/ 17 h 17"/>
                <a:gd name="T6" fmla="*/ 10 w 65"/>
                <a:gd name="T7" fmla="*/ 17 h 17"/>
                <a:gd name="T8" fmla="*/ 4 w 65"/>
                <a:gd name="T9" fmla="*/ 8 h 17"/>
                <a:gd name="T10" fmla="*/ 1 w 65"/>
                <a:gd name="T11" fmla="*/ 3 h 17"/>
                <a:gd name="T12" fmla="*/ 0 w 65"/>
                <a:gd name="T13" fmla="*/ 1 h 17"/>
                <a:gd name="T14" fmla="*/ 1 w 65"/>
                <a:gd name="T15" fmla="*/ 0 h 17"/>
                <a:gd name="T16" fmla="*/ 1 w 65"/>
                <a:gd name="T17" fmla="*/ 0 h 17"/>
                <a:gd name="T18" fmla="*/ 65 w 65"/>
                <a:gd name="T19" fmla="*/ 0 h 17"/>
                <a:gd name="T20" fmla="*/ 65 w 65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17">
                  <a:moveTo>
                    <a:pt x="65" y="0"/>
                  </a:moveTo>
                  <a:lnTo>
                    <a:pt x="6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4" y="8"/>
                  </a:lnTo>
                  <a:lnTo>
                    <a:pt x="1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703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78"/>
            <p:cNvSpPr/>
            <p:nvPr/>
          </p:nvSpPr>
          <p:spPr bwMode="auto">
            <a:xfrm>
              <a:off x="8059738" y="4811713"/>
              <a:ext cx="80963" cy="38100"/>
            </a:xfrm>
            <a:custGeom>
              <a:avLst/>
              <a:gdLst>
                <a:gd name="T0" fmla="*/ 51 w 51"/>
                <a:gd name="T1" fmla="*/ 23 h 24"/>
                <a:gd name="T2" fmla="*/ 51 w 51"/>
                <a:gd name="T3" fmla="*/ 0 h 24"/>
                <a:gd name="T4" fmla="*/ 0 w 51"/>
                <a:gd name="T5" fmla="*/ 0 h 24"/>
                <a:gd name="T6" fmla="*/ 0 w 51"/>
                <a:gd name="T7" fmla="*/ 24 h 24"/>
                <a:gd name="T8" fmla="*/ 0 w 51"/>
                <a:gd name="T9" fmla="*/ 24 h 24"/>
                <a:gd name="T10" fmla="*/ 51 w 51"/>
                <a:gd name="T11" fmla="*/ 23 h 24"/>
                <a:gd name="T12" fmla="*/ 51 w 51"/>
                <a:gd name="T1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24">
                  <a:moveTo>
                    <a:pt x="51" y="23"/>
                  </a:moveTo>
                  <a:lnTo>
                    <a:pt x="51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51" y="23"/>
                  </a:lnTo>
                  <a:lnTo>
                    <a:pt x="51" y="23"/>
                  </a:lnTo>
                  <a:close/>
                </a:path>
              </a:pathLst>
            </a:custGeom>
            <a:solidFill>
              <a:srgbClr val="0703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279"/>
            <p:cNvSpPr/>
            <p:nvPr/>
          </p:nvSpPr>
          <p:spPr bwMode="auto">
            <a:xfrm>
              <a:off x="8021638" y="4757738"/>
              <a:ext cx="22225" cy="53975"/>
            </a:xfrm>
            <a:custGeom>
              <a:avLst/>
              <a:gdLst>
                <a:gd name="T0" fmla="*/ 14 w 14"/>
                <a:gd name="T1" fmla="*/ 0 h 34"/>
                <a:gd name="T2" fmla="*/ 14 w 14"/>
                <a:gd name="T3" fmla="*/ 34 h 34"/>
                <a:gd name="T4" fmla="*/ 14 w 14"/>
                <a:gd name="T5" fmla="*/ 34 h 34"/>
                <a:gd name="T6" fmla="*/ 12 w 14"/>
                <a:gd name="T7" fmla="*/ 33 h 34"/>
                <a:gd name="T8" fmla="*/ 7 w 14"/>
                <a:gd name="T9" fmla="*/ 31 h 34"/>
                <a:gd name="T10" fmla="*/ 2 w 14"/>
                <a:gd name="T11" fmla="*/ 26 h 34"/>
                <a:gd name="T12" fmla="*/ 0 w 14"/>
                <a:gd name="T13" fmla="*/ 23 h 34"/>
                <a:gd name="T14" fmla="*/ 0 w 14"/>
                <a:gd name="T15" fmla="*/ 21 h 34"/>
                <a:gd name="T16" fmla="*/ 0 w 14"/>
                <a:gd name="T17" fmla="*/ 21 h 34"/>
                <a:gd name="T18" fmla="*/ 0 w 14"/>
                <a:gd name="T19" fmla="*/ 17 h 34"/>
                <a:gd name="T20" fmla="*/ 2 w 14"/>
                <a:gd name="T21" fmla="*/ 14 h 34"/>
                <a:gd name="T22" fmla="*/ 7 w 14"/>
                <a:gd name="T23" fmla="*/ 6 h 34"/>
                <a:gd name="T24" fmla="*/ 14 w 14"/>
                <a:gd name="T25" fmla="*/ 0 h 34"/>
                <a:gd name="T26" fmla="*/ 14 w 14"/>
                <a:gd name="T2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34">
                  <a:moveTo>
                    <a:pt x="14" y="0"/>
                  </a:moveTo>
                  <a:lnTo>
                    <a:pt x="14" y="34"/>
                  </a:lnTo>
                  <a:lnTo>
                    <a:pt x="14" y="34"/>
                  </a:lnTo>
                  <a:lnTo>
                    <a:pt x="12" y="33"/>
                  </a:lnTo>
                  <a:lnTo>
                    <a:pt x="7" y="31"/>
                  </a:lnTo>
                  <a:lnTo>
                    <a:pt x="2" y="26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2" y="14"/>
                  </a:lnTo>
                  <a:lnTo>
                    <a:pt x="7" y="6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179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280"/>
            <p:cNvSpPr/>
            <p:nvPr/>
          </p:nvSpPr>
          <p:spPr bwMode="auto">
            <a:xfrm>
              <a:off x="8024813" y="4799013"/>
              <a:ext cx="19050" cy="68263"/>
            </a:xfrm>
            <a:custGeom>
              <a:avLst/>
              <a:gdLst>
                <a:gd name="T0" fmla="*/ 12 w 12"/>
                <a:gd name="T1" fmla="*/ 8 h 43"/>
                <a:gd name="T2" fmla="*/ 12 w 12"/>
                <a:gd name="T3" fmla="*/ 43 h 43"/>
                <a:gd name="T4" fmla="*/ 0 w 12"/>
                <a:gd name="T5" fmla="*/ 43 h 43"/>
                <a:gd name="T6" fmla="*/ 0 w 12"/>
                <a:gd name="T7" fmla="*/ 0 h 43"/>
                <a:gd name="T8" fmla="*/ 12 w 12"/>
                <a:gd name="T9" fmla="*/ 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3">
                  <a:moveTo>
                    <a:pt x="12" y="8"/>
                  </a:moveTo>
                  <a:lnTo>
                    <a:pt x="12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0703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281"/>
            <p:cNvSpPr/>
            <p:nvPr/>
          </p:nvSpPr>
          <p:spPr bwMode="auto">
            <a:xfrm>
              <a:off x="8043863" y="4700588"/>
              <a:ext cx="1263650" cy="166688"/>
            </a:xfrm>
            <a:custGeom>
              <a:avLst/>
              <a:gdLst>
                <a:gd name="T0" fmla="*/ 61 w 796"/>
                <a:gd name="T1" fmla="*/ 105 h 105"/>
                <a:gd name="T2" fmla="*/ 71 w 796"/>
                <a:gd name="T3" fmla="*/ 54 h 105"/>
                <a:gd name="T4" fmla="*/ 75 w 796"/>
                <a:gd name="T5" fmla="*/ 50 h 105"/>
                <a:gd name="T6" fmla="*/ 88 w 796"/>
                <a:gd name="T7" fmla="*/ 34 h 105"/>
                <a:gd name="T8" fmla="*/ 103 w 796"/>
                <a:gd name="T9" fmla="*/ 23 h 105"/>
                <a:gd name="T10" fmla="*/ 161 w 796"/>
                <a:gd name="T11" fmla="*/ 20 h 105"/>
                <a:gd name="T12" fmla="*/ 166 w 796"/>
                <a:gd name="T13" fmla="*/ 24 h 105"/>
                <a:gd name="T14" fmla="*/ 176 w 796"/>
                <a:gd name="T15" fmla="*/ 36 h 105"/>
                <a:gd name="T16" fmla="*/ 188 w 796"/>
                <a:gd name="T17" fmla="*/ 57 h 105"/>
                <a:gd name="T18" fmla="*/ 196 w 796"/>
                <a:gd name="T19" fmla="*/ 87 h 105"/>
                <a:gd name="T20" fmla="*/ 681 w 796"/>
                <a:gd name="T21" fmla="*/ 87 h 105"/>
                <a:gd name="T22" fmla="*/ 681 w 796"/>
                <a:gd name="T23" fmla="*/ 71 h 105"/>
                <a:gd name="T24" fmla="*/ 684 w 796"/>
                <a:gd name="T25" fmla="*/ 51 h 105"/>
                <a:gd name="T26" fmla="*/ 693 w 796"/>
                <a:gd name="T27" fmla="*/ 35 h 105"/>
                <a:gd name="T28" fmla="*/ 702 w 796"/>
                <a:gd name="T29" fmla="*/ 27 h 105"/>
                <a:gd name="T30" fmla="*/ 742 w 796"/>
                <a:gd name="T31" fmla="*/ 23 h 105"/>
                <a:gd name="T32" fmla="*/ 747 w 796"/>
                <a:gd name="T33" fmla="*/ 26 h 105"/>
                <a:gd name="T34" fmla="*/ 758 w 796"/>
                <a:gd name="T35" fmla="*/ 34 h 105"/>
                <a:gd name="T36" fmla="*/ 769 w 796"/>
                <a:gd name="T37" fmla="*/ 51 h 105"/>
                <a:gd name="T38" fmla="*/ 774 w 796"/>
                <a:gd name="T39" fmla="*/ 70 h 105"/>
                <a:gd name="T40" fmla="*/ 790 w 796"/>
                <a:gd name="T41" fmla="*/ 97 h 105"/>
                <a:gd name="T42" fmla="*/ 783 w 796"/>
                <a:gd name="T43" fmla="*/ 73 h 105"/>
                <a:gd name="T44" fmla="*/ 782 w 796"/>
                <a:gd name="T45" fmla="*/ 63 h 105"/>
                <a:gd name="T46" fmla="*/ 775 w 796"/>
                <a:gd name="T47" fmla="*/ 44 h 105"/>
                <a:gd name="T48" fmla="*/ 767 w 796"/>
                <a:gd name="T49" fmla="*/ 33 h 105"/>
                <a:gd name="T50" fmla="*/ 758 w 796"/>
                <a:gd name="T51" fmla="*/ 23 h 105"/>
                <a:gd name="T52" fmla="*/ 743 w 796"/>
                <a:gd name="T53" fmla="*/ 16 h 105"/>
                <a:gd name="T54" fmla="*/ 724 w 796"/>
                <a:gd name="T55" fmla="*/ 12 h 105"/>
                <a:gd name="T56" fmla="*/ 718 w 796"/>
                <a:gd name="T57" fmla="*/ 13 h 105"/>
                <a:gd name="T58" fmla="*/ 704 w 796"/>
                <a:gd name="T59" fmla="*/ 17 h 105"/>
                <a:gd name="T60" fmla="*/ 685 w 796"/>
                <a:gd name="T61" fmla="*/ 28 h 105"/>
                <a:gd name="T62" fmla="*/ 672 w 796"/>
                <a:gd name="T63" fmla="*/ 44 h 105"/>
                <a:gd name="T64" fmla="*/ 659 w 796"/>
                <a:gd name="T65" fmla="*/ 51 h 105"/>
                <a:gd name="T66" fmla="*/ 197 w 796"/>
                <a:gd name="T67" fmla="*/ 47 h 105"/>
                <a:gd name="T68" fmla="*/ 190 w 796"/>
                <a:gd name="T69" fmla="*/ 35 h 105"/>
                <a:gd name="T70" fmla="*/ 176 w 796"/>
                <a:gd name="T71" fmla="*/ 21 h 105"/>
                <a:gd name="T72" fmla="*/ 172 w 796"/>
                <a:gd name="T73" fmla="*/ 17 h 105"/>
                <a:gd name="T74" fmla="*/ 164 w 796"/>
                <a:gd name="T75" fmla="*/ 18 h 105"/>
                <a:gd name="T76" fmla="*/ 163 w 796"/>
                <a:gd name="T77" fmla="*/ 17 h 105"/>
                <a:gd name="T78" fmla="*/ 163 w 796"/>
                <a:gd name="T79" fmla="*/ 0 h 105"/>
                <a:gd name="T80" fmla="*/ 106 w 796"/>
                <a:gd name="T81" fmla="*/ 0 h 105"/>
                <a:gd name="T82" fmla="*/ 96 w 796"/>
                <a:gd name="T83" fmla="*/ 3 h 105"/>
                <a:gd name="T84" fmla="*/ 82 w 796"/>
                <a:gd name="T85" fmla="*/ 12 h 105"/>
                <a:gd name="T86" fmla="*/ 69 w 796"/>
                <a:gd name="T87" fmla="*/ 32 h 105"/>
                <a:gd name="T88" fmla="*/ 64 w 796"/>
                <a:gd name="T89" fmla="*/ 45 h 105"/>
                <a:gd name="T90" fmla="*/ 9 w 796"/>
                <a:gd name="T91" fmla="*/ 62 h 105"/>
                <a:gd name="T92" fmla="*/ 0 w 796"/>
                <a:gd name="T9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96" h="105">
                  <a:moveTo>
                    <a:pt x="0" y="105"/>
                  </a:moveTo>
                  <a:lnTo>
                    <a:pt x="61" y="105"/>
                  </a:lnTo>
                  <a:lnTo>
                    <a:pt x="71" y="92"/>
                  </a:lnTo>
                  <a:lnTo>
                    <a:pt x="71" y="54"/>
                  </a:lnTo>
                  <a:lnTo>
                    <a:pt x="71" y="54"/>
                  </a:lnTo>
                  <a:lnTo>
                    <a:pt x="75" y="50"/>
                  </a:lnTo>
                  <a:lnTo>
                    <a:pt x="82" y="40"/>
                  </a:lnTo>
                  <a:lnTo>
                    <a:pt x="88" y="34"/>
                  </a:lnTo>
                  <a:lnTo>
                    <a:pt x="96" y="28"/>
                  </a:lnTo>
                  <a:lnTo>
                    <a:pt x="103" y="23"/>
                  </a:lnTo>
                  <a:lnTo>
                    <a:pt x="110" y="20"/>
                  </a:lnTo>
                  <a:lnTo>
                    <a:pt x="161" y="20"/>
                  </a:lnTo>
                  <a:lnTo>
                    <a:pt x="161" y="20"/>
                  </a:lnTo>
                  <a:lnTo>
                    <a:pt x="166" y="24"/>
                  </a:lnTo>
                  <a:lnTo>
                    <a:pt x="170" y="29"/>
                  </a:lnTo>
                  <a:lnTo>
                    <a:pt x="176" y="36"/>
                  </a:lnTo>
                  <a:lnTo>
                    <a:pt x="182" y="45"/>
                  </a:lnTo>
                  <a:lnTo>
                    <a:pt x="188" y="57"/>
                  </a:lnTo>
                  <a:lnTo>
                    <a:pt x="193" y="70"/>
                  </a:lnTo>
                  <a:lnTo>
                    <a:pt x="196" y="87"/>
                  </a:lnTo>
                  <a:lnTo>
                    <a:pt x="681" y="87"/>
                  </a:lnTo>
                  <a:lnTo>
                    <a:pt x="681" y="87"/>
                  </a:lnTo>
                  <a:lnTo>
                    <a:pt x="681" y="80"/>
                  </a:lnTo>
                  <a:lnTo>
                    <a:pt x="681" y="71"/>
                  </a:lnTo>
                  <a:lnTo>
                    <a:pt x="682" y="62"/>
                  </a:lnTo>
                  <a:lnTo>
                    <a:pt x="684" y="51"/>
                  </a:lnTo>
                  <a:lnTo>
                    <a:pt x="689" y="40"/>
                  </a:lnTo>
                  <a:lnTo>
                    <a:pt x="693" y="35"/>
                  </a:lnTo>
                  <a:lnTo>
                    <a:pt x="698" y="32"/>
                  </a:lnTo>
                  <a:lnTo>
                    <a:pt x="702" y="27"/>
                  </a:lnTo>
                  <a:lnTo>
                    <a:pt x="710" y="23"/>
                  </a:lnTo>
                  <a:lnTo>
                    <a:pt x="742" y="23"/>
                  </a:lnTo>
                  <a:lnTo>
                    <a:pt x="742" y="23"/>
                  </a:lnTo>
                  <a:lnTo>
                    <a:pt x="747" y="26"/>
                  </a:lnTo>
                  <a:lnTo>
                    <a:pt x="752" y="29"/>
                  </a:lnTo>
                  <a:lnTo>
                    <a:pt x="758" y="34"/>
                  </a:lnTo>
                  <a:lnTo>
                    <a:pt x="764" y="40"/>
                  </a:lnTo>
                  <a:lnTo>
                    <a:pt x="769" y="51"/>
                  </a:lnTo>
                  <a:lnTo>
                    <a:pt x="772" y="63"/>
                  </a:lnTo>
                  <a:lnTo>
                    <a:pt x="774" y="70"/>
                  </a:lnTo>
                  <a:lnTo>
                    <a:pt x="775" y="79"/>
                  </a:lnTo>
                  <a:lnTo>
                    <a:pt x="790" y="97"/>
                  </a:lnTo>
                  <a:lnTo>
                    <a:pt x="796" y="91"/>
                  </a:lnTo>
                  <a:lnTo>
                    <a:pt x="783" y="73"/>
                  </a:lnTo>
                  <a:lnTo>
                    <a:pt x="783" y="73"/>
                  </a:lnTo>
                  <a:lnTo>
                    <a:pt x="782" y="63"/>
                  </a:lnTo>
                  <a:lnTo>
                    <a:pt x="780" y="54"/>
                  </a:lnTo>
                  <a:lnTo>
                    <a:pt x="775" y="44"/>
                  </a:lnTo>
                  <a:lnTo>
                    <a:pt x="771" y="39"/>
                  </a:lnTo>
                  <a:lnTo>
                    <a:pt x="767" y="33"/>
                  </a:lnTo>
                  <a:lnTo>
                    <a:pt x="763" y="28"/>
                  </a:lnTo>
                  <a:lnTo>
                    <a:pt x="758" y="23"/>
                  </a:lnTo>
                  <a:lnTo>
                    <a:pt x="751" y="20"/>
                  </a:lnTo>
                  <a:lnTo>
                    <a:pt x="743" y="16"/>
                  </a:lnTo>
                  <a:lnTo>
                    <a:pt x="734" y="13"/>
                  </a:lnTo>
                  <a:lnTo>
                    <a:pt x="724" y="12"/>
                  </a:lnTo>
                  <a:lnTo>
                    <a:pt x="724" y="12"/>
                  </a:lnTo>
                  <a:lnTo>
                    <a:pt x="718" y="13"/>
                  </a:lnTo>
                  <a:lnTo>
                    <a:pt x="712" y="15"/>
                  </a:lnTo>
                  <a:lnTo>
                    <a:pt x="704" y="17"/>
                  </a:lnTo>
                  <a:lnTo>
                    <a:pt x="694" y="22"/>
                  </a:lnTo>
                  <a:lnTo>
                    <a:pt x="685" y="28"/>
                  </a:lnTo>
                  <a:lnTo>
                    <a:pt x="676" y="38"/>
                  </a:lnTo>
                  <a:lnTo>
                    <a:pt x="672" y="44"/>
                  </a:lnTo>
                  <a:lnTo>
                    <a:pt x="669" y="51"/>
                  </a:lnTo>
                  <a:lnTo>
                    <a:pt x="659" y="51"/>
                  </a:lnTo>
                  <a:lnTo>
                    <a:pt x="659" y="38"/>
                  </a:lnTo>
                  <a:lnTo>
                    <a:pt x="197" y="47"/>
                  </a:lnTo>
                  <a:lnTo>
                    <a:pt x="197" y="47"/>
                  </a:lnTo>
                  <a:lnTo>
                    <a:pt x="190" y="35"/>
                  </a:lnTo>
                  <a:lnTo>
                    <a:pt x="181" y="26"/>
                  </a:lnTo>
                  <a:lnTo>
                    <a:pt x="176" y="21"/>
                  </a:lnTo>
                  <a:lnTo>
                    <a:pt x="172" y="17"/>
                  </a:lnTo>
                  <a:lnTo>
                    <a:pt x="172" y="17"/>
                  </a:lnTo>
                  <a:lnTo>
                    <a:pt x="168" y="18"/>
                  </a:lnTo>
                  <a:lnTo>
                    <a:pt x="164" y="18"/>
                  </a:lnTo>
                  <a:lnTo>
                    <a:pt x="163" y="17"/>
                  </a:lnTo>
                  <a:lnTo>
                    <a:pt x="163" y="17"/>
                  </a:lnTo>
                  <a:lnTo>
                    <a:pt x="163" y="3"/>
                  </a:lnTo>
                  <a:lnTo>
                    <a:pt x="163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02" y="1"/>
                  </a:lnTo>
                  <a:lnTo>
                    <a:pt x="96" y="3"/>
                  </a:lnTo>
                  <a:lnTo>
                    <a:pt x="90" y="7"/>
                  </a:lnTo>
                  <a:lnTo>
                    <a:pt x="82" y="12"/>
                  </a:lnTo>
                  <a:lnTo>
                    <a:pt x="75" y="21"/>
                  </a:lnTo>
                  <a:lnTo>
                    <a:pt x="69" y="32"/>
                  </a:lnTo>
                  <a:lnTo>
                    <a:pt x="67" y="38"/>
                  </a:lnTo>
                  <a:lnTo>
                    <a:pt x="64" y="45"/>
                  </a:lnTo>
                  <a:lnTo>
                    <a:pt x="59" y="62"/>
                  </a:lnTo>
                  <a:lnTo>
                    <a:pt x="9" y="62"/>
                  </a:lnTo>
                  <a:lnTo>
                    <a:pt x="0" y="45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5453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282"/>
            <p:cNvSpPr/>
            <p:nvPr/>
          </p:nvSpPr>
          <p:spPr bwMode="auto">
            <a:xfrm>
              <a:off x="8188325" y="4757738"/>
              <a:ext cx="152400" cy="166688"/>
            </a:xfrm>
            <a:custGeom>
              <a:avLst/>
              <a:gdLst>
                <a:gd name="T0" fmla="*/ 0 w 96"/>
                <a:gd name="T1" fmla="*/ 53 h 105"/>
                <a:gd name="T2" fmla="*/ 0 w 96"/>
                <a:gd name="T3" fmla="*/ 53 h 105"/>
                <a:gd name="T4" fmla="*/ 0 w 96"/>
                <a:gd name="T5" fmla="*/ 64 h 105"/>
                <a:gd name="T6" fmla="*/ 3 w 96"/>
                <a:gd name="T7" fmla="*/ 74 h 105"/>
                <a:gd name="T8" fmla="*/ 7 w 96"/>
                <a:gd name="T9" fmla="*/ 82 h 105"/>
                <a:gd name="T10" fmla="*/ 13 w 96"/>
                <a:gd name="T11" fmla="*/ 91 h 105"/>
                <a:gd name="T12" fmla="*/ 20 w 96"/>
                <a:gd name="T13" fmla="*/ 97 h 105"/>
                <a:gd name="T14" fmla="*/ 29 w 96"/>
                <a:gd name="T15" fmla="*/ 102 h 105"/>
                <a:gd name="T16" fmla="*/ 38 w 96"/>
                <a:gd name="T17" fmla="*/ 105 h 105"/>
                <a:gd name="T18" fmla="*/ 48 w 96"/>
                <a:gd name="T19" fmla="*/ 105 h 105"/>
                <a:gd name="T20" fmla="*/ 48 w 96"/>
                <a:gd name="T21" fmla="*/ 105 h 105"/>
                <a:gd name="T22" fmla="*/ 58 w 96"/>
                <a:gd name="T23" fmla="*/ 105 h 105"/>
                <a:gd name="T24" fmla="*/ 66 w 96"/>
                <a:gd name="T25" fmla="*/ 102 h 105"/>
                <a:gd name="T26" fmla="*/ 75 w 96"/>
                <a:gd name="T27" fmla="*/ 97 h 105"/>
                <a:gd name="T28" fmla="*/ 82 w 96"/>
                <a:gd name="T29" fmla="*/ 91 h 105"/>
                <a:gd name="T30" fmla="*/ 88 w 96"/>
                <a:gd name="T31" fmla="*/ 82 h 105"/>
                <a:gd name="T32" fmla="*/ 93 w 96"/>
                <a:gd name="T33" fmla="*/ 74 h 105"/>
                <a:gd name="T34" fmla="*/ 95 w 96"/>
                <a:gd name="T35" fmla="*/ 64 h 105"/>
                <a:gd name="T36" fmla="*/ 96 w 96"/>
                <a:gd name="T37" fmla="*/ 53 h 105"/>
                <a:gd name="T38" fmla="*/ 96 w 96"/>
                <a:gd name="T39" fmla="*/ 53 h 105"/>
                <a:gd name="T40" fmla="*/ 95 w 96"/>
                <a:gd name="T41" fmla="*/ 43 h 105"/>
                <a:gd name="T42" fmla="*/ 93 w 96"/>
                <a:gd name="T43" fmla="*/ 33 h 105"/>
                <a:gd name="T44" fmla="*/ 88 w 96"/>
                <a:gd name="T45" fmla="*/ 25 h 105"/>
                <a:gd name="T46" fmla="*/ 82 w 96"/>
                <a:gd name="T47" fmla="*/ 16 h 105"/>
                <a:gd name="T48" fmla="*/ 75 w 96"/>
                <a:gd name="T49" fmla="*/ 10 h 105"/>
                <a:gd name="T50" fmla="*/ 66 w 96"/>
                <a:gd name="T51" fmla="*/ 5 h 105"/>
                <a:gd name="T52" fmla="*/ 58 w 96"/>
                <a:gd name="T53" fmla="*/ 2 h 105"/>
                <a:gd name="T54" fmla="*/ 48 w 96"/>
                <a:gd name="T55" fmla="*/ 0 h 105"/>
                <a:gd name="T56" fmla="*/ 48 w 96"/>
                <a:gd name="T57" fmla="*/ 0 h 105"/>
                <a:gd name="T58" fmla="*/ 38 w 96"/>
                <a:gd name="T59" fmla="*/ 2 h 105"/>
                <a:gd name="T60" fmla="*/ 29 w 96"/>
                <a:gd name="T61" fmla="*/ 5 h 105"/>
                <a:gd name="T62" fmla="*/ 20 w 96"/>
                <a:gd name="T63" fmla="*/ 10 h 105"/>
                <a:gd name="T64" fmla="*/ 13 w 96"/>
                <a:gd name="T65" fmla="*/ 16 h 105"/>
                <a:gd name="T66" fmla="*/ 7 w 96"/>
                <a:gd name="T67" fmla="*/ 25 h 105"/>
                <a:gd name="T68" fmla="*/ 3 w 96"/>
                <a:gd name="T69" fmla="*/ 33 h 105"/>
                <a:gd name="T70" fmla="*/ 0 w 96"/>
                <a:gd name="T71" fmla="*/ 43 h 105"/>
                <a:gd name="T72" fmla="*/ 0 w 96"/>
                <a:gd name="T73" fmla="*/ 53 h 105"/>
                <a:gd name="T74" fmla="*/ 0 w 96"/>
                <a:gd name="T75" fmla="*/ 5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6" h="105">
                  <a:moveTo>
                    <a:pt x="0" y="53"/>
                  </a:moveTo>
                  <a:lnTo>
                    <a:pt x="0" y="53"/>
                  </a:lnTo>
                  <a:lnTo>
                    <a:pt x="0" y="64"/>
                  </a:lnTo>
                  <a:lnTo>
                    <a:pt x="3" y="74"/>
                  </a:lnTo>
                  <a:lnTo>
                    <a:pt x="7" y="82"/>
                  </a:lnTo>
                  <a:lnTo>
                    <a:pt x="13" y="91"/>
                  </a:lnTo>
                  <a:lnTo>
                    <a:pt x="20" y="97"/>
                  </a:lnTo>
                  <a:lnTo>
                    <a:pt x="29" y="102"/>
                  </a:lnTo>
                  <a:lnTo>
                    <a:pt x="38" y="105"/>
                  </a:lnTo>
                  <a:lnTo>
                    <a:pt x="48" y="105"/>
                  </a:lnTo>
                  <a:lnTo>
                    <a:pt x="48" y="105"/>
                  </a:lnTo>
                  <a:lnTo>
                    <a:pt x="58" y="105"/>
                  </a:lnTo>
                  <a:lnTo>
                    <a:pt x="66" y="102"/>
                  </a:lnTo>
                  <a:lnTo>
                    <a:pt x="75" y="97"/>
                  </a:lnTo>
                  <a:lnTo>
                    <a:pt x="82" y="91"/>
                  </a:lnTo>
                  <a:lnTo>
                    <a:pt x="88" y="82"/>
                  </a:lnTo>
                  <a:lnTo>
                    <a:pt x="93" y="74"/>
                  </a:lnTo>
                  <a:lnTo>
                    <a:pt x="95" y="64"/>
                  </a:lnTo>
                  <a:lnTo>
                    <a:pt x="96" y="53"/>
                  </a:lnTo>
                  <a:lnTo>
                    <a:pt x="96" y="53"/>
                  </a:lnTo>
                  <a:lnTo>
                    <a:pt x="95" y="43"/>
                  </a:lnTo>
                  <a:lnTo>
                    <a:pt x="93" y="33"/>
                  </a:lnTo>
                  <a:lnTo>
                    <a:pt x="88" y="25"/>
                  </a:lnTo>
                  <a:lnTo>
                    <a:pt x="82" y="16"/>
                  </a:lnTo>
                  <a:lnTo>
                    <a:pt x="75" y="10"/>
                  </a:lnTo>
                  <a:lnTo>
                    <a:pt x="66" y="5"/>
                  </a:lnTo>
                  <a:lnTo>
                    <a:pt x="58" y="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38" y="2"/>
                  </a:lnTo>
                  <a:lnTo>
                    <a:pt x="29" y="5"/>
                  </a:lnTo>
                  <a:lnTo>
                    <a:pt x="20" y="10"/>
                  </a:lnTo>
                  <a:lnTo>
                    <a:pt x="13" y="16"/>
                  </a:lnTo>
                  <a:lnTo>
                    <a:pt x="7" y="25"/>
                  </a:lnTo>
                  <a:lnTo>
                    <a:pt x="3" y="33"/>
                  </a:lnTo>
                  <a:lnTo>
                    <a:pt x="0" y="43"/>
                  </a:lnTo>
                  <a:lnTo>
                    <a:pt x="0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2D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283"/>
            <p:cNvSpPr/>
            <p:nvPr/>
          </p:nvSpPr>
          <p:spPr bwMode="auto">
            <a:xfrm>
              <a:off x="8220075" y="4794251"/>
              <a:ext cx="88900" cy="96838"/>
            </a:xfrm>
            <a:custGeom>
              <a:avLst/>
              <a:gdLst>
                <a:gd name="T0" fmla="*/ 0 w 56"/>
                <a:gd name="T1" fmla="*/ 30 h 61"/>
                <a:gd name="T2" fmla="*/ 0 w 56"/>
                <a:gd name="T3" fmla="*/ 30 h 61"/>
                <a:gd name="T4" fmla="*/ 0 w 56"/>
                <a:gd name="T5" fmla="*/ 36 h 61"/>
                <a:gd name="T6" fmla="*/ 2 w 56"/>
                <a:gd name="T7" fmla="*/ 43 h 61"/>
                <a:gd name="T8" fmla="*/ 5 w 56"/>
                <a:gd name="T9" fmla="*/ 47 h 61"/>
                <a:gd name="T10" fmla="*/ 8 w 56"/>
                <a:gd name="T11" fmla="*/ 52 h 61"/>
                <a:gd name="T12" fmla="*/ 12 w 56"/>
                <a:gd name="T13" fmla="*/ 56 h 61"/>
                <a:gd name="T14" fmla="*/ 17 w 56"/>
                <a:gd name="T15" fmla="*/ 58 h 61"/>
                <a:gd name="T16" fmla="*/ 22 w 56"/>
                <a:gd name="T17" fmla="*/ 59 h 61"/>
                <a:gd name="T18" fmla="*/ 28 w 56"/>
                <a:gd name="T19" fmla="*/ 61 h 61"/>
                <a:gd name="T20" fmla="*/ 28 w 56"/>
                <a:gd name="T21" fmla="*/ 61 h 61"/>
                <a:gd name="T22" fmla="*/ 33 w 56"/>
                <a:gd name="T23" fmla="*/ 59 h 61"/>
                <a:gd name="T24" fmla="*/ 39 w 56"/>
                <a:gd name="T25" fmla="*/ 58 h 61"/>
                <a:gd name="T26" fmla="*/ 44 w 56"/>
                <a:gd name="T27" fmla="*/ 56 h 61"/>
                <a:gd name="T28" fmla="*/ 47 w 56"/>
                <a:gd name="T29" fmla="*/ 52 h 61"/>
                <a:gd name="T30" fmla="*/ 51 w 56"/>
                <a:gd name="T31" fmla="*/ 47 h 61"/>
                <a:gd name="T32" fmla="*/ 53 w 56"/>
                <a:gd name="T33" fmla="*/ 43 h 61"/>
                <a:gd name="T34" fmla="*/ 55 w 56"/>
                <a:gd name="T35" fmla="*/ 36 h 61"/>
                <a:gd name="T36" fmla="*/ 56 w 56"/>
                <a:gd name="T37" fmla="*/ 30 h 61"/>
                <a:gd name="T38" fmla="*/ 56 w 56"/>
                <a:gd name="T39" fmla="*/ 30 h 61"/>
                <a:gd name="T40" fmla="*/ 55 w 56"/>
                <a:gd name="T41" fmla="*/ 24 h 61"/>
                <a:gd name="T42" fmla="*/ 53 w 56"/>
                <a:gd name="T43" fmla="*/ 18 h 61"/>
                <a:gd name="T44" fmla="*/ 51 w 56"/>
                <a:gd name="T45" fmla="*/ 14 h 61"/>
                <a:gd name="T46" fmla="*/ 47 w 56"/>
                <a:gd name="T47" fmla="*/ 9 h 61"/>
                <a:gd name="T48" fmla="*/ 44 w 56"/>
                <a:gd name="T49" fmla="*/ 5 h 61"/>
                <a:gd name="T50" fmla="*/ 39 w 56"/>
                <a:gd name="T51" fmla="*/ 3 h 61"/>
                <a:gd name="T52" fmla="*/ 33 w 56"/>
                <a:gd name="T53" fmla="*/ 0 h 61"/>
                <a:gd name="T54" fmla="*/ 28 w 56"/>
                <a:gd name="T55" fmla="*/ 0 h 61"/>
                <a:gd name="T56" fmla="*/ 28 w 56"/>
                <a:gd name="T57" fmla="*/ 0 h 61"/>
                <a:gd name="T58" fmla="*/ 22 w 56"/>
                <a:gd name="T59" fmla="*/ 0 h 61"/>
                <a:gd name="T60" fmla="*/ 17 w 56"/>
                <a:gd name="T61" fmla="*/ 3 h 61"/>
                <a:gd name="T62" fmla="*/ 12 w 56"/>
                <a:gd name="T63" fmla="*/ 5 h 61"/>
                <a:gd name="T64" fmla="*/ 8 w 56"/>
                <a:gd name="T65" fmla="*/ 9 h 61"/>
                <a:gd name="T66" fmla="*/ 5 w 56"/>
                <a:gd name="T67" fmla="*/ 14 h 61"/>
                <a:gd name="T68" fmla="*/ 2 w 56"/>
                <a:gd name="T69" fmla="*/ 18 h 61"/>
                <a:gd name="T70" fmla="*/ 0 w 56"/>
                <a:gd name="T71" fmla="*/ 24 h 61"/>
                <a:gd name="T72" fmla="*/ 0 w 56"/>
                <a:gd name="T73" fmla="*/ 30 h 61"/>
                <a:gd name="T74" fmla="*/ 0 w 56"/>
                <a:gd name="T75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" h="61">
                  <a:moveTo>
                    <a:pt x="0" y="30"/>
                  </a:moveTo>
                  <a:lnTo>
                    <a:pt x="0" y="30"/>
                  </a:lnTo>
                  <a:lnTo>
                    <a:pt x="0" y="36"/>
                  </a:lnTo>
                  <a:lnTo>
                    <a:pt x="2" y="43"/>
                  </a:lnTo>
                  <a:lnTo>
                    <a:pt x="5" y="47"/>
                  </a:lnTo>
                  <a:lnTo>
                    <a:pt x="8" y="52"/>
                  </a:lnTo>
                  <a:lnTo>
                    <a:pt x="12" y="56"/>
                  </a:lnTo>
                  <a:lnTo>
                    <a:pt x="17" y="58"/>
                  </a:lnTo>
                  <a:lnTo>
                    <a:pt x="22" y="59"/>
                  </a:lnTo>
                  <a:lnTo>
                    <a:pt x="28" y="61"/>
                  </a:lnTo>
                  <a:lnTo>
                    <a:pt x="28" y="61"/>
                  </a:lnTo>
                  <a:lnTo>
                    <a:pt x="33" y="59"/>
                  </a:lnTo>
                  <a:lnTo>
                    <a:pt x="39" y="58"/>
                  </a:lnTo>
                  <a:lnTo>
                    <a:pt x="44" y="56"/>
                  </a:lnTo>
                  <a:lnTo>
                    <a:pt x="47" y="52"/>
                  </a:lnTo>
                  <a:lnTo>
                    <a:pt x="51" y="47"/>
                  </a:lnTo>
                  <a:lnTo>
                    <a:pt x="53" y="43"/>
                  </a:lnTo>
                  <a:lnTo>
                    <a:pt x="55" y="36"/>
                  </a:lnTo>
                  <a:lnTo>
                    <a:pt x="56" y="30"/>
                  </a:lnTo>
                  <a:lnTo>
                    <a:pt x="56" y="30"/>
                  </a:lnTo>
                  <a:lnTo>
                    <a:pt x="55" y="24"/>
                  </a:lnTo>
                  <a:lnTo>
                    <a:pt x="53" y="18"/>
                  </a:lnTo>
                  <a:lnTo>
                    <a:pt x="51" y="14"/>
                  </a:lnTo>
                  <a:lnTo>
                    <a:pt x="47" y="9"/>
                  </a:lnTo>
                  <a:lnTo>
                    <a:pt x="44" y="5"/>
                  </a:lnTo>
                  <a:lnTo>
                    <a:pt x="39" y="3"/>
                  </a:lnTo>
                  <a:lnTo>
                    <a:pt x="33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17" y="3"/>
                  </a:lnTo>
                  <a:lnTo>
                    <a:pt x="12" y="5"/>
                  </a:lnTo>
                  <a:lnTo>
                    <a:pt x="8" y="9"/>
                  </a:lnTo>
                  <a:lnTo>
                    <a:pt x="5" y="14"/>
                  </a:lnTo>
                  <a:lnTo>
                    <a:pt x="2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9C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284"/>
            <p:cNvSpPr/>
            <p:nvPr/>
          </p:nvSpPr>
          <p:spPr bwMode="auto">
            <a:xfrm>
              <a:off x="8242300" y="4818063"/>
              <a:ext cx="46038" cy="49213"/>
            </a:xfrm>
            <a:custGeom>
              <a:avLst/>
              <a:gdLst>
                <a:gd name="T0" fmla="*/ 0 w 29"/>
                <a:gd name="T1" fmla="*/ 15 h 31"/>
                <a:gd name="T2" fmla="*/ 0 w 29"/>
                <a:gd name="T3" fmla="*/ 15 h 31"/>
                <a:gd name="T4" fmla="*/ 1 w 29"/>
                <a:gd name="T5" fmla="*/ 21 h 31"/>
                <a:gd name="T6" fmla="*/ 3 w 29"/>
                <a:gd name="T7" fmla="*/ 26 h 31"/>
                <a:gd name="T8" fmla="*/ 8 w 29"/>
                <a:gd name="T9" fmla="*/ 30 h 31"/>
                <a:gd name="T10" fmla="*/ 14 w 29"/>
                <a:gd name="T11" fmla="*/ 31 h 31"/>
                <a:gd name="T12" fmla="*/ 14 w 29"/>
                <a:gd name="T13" fmla="*/ 31 h 31"/>
                <a:gd name="T14" fmla="*/ 19 w 29"/>
                <a:gd name="T15" fmla="*/ 30 h 31"/>
                <a:gd name="T16" fmla="*/ 24 w 29"/>
                <a:gd name="T17" fmla="*/ 26 h 31"/>
                <a:gd name="T18" fmla="*/ 27 w 29"/>
                <a:gd name="T19" fmla="*/ 21 h 31"/>
                <a:gd name="T20" fmla="*/ 29 w 29"/>
                <a:gd name="T21" fmla="*/ 15 h 31"/>
                <a:gd name="T22" fmla="*/ 29 w 29"/>
                <a:gd name="T23" fmla="*/ 15 h 31"/>
                <a:gd name="T24" fmla="*/ 27 w 29"/>
                <a:gd name="T25" fmla="*/ 9 h 31"/>
                <a:gd name="T26" fmla="*/ 24 w 29"/>
                <a:gd name="T27" fmla="*/ 5 h 31"/>
                <a:gd name="T28" fmla="*/ 19 w 29"/>
                <a:gd name="T29" fmla="*/ 1 h 31"/>
                <a:gd name="T30" fmla="*/ 14 w 29"/>
                <a:gd name="T31" fmla="*/ 0 h 31"/>
                <a:gd name="T32" fmla="*/ 14 w 29"/>
                <a:gd name="T33" fmla="*/ 0 h 31"/>
                <a:gd name="T34" fmla="*/ 8 w 29"/>
                <a:gd name="T35" fmla="*/ 1 h 31"/>
                <a:gd name="T36" fmla="*/ 3 w 29"/>
                <a:gd name="T37" fmla="*/ 5 h 31"/>
                <a:gd name="T38" fmla="*/ 1 w 29"/>
                <a:gd name="T39" fmla="*/ 9 h 31"/>
                <a:gd name="T40" fmla="*/ 0 w 29"/>
                <a:gd name="T41" fmla="*/ 15 h 31"/>
                <a:gd name="T42" fmla="*/ 0 w 29"/>
                <a:gd name="T43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" h="31">
                  <a:moveTo>
                    <a:pt x="0" y="15"/>
                  </a:moveTo>
                  <a:lnTo>
                    <a:pt x="0" y="15"/>
                  </a:lnTo>
                  <a:lnTo>
                    <a:pt x="1" y="21"/>
                  </a:lnTo>
                  <a:lnTo>
                    <a:pt x="3" y="26"/>
                  </a:lnTo>
                  <a:lnTo>
                    <a:pt x="8" y="30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9" y="30"/>
                  </a:lnTo>
                  <a:lnTo>
                    <a:pt x="24" y="26"/>
                  </a:lnTo>
                  <a:lnTo>
                    <a:pt x="27" y="21"/>
                  </a:lnTo>
                  <a:lnTo>
                    <a:pt x="29" y="15"/>
                  </a:lnTo>
                  <a:lnTo>
                    <a:pt x="29" y="15"/>
                  </a:lnTo>
                  <a:lnTo>
                    <a:pt x="27" y="9"/>
                  </a:lnTo>
                  <a:lnTo>
                    <a:pt x="24" y="5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1"/>
                  </a:lnTo>
                  <a:lnTo>
                    <a:pt x="3" y="5"/>
                  </a:lnTo>
                  <a:lnTo>
                    <a:pt x="1" y="9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703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285"/>
            <p:cNvSpPr/>
            <p:nvPr/>
          </p:nvSpPr>
          <p:spPr bwMode="auto">
            <a:xfrm>
              <a:off x="9118600" y="4746626"/>
              <a:ext cx="153988" cy="168275"/>
            </a:xfrm>
            <a:custGeom>
              <a:avLst/>
              <a:gdLst>
                <a:gd name="T0" fmla="*/ 0 w 97"/>
                <a:gd name="T1" fmla="*/ 53 h 106"/>
                <a:gd name="T2" fmla="*/ 0 w 97"/>
                <a:gd name="T3" fmla="*/ 53 h 106"/>
                <a:gd name="T4" fmla="*/ 0 w 97"/>
                <a:gd name="T5" fmla="*/ 64 h 106"/>
                <a:gd name="T6" fmla="*/ 4 w 97"/>
                <a:gd name="T7" fmla="*/ 74 h 106"/>
                <a:gd name="T8" fmla="*/ 7 w 97"/>
                <a:gd name="T9" fmla="*/ 82 h 106"/>
                <a:gd name="T10" fmla="*/ 13 w 97"/>
                <a:gd name="T11" fmla="*/ 91 h 106"/>
                <a:gd name="T12" fmla="*/ 21 w 97"/>
                <a:gd name="T13" fmla="*/ 97 h 106"/>
                <a:gd name="T14" fmla="*/ 29 w 97"/>
                <a:gd name="T15" fmla="*/ 101 h 106"/>
                <a:gd name="T16" fmla="*/ 39 w 97"/>
                <a:gd name="T17" fmla="*/ 105 h 106"/>
                <a:gd name="T18" fmla="*/ 48 w 97"/>
                <a:gd name="T19" fmla="*/ 106 h 106"/>
                <a:gd name="T20" fmla="*/ 48 w 97"/>
                <a:gd name="T21" fmla="*/ 106 h 106"/>
                <a:gd name="T22" fmla="*/ 58 w 97"/>
                <a:gd name="T23" fmla="*/ 105 h 106"/>
                <a:gd name="T24" fmla="*/ 66 w 97"/>
                <a:gd name="T25" fmla="*/ 101 h 106"/>
                <a:gd name="T26" fmla="*/ 75 w 97"/>
                <a:gd name="T27" fmla="*/ 97 h 106"/>
                <a:gd name="T28" fmla="*/ 82 w 97"/>
                <a:gd name="T29" fmla="*/ 91 h 106"/>
                <a:gd name="T30" fmla="*/ 88 w 97"/>
                <a:gd name="T31" fmla="*/ 82 h 106"/>
                <a:gd name="T32" fmla="*/ 93 w 97"/>
                <a:gd name="T33" fmla="*/ 74 h 106"/>
                <a:gd name="T34" fmla="*/ 95 w 97"/>
                <a:gd name="T35" fmla="*/ 64 h 106"/>
                <a:gd name="T36" fmla="*/ 97 w 97"/>
                <a:gd name="T37" fmla="*/ 53 h 106"/>
                <a:gd name="T38" fmla="*/ 97 w 97"/>
                <a:gd name="T39" fmla="*/ 53 h 106"/>
                <a:gd name="T40" fmla="*/ 95 w 97"/>
                <a:gd name="T41" fmla="*/ 42 h 106"/>
                <a:gd name="T42" fmla="*/ 93 w 97"/>
                <a:gd name="T43" fmla="*/ 33 h 106"/>
                <a:gd name="T44" fmla="*/ 88 w 97"/>
                <a:gd name="T45" fmla="*/ 24 h 106"/>
                <a:gd name="T46" fmla="*/ 82 w 97"/>
                <a:gd name="T47" fmla="*/ 16 h 106"/>
                <a:gd name="T48" fmla="*/ 75 w 97"/>
                <a:gd name="T49" fmla="*/ 10 h 106"/>
                <a:gd name="T50" fmla="*/ 66 w 97"/>
                <a:gd name="T51" fmla="*/ 5 h 106"/>
                <a:gd name="T52" fmla="*/ 58 w 97"/>
                <a:gd name="T53" fmla="*/ 1 h 106"/>
                <a:gd name="T54" fmla="*/ 48 w 97"/>
                <a:gd name="T55" fmla="*/ 0 h 106"/>
                <a:gd name="T56" fmla="*/ 48 w 97"/>
                <a:gd name="T57" fmla="*/ 0 h 106"/>
                <a:gd name="T58" fmla="*/ 39 w 97"/>
                <a:gd name="T59" fmla="*/ 1 h 106"/>
                <a:gd name="T60" fmla="*/ 29 w 97"/>
                <a:gd name="T61" fmla="*/ 5 h 106"/>
                <a:gd name="T62" fmla="*/ 21 w 97"/>
                <a:gd name="T63" fmla="*/ 10 h 106"/>
                <a:gd name="T64" fmla="*/ 13 w 97"/>
                <a:gd name="T65" fmla="*/ 16 h 106"/>
                <a:gd name="T66" fmla="*/ 7 w 97"/>
                <a:gd name="T67" fmla="*/ 24 h 106"/>
                <a:gd name="T68" fmla="*/ 4 w 97"/>
                <a:gd name="T69" fmla="*/ 33 h 106"/>
                <a:gd name="T70" fmla="*/ 0 w 97"/>
                <a:gd name="T71" fmla="*/ 42 h 106"/>
                <a:gd name="T72" fmla="*/ 0 w 97"/>
                <a:gd name="T73" fmla="*/ 53 h 106"/>
                <a:gd name="T74" fmla="*/ 0 w 97"/>
                <a:gd name="T7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106">
                  <a:moveTo>
                    <a:pt x="0" y="53"/>
                  </a:moveTo>
                  <a:lnTo>
                    <a:pt x="0" y="53"/>
                  </a:lnTo>
                  <a:lnTo>
                    <a:pt x="0" y="64"/>
                  </a:lnTo>
                  <a:lnTo>
                    <a:pt x="4" y="74"/>
                  </a:lnTo>
                  <a:lnTo>
                    <a:pt x="7" y="82"/>
                  </a:lnTo>
                  <a:lnTo>
                    <a:pt x="13" y="91"/>
                  </a:lnTo>
                  <a:lnTo>
                    <a:pt x="21" y="97"/>
                  </a:lnTo>
                  <a:lnTo>
                    <a:pt x="29" y="101"/>
                  </a:lnTo>
                  <a:lnTo>
                    <a:pt x="39" y="105"/>
                  </a:lnTo>
                  <a:lnTo>
                    <a:pt x="48" y="106"/>
                  </a:lnTo>
                  <a:lnTo>
                    <a:pt x="48" y="106"/>
                  </a:lnTo>
                  <a:lnTo>
                    <a:pt x="58" y="105"/>
                  </a:lnTo>
                  <a:lnTo>
                    <a:pt x="66" y="101"/>
                  </a:lnTo>
                  <a:lnTo>
                    <a:pt x="75" y="97"/>
                  </a:lnTo>
                  <a:lnTo>
                    <a:pt x="82" y="91"/>
                  </a:lnTo>
                  <a:lnTo>
                    <a:pt x="88" y="82"/>
                  </a:lnTo>
                  <a:lnTo>
                    <a:pt x="93" y="74"/>
                  </a:lnTo>
                  <a:lnTo>
                    <a:pt x="95" y="64"/>
                  </a:lnTo>
                  <a:lnTo>
                    <a:pt x="97" y="53"/>
                  </a:lnTo>
                  <a:lnTo>
                    <a:pt x="97" y="53"/>
                  </a:lnTo>
                  <a:lnTo>
                    <a:pt x="95" y="42"/>
                  </a:lnTo>
                  <a:lnTo>
                    <a:pt x="93" y="33"/>
                  </a:lnTo>
                  <a:lnTo>
                    <a:pt x="88" y="24"/>
                  </a:lnTo>
                  <a:lnTo>
                    <a:pt x="82" y="16"/>
                  </a:lnTo>
                  <a:lnTo>
                    <a:pt x="75" y="10"/>
                  </a:lnTo>
                  <a:lnTo>
                    <a:pt x="66" y="5"/>
                  </a:lnTo>
                  <a:lnTo>
                    <a:pt x="58" y="1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39" y="1"/>
                  </a:lnTo>
                  <a:lnTo>
                    <a:pt x="29" y="5"/>
                  </a:lnTo>
                  <a:lnTo>
                    <a:pt x="21" y="10"/>
                  </a:lnTo>
                  <a:lnTo>
                    <a:pt x="13" y="16"/>
                  </a:lnTo>
                  <a:lnTo>
                    <a:pt x="7" y="24"/>
                  </a:lnTo>
                  <a:lnTo>
                    <a:pt x="4" y="33"/>
                  </a:lnTo>
                  <a:lnTo>
                    <a:pt x="0" y="42"/>
                  </a:lnTo>
                  <a:lnTo>
                    <a:pt x="0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2D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86"/>
            <p:cNvSpPr/>
            <p:nvPr/>
          </p:nvSpPr>
          <p:spPr bwMode="auto">
            <a:xfrm>
              <a:off x="9151938" y="4783138"/>
              <a:ext cx="87313" cy="95250"/>
            </a:xfrm>
            <a:custGeom>
              <a:avLst/>
              <a:gdLst>
                <a:gd name="T0" fmla="*/ 0 w 55"/>
                <a:gd name="T1" fmla="*/ 30 h 60"/>
                <a:gd name="T2" fmla="*/ 0 w 55"/>
                <a:gd name="T3" fmla="*/ 30 h 60"/>
                <a:gd name="T4" fmla="*/ 0 w 55"/>
                <a:gd name="T5" fmla="*/ 36 h 60"/>
                <a:gd name="T6" fmla="*/ 1 w 55"/>
                <a:gd name="T7" fmla="*/ 42 h 60"/>
                <a:gd name="T8" fmla="*/ 4 w 55"/>
                <a:gd name="T9" fmla="*/ 47 h 60"/>
                <a:gd name="T10" fmla="*/ 7 w 55"/>
                <a:gd name="T11" fmla="*/ 52 h 60"/>
                <a:gd name="T12" fmla="*/ 12 w 55"/>
                <a:gd name="T13" fmla="*/ 56 h 60"/>
                <a:gd name="T14" fmla="*/ 16 w 55"/>
                <a:gd name="T15" fmla="*/ 58 h 60"/>
                <a:gd name="T16" fmla="*/ 21 w 55"/>
                <a:gd name="T17" fmla="*/ 60 h 60"/>
                <a:gd name="T18" fmla="*/ 27 w 55"/>
                <a:gd name="T19" fmla="*/ 60 h 60"/>
                <a:gd name="T20" fmla="*/ 27 w 55"/>
                <a:gd name="T21" fmla="*/ 60 h 60"/>
                <a:gd name="T22" fmla="*/ 32 w 55"/>
                <a:gd name="T23" fmla="*/ 60 h 60"/>
                <a:gd name="T24" fmla="*/ 38 w 55"/>
                <a:gd name="T25" fmla="*/ 58 h 60"/>
                <a:gd name="T26" fmla="*/ 43 w 55"/>
                <a:gd name="T27" fmla="*/ 56 h 60"/>
                <a:gd name="T28" fmla="*/ 47 w 55"/>
                <a:gd name="T29" fmla="*/ 52 h 60"/>
                <a:gd name="T30" fmla="*/ 50 w 55"/>
                <a:gd name="T31" fmla="*/ 47 h 60"/>
                <a:gd name="T32" fmla="*/ 53 w 55"/>
                <a:gd name="T33" fmla="*/ 42 h 60"/>
                <a:gd name="T34" fmla="*/ 55 w 55"/>
                <a:gd name="T35" fmla="*/ 36 h 60"/>
                <a:gd name="T36" fmla="*/ 55 w 55"/>
                <a:gd name="T37" fmla="*/ 30 h 60"/>
                <a:gd name="T38" fmla="*/ 55 w 55"/>
                <a:gd name="T39" fmla="*/ 30 h 60"/>
                <a:gd name="T40" fmla="*/ 55 w 55"/>
                <a:gd name="T41" fmla="*/ 24 h 60"/>
                <a:gd name="T42" fmla="*/ 53 w 55"/>
                <a:gd name="T43" fmla="*/ 18 h 60"/>
                <a:gd name="T44" fmla="*/ 50 w 55"/>
                <a:gd name="T45" fmla="*/ 13 h 60"/>
                <a:gd name="T46" fmla="*/ 47 w 55"/>
                <a:gd name="T47" fmla="*/ 9 h 60"/>
                <a:gd name="T48" fmla="*/ 43 w 55"/>
                <a:gd name="T49" fmla="*/ 5 h 60"/>
                <a:gd name="T50" fmla="*/ 38 w 55"/>
                <a:gd name="T51" fmla="*/ 2 h 60"/>
                <a:gd name="T52" fmla="*/ 32 w 55"/>
                <a:gd name="T53" fmla="*/ 0 h 60"/>
                <a:gd name="T54" fmla="*/ 27 w 55"/>
                <a:gd name="T55" fmla="*/ 0 h 60"/>
                <a:gd name="T56" fmla="*/ 27 w 55"/>
                <a:gd name="T57" fmla="*/ 0 h 60"/>
                <a:gd name="T58" fmla="*/ 21 w 55"/>
                <a:gd name="T59" fmla="*/ 0 h 60"/>
                <a:gd name="T60" fmla="*/ 16 w 55"/>
                <a:gd name="T61" fmla="*/ 2 h 60"/>
                <a:gd name="T62" fmla="*/ 12 w 55"/>
                <a:gd name="T63" fmla="*/ 5 h 60"/>
                <a:gd name="T64" fmla="*/ 7 w 55"/>
                <a:gd name="T65" fmla="*/ 9 h 60"/>
                <a:gd name="T66" fmla="*/ 4 w 55"/>
                <a:gd name="T67" fmla="*/ 13 h 60"/>
                <a:gd name="T68" fmla="*/ 1 w 55"/>
                <a:gd name="T69" fmla="*/ 18 h 60"/>
                <a:gd name="T70" fmla="*/ 0 w 55"/>
                <a:gd name="T71" fmla="*/ 24 h 60"/>
                <a:gd name="T72" fmla="*/ 0 w 55"/>
                <a:gd name="T73" fmla="*/ 30 h 60"/>
                <a:gd name="T74" fmla="*/ 0 w 55"/>
                <a:gd name="T75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" h="60">
                  <a:moveTo>
                    <a:pt x="0" y="30"/>
                  </a:moveTo>
                  <a:lnTo>
                    <a:pt x="0" y="30"/>
                  </a:lnTo>
                  <a:lnTo>
                    <a:pt x="0" y="36"/>
                  </a:lnTo>
                  <a:lnTo>
                    <a:pt x="1" y="42"/>
                  </a:lnTo>
                  <a:lnTo>
                    <a:pt x="4" y="47"/>
                  </a:lnTo>
                  <a:lnTo>
                    <a:pt x="7" y="52"/>
                  </a:lnTo>
                  <a:lnTo>
                    <a:pt x="12" y="56"/>
                  </a:lnTo>
                  <a:lnTo>
                    <a:pt x="16" y="58"/>
                  </a:lnTo>
                  <a:lnTo>
                    <a:pt x="21" y="60"/>
                  </a:lnTo>
                  <a:lnTo>
                    <a:pt x="27" y="60"/>
                  </a:lnTo>
                  <a:lnTo>
                    <a:pt x="27" y="60"/>
                  </a:lnTo>
                  <a:lnTo>
                    <a:pt x="32" y="60"/>
                  </a:lnTo>
                  <a:lnTo>
                    <a:pt x="38" y="58"/>
                  </a:lnTo>
                  <a:lnTo>
                    <a:pt x="43" y="56"/>
                  </a:lnTo>
                  <a:lnTo>
                    <a:pt x="47" y="52"/>
                  </a:lnTo>
                  <a:lnTo>
                    <a:pt x="50" y="47"/>
                  </a:lnTo>
                  <a:lnTo>
                    <a:pt x="53" y="42"/>
                  </a:lnTo>
                  <a:lnTo>
                    <a:pt x="55" y="36"/>
                  </a:lnTo>
                  <a:lnTo>
                    <a:pt x="55" y="30"/>
                  </a:lnTo>
                  <a:lnTo>
                    <a:pt x="55" y="30"/>
                  </a:lnTo>
                  <a:lnTo>
                    <a:pt x="55" y="24"/>
                  </a:lnTo>
                  <a:lnTo>
                    <a:pt x="53" y="18"/>
                  </a:lnTo>
                  <a:lnTo>
                    <a:pt x="50" y="13"/>
                  </a:lnTo>
                  <a:lnTo>
                    <a:pt x="47" y="9"/>
                  </a:lnTo>
                  <a:lnTo>
                    <a:pt x="43" y="5"/>
                  </a:lnTo>
                  <a:lnTo>
                    <a:pt x="38" y="2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2"/>
                  </a:lnTo>
                  <a:lnTo>
                    <a:pt x="12" y="5"/>
                  </a:lnTo>
                  <a:lnTo>
                    <a:pt x="7" y="9"/>
                  </a:lnTo>
                  <a:lnTo>
                    <a:pt x="4" y="13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9C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287"/>
            <p:cNvSpPr/>
            <p:nvPr/>
          </p:nvSpPr>
          <p:spPr bwMode="auto">
            <a:xfrm>
              <a:off x="9172575" y="4806951"/>
              <a:ext cx="46038" cy="49213"/>
            </a:xfrm>
            <a:custGeom>
              <a:avLst/>
              <a:gdLst>
                <a:gd name="T0" fmla="*/ 0 w 29"/>
                <a:gd name="T1" fmla="*/ 15 h 31"/>
                <a:gd name="T2" fmla="*/ 0 w 29"/>
                <a:gd name="T3" fmla="*/ 15 h 31"/>
                <a:gd name="T4" fmla="*/ 1 w 29"/>
                <a:gd name="T5" fmla="*/ 21 h 31"/>
                <a:gd name="T6" fmla="*/ 3 w 29"/>
                <a:gd name="T7" fmla="*/ 26 h 31"/>
                <a:gd name="T8" fmla="*/ 8 w 29"/>
                <a:gd name="T9" fmla="*/ 30 h 31"/>
                <a:gd name="T10" fmla="*/ 14 w 29"/>
                <a:gd name="T11" fmla="*/ 31 h 31"/>
                <a:gd name="T12" fmla="*/ 14 w 29"/>
                <a:gd name="T13" fmla="*/ 31 h 31"/>
                <a:gd name="T14" fmla="*/ 19 w 29"/>
                <a:gd name="T15" fmla="*/ 30 h 31"/>
                <a:gd name="T16" fmla="*/ 24 w 29"/>
                <a:gd name="T17" fmla="*/ 26 h 31"/>
                <a:gd name="T18" fmla="*/ 28 w 29"/>
                <a:gd name="T19" fmla="*/ 21 h 31"/>
                <a:gd name="T20" fmla="*/ 29 w 29"/>
                <a:gd name="T21" fmla="*/ 15 h 31"/>
                <a:gd name="T22" fmla="*/ 29 w 29"/>
                <a:gd name="T23" fmla="*/ 15 h 31"/>
                <a:gd name="T24" fmla="*/ 28 w 29"/>
                <a:gd name="T25" fmla="*/ 9 h 31"/>
                <a:gd name="T26" fmla="*/ 24 w 29"/>
                <a:gd name="T27" fmla="*/ 4 h 31"/>
                <a:gd name="T28" fmla="*/ 19 w 29"/>
                <a:gd name="T29" fmla="*/ 1 h 31"/>
                <a:gd name="T30" fmla="*/ 14 w 29"/>
                <a:gd name="T31" fmla="*/ 0 h 31"/>
                <a:gd name="T32" fmla="*/ 14 w 29"/>
                <a:gd name="T33" fmla="*/ 0 h 31"/>
                <a:gd name="T34" fmla="*/ 8 w 29"/>
                <a:gd name="T35" fmla="*/ 1 h 31"/>
                <a:gd name="T36" fmla="*/ 3 w 29"/>
                <a:gd name="T37" fmla="*/ 4 h 31"/>
                <a:gd name="T38" fmla="*/ 1 w 29"/>
                <a:gd name="T39" fmla="*/ 9 h 31"/>
                <a:gd name="T40" fmla="*/ 0 w 29"/>
                <a:gd name="T41" fmla="*/ 15 h 31"/>
                <a:gd name="T42" fmla="*/ 0 w 29"/>
                <a:gd name="T43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" h="31">
                  <a:moveTo>
                    <a:pt x="0" y="15"/>
                  </a:moveTo>
                  <a:lnTo>
                    <a:pt x="0" y="15"/>
                  </a:lnTo>
                  <a:lnTo>
                    <a:pt x="1" y="21"/>
                  </a:lnTo>
                  <a:lnTo>
                    <a:pt x="3" y="26"/>
                  </a:lnTo>
                  <a:lnTo>
                    <a:pt x="8" y="30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9" y="30"/>
                  </a:lnTo>
                  <a:lnTo>
                    <a:pt x="24" y="26"/>
                  </a:lnTo>
                  <a:lnTo>
                    <a:pt x="28" y="21"/>
                  </a:lnTo>
                  <a:lnTo>
                    <a:pt x="29" y="15"/>
                  </a:lnTo>
                  <a:lnTo>
                    <a:pt x="29" y="15"/>
                  </a:lnTo>
                  <a:lnTo>
                    <a:pt x="28" y="9"/>
                  </a:lnTo>
                  <a:lnTo>
                    <a:pt x="24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1"/>
                  </a:lnTo>
                  <a:lnTo>
                    <a:pt x="3" y="4"/>
                  </a:lnTo>
                  <a:lnTo>
                    <a:pt x="1" y="9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703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288"/>
            <p:cNvSpPr/>
            <p:nvPr/>
          </p:nvSpPr>
          <p:spPr bwMode="auto">
            <a:xfrm>
              <a:off x="8067675" y="4484688"/>
              <a:ext cx="155575" cy="95250"/>
            </a:xfrm>
            <a:custGeom>
              <a:avLst/>
              <a:gdLst>
                <a:gd name="T0" fmla="*/ 0 w 98"/>
                <a:gd name="T1" fmla="*/ 0 h 60"/>
                <a:gd name="T2" fmla="*/ 96 w 98"/>
                <a:gd name="T3" fmla="*/ 0 h 60"/>
                <a:gd name="T4" fmla="*/ 98 w 98"/>
                <a:gd name="T5" fmla="*/ 60 h 60"/>
                <a:gd name="T6" fmla="*/ 0 w 98"/>
                <a:gd name="T7" fmla="*/ 1 h 60"/>
                <a:gd name="T8" fmla="*/ 0 w 98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0">
                  <a:moveTo>
                    <a:pt x="0" y="0"/>
                  </a:moveTo>
                  <a:lnTo>
                    <a:pt x="96" y="0"/>
                  </a:lnTo>
                  <a:lnTo>
                    <a:pt x="98" y="60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D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289"/>
            <p:cNvSpPr/>
            <p:nvPr/>
          </p:nvSpPr>
          <p:spPr bwMode="auto">
            <a:xfrm>
              <a:off x="8050213" y="4486276"/>
              <a:ext cx="173038" cy="141288"/>
            </a:xfrm>
            <a:custGeom>
              <a:avLst/>
              <a:gdLst>
                <a:gd name="T0" fmla="*/ 11 w 109"/>
                <a:gd name="T1" fmla="*/ 0 h 89"/>
                <a:gd name="T2" fmla="*/ 109 w 109"/>
                <a:gd name="T3" fmla="*/ 59 h 89"/>
                <a:gd name="T4" fmla="*/ 109 w 109"/>
                <a:gd name="T5" fmla="*/ 63 h 89"/>
                <a:gd name="T6" fmla="*/ 23 w 109"/>
                <a:gd name="T7" fmla="*/ 89 h 89"/>
                <a:gd name="T8" fmla="*/ 0 w 109"/>
                <a:gd name="T9" fmla="*/ 89 h 89"/>
                <a:gd name="T10" fmla="*/ 0 w 109"/>
                <a:gd name="T11" fmla="*/ 75 h 89"/>
                <a:gd name="T12" fmla="*/ 11 w 109"/>
                <a:gd name="T13" fmla="*/ 75 h 89"/>
                <a:gd name="T14" fmla="*/ 11 w 109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89">
                  <a:moveTo>
                    <a:pt x="11" y="0"/>
                  </a:moveTo>
                  <a:lnTo>
                    <a:pt x="109" y="59"/>
                  </a:lnTo>
                  <a:lnTo>
                    <a:pt x="109" y="63"/>
                  </a:lnTo>
                  <a:lnTo>
                    <a:pt x="23" y="89"/>
                  </a:lnTo>
                  <a:lnTo>
                    <a:pt x="0" y="89"/>
                  </a:lnTo>
                  <a:lnTo>
                    <a:pt x="0" y="75"/>
                  </a:lnTo>
                  <a:lnTo>
                    <a:pt x="11" y="7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8DB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290"/>
            <p:cNvSpPr/>
            <p:nvPr/>
          </p:nvSpPr>
          <p:spPr bwMode="auto">
            <a:xfrm>
              <a:off x="8890000" y="4216401"/>
              <a:ext cx="427038" cy="500063"/>
            </a:xfrm>
            <a:custGeom>
              <a:avLst/>
              <a:gdLst>
                <a:gd name="T0" fmla="*/ 269 w 269"/>
                <a:gd name="T1" fmla="*/ 312 h 315"/>
                <a:gd name="T2" fmla="*/ 142 w 269"/>
                <a:gd name="T3" fmla="*/ 315 h 315"/>
                <a:gd name="T4" fmla="*/ 0 w 269"/>
                <a:gd name="T5" fmla="*/ 0 h 315"/>
                <a:gd name="T6" fmla="*/ 125 w 269"/>
                <a:gd name="T7" fmla="*/ 0 h 315"/>
                <a:gd name="T8" fmla="*/ 269 w 269"/>
                <a:gd name="T9" fmla="*/ 31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315">
                  <a:moveTo>
                    <a:pt x="269" y="312"/>
                  </a:moveTo>
                  <a:lnTo>
                    <a:pt x="142" y="315"/>
                  </a:lnTo>
                  <a:lnTo>
                    <a:pt x="0" y="0"/>
                  </a:lnTo>
                  <a:lnTo>
                    <a:pt x="125" y="0"/>
                  </a:lnTo>
                  <a:lnTo>
                    <a:pt x="269" y="312"/>
                  </a:lnTo>
                  <a:close/>
                </a:path>
              </a:pathLst>
            </a:custGeom>
            <a:solidFill>
              <a:srgbClr val="993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291"/>
            <p:cNvSpPr/>
            <p:nvPr/>
          </p:nvSpPr>
          <p:spPr bwMode="auto">
            <a:xfrm>
              <a:off x="8477250" y="4216401"/>
              <a:ext cx="430213" cy="508000"/>
            </a:xfrm>
            <a:custGeom>
              <a:avLst/>
              <a:gdLst>
                <a:gd name="T0" fmla="*/ 271 w 271"/>
                <a:gd name="T1" fmla="*/ 317 h 320"/>
                <a:gd name="T2" fmla="*/ 143 w 271"/>
                <a:gd name="T3" fmla="*/ 320 h 320"/>
                <a:gd name="T4" fmla="*/ 0 w 271"/>
                <a:gd name="T5" fmla="*/ 0 h 320"/>
                <a:gd name="T6" fmla="*/ 124 w 271"/>
                <a:gd name="T7" fmla="*/ 0 h 320"/>
                <a:gd name="T8" fmla="*/ 271 w 271"/>
                <a:gd name="T9" fmla="*/ 317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" h="320">
                  <a:moveTo>
                    <a:pt x="271" y="317"/>
                  </a:moveTo>
                  <a:lnTo>
                    <a:pt x="143" y="320"/>
                  </a:lnTo>
                  <a:lnTo>
                    <a:pt x="0" y="0"/>
                  </a:lnTo>
                  <a:lnTo>
                    <a:pt x="124" y="0"/>
                  </a:lnTo>
                  <a:lnTo>
                    <a:pt x="271" y="317"/>
                  </a:lnTo>
                  <a:close/>
                </a:path>
              </a:pathLst>
            </a:custGeom>
            <a:solidFill>
              <a:srgbClr val="993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292"/>
            <p:cNvSpPr/>
            <p:nvPr/>
          </p:nvSpPr>
          <p:spPr bwMode="auto">
            <a:xfrm>
              <a:off x="9585325" y="4216401"/>
              <a:ext cx="33338" cy="492125"/>
            </a:xfrm>
            <a:custGeom>
              <a:avLst/>
              <a:gdLst>
                <a:gd name="T0" fmla="*/ 0 w 21"/>
                <a:gd name="T1" fmla="*/ 0 h 310"/>
                <a:gd name="T2" fmla="*/ 21 w 21"/>
                <a:gd name="T3" fmla="*/ 22 h 310"/>
                <a:gd name="T4" fmla="*/ 21 w 21"/>
                <a:gd name="T5" fmla="*/ 310 h 310"/>
                <a:gd name="T6" fmla="*/ 0 w 21"/>
                <a:gd name="T7" fmla="*/ 310 h 310"/>
                <a:gd name="T8" fmla="*/ 0 w 21"/>
                <a:gd name="T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10">
                  <a:moveTo>
                    <a:pt x="0" y="0"/>
                  </a:moveTo>
                  <a:lnTo>
                    <a:pt x="21" y="22"/>
                  </a:lnTo>
                  <a:lnTo>
                    <a:pt x="21" y="310"/>
                  </a:lnTo>
                  <a:lnTo>
                    <a:pt x="0" y="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3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Rectangle 293"/>
            <p:cNvSpPr>
              <a:spLocks noChangeArrowheads="1"/>
            </p:cNvSpPr>
            <p:nvPr/>
          </p:nvSpPr>
          <p:spPr bwMode="auto">
            <a:xfrm>
              <a:off x="9602788" y="4432301"/>
              <a:ext cx="4763" cy="74613"/>
            </a:xfrm>
            <a:prstGeom prst="rect">
              <a:avLst/>
            </a:prstGeom>
            <a:solidFill>
              <a:srgbClr val="0703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4" name="对话气泡: 圆角矩形 3"/>
          <p:cNvSpPr/>
          <p:nvPr/>
        </p:nvSpPr>
        <p:spPr>
          <a:xfrm>
            <a:off x="2083155" y="1745207"/>
            <a:ext cx="1449656" cy="321673"/>
          </a:xfrm>
          <a:prstGeom prst="wedgeRoundRectCallout">
            <a:avLst>
              <a:gd name="adj1" fmla="val -26090"/>
              <a:gd name="adj2" fmla="val 12030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 flipH="1">
            <a:off x="2104037" y="1774077"/>
            <a:ext cx="1430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/>
              <a:t>车辆进入电子围栏</a:t>
            </a:r>
            <a:endParaRPr lang="zh-CN" altLang="en-US" sz="1200" dirty="0"/>
          </a:p>
        </p:txBody>
      </p:sp>
      <p:grpSp>
        <p:nvGrpSpPr>
          <p:cNvPr id="36" name="组合 35"/>
          <p:cNvGrpSpPr/>
          <p:nvPr/>
        </p:nvGrpSpPr>
        <p:grpSpPr>
          <a:xfrm>
            <a:off x="9230839" y="1848937"/>
            <a:ext cx="664566" cy="1223646"/>
            <a:chOff x="3745074" y="2782889"/>
            <a:chExt cx="582432" cy="1072416"/>
          </a:xfrm>
        </p:grpSpPr>
        <p:grpSp>
          <p:nvGrpSpPr>
            <p:cNvPr id="38" name="组合 37"/>
            <p:cNvGrpSpPr/>
            <p:nvPr/>
          </p:nvGrpSpPr>
          <p:grpSpPr>
            <a:xfrm>
              <a:off x="3745074" y="2782889"/>
              <a:ext cx="582432" cy="1072416"/>
              <a:chOff x="9774238" y="3011488"/>
              <a:chExt cx="400050" cy="736601"/>
            </a:xfrm>
          </p:grpSpPr>
          <p:sp>
            <p:nvSpPr>
              <p:cNvPr id="39" name="Freeform 4357"/>
              <p:cNvSpPr/>
              <p:nvPr/>
            </p:nvSpPr>
            <p:spPr bwMode="auto">
              <a:xfrm>
                <a:off x="9774238" y="3648076"/>
                <a:ext cx="400050" cy="100013"/>
              </a:xfrm>
              <a:custGeom>
                <a:avLst/>
                <a:gdLst>
                  <a:gd name="T0" fmla="*/ 0 w 416"/>
                  <a:gd name="T1" fmla="*/ 0 h 104"/>
                  <a:gd name="T2" fmla="*/ 0 w 416"/>
                  <a:gd name="T3" fmla="*/ 62 h 104"/>
                  <a:gd name="T4" fmla="*/ 41 w 416"/>
                  <a:gd name="T5" fmla="*/ 104 h 104"/>
                  <a:gd name="T6" fmla="*/ 374 w 416"/>
                  <a:gd name="T7" fmla="*/ 104 h 104"/>
                  <a:gd name="T8" fmla="*/ 416 w 416"/>
                  <a:gd name="T9" fmla="*/ 62 h 104"/>
                  <a:gd name="T10" fmla="*/ 416 w 416"/>
                  <a:gd name="T11" fmla="*/ 0 h 104"/>
                  <a:gd name="T12" fmla="*/ 0 w 416"/>
                  <a:gd name="T13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6" h="104">
                    <a:moveTo>
                      <a:pt x="0" y="0"/>
                    </a:moveTo>
                    <a:cubicBezTo>
                      <a:pt x="0" y="62"/>
                      <a:pt x="0" y="62"/>
                      <a:pt x="0" y="62"/>
                    </a:cubicBezTo>
                    <a:cubicBezTo>
                      <a:pt x="0" y="85"/>
                      <a:pt x="18" y="104"/>
                      <a:pt x="41" y="104"/>
                    </a:cubicBezTo>
                    <a:cubicBezTo>
                      <a:pt x="374" y="104"/>
                      <a:pt x="374" y="104"/>
                      <a:pt x="374" y="104"/>
                    </a:cubicBezTo>
                    <a:cubicBezTo>
                      <a:pt x="397" y="104"/>
                      <a:pt x="416" y="85"/>
                      <a:pt x="416" y="62"/>
                    </a:cubicBezTo>
                    <a:cubicBezTo>
                      <a:pt x="416" y="0"/>
                      <a:pt x="416" y="0"/>
                      <a:pt x="41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81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0" name="Freeform 4358"/>
              <p:cNvSpPr/>
              <p:nvPr/>
            </p:nvSpPr>
            <p:spPr bwMode="auto">
              <a:xfrm>
                <a:off x="9774238" y="3011488"/>
                <a:ext cx="400050" cy="100013"/>
              </a:xfrm>
              <a:custGeom>
                <a:avLst/>
                <a:gdLst>
                  <a:gd name="T0" fmla="*/ 416 w 416"/>
                  <a:gd name="T1" fmla="*/ 104 h 104"/>
                  <a:gd name="T2" fmla="*/ 416 w 416"/>
                  <a:gd name="T3" fmla="*/ 42 h 104"/>
                  <a:gd name="T4" fmla="*/ 374 w 416"/>
                  <a:gd name="T5" fmla="*/ 0 h 104"/>
                  <a:gd name="T6" fmla="*/ 41 w 416"/>
                  <a:gd name="T7" fmla="*/ 0 h 104"/>
                  <a:gd name="T8" fmla="*/ 0 w 416"/>
                  <a:gd name="T9" fmla="*/ 42 h 104"/>
                  <a:gd name="T10" fmla="*/ 0 w 416"/>
                  <a:gd name="T11" fmla="*/ 104 h 104"/>
                  <a:gd name="T12" fmla="*/ 416 w 416"/>
                  <a:gd name="T13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6" h="104">
                    <a:moveTo>
                      <a:pt x="416" y="104"/>
                    </a:moveTo>
                    <a:cubicBezTo>
                      <a:pt x="416" y="42"/>
                      <a:pt x="416" y="42"/>
                      <a:pt x="416" y="42"/>
                    </a:cubicBezTo>
                    <a:cubicBezTo>
                      <a:pt x="416" y="19"/>
                      <a:pt x="397" y="0"/>
                      <a:pt x="374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8" y="0"/>
                      <a:pt x="0" y="19"/>
                      <a:pt x="0" y="42"/>
                    </a:cubicBezTo>
                    <a:cubicBezTo>
                      <a:pt x="0" y="104"/>
                      <a:pt x="0" y="104"/>
                      <a:pt x="0" y="104"/>
                    </a:cubicBezTo>
                    <a:lnTo>
                      <a:pt x="416" y="104"/>
                    </a:lnTo>
                    <a:close/>
                  </a:path>
                </a:pathLst>
              </a:custGeom>
              <a:solidFill>
                <a:srgbClr val="081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1" name="Rectangle 4359"/>
              <p:cNvSpPr>
                <a:spLocks noChangeArrowheads="1"/>
              </p:cNvSpPr>
              <p:nvPr/>
            </p:nvSpPr>
            <p:spPr bwMode="auto">
              <a:xfrm>
                <a:off x="9774238" y="3111501"/>
                <a:ext cx="400050" cy="536575"/>
              </a:xfrm>
              <a:prstGeom prst="rect">
                <a:avLst/>
              </a:prstGeom>
              <a:solidFill>
                <a:srgbClr val="081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4" name="Oval 4360"/>
              <p:cNvSpPr>
                <a:spLocks noChangeArrowheads="1"/>
              </p:cNvSpPr>
              <p:nvPr/>
            </p:nvSpPr>
            <p:spPr bwMode="auto">
              <a:xfrm>
                <a:off x="9944100" y="3668713"/>
                <a:ext cx="60325" cy="5873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8" name="Rectangle 4361"/>
              <p:cNvSpPr>
                <a:spLocks noChangeArrowheads="1"/>
              </p:cNvSpPr>
              <p:nvPr/>
            </p:nvSpPr>
            <p:spPr bwMode="auto">
              <a:xfrm>
                <a:off x="9796465" y="3111501"/>
                <a:ext cx="354012" cy="5381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/>
              </a:p>
            </p:txBody>
          </p:sp>
        </p:grpSp>
        <p:sp>
          <p:nvSpPr>
            <p:cNvPr id="78" name="椭圆 77"/>
            <p:cNvSpPr/>
            <p:nvPr/>
          </p:nvSpPr>
          <p:spPr>
            <a:xfrm>
              <a:off x="3885821" y="2987607"/>
              <a:ext cx="290612" cy="290612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789766" y="3316181"/>
              <a:ext cx="482724" cy="3398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20000"/>
                </a:lnSpc>
              </a:pPr>
              <a:r>
                <a:rPr lang="zh-CN" altLang="en-US" sz="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您的号码是：</a:t>
              </a:r>
              <a:r>
                <a:rPr lang="en-US" altLang="zh-CN" sz="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16</a:t>
              </a:r>
              <a:endParaRPr lang="en-US" altLang="zh-CN" sz="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前方还有</a:t>
              </a:r>
              <a:r>
                <a:rPr lang="en-US" altLang="zh-CN" sz="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r>
                <a:rPr lang="zh-CN" altLang="en-US" sz="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辆车正在排队！</a:t>
              </a:r>
              <a:endParaRPr lang="en-US" altLang="zh-CN" sz="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请您耐心等待！</a:t>
              </a:r>
              <a:endParaRPr lang="zh-CN" altLang="en-US" sz="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872212" y="3011531"/>
              <a:ext cx="317830" cy="242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dirty="0">
                  <a:solidFill>
                    <a:schemeClr val="accent2"/>
                  </a:solidFill>
                  <a:latin typeface="+mn-ea"/>
                </a:rPr>
                <a:t>16</a:t>
              </a:r>
              <a:endParaRPr lang="zh-CN" altLang="en-US" sz="1200" dirty="0">
                <a:solidFill>
                  <a:schemeClr val="accent2"/>
                </a:solidFill>
                <a:latin typeface="+mn-ea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756471" y="1848937"/>
            <a:ext cx="758468" cy="1223646"/>
            <a:chOff x="4870700" y="1855176"/>
            <a:chExt cx="758468" cy="1223646"/>
          </a:xfrm>
        </p:grpSpPr>
        <p:grpSp>
          <p:nvGrpSpPr>
            <p:cNvPr id="52" name="组合 51"/>
            <p:cNvGrpSpPr/>
            <p:nvPr/>
          </p:nvGrpSpPr>
          <p:grpSpPr>
            <a:xfrm>
              <a:off x="4912953" y="1855176"/>
              <a:ext cx="664566" cy="1223646"/>
              <a:chOff x="9774238" y="3011488"/>
              <a:chExt cx="400050" cy="736601"/>
            </a:xfrm>
          </p:grpSpPr>
          <p:sp>
            <p:nvSpPr>
              <p:cNvPr id="66" name="Freeform 4357"/>
              <p:cNvSpPr/>
              <p:nvPr/>
            </p:nvSpPr>
            <p:spPr bwMode="auto">
              <a:xfrm>
                <a:off x="9774238" y="3648076"/>
                <a:ext cx="400050" cy="100013"/>
              </a:xfrm>
              <a:custGeom>
                <a:avLst/>
                <a:gdLst>
                  <a:gd name="T0" fmla="*/ 0 w 416"/>
                  <a:gd name="T1" fmla="*/ 0 h 104"/>
                  <a:gd name="T2" fmla="*/ 0 w 416"/>
                  <a:gd name="T3" fmla="*/ 62 h 104"/>
                  <a:gd name="T4" fmla="*/ 41 w 416"/>
                  <a:gd name="T5" fmla="*/ 104 h 104"/>
                  <a:gd name="T6" fmla="*/ 374 w 416"/>
                  <a:gd name="T7" fmla="*/ 104 h 104"/>
                  <a:gd name="T8" fmla="*/ 416 w 416"/>
                  <a:gd name="T9" fmla="*/ 62 h 104"/>
                  <a:gd name="T10" fmla="*/ 416 w 416"/>
                  <a:gd name="T11" fmla="*/ 0 h 104"/>
                  <a:gd name="T12" fmla="*/ 0 w 416"/>
                  <a:gd name="T13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6" h="104">
                    <a:moveTo>
                      <a:pt x="0" y="0"/>
                    </a:moveTo>
                    <a:cubicBezTo>
                      <a:pt x="0" y="62"/>
                      <a:pt x="0" y="62"/>
                      <a:pt x="0" y="62"/>
                    </a:cubicBezTo>
                    <a:cubicBezTo>
                      <a:pt x="0" y="85"/>
                      <a:pt x="18" y="104"/>
                      <a:pt x="41" y="104"/>
                    </a:cubicBezTo>
                    <a:cubicBezTo>
                      <a:pt x="374" y="104"/>
                      <a:pt x="374" y="104"/>
                      <a:pt x="374" y="104"/>
                    </a:cubicBezTo>
                    <a:cubicBezTo>
                      <a:pt x="397" y="104"/>
                      <a:pt x="416" y="85"/>
                      <a:pt x="416" y="62"/>
                    </a:cubicBezTo>
                    <a:cubicBezTo>
                      <a:pt x="416" y="0"/>
                      <a:pt x="416" y="0"/>
                      <a:pt x="41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81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" name="Freeform 4358"/>
              <p:cNvSpPr/>
              <p:nvPr/>
            </p:nvSpPr>
            <p:spPr bwMode="auto">
              <a:xfrm>
                <a:off x="9774238" y="3011488"/>
                <a:ext cx="400050" cy="100013"/>
              </a:xfrm>
              <a:custGeom>
                <a:avLst/>
                <a:gdLst>
                  <a:gd name="T0" fmla="*/ 416 w 416"/>
                  <a:gd name="T1" fmla="*/ 104 h 104"/>
                  <a:gd name="T2" fmla="*/ 416 w 416"/>
                  <a:gd name="T3" fmla="*/ 42 h 104"/>
                  <a:gd name="T4" fmla="*/ 374 w 416"/>
                  <a:gd name="T5" fmla="*/ 0 h 104"/>
                  <a:gd name="T6" fmla="*/ 41 w 416"/>
                  <a:gd name="T7" fmla="*/ 0 h 104"/>
                  <a:gd name="T8" fmla="*/ 0 w 416"/>
                  <a:gd name="T9" fmla="*/ 42 h 104"/>
                  <a:gd name="T10" fmla="*/ 0 w 416"/>
                  <a:gd name="T11" fmla="*/ 104 h 104"/>
                  <a:gd name="T12" fmla="*/ 416 w 416"/>
                  <a:gd name="T13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6" h="104">
                    <a:moveTo>
                      <a:pt x="416" y="104"/>
                    </a:moveTo>
                    <a:cubicBezTo>
                      <a:pt x="416" y="42"/>
                      <a:pt x="416" y="42"/>
                      <a:pt x="416" y="42"/>
                    </a:cubicBezTo>
                    <a:cubicBezTo>
                      <a:pt x="416" y="19"/>
                      <a:pt x="397" y="0"/>
                      <a:pt x="374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8" y="0"/>
                      <a:pt x="0" y="19"/>
                      <a:pt x="0" y="42"/>
                    </a:cubicBezTo>
                    <a:cubicBezTo>
                      <a:pt x="0" y="104"/>
                      <a:pt x="0" y="104"/>
                      <a:pt x="0" y="104"/>
                    </a:cubicBezTo>
                    <a:lnTo>
                      <a:pt x="416" y="104"/>
                    </a:lnTo>
                    <a:close/>
                  </a:path>
                </a:pathLst>
              </a:custGeom>
              <a:solidFill>
                <a:srgbClr val="081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" name="Rectangle 4359"/>
              <p:cNvSpPr>
                <a:spLocks noChangeArrowheads="1"/>
              </p:cNvSpPr>
              <p:nvPr/>
            </p:nvSpPr>
            <p:spPr bwMode="auto">
              <a:xfrm>
                <a:off x="9774238" y="3111501"/>
                <a:ext cx="400050" cy="536575"/>
              </a:xfrm>
              <a:prstGeom prst="rect">
                <a:avLst/>
              </a:prstGeom>
              <a:solidFill>
                <a:srgbClr val="081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" name="Oval 4360"/>
              <p:cNvSpPr>
                <a:spLocks noChangeArrowheads="1"/>
              </p:cNvSpPr>
              <p:nvPr/>
            </p:nvSpPr>
            <p:spPr bwMode="auto">
              <a:xfrm>
                <a:off x="9944100" y="3668713"/>
                <a:ext cx="60325" cy="5873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" name="Rectangle 4361"/>
              <p:cNvSpPr>
                <a:spLocks noChangeArrowheads="1"/>
              </p:cNvSpPr>
              <p:nvPr/>
            </p:nvSpPr>
            <p:spPr bwMode="auto">
              <a:xfrm>
                <a:off x="9796465" y="3111501"/>
                <a:ext cx="354012" cy="5381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/>
              </a:p>
            </p:txBody>
          </p:sp>
        </p:grpSp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962894" y="2224256"/>
              <a:ext cx="538100" cy="529107"/>
            </a:xfrm>
            <a:prstGeom prst="rect">
              <a:avLst/>
            </a:prstGeom>
          </p:spPr>
        </p:pic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0700" y="2109576"/>
              <a:ext cx="758468" cy="758468"/>
            </a:xfrm>
            <a:prstGeom prst="rect">
              <a:avLst/>
            </a:prstGeom>
          </p:spPr>
        </p:pic>
      </p:grpSp>
      <p:sp>
        <p:nvSpPr>
          <p:cNvPr id="73" name="文本框 72"/>
          <p:cNvSpPr txBox="1"/>
          <p:nvPr/>
        </p:nvSpPr>
        <p:spPr>
          <a:xfrm>
            <a:off x="1290320" y="3790950"/>
            <a:ext cx="2842260" cy="2353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公司门岗300米范围内为管控区，司机在300米以外和5公里以内范围方可排队。参与排队后，司机未收到叫号信息，擅自进入300米以内，排队号码作废，需要驶离管控区重新排队。（备注：管控区范围管理员可修改）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510242" y="3346807"/>
            <a:ext cx="1272618" cy="355553"/>
          </a:xfrm>
          <a:prstGeom prst="rect">
            <a:avLst/>
          </a:prstGeom>
          <a:solidFill>
            <a:srgbClr val="5055C4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文本框 22"/>
          <p:cNvSpPr txBox="1"/>
          <p:nvPr/>
        </p:nvSpPr>
        <p:spPr>
          <a:xfrm>
            <a:off x="5691366" y="3370695"/>
            <a:ext cx="910370" cy="30777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ctr" eaLnBrk="0" hangingPunct="0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取号排队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8937329" y="3346807"/>
            <a:ext cx="1272618" cy="355553"/>
          </a:xfrm>
          <a:prstGeom prst="rect">
            <a:avLst/>
          </a:prstGeom>
          <a:solidFill>
            <a:srgbClr val="5055C4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8" name="文本框 22"/>
          <p:cNvSpPr txBox="1"/>
          <p:nvPr/>
        </p:nvSpPr>
        <p:spPr>
          <a:xfrm>
            <a:off x="8937329" y="3370695"/>
            <a:ext cx="1272618" cy="307777"/>
          </a:xfrm>
          <a:prstGeom prst="rect">
            <a:avLst/>
          </a:prstGeom>
          <a:solidFill>
            <a:srgbClr val="5055C4"/>
          </a:solidFill>
          <a:ln w="9525">
            <a:noFill/>
          </a:ln>
        </p:spPr>
        <p:txBody>
          <a:bodyPr wrap="square" anchor="t">
            <a:spAutoFit/>
          </a:bodyPr>
          <a:p>
            <a:pPr lvl="0" algn="ctr" eaLnBrk="0" hangingPunct="0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进入排队队列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76065" y="5012390"/>
            <a:ext cx="10296995" cy="980871"/>
          </a:xfrm>
          <a:prstGeom prst="rect">
            <a:avLst/>
          </a:prstGeom>
          <a:solidFill>
            <a:srgbClr val="C3B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6" name="矩形 645"/>
          <p:cNvSpPr/>
          <p:nvPr/>
        </p:nvSpPr>
        <p:spPr>
          <a:xfrm>
            <a:off x="1910992" y="1454630"/>
            <a:ext cx="686397" cy="358908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45" name="组合 644"/>
          <p:cNvGrpSpPr/>
          <p:nvPr/>
        </p:nvGrpSpPr>
        <p:grpSpPr>
          <a:xfrm>
            <a:off x="11204" y="1086368"/>
            <a:ext cx="6520073" cy="1720613"/>
            <a:chOff x="434424" y="982675"/>
            <a:chExt cx="7186312" cy="1896430"/>
          </a:xfrm>
        </p:grpSpPr>
        <p:sp>
          <p:nvSpPr>
            <p:cNvPr id="642" name="Freeform 18"/>
            <p:cNvSpPr>
              <a:spLocks noEditPoints="1"/>
            </p:cNvSpPr>
            <p:nvPr/>
          </p:nvSpPr>
          <p:spPr bwMode="auto">
            <a:xfrm>
              <a:off x="434424" y="982675"/>
              <a:ext cx="6769864" cy="1426874"/>
            </a:xfrm>
            <a:custGeom>
              <a:avLst/>
              <a:gdLst>
                <a:gd name="T0" fmla="*/ 299 w 7169"/>
                <a:gd name="T1" fmla="*/ 956 h 1511"/>
                <a:gd name="T2" fmla="*/ 76 w 7169"/>
                <a:gd name="T3" fmla="*/ 1031 h 1511"/>
                <a:gd name="T4" fmla="*/ 0 w 7169"/>
                <a:gd name="T5" fmla="*/ 1511 h 1511"/>
                <a:gd name="T6" fmla="*/ 61 w 7169"/>
                <a:gd name="T7" fmla="*/ 1321 h 1511"/>
                <a:gd name="T8" fmla="*/ 343 w 7169"/>
                <a:gd name="T9" fmla="*/ 814 h 1511"/>
                <a:gd name="T10" fmla="*/ 351 w 7169"/>
                <a:gd name="T11" fmla="*/ 777 h 1511"/>
                <a:gd name="T12" fmla="*/ 2987 w 7169"/>
                <a:gd name="T13" fmla="*/ 1163 h 1511"/>
                <a:gd name="T14" fmla="*/ 3239 w 7169"/>
                <a:gd name="T15" fmla="*/ 806 h 1511"/>
                <a:gd name="T16" fmla="*/ 3361 w 7169"/>
                <a:gd name="T17" fmla="*/ 683 h 1511"/>
                <a:gd name="T18" fmla="*/ 3467 w 7169"/>
                <a:gd name="T19" fmla="*/ 627 h 1511"/>
                <a:gd name="T20" fmla="*/ 3563 w 7169"/>
                <a:gd name="T21" fmla="*/ 549 h 1511"/>
                <a:gd name="T22" fmla="*/ 3371 w 7169"/>
                <a:gd name="T23" fmla="*/ 543 h 1511"/>
                <a:gd name="T24" fmla="*/ 3269 w 7169"/>
                <a:gd name="T25" fmla="*/ 627 h 1511"/>
                <a:gd name="T26" fmla="*/ 3169 w 7169"/>
                <a:gd name="T27" fmla="*/ 698 h 1511"/>
                <a:gd name="T28" fmla="*/ 3079 w 7169"/>
                <a:gd name="T29" fmla="*/ 800 h 1511"/>
                <a:gd name="T30" fmla="*/ 2997 w 7169"/>
                <a:gd name="T31" fmla="*/ 520 h 1511"/>
                <a:gd name="T32" fmla="*/ 2976 w 7169"/>
                <a:gd name="T33" fmla="*/ 420 h 1511"/>
                <a:gd name="T34" fmla="*/ 2167 w 7169"/>
                <a:gd name="T35" fmla="*/ 420 h 1511"/>
                <a:gd name="T36" fmla="*/ 2167 w 7169"/>
                <a:gd name="T37" fmla="*/ 441 h 1511"/>
                <a:gd name="T38" fmla="*/ 2213 w 7169"/>
                <a:gd name="T39" fmla="*/ 472 h 1511"/>
                <a:gd name="T40" fmla="*/ 2242 w 7169"/>
                <a:gd name="T41" fmla="*/ 503 h 1511"/>
                <a:gd name="T42" fmla="*/ 2265 w 7169"/>
                <a:gd name="T43" fmla="*/ 531 h 1511"/>
                <a:gd name="T44" fmla="*/ 2348 w 7169"/>
                <a:gd name="T45" fmla="*/ 585 h 1511"/>
                <a:gd name="T46" fmla="*/ 2426 w 7169"/>
                <a:gd name="T47" fmla="*/ 411 h 1511"/>
                <a:gd name="T48" fmla="*/ 5681 w 7169"/>
                <a:gd name="T49" fmla="*/ 380 h 1511"/>
                <a:gd name="T50" fmla="*/ 5606 w 7169"/>
                <a:gd name="T51" fmla="*/ 386 h 1511"/>
                <a:gd name="T52" fmla="*/ 5541 w 7169"/>
                <a:gd name="T53" fmla="*/ 399 h 1511"/>
                <a:gd name="T54" fmla="*/ 5487 w 7169"/>
                <a:gd name="T55" fmla="*/ 418 h 1511"/>
                <a:gd name="T56" fmla="*/ 5443 w 7169"/>
                <a:gd name="T57" fmla="*/ 441 h 1511"/>
                <a:gd name="T58" fmla="*/ 5531 w 7169"/>
                <a:gd name="T59" fmla="*/ 520 h 1511"/>
                <a:gd name="T60" fmla="*/ 5637 w 7169"/>
                <a:gd name="T61" fmla="*/ 1008 h 1511"/>
                <a:gd name="T62" fmla="*/ 5700 w 7169"/>
                <a:gd name="T63" fmla="*/ 933 h 1511"/>
                <a:gd name="T64" fmla="*/ 5777 w 7169"/>
                <a:gd name="T65" fmla="*/ 873 h 1511"/>
                <a:gd name="T66" fmla="*/ 6303 w 7169"/>
                <a:gd name="T67" fmla="*/ 812 h 1511"/>
                <a:gd name="T68" fmla="*/ 6376 w 7169"/>
                <a:gd name="T69" fmla="*/ 867 h 1511"/>
                <a:gd name="T70" fmla="*/ 6449 w 7169"/>
                <a:gd name="T71" fmla="*/ 929 h 1511"/>
                <a:gd name="T72" fmla="*/ 6528 w 7169"/>
                <a:gd name="T73" fmla="*/ 996 h 1511"/>
                <a:gd name="T74" fmla="*/ 6741 w 7169"/>
                <a:gd name="T75" fmla="*/ 1023 h 1511"/>
                <a:gd name="T76" fmla="*/ 6919 w 7169"/>
                <a:gd name="T77" fmla="*/ 1426 h 1511"/>
                <a:gd name="T78" fmla="*/ 6986 w 7169"/>
                <a:gd name="T79" fmla="*/ 1031 h 1511"/>
                <a:gd name="T80" fmla="*/ 7169 w 7169"/>
                <a:gd name="T81" fmla="*/ 958 h 1511"/>
                <a:gd name="T82" fmla="*/ 7029 w 7169"/>
                <a:gd name="T83" fmla="*/ 766 h 1511"/>
                <a:gd name="T84" fmla="*/ 6944 w 7169"/>
                <a:gd name="T85" fmla="*/ 695 h 1511"/>
                <a:gd name="T86" fmla="*/ 6426 w 7169"/>
                <a:gd name="T87" fmla="*/ 637 h 1511"/>
                <a:gd name="T88" fmla="*/ 6347 w 7169"/>
                <a:gd name="T89" fmla="*/ 689 h 1511"/>
                <a:gd name="T90" fmla="*/ 6117 w 7169"/>
                <a:gd name="T91" fmla="*/ 806 h 1511"/>
                <a:gd name="T92" fmla="*/ 6044 w 7169"/>
                <a:gd name="T93" fmla="*/ 537 h 1511"/>
                <a:gd name="T94" fmla="*/ 6040 w 7169"/>
                <a:gd name="T95" fmla="*/ 530 h 1511"/>
                <a:gd name="T96" fmla="*/ 6015 w 7169"/>
                <a:gd name="T97" fmla="*/ 501 h 1511"/>
                <a:gd name="T98" fmla="*/ 5984 w 7169"/>
                <a:gd name="T99" fmla="*/ 474 h 1511"/>
                <a:gd name="T100" fmla="*/ 5942 w 7169"/>
                <a:gd name="T101" fmla="*/ 445 h 1511"/>
                <a:gd name="T102" fmla="*/ 5886 w 7169"/>
                <a:gd name="T103" fmla="*/ 416 h 1511"/>
                <a:gd name="T104" fmla="*/ 5817 w 7169"/>
                <a:gd name="T105" fmla="*/ 395 h 1511"/>
                <a:gd name="T106" fmla="*/ 5731 w 7169"/>
                <a:gd name="T107" fmla="*/ 382 h 1511"/>
                <a:gd name="T108" fmla="*/ 4640 w 7169"/>
                <a:gd name="T109" fmla="*/ 0 h 1511"/>
                <a:gd name="T110" fmla="*/ 4949 w 7169"/>
                <a:gd name="T111" fmla="*/ 414 h 1511"/>
                <a:gd name="T112" fmla="*/ 5122 w 7169"/>
                <a:gd name="T113" fmla="*/ 409 h 1511"/>
                <a:gd name="T114" fmla="*/ 5184 w 7169"/>
                <a:gd name="T115" fmla="*/ 107 h 1511"/>
                <a:gd name="T116" fmla="*/ 4640 w 7169"/>
                <a:gd name="T117" fmla="*/ 0 h 1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69" h="1511">
                  <a:moveTo>
                    <a:pt x="351" y="777"/>
                  </a:moveTo>
                  <a:lnTo>
                    <a:pt x="299" y="956"/>
                  </a:lnTo>
                  <a:lnTo>
                    <a:pt x="76" y="962"/>
                  </a:lnTo>
                  <a:lnTo>
                    <a:pt x="76" y="1031"/>
                  </a:lnTo>
                  <a:lnTo>
                    <a:pt x="0" y="1031"/>
                  </a:lnTo>
                  <a:lnTo>
                    <a:pt x="0" y="1511"/>
                  </a:lnTo>
                  <a:lnTo>
                    <a:pt x="61" y="1511"/>
                  </a:lnTo>
                  <a:lnTo>
                    <a:pt x="61" y="1321"/>
                  </a:lnTo>
                  <a:lnTo>
                    <a:pt x="343" y="1321"/>
                  </a:lnTo>
                  <a:lnTo>
                    <a:pt x="343" y="814"/>
                  </a:lnTo>
                  <a:lnTo>
                    <a:pt x="359" y="808"/>
                  </a:lnTo>
                  <a:lnTo>
                    <a:pt x="351" y="777"/>
                  </a:lnTo>
                  <a:close/>
                  <a:moveTo>
                    <a:pt x="2976" y="420"/>
                  </a:moveTo>
                  <a:lnTo>
                    <a:pt x="2987" y="1163"/>
                  </a:lnTo>
                  <a:lnTo>
                    <a:pt x="3244" y="1163"/>
                  </a:lnTo>
                  <a:lnTo>
                    <a:pt x="3239" y="806"/>
                  </a:lnTo>
                  <a:lnTo>
                    <a:pt x="3361" y="800"/>
                  </a:lnTo>
                  <a:lnTo>
                    <a:pt x="3361" y="683"/>
                  </a:lnTo>
                  <a:lnTo>
                    <a:pt x="3467" y="689"/>
                  </a:lnTo>
                  <a:lnTo>
                    <a:pt x="3467" y="627"/>
                  </a:lnTo>
                  <a:lnTo>
                    <a:pt x="3563" y="616"/>
                  </a:lnTo>
                  <a:lnTo>
                    <a:pt x="3563" y="549"/>
                  </a:lnTo>
                  <a:lnTo>
                    <a:pt x="3805" y="547"/>
                  </a:lnTo>
                  <a:lnTo>
                    <a:pt x="3371" y="543"/>
                  </a:lnTo>
                  <a:lnTo>
                    <a:pt x="3371" y="622"/>
                  </a:lnTo>
                  <a:lnTo>
                    <a:pt x="3269" y="627"/>
                  </a:lnTo>
                  <a:lnTo>
                    <a:pt x="3269" y="695"/>
                  </a:lnTo>
                  <a:lnTo>
                    <a:pt x="3169" y="698"/>
                  </a:lnTo>
                  <a:lnTo>
                    <a:pt x="3169" y="800"/>
                  </a:lnTo>
                  <a:lnTo>
                    <a:pt x="3079" y="800"/>
                  </a:lnTo>
                  <a:lnTo>
                    <a:pt x="3079" y="520"/>
                  </a:lnTo>
                  <a:lnTo>
                    <a:pt x="2997" y="520"/>
                  </a:lnTo>
                  <a:lnTo>
                    <a:pt x="2997" y="420"/>
                  </a:lnTo>
                  <a:lnTo>
                    <a:pt x="2976" y="420"/>
                  </a:lnTo>
                  <a:close/>
                  <a:moveTo>
                    <a:pt x="2426" y="411"/>
                  </a:moveTo>
                  <a:lnTo>
                    <a:pt x="2167" y="420"/>
                  </a:lnTo>
                  <a:lnTo>
                    <a:pt x="2167" y="441"/>
                  </a:lnTo>
                  <a:lnTo>
                    <a:pt x="2167" y="441"/>
                  </a:lnTo>
                  <a:lnTo>
                    <a:pt x="2192" y="457"/>
                  </a:lnTo>
                  <a:lnTo>
                    <a:pt x="2213" y="472"/>
                  </a:lnTo>
                  <a:lnTo>
                    <a:pt x="2229" y="487"/>
                  </a:lnTo>
                  <a:lnTo>
                    <a:pt x="2242" y="503"/>
                  </a:lnTo>
                  <a:lnTo>
                    <a:pt x="2259" y="524"/>
                  </a:lnTo>
                  <a:lnTo>
                    <a:pt x="2265" y="531"/>
                  </a:lnTo>
                  <a:lnTo>
                    <a:pt x="2348" y="531"/>
                  </a:lnTo>
                  <a:lnTo>
                    <a:pt x="2348" y="585"/>
                  </a:lnTo>
                  <a:lnTo>
                    <a:pt x="2426" y="618"/>
                  </a:lnTo>
                  <a:lnTo>
                    <a:pt x="2426" y="411"/>
                  </a:lnTo>
                  <a:close/>
                  <a:moveTo>
                    <a:pt x="5681" y="380"/>
                  </a:moveTo>
                  <a:lnTo>
                    <a:pt x="5681" y="380"/>
                  </a:lnTo>
                  <a:lnTo>
                    <a:pt x="5642" y="382"/>
                  </a:lnTo>
                  <a:lnTo>
                    <a:pt x="5606" y="386"/>
                  </a:lnTo>
                  <a:lnTo>
                    <a:pt x="5571" y="391"/>
                  </a:lnTo>
                  <a:lnTo>
                    <a:pt x="5541" y="399"/>
                  </a:lnTo>
                  <a:lnTo>
                    <a:pt x="5512" y="407"/>
                  </a:lnTo>
                  <a:lnTo>
                    <a:pt x="5487" y="418"/>
                  </a:lnTo>
                  <a:lnTo>
                    <a:pt x="5462" y="430"/>
                  </a:lnTo>
                  <a:lnTo>
                    <a:pt x="5443" y="441"/>
                  </a:lnTo>
                  <a:lnTo>
                    <a:pt x="5443" y="526"/>
                  </a:lnTo>
                  <a:lnTo>
                    <a:pt x="5531" y="520"/>
                  </a:lnTo>
                  <a:lnTo>
                    <a:pt x="5531" y="1002"/>
                  </a:lnTo>
                  <a:lnTo>
                    <a:pt x="5637" y="1008"/>
                  </a:lnTo>
                  <a:lnTo>
                    <a:pt x="5637" y="940"/>
                  </a:lnTo>
                  <a:lnTo>
                    <a:pt x="5700" y="933"/>
                  </a:lnTo>
                  <a:lnTo>
                    <a:pt x="5700" y="871"/>
                  </a:lnTo>
                  <a:lnTo>
                    <a:pt x="5777" y="873"/>
                  </a:lnTo>
                  <a:lnTo>
                    <a:pt x="5777" y="812"/>
                  </a:lnTo>
                  <a:lnTo>
                    <a:pt x="6303" y="812"/>
                  </a:lnTo>
                  <a:lnTo>
                    <a:pt x="6303" y="869"/>
                  </a:lnTo>
                  <a:lnTo>
                    <a:pt x="6376" y="867"/>
                  </a:lnTo>
                  <a:lnTo>
                    <a:pt x="6376" y="923"/>
                  </a:lnTo>
                  <a:lnTo>
                    <a:pt x="6449" y="929"/>
                  </a:lnTo>
                  <a:lnTo>
                    <a:pt x="6449" y="990"/>
                  </a:lnTo>
                  <a:lnTo>
                    <a:pt x="6528" y="996"/>
                  </a:lnTo>
                  <a:lnTo>
                    <a:pt x="6528" y="1023"/>
                  </a:lnTo>
                  <a:lnTo>
                    <a:pt x="6741" y="1023"/>
                  </a:lnTo>
                  <a:lnTo>
                    <a:pt x="6741" y="1426"/>
                  </a:lnTo>
                  <a:lnTo>
                    <a:pt x="6919" y="1426"/>
                  </a:lnTo>
                  <a:lnTo>
                    <a:pt x="6919" y="1031"/>
                  </a:lnTo>
                  <a:lnTo>
                    <a:pt x="6986" y="1031"/>
                  </a:lnTo>
                  <a:lnTo>
                    <a:pt x="6986" y="962"/>
                  </a:lnTo>
                  <a:lnTo>
                    <a:pt x="7169" y="958"/>
                  </a:lnTo>
                  <a:lnTo>
                    <a:pt x="7169" y="766"/>
                  </a:lnTo>
                  <a:lnTo>
                    <a:pt x="7029" y="766"/>
                  </a:lnTo>
                  <a:lnTo>
                    <a:pt x="7029" y="695"/>
                  </a:lnTo>
                  <a:lnTo>
                    <a:pt x="6944" y="695"/>
                  </a:lnTo>
                  <a:lnTo>
                    <a:pt x="6944" y="637"/>
                  </a:lnTo>
                  <a:lnTo>
                    <a:pt x="6426" y="637"/>
                  </a:lnTo>
                  <a:lnTo>
                    <a:pt x="6426" y="689"/>
                  </a:lnTo>
                  <a:lnTo>
                    <a:pt x="6347" y="689"/>
                  </a:lnTo>
                  <a:lnTo>
                    <a:pt x="6347" y="804"/>
                  </a:lnTo>
                  <a:lnTo>
                    <a:pt x="6117" y="806"/>
                  </a:lnTo>
                  <a:lnTo>
                    <a:pt x="6117" y="537"/>
                  </a:lnTo>
                  <a:lnTo>
                    <a:pt x="6044" y="537"/>
                  </a:lnTo>
                  <a:lnTo>
                    <a:pt x="6044" y="537"/>
                  </a:lnTo>
                  <a:lnTo>
                    <a:pt x="6040" y="530"/>
                  </a:lnTo>
                  <a:lnTo>
                    <a:pt x="6026" y="512"/>
                  </a:lnTo>
                  <a:lnTo>
                    <a:pt x="6015" y="501"/>
                  </a:lnTo>
                  <a:lnTo>
                    <a:pt x="6001" y="487"/>
                  </a:lnTo>
                  <a:lnTo>
                    <a:pt x="5984" y="474"/>
                  </a:lnTo>
                  <a:lnTo>
                    <a:pt x="5965" y="459"/>
                  </a:lnTo>
                  <a:lnTo>
                    <a:pt x="5942" y="445"/>
                  </a:lnTo>
                  <a:lnTo>
                    <a:pt x="5917" y="430"/>
                  </a:lnTo>
                  <a:lnTo>
                    <a:pt x="5886" y="416"/>
                  </a:lnTo>
                  <a:lnTo>
                    <a:pt x="5854" y="405"/>
                  </a:lnTo>
                  <a:lnTo>
                    <a:pt x="5817" y="395"/>
                  </a:lnTo>
                  <a:lnTo>
                    <a:pt x="5775" y="387"/>
                  </a:lnTo>
                  <a:lnTo>
                    <a:pt x="5731" y="382"/>
                  </a:lnTo>
                  <a:lnTo>
                    <a:pt x="5681" y="380"/>
                  </a:lnTo>
                  <a:close/>
                  <a:moveTo>
                    <a:pt x="4640" y="0"/>
                  </a:moveTo>
                  <a:lnTo>
                    <a:pt x="4634" y="420"/>
                  </a:lnTo>
                  <a:lnTo>
                    <a:pt x="4949" y="414"/>
                  </a:lnTo>
                  <a:lnTo>
                    <a:pt x="5034" y="128"/>
                  </a:lnTo>
                  <a:lnTo>
                    <a:pt x="5122" y="409"/>
                  </a:lnTo>
                  <a:lnTo>
                    <a:pt x="5184" y="411"/>
                  </a:lnTo>
                  <a:lnTo>
                    <a:pt x="5184" y="107"/>
                  </a:lnTo>
                  <a:lnTo>
                    <a:pt x="4865" y="107"/>
                  </a:lnTo>
                  <a:lnTo>
                    <a:pt x="464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3" name="Freeform 24"/>
            <p:cNvSpPr>
              <a:spLocks noEditPoints="1"/>
            </p:cNvSpPr>
            <p:nvPr/>
          </p:nvSpPr>
          <p:spPr bwMode="auto">
            <a:xfrm>
              <a:off x="434424" y="1054670"/>
              <a:ext cx="7186312" cy="1824435"/>
            </a:xfrm>
            <a:custGeom>
              <a:avLst/>
              <a:gdLst>
                <a:gd name="T0" fmla="*/ 61 w 7610"/>
                <a:gd name="T1" fmla="*/ 1193 h 1932"/>
                <a:gd name="T2" fmla="*/ 0 w 7610"/>
                <a:gd name="T3" fmla="*/ 1383 h 1932"/>
                <a:gd name="T4" fmla="*/ 343 w 7610"/>
                <a:gd name="T5" fmla="*/ 1932 h 1932"/>
                <a:gd name="T6" fmla="*/ 7169 w 7610"/>
                <a:gd name="T7" fmla="*/ 830 h 1932"/>
                <a:gd name="T8" fmla="*/ 6986 w 7610"/>
                <a:gd name="T9" fmla="*/ 903 h 1932"/>
                <a:gd name="T10" fmla="*/ 6919 w 7610"/>
                <a:gd name="T11" fmla="*/ 1298 h 1932"/>
                <a:gd name="T12" fmla="*/ 6741 w 7610"/>
                <a:gd name="T13" fmla="*/ 1916 h 1932"/>
                <a:gd name="T14" fmla="*/ 6865 w 7610"/>
                <a:gd name="T15" fmla="*/ 1932 h 1932"/>
                <a:gd name="T16" fmla="*/ 7610 w 7610"/>
                <a:gd name="T17" fmla="*/ 1383 h 1932"/>
                <a:gd name="T18" fmla="*/ 7549 w 7610"/>
                <a:gd name="T19" fmla="*/ 1193 h 1932"/>
                <a:gd name="T20" fmla="*/ 7169 w 7610"/>
                <a:gd name="T21" fmla="*/ 830 h 1932"/>
                <a:gd name="T22" fmla="*/ 2167 w 7610"/>
                <a:gd name="T23" fmla="*/ 384 h 1932"/>
                <a:gd name="T24" fmla="*/ 2348 w 7610"/>
                <a:gd name="T25" fmla="*/ 403 h 1932"/>
                <a:gd name="T26" fmla="*/ 2265 w 7610"/>
                <a:gd name="T27" fmla="*/ 403 h 1932"/>
                <a:gd name="T28" fmla="*/ 2242 w 7610"/>
                <a:gd name="T29" fmla="*/ 375 h 1932"/>
                <a:gd name="T30" fmla="*/ 2213 w 7610"/>
                <a:gd name="T31" fmla="*/ 344 h 1932"/>
                <a:gd name="T32" fmla="*/ 2167 w 7610"/>
                <a:gd name="T33" fmla="*/ 313 h 1932"/>
                <a:gd name="T34" fmla="*/ 4949 w 7610"/>
                <a:gd name="T35" fmla="*/ 286 h 1932"/>
                <a:gd name="T36" fmla="*/ 4623 w 7610"/>
                <a:gd name="T37" fmla="*/ 1035 h 1932"/>
                <a:gd name="T38" fmla="*/ 4371 w 7610"/>
                <a:gd name="T39" fmla="*/ 678 h 1932"/>
                <a:gd name="T40" fmla="*/ 4249 w 7610"/>
                <a:gd name="T41" fmla="*/ 555 h 1932"/>
                <a:gd name="T42" fmla="*/ 4143 w 7610"/>
                <a:gd name="T43" fmla="*/ 499 h 1932"/>
                <a:gd name="T44" fmla="*/ 4047 w 7610"/>
                <a:gd name="T45" fmla="*/ 421 h 1932"/>
                <a:gd name="T46" fmla="*/ 3563 w 7610"/>
                <a:gd name="T47" fmla="*/ 421 h 1932"/>
                <a:gd name="T48" fmla="*/ 3467 w 7610"/>
                <a:gd name="T49" fmla="*/ 499 h 1932"/>
                <a:gd name="T50" fmla="*/ 3361 w 7610"/>
                <a:gd name="T51" fmla="*/ 555 h 1932"/>
                <a:gd name="T52" fmla="*/ 3239 w 7610"/>
                <a:gd name="T53" fmla="*/ 678 h 1932"/>
                <a:gd name="T54" fmla="*/ 2987 w 7610"/>
                <a:gd name="T55" fmla="*/ 1035 h 1932"/>
                <a:gd name="T56" fmla="*/ 2661 w 7610"/>
                <a:gd name="T57" fmla="*/ 286 h 1932"/>
                <a:gd name="T58" fmla="*/ 2488 w 7610"/>
                <a:gd name="T59" fmla="*/ 281 h 1932"/>
                <a:gd name="T60" fmla="*/ 2426 w 7610"/>
                <a:gd name="T61" fmla="*/ 490 h 1932"/>
                <a:gd name="T62" fmla="*/ 2889 w 7610"/>
                <a:gd name="T63" fmla="*/ 778 h 1932"/>
                <a:gd name="T64" fmla="*/ 6044 w 7610"/>
                <a:gd name="T65" fmla="*/ 1932 h 1932"/>
                <a:gd name="T66" fmla="*/ 6528 w 7610"/>
                <a:gd name="T67" fmla="*/ 895 h 1932"/>
                <a:gd name="T68" fmla="*/ 6449 w 7610"/>
                <a:gd name="T69" fmla="*/ 862 h 1932"/>
                <a:gd name="T70" fmla="*/ 6376 w 7610"/>
                <a:gd name="T71" fmla="*/ 795 h 1932"/>
                <a:gd name="T72" fmla="*/ 6303 w 7610"/>
                <a:gd name="T73" fmla="*/ 741 h 1932"/>
                <a:gd name="T74" fmla="*/ 5777 w 7610"/>
                <a:gd name="T75" fmla="*/ 684 h 1932"/>
                <a:gd name="T76" fmla="*/ 5700 w 7610"/>
                <a:gd name="T77" fmla="*/ 743 h 1932"/>
                <a:gd name="T78" fmla="*/ 5637 w 7610"/>
                <a:gd name="T79" fmla="*/ 812 h 1932"/>
                <a:gd name="T80" fmla="*/ 5531 w 7610"/>
                <a:gd name="T81" fmla="*/ 874 h 1932"/>
                <a:gd name="T82" fmla="*/ 5443 w 7610"/>
                <a:gd name="T83" fmla="*/ 398 h 1932"/>
                <a:gd name="T84" fmla="*/ 5443 w 7610"/>
                <a:gd name="T85" fmla="*/ 313 h 1932"/>
                <a:gd name="T86" fmla="*/ 5397 w 7610"/>
                <a:gd name="T87" fmla="*/ 344 h 1932"/>
                <a:gd name="T88" fmla="*/ 5368 w 7610"/>
                <a:gd name="T89" fmla="*/ 375 h 1932"/>
                <a:gd name="T90" fmla="*/ 5345 w 7610"/>
                <a:gd name="T91" fmla="*/ 403 h 1932"/>
                <a:gd name="T92" fmla="*/ 5262 w 7610"/>
                <a:gd name="T93" fmla="*/ 1035 h 1932"/>
                <a:gd name="T94" fmla="*/ 5184 w 7610"/>
                <a:gd name="T95" fmla="*/ 283 h 1932"/>
                <a:gd name="T96" fmla="*/ 5034 w 7610"/>
                <a:gd name="T97" fmla="*/ 0 h 1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610" h="1932">
                  <a:moveTo>
                    <a:pt x="343" y="1193"/>
                  </a:moveTo>
                  <a:lnTo>
                    <a:pt x="61" y="1193"/>
                  </a:lnTo>
                  <a:lnTo>
                    <a:pt x="61" y="1383"/>
                  </a:lnTo>
                  <a:lnTo>
                    <a:pt x="0" y="1383"/>
                  </a:lnTo>
                  <a:lnTo>
                    <a:pt x="0" y="1932"/>
                  </a:lnTo>
                  <a:lnTo>
                    <a:pt x="343" y="1932"/>
                  </a:lnTo>
                  <a:lnTo>
                    <a:pt x="343" y="1193"/>
                  </a:lnTo>
                  <a:close/>
                  <a:moveTo>
                    <a:pt x="7169" y="830"/>
                  </a:moveTo>
                  <a:lnTo>
                    <a:pt x="6986" y="834"/>
                  </a:lnTo>
                  <a:lnTo>
                    <a:pt x="6986" y="903"/>
                  </a:lnTo>
                  <a:lnTo>
                    <a:pt x="6919" y="903"/>
                  </a:lnTo>
                  <a:lnTo>
                    <a:pt x="6919" y="1298"/>
                  </a:lnTo>
                  <a:lnTo>
                    <a:pt x="6741" y="1298"/>
                  </a:lnTo>
                  <a:lnTo>
                    <a:pt x="6741" y="1916"/>
                  </a:lnTo>
                  <a:lnTo>
                    <a:pt x="6783" y="1851"/>
                  </a:lnTo>
                  <a:lnTo>
                    <a:pt x="6865" y="1932"/>
                  </a:lnTo>
                  <a:lnTo>
                    <a:pt x="7610" y="1932"/>
                  </a:lnTo>
                  <a:lnTo>
                    <a:pt x="7610" y="1383"/>
                  </a:lnTo>
                  <a:lnTo>
                    <a:pt x="7549" y="1383"/>
                  </a:lnTo>
                  <a:lnTo>
                    <a:pt x="7549" y="1193"/>
                  </a:lnTo>
                  <a:lnTo>
                    <a:pt x="7169" y="1193"/>
                  </a:lnTo>
                  <a:lnTo>
                    <a:pt x="7169" y="830"/>
                  </a:lnTo>
                  <a:close/>
                  <a:moveTo>
                    <a:pt x="2167" y="313"/>
                  </a:moveTo>
                  <a:lnTo>
                    <a:pt x="2167" y="384"/>
                  </a:lnTo>
                  <a:lnTo>
                    <a:pt x="2348" y="457"/>
                  </a:lnTo>
                  <a:lnTo>
                    <a:pt x="2348" y="403"/>
                  </a:lnTo>
                  <a:lnTo>
                    <a:pt x="2265" y="403"/>
                  </a:lnTo>
                  <a:lnTo>
                    <a:pt x="2265" y="403"/>
                  </a:lnTo>
                  <a:lnTo>
                    <a:pt x="2259" y="396"/>
                  </a:lnTo>
                  <a:lnTo>
                    <a:pt x="2242" y="375"/>
                  </a:lnTo>
                  <a:lnTo>
                    <a:pt x="2229" y="359"/>
                  </a:lnTo>
                  <a:lnTo>
                    <a:pt x="2213" y="344"/>
                  </a:lnTo>
                  <a:lnTo>
                    <a:pt x="2192" y="329"/>
                  </a:lnTo>
                  <a:lnTo>
                    <a:pt x="2167" y="313"/>
                  </a:lnTo>
                  <a:close/>
                  <a:moveTo>
                    <a:pt x="5034" y="0"/>
                  </a:moveTo>
                  <a:lnTo>
                    <a:pt x="4949" y="286"/>
                  </a:lnTo>
                  <a:lnTo>
                    <a:pt x="4634" y="292"/>
                  </a:lnTo>
                  <a:lnTo>
                    <a:pt x="4623" y="1035"/>
                  </a:lnTo>
                  <a:lnTo>
                    <a:pt x="4366" y="1035"/>
                  </a:lnTo>
                  <a:lnTo>
                    <a:pt x="4371" y="678"/>
                  </a:lnTo>
                  <a:lnTo>
                    <a:pt x="4249" y="672"/>
                  </a:lnTo>
                  <a:lnTo>
                    <a:pt x="4249" y="555"/>
                  </a:lnTo>
                  <a:lnTo>
                    <a:pt x="4143" y="561"/>
                  </a:lnTo>
                  <a:lnTo>
                    <a:pt x="4143" y="499"/>
                  </a:lnTo>
                  <a:lnTo>
                    <a:pt x="4047" y="488"/>
                  </a:lnTo>
                  <a:lnTo>
                    <a:pt x="4047" y="421"/>
                  </a:lnTo>
                  <a:lnTo>
                    <a:pt x="3805" y="419"/>
                  </a:lnTo>
                  <a:lnTo>
                    <a:pt x="3563" y="421"/>
                  </a:lnTo>
                  <a:lnTo>
                    <a:pt x="3563" y="488"/>
                  </a:lnTo>
                  <a:lnTo>
                    <a:pt x="3467" y="499"/>
                  </a:lnTo>
                  <a:lnTo>
                    <a:pt x="3467" y="561"/>
                  </a:lnTo>
                  <a:lnTo>
                    <a:pt x="3361" y="555"/>
                  </a:lnTo>
                  <a:lnTo>
                    <a:pt x="3361" y="672"/>
                  </a:lnTo>
                  <a:lnTo>
                    <a:pt x="3239" y="678"/>
                  </a:lnTo>
                  <a:lnTo>
                    <a:pt x="3244" y="1035"/>
                  </a:lnTo>
                  <a:lnTo>
                    <a:pt x="2987" y="1035"/>
                  </a:lnTo>
                  <a:lnTo>
                    <a:pt x="2976" y="292"/>
                  </a:lnTo>
                  <a:lnTo>
                    <a:pt x="2661" y="286"/>
                  </a:lnTo>
                  <a:lnTo>
                    <a:pt x="2576" y="0"/>
                  </a:lnTo>
                  <a:lnTo>
                    <a:pt x="2488" y="281"/>
                  </a:lnTo>
                  <a:lnTo>
                    <a:pt x="2426" y="283"/>
                  </a:lnTo>
                  <a:lnTo>
                    <a:pt x="2426" y="490"/>
                  </a:lnTo>
                  <a:lnTo>
                    <a:pt x="2889" y="678"/>
                  </a:lnTo>
                  <a:lnTo>
                    <a:pt x="2889" y="778"/>
                  </a:lnTo>
                  <a:lnTo>
                    <a:pt x="2889" y="1932"/>
                  </a:lnTo>
                  <a:lnTo>
                    <a:pt x="6044" y="1932"/>
                  </a:lnTo>
                  <a:lnTo>
                    <a:pt x="6044" y="895"/>
                  </a:lnTo>
                  <a:lnTo>
                    <a:pt x="6528" y="895"/>
                  </a:lnTo>
                  <a:lnTo>
                    <a:pt x="6528" y="868"/>
                  </a:lnTo>
                  <a:lnTo>
                    <a:pt x="6449" y="862"/>
                  </a:lnTo>
                  <a:lnTo>
                    <a:pt x="6449" y="801"/>
                  </a:lnTo>
                  <a:lnTo>
                    <a:pt x="6376" y="795"/>
                  </a:lnTo>
                  <a:lnTo>
                    <a:pt x="6376" y="739"/>
                  </a:lnTo>
                  <a:lnTo>
                    <a:pt x="6303" y="741"/>
                  </a:lnTo>
                  <a:lnTo>
                    <a:pt x="6303" y="684"/>
                  </a:lnTo>
                  <a:lnTo>
                    <a:pt x="5777" y="684"/>
                  </a:lnTo>
                  <a:lnTo>
                    <a:pt x="5777" y="745"/>
                  </a:lnTo>
                  <a:lnTo>
                    <a:pt x="5700" y="743"/>
                  </a:lnTo>
                  <a:lnTo>
                    <a:pt x="5700" y="805"/>
                  </a:lnTo>
                  <a:lnTo>
                    <a:pt x="5637" y="812"/>
                  </a:lnTo>
                  <a:lnTo>
                    <a:pt x="5637" y="880"/>
                  </a:lnTo>
                  <a:lnTo>
                    <a:pt x="5531" y="874"/>
                  </a:lnTo>
                  <a:lnTo>
                    <a:pt x="5531" y="392"/>
                  </a:lnTo>
                  <a:lnTo>
                    <a:pt x="5443" y="398"/>
                  </a:lnTo>
                  <a:lnTo>
                    <a:pt x="5443" y="313"/>
                  </a:lnTo>
                  <a:lnTo>
                    <a:pt x="5443" y="313"/>
                  </a:lnTo>
                  <a:lnTo>
                    <a:pt x="5418" y="329"/>
                  </a:lnTo>
                  <a:lnTo>
                    <a:pt x="5397" y="344"/>
                  </a:lnTo>
                  <a:lnTo>
                    <a:pt x="5381" y="359"/>
                  </a:lnTo>
                  <a:lnTo>
                    <a:pt x="5368" y="375"/>
                  </a:lnTo>
                  <a:lnTo>
                    <a:pt x="5351" y="396"/>
                  </a:lnTo>
                  <a:lnTo>
                    <a:pt x="5345" y="403"/>
                  </a:lnTo>
                  <a:lnTo>
                    <a:pt x="5262" y="403"/>
                  </a:lnTo>
                  <a:lnTo>
                    <a:pt x="5262" y="1035"/>
                  </a:lnTo>
                  <a:lnTo>
                    <a:pt x="5184" y="1035"/>
                  </a:lnTo>
                  <a:lnTo>
                    <a:pt x="5184" y="283"/>
                  </a:lnTo>
                  <a:lnTo>
                    <a:pt x="5122" y="281"/>
                  </a:lnTo>
                  <a:lnTo>
                    <a:pt x="503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32" name="Rectangle 641"/>
          <p:cNvSpPr>
            <a:spLocks noChangeArrowheads="1"/>
          </p:cNvSpPr>
          <p:nvPr/>
        </p:nvSpPr>
        <p:spPr bwMode="auto">
          <a:xfrm>
            <a:off x="-9181" y="1782375"/>
            <a:ext cx="5213486" cy="1037415"/>
          </a:xfrm>
          <a:prstGeom prst="rect">
            <a:avLst/>
          </a:prstGeom>
          <a:solidFill>
            <a:srgbClr val="8B654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3" name="Rectangle 643"/>
          <p:cNvSpPr>
            <a:spLocks noChangeArrowheads="1"/>
          </p:cNvSpPr>
          <p:nvPr/>
        </p:nvSpPr>
        <p:spPr bwMode="auto">
          <a:xfrm>
            <a:off x="-23884" y="1732349"/>
            <a:ext cx="5265408" cy="81190"/>
          </a:xfrm>
          <a:prstGeom prst="rect">
            <a:avLst/>
          </a:prstGeom>
          <a:solidFill>
            <a:srgbClr val="DE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2" name="PA_矩形 34"/>
          <p:cNvSpPr/>
          <p:nvPr>
            <p:custDataLst>
              <p:tags r:id="rId1"/>
            </p:custDataLst>
          </p:nvPr>
        </p:nvSpPr>
        <p:spPr>
          <a:xfrm>
            <a:off x="5644809" y="868430"/>
            <a:ext cx="1043353" cy="45719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2" t="16009" r="63690"/>
          <a:stretch>
            <a:fillRect/>
          </a:stretch>
        </p:blipFill>
        <p:spPr>
          <a:xfrm>
            <a:off x="-160855" y="4381285"/>
            <a:ext cx="1045007" cy="16119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"/>
          <a:stretch>
            <a:fillRect/>
          </a:stretch>
        </p:blipFill>
        <p:spPr>
          <a:xfrm>
            <a:off x="734194" y="3982127"/>
            <a:ext cx="2958569" cy="201113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092" y="4267342"/>
            <a:ext cx="523661" cy="2778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746"/>
          <a:stretch>
            <a:fillRect/>
          </a:stretch>
        </p:blipFill>
        <p:spPr>
          <a:xfrm>
            <a:off x="8700057" y="4074036"/>
            <a:ext cx="3506408" cy="191922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72"/>
          <a:stretch>
            <a:fillRect/>
          </a:stretch>
        </p:blipFill>
        <p:spPr>
          <a:xfrm>
            <a:off x="6533259" y="4074034"/>
            <a:ext cx="2375920" cy="191922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629" y="4451130"/>
            <a:ext cx="499408" cy="156682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134091" y="4451131"/>
            <a:ext cx="38613" cy="1542125"/>
          </a:xfrm>
          <a:prstGeom prst="rect">
            <a:avLst/>
          </a:prstGeom>
          <a:solidFill>
            <a:srgbClr val="5163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29"/>
          <a:stretch>
            <a:fillRect/>
          </a:stretch>
        </p:blipFill>
        <p:spPr>
          <a:xfrm>
            <a:off x="1073098" y="4451131"/>
            <a:ext cx="1368203" cy="1003349"/>
          </a:xfrm>
          <a:prstGeom prst="rect">
            <a:avLst/>
          </a:prstGeom>
          <a:solidFill>
            <a:srgbClr val="FFFFFF">
              <a:shade val="85000"/>
            </a:srgbClr>
          </a:solidFill>
          <a:ln w="50800" cap="sq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  <a:effectLst>
            <a:outerShdw blurRad="254000" dist="18000" dir="5400000" algn="tl" rotWithShape="0">
              <a:srgbClr val="000000">
                <a:alpha val="20000"/>
              </a:srgbClr>
            </a:outerShdw>
          </a:effectLst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89" b="36568"/>
          <a:stretch>
            <a:fillRect/>
          </a:stretch>
        </p:blipFill>
        <p:spPr>
          <a:xfrm>
            <a:off x="2900061" y="5639955"/>
            <a:ext cx="3016698" cy="238178"/>
          </a:xfrm>
          <a:prstGeom prst="rect">
            <a:avLst/>
          </a:prstGeom>
        </p:spPr>
      </p:pic>
      <p:sp>
        <p:nvSpPr>
          <p:cNvPr id="20" name="Freeform 22"/>
          <p:cNvSpPr/>
          <p:nvPr/>
        </p:nvSpPr>
        <p:spPr bwMode="auto">
          <a:xfrm>
            <a:off x="11128542" y="1183139"/>
            <a:ext cx="1415477" cy="857815"/>
          </a:xfrm>
          <a:custGeom>
            <a:avLst/>
            <a:gdLst>
              <a:gd name="T0" fmla="*/ 238 w 1726"/>
              <a:gd name="T1" fmla="*/ 0 h 1046"/>
              <a:gd name="T2" fmla="*/ 238 w 1726"/>
              <a:gd name="T3" fmla="*/ 0 h 1046"/>
              <a:gd name="T4" fmla="*/ 199 w 1726"/>
              <a:gd name="T5" fmla="*/ 2 h 1046"/>
              <a:gd name="T6" fmla="*/ 163 w 1726"/>
              <a:gd name="T7" fmla="*/ 6 h 1046"/>
              <a:gd name="T8" fmla="*/ 128 w 1726"/>
              <a:gd name="T9" fmla="*/ 11 h 1046"/>
              <a:gd name="T10" fmla="*/ 98 w 1726"/>
              <a:gd name="T11" fmla="*/ 19 h 1046"/>
              <a:gd name="T12" fmla="*/ 69 w 1726"/>
              <a:gd name="T13" fmla="*/ 27 h 1046"/>
              <a:gd name="T14" fmla="*/ 44 w 1726"/>
              <a:gd name="T15" fmla="*/ 38 h 1046"/>
              <a:gd name="T16" fmla="*/ 19 w 1726"/>
              <a:gd name="T17" fmla="*/ 50 h 1046"/>
              <a:gd name="T18" fmla="*/ 0 w 1726"/>
              <a:gd name="T19" fmla="*/ 61 h 1046"/>
              <a:gd name="T20" fmla="*/ 0 w 1726"/>
              <a:gd name="T21" fmla="*/ 146 h 1046"/>
              <a:gd name="T22" fmla="*/ 88 w 1726"/>
              <a:gd name="T23" fmla="*/ 140 h 1046"/>
              <a:gd name="T24" fmla="*/ 88 w 1726"/>
              <a:gd name="T25" fmla="*/ 622 h 1046"/>
              <a:gd name="T26" fmla="*/ 194 w 1726"/>
              <a:gd name="T27" fmla="*/ 628 h 1046"/>
              <a:gd name="T28" fmla="*/ 194 w 1726"/>
              <a:gd name="T29" fmla="*/ 560 h 1046"/>
              <a:gd name="T30" fmla="*/ 257 w 1726"/>
              <a:gd name="T31" fmla="*/ 553 h 1046"/>
              <a:gd name="T32" fmla="*/ 257 w 1726"/>
              <a:gd name="T33" fmla="*/ 491 h 1046"/>
              <a:gd name="T34" fmla="*/ 334 w 1726"/>
              <a:gd name="T35" fmla="*/ 493 h 1046"/>
              <a:gd name="T36" fmla="*/ 334 w 1726"/>
              <a:gd name="T37" fmla="*/ 432 h 1046"/>
              <a:gd name="T38" fmla="*/ 860 w 1726"/>
              <a:gd name="T39" fmla="*/ 432 h 1046"/>
              <a:gd name="T40" fmla="*/ 860 w 1726"/>
              <a:gd name="T41" fmla="*/ 489 h 1046"/>
              <a:gd name="T42" fmla="*/ 933 w 1726"/>
              <a:gd name="T43" fmla="*/ 487 h 1046"/>
              <a:gd name="T44" fmla="*/ 933 w 1726"/>
              <a:gd name="T45" fmla="*/ 543 h 1046"/>
              <a:gd name="T46" fmla="*/ 1006 w 1726"/>
              <a:gd name="T47" fmla="*/ 549 h 1046"/>
              <a:gd name="T48" fmla="*/ 1006 w 1726"/>
              <a:gd name="T49" fmla="*/ 610 h 1046"/>
              <a:gd name="T50" fmla="*/ 1085 w 1726"/>
              <a:gd name="T51" fmla="*/ 616 h 1046"/>
              <a:gd name="T52" fmla="*/ 1085 w 1726"/>
              <a:gd name="T53" fmla="*/ 643 h 1046"/>
              <a:gd name="T54" fmla="*/ 1298 w 1726"/>
              <a:gd name="T55" fmla="*/ 643 h 1046"/>
              <a:gd name="T56" fmla="*/ 1298 w 1726"/>
              <a:gd name="T57" fmla="*/ 1046 h 1046"/>
              <a:gd name="T58" fmla="*/ 1476 w 1726"/>
              <a:gd name="T59" fmla="*/ 1046 h 1046"/>
              <a:gd name="T60" fmla="*/ 1476 w 1726"/>
              <a:gd name="T61" fmla="*/ 651 h 1046"/>
              <a:gd name="T62" fmla="*/ 1543 w 1726"/>
              <a:gd name="T63" fmla="*/ 651 h 1046"/>
              <a:gd name="T64" fmla="*/ 1543 w 1726"/>
              <a:gd name="T65" fmla="*/ 582 h 1046"/>
              <a:gd name="T66" fmla="*/ 1726 w 1726"/>
              <a:gd name="T67" fmla="*/ 578 h 1046"/>
              <a:gd name="T68" fmla="*/ 1726 w 1726"/>
              <a:gd name="T69" fmla="*/ 386 h 1046"/>
              <a:gd name="T70" fmla="*/ 1586 w 1726"/>
              <a:gd name="T71" fmla="*/ 386 h 1046"/>
              <a:gd name="T72" fmla="*/ 1586 w 1726"/>
              <a:gd name="T73" fmla="*/ 315 h 1046"/>
              <a:gd name="T74" fmla="*/ 1501 w 1726"/>
              <a:gd name="T75" fmla="*/ 315 h 1046"/>
              <a:gd name="T76" fmla="*/ 1501 w 1726"/>
              <a:gd name="T77" fmla="*/ 257 h 1046"/>
              <a:gd name="T78" fmla="*/ 983 w 1726"/>
              <a:gd name="T79" fmla="*/ 257 h 1046"/>
              <a:gd name="T80" fmla="*/ 983 w 1726"/>
              <a:gd name="T81" fmla="*/ 309 h 1046"/>
              <a:gd name="T82" fmla="*/ 904 w 1726"/>
              <a:gd name="T83" fmla="*/ 309 h 1046"/>
              <a:gd name="T84" fmla="*/ 904 w 1726"/>
              <a:gd name="T85" fmla="*/ 424 h 1046"/>
              <a:gd name="T86" fmla="*/ 674 w 1726"/>
              <a:gd name="T87" fmla="*/ 426 h 1046"/>
              <a:gd name="T88" fmla="*/ 674 w 1726"/>
              <a:gd name="T89" fmla="*/ 157 h 1046"/>
              <a:gd name="T90" fmla="*/ 601 w 1726"/>
              <a:gd name="T91" fmla="*/ 157 h 1046"/>
              <a:gd name="T92" fmla="*/ 601 w 1726"/>
              <a:gd name="T93" fmla="*/ 157 h 1046"/>
              <a:gd name="T94" fmla="*/ 597 w 1726"/>
              <a:gd name="T95" fmla="*/ 150 h 1046"/>
              <a:gd name="T96" fmla="*/ 583 w 1726"/>
              <a:gd name="T97" fmla="*/ 132 h 1046"/>
              <a:gd name="T98" fmla="*/ 572 w 1726"/>
              <a:gd name="T99" fmla="*/ 121 h 1046"/>
              <a:gd name="T100" fmla="*/ 558 w 1726"/>
              <a:gd name="T101" fmla="*/ 107 h 1046"/>
              <a:gd name="T102" fmla="*/ 541 w 1726"/>
              <a:gd name="T103" fmla="*/ 94 h 1046"/>
              <a:gd name="T104" fmla="*/ 522 w 1726"/>
              <a:gd name="T105" fmla="*/ 79 h 1046"/>
              <a:gd name="T106" fmla="*/ 499 w 1726"/>
              <a:gd name="T107" fmla="*/ 65 h 1046"/>
              <a:gd name="T108" fmla="*/ 474 w 1726"/>
              <a:gd name="T109" fmla="*/ 50 h 1046"/>
              <a:gd name="T110" fmla="*/ 443 w 1726"/>
              <a:gd name="T111" fmla="*/ 36 h 1046"/>
              <a:gd name="T112" fmla="*/ 411 w 1726"/>
              <a:gd name="T113" fmla="*/ 25 h 1046"/>
              <a:gd name="T114" fmla="*/ 374 w 1726"/>
              <a:gd name="T115" fmla="*/ 15 h 1046"/>
              <a:gd name="T116" fmla="*/ 332 w 1726"/>
              <a:gd name="T117" fmla="*/ 7 h 1046"/>
              <a:gd name="T118" fmla="*/ 288 w 1726"/>
              <a:gd name="T119" fmla="*/ 2 h 1046"/>
              <a:gd name="T120" fmla="*/ 238 w 1726"/>
              <a:gd name="T121" fmla="*/ 0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26" h="1046">
                <a:moveTo>
                  <a:pt x="238" y="0"/>
                </a:moveTo>
                <a:lnTo>
                  <a:pt x="238" y="0"/>
                </a:lnTo>
                <a:lnTo>
                  <a:pt x="199" y="2"/>
                </a:lnTo>
                <a:lnTo>
                  <a:pt x="163" y="6"/>
                </a:lnTo>
                <a:lnTo>
                  <a:pt x="128" y="11"/>
                </a:lnTo>
                <a:lnTo>
                  <a:pt x="98" y="19"/>
                </a:lnTo>
                <a:lnTo>
                  <a:pt x="69" y="27"/>
                </a:lnTo>
                <a:lnTo>
                  <a:pt x="44" y="38"/>
                </a:lnTo>
                <a:lnTo>
                  <a:pt x="19" y="50"/>
                </a:lnTo>
                <a:lnTo>
                  <a:pt x="0" y="61"/>
                </a:lnTo>
                <a:lnTo>
                  <a:pt x="0" y="146"/>
                </a:lnTo>
                <a:lnTo>
                  <a:pt x="88" y="140"/>
                </a:lnTo>
                <a:lnTo>
                  <a:pt x="88" y="622"/>
                </a:lnTo>
                <a:lnTo>
                  <a:pt x="194" y="628"/>
                </a:lnTo>
                <a:lnTo>
                  <a:pt x="194" y="560"/>
                </a:lnTo>
                <a:lnTo>
                  <a:pt x="257" y="553"/>
                </a:lnTo>
                <a:lnTo>
                  <a:pt x="257" y="491"/>
                </a:lnTo>
                <a:lnTo>
                  <a:pt x="334" y="493"/>
                </a:lnTo>
                <a:lnTo>
                  <a:pt x="334" y="432"/>
                </a:lnTo>
                <a:lnTo>
                  <a:pt x="860" y="432"/>
                </a:lnTo>
                <a:lnTo>
                  <a:pt x="860" y="489"/>
                </a:lnTo>
                <a:lnTo>
                  <a:pt x="933" y="487"/>
                </a:lnTo>
                <a:lnTo>
                  <a:pt x="933" y="543"/>
                </a:lnTo>
                <a:lnTo>
                  <a:pt x="1006" y="549"/>
                </a:lnTo>
                <a:lnTo>
                  <a:pt x="1006" y="610"/>
                </a:lnTo>
                <a:lnTo>
                  <a:pt x="1085" y="616"/>
                </a:lnTo>
                <a:lnTo>
                  <a:pt x="1085" y="643"/>
                </a:lnTo>
                <a:lnTo>
                  <a:pt x="1298" y="643"/>
                </a:lnTo>
                <a:lnTo>
                  <a:pt x="1298" y="1046"/>
                </a:lnTo>
                <a:lnTo>
                  <a:pt x="1476" y="1046"/>
                </a:lnTo>
                <a:lnTo>
                  <a:pt x="1476" y="651"/>
                </a:lnTo>
                <a:lnTo>
                  <a:pt x="1543" y="651"/>
                </a:lnTo>
                <a:lnTo>
                  <a:pt x="1543" y="582"/>
                </a:lnTo>
                <a:lnTo>
                  <a:pt x="1726" y="578"/>
                </a:lnTo>
                <a:lnTo>
                  <a:pt x="1726" y="386"/>
                </a:lnTo>
                <a:lnTo>
                  <a:pt x="1586" y="386"/>
                </a:lnTo>
                <a:lnTo>
                  <a:pt x="1586" y="315"/>
                </a:lnTo>
                <a:lnTo>
                  <a:pt x="1501" y="315"/>
                </a:lnTo>
                <a:lnTo>
                  <a:pt x="1501" y="257"/>
                </a:lnTo>
                <a:lnTo>
                  <a:pt x="983" y="257"/>
                </a:lnTo>
                <a:lnTo>
                  <a:pt x="983" y="309"/>
                </a:lnTo>
                <a:lnTo>
                  <a:pt x="904" y="309"/>
                </a:lnTo>
                <a:lnTo>
                  <a:pt x="904" y="424"/>
                </a:lnTo>
                <a:lnTo>
                  <a:pt x="674" y="426"/>
                </a:lnTo>
                <a:lnTo>
                  <a:pt x="674" y="157"/>
                </a:lnTo>
                <a:lnTo>
                  <a:pt x="601" y="157"/>
                </a:lnTo>
                <a:lnTo>
                  <a:pt x="601" y="157"/>
                </a:lnTo>
                <a:lnTo>
                  <a:pt x="597" y="150"/>
                </a:lnTo>
                <a:lnTo>
                  <a:pt x="583" y="132"/>
                </a:lnTo>
                <a:lnTo>
                  <a:pt x="572" y="121"/>
                </a:lnTo>
                <a:lnTo>
                  <a:pt x="558" y="107"/>
                </a:lnTo>
                <a:lnTo>
                  <a:pt x="541" y="94"/>
                </a:lnTo>
                <a:lnTo>
                  <a:pt x="522" y="79"/>
                </a:lnTo>
                <a:lnTo>
                  <a:pt x="499" y="65"/>
                </a:lnTo>
                <a:lnTo>
                  <a:pt x="474" y="50"/>
                </a:lnTo>
                <a:lnTo>
                  <a:pt x="443" y="36"/>
                </a:lnTo>
                <a:lnTo>
                  <a:pt x="411" y="25"/>
                </a:lnTo>
                <a:lnTo>
                  <a:pt x="374" y="15"/>
                </a:lnTo>
                <a:lnTo>
                  <a:pt x="332" y="7"/>
                </a:lnTo>
                <a:lnTo>
                  <a:pt x="288" y="2"/>
                </a:lnTo>
                <a:lnTo>
                  <a:pt x="23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23"/>
          <p:cNvSpPr/>
          <p:nvPr/>
        </p:nvSpPr>
        <p:spPr bwMode="auto">
          <a:xfrm>
            <a:off x="7942952" y="914149"/>
            <a:ext cx="451050" cy="344438"/>
          </a:xfrm>
          <a:custGeom>
            <a:avLst/>
            <a:gdLst>
              <a:gd name="T0" fmla="*/ 6 w 550"/>
              <a:gd name="T1" fmla="*/ 0 h 420"/>
              <a:gd name="T2" fmla="*/ 0 w 550"/>
              <a:gd name="T3" fmla="*/ 420 h 420"/>
              <a:gd name="T4" fmla="*/ 315 w 550"/>
              <a:gd name="T5" fmla="*/ 414 h 420"/>
              <a:gd name="T6" fmla="*/ 400 w 550"/>
              <a:gd name="T7" fmla="*/ 128 h 420"/>
              <a:gd name="T8" fmla="*/ 488 w 550"/>
              <a:gd name="T9" fmla="*/ 409 h 420"/>
              <a:gd name="T10" fmla="*/ 550 w 550"/>
              <a:gd name="T11" fmla="*/ 411 h 420"/>
              <a:gd name="T12" fmla="*/ 550 w 550"/>
              <a:gd name="T13" fmla="*/ 107 h 420"/>
              <a:gd name="T14" fmla="*/ 231 w 550"/>
              <a:gd name="T15" fmla="*/ 107 h 420"/>
              <a:gd name="T16" fmla="*/ 6 w 550"/>
              <a:gd name="T17" fmla="*/ 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0" h="420">
                <a:moveTo>
                  <a:pt x="6" y="0"/>
                </a:moveTo>
                <a:lnTo>
                  <a:pt x="0" y="420"/>
                </a:lnTo>
                <a:lnTo>
                  <a:pt x="315" y="414"/>
                </a:lnTo>
                <a:lnTo>
                  <a:pt x="400" y="128"/>
                </a:lnTo>
                <a:lnTo>
                  <a:pt x="488" y="409"/>
                </a:lnTo>
                <a:lnTo>
                  <a:pt x="550" y="411"/>
                </a:lnTo>
                <a:lnTo>
                  <a:pt x="550" y="107"/>
                </a:lnTo>
                <a:lnTo>
                  <a:pt x="231" y="107"/>
                </a:lnTo>
                <a:lnTo>
                  <a:pt x="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506"/>
          <p:cNvSpPr/>
          <p:nvPr/>
        </p:nvSpPr>
        <p:spPr bwMode="auto">
          <a:xfrm>
            <a:off x="9381748" y="1190269"/>
            <a:ext cx="2344640" cy="503536"/>
          </a:xfrm>
          <a:custGeom>
            <a:avLst/>
            <a:gdLst>
              <a:gd name="T0" fmla="*/ 0 w 2859"/>
              <a:gd name="T1" fmla="*/ 614 h 614"/>
              <a:gd name="T2" fmla="*/ 1425 w 2859"/>
              <a:gd name="T3" fmla="*/ 0 h 614"/>
              <a:gd name="T4" fmla="*/ 2859 w 2859"/>
              <a:gd name="T5" fmla="*/ 614 h 614"/>
              <a:gd name="T6" fmla="*/ 2665 w 2859"/>
              <a:gd name="T7" fmla="*/ 614 h 614"/>
              <a:gd name="T8" fmla="*/ 1425 w 2859"/>
              <a:gd name="T9" fmla="*/ 86 h 614"/>
              <a:gd name="T10" fmla="*/ 194 w 2859"/>
              <a:gd name="T11" fmla="*/ 614 h 614"/>
              <a:gd name="T12" fmla="*/ 0 w 2859"/>
              <a:gd name="T13" fmla="*/ 614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59" h="614">
                <a:moveTo>
                  <a:pt x="0" y="614"/>
                </a:moveTo>
                <a:lnTo>
                  <a:pt x="1425" y="0"/>
                </a:lnTo>
                <a:lnTo>
                  <a:pt x="2859" y="614"/>
                </a:lnTo>
                <a:lnTo>
                  <a:pt x="2665" y="614"/>
                </a:lnTo>
                <a:lnTo>
                  <a:pt x="1425" y="86"/>
                </a:lnTo>
                <a:lnTo>
                  <a:pt x="194" y="614"/>
                </a:lnTo>
                <a:lnTo>
                  <a:pt x="0" y="614"/>
                </a:lnTo>
                <a:close/>
              </a:path>
            </a:pathLst>
          </a:custGeom>
          <a:solidFill>
            <a:srgbClr val="F2F6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9" name="Rectangle 641"/>
          <p:cNvSpPr>
            <a:spLocks noChangeArrowheads="1"/>
          </p:cNvSpPr>
          <p:nvPr/>
        </p:nvSpPr>
        <p:spPr bwMode="auto">
          <a:xfrm>
            <a:off x="11621417" y="1773764"/>
            <a:ext cx="571604" cy="1037415"/>
          </a:xfrm>
          <a:prstGeom prst="rect">
            <a:avLst/>
          </a:prstGeom>
          <a:solidFill>
            <a:srgbClr val="A2552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0" name="Rectangle 642"/>
          <p:cNvSpPr>
            <a:spLocks noChangeArrowheads="1"/>
          </p:cNvSpPr>
          <p:nvPr/>
        </p:nvSpPr>
        <p:spPr bwMode="auto">
          <a:xfrm>
            <a:off x="11621417" y="1782375"/>
            <a:ext cx="571604" cy="1037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1" name="Rectangle 643"/>
          <p:cNvSpPr>
            <a:spLocks noChangeArrowheads="1"/>
          </p:cNvSpPr>
          <p:nvPr/>
        </p:nvSpPr>
        <p:spPr bwMode="auto">
          <a:xfrm>
            <a:off x="11621417" y="1732349"/>
            <a:ext cx="618349" cy="81189"/>
          </a:xfrm>
          <a:prstGeom prst="rect">
            <a:avLst/>
          </a:prstGeom>
          <a:solidFill>
            <a:srgbClr val="DE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2" name="Rectangle 644"/>
          <p:cNvSpPr>
            <a:spLocks noChangeArrowheads="1"/>
          </p:cNvSpPr>
          <p:nvPr/>
        </p:nvSpPr>
        <p:spPr bwMode="auto">
          <a:xfrm>
            <a:off x="11597635" y="1813538"/>
            <a:ext cx="81597" cy="988382"/>
          </a:xfrm>
          <a:prstGeom prst="rect">
            <a:avLst/>
          </a:prstGeom>
          <a:solidFill>
            <a:srgbClr val="8C664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3" name="Rectangle 645"/>
          <p:cNvSpPr>
            <a:spLocks noChangeArrowheads="1"/>
          </p:cNvSpPr>
          <p:nvPr/>
        </p:nvSpPr>
        <p:spPr bwMode="auto">
          <a:xfrm>
            <a:off x="11739510" y="1943113"/>
            <a:ext cx="380522" cy="752023"/>
          </a:xfrm>
          <a:prstGeom prst="rect">
            <a:avLst/>
          </a:prstGeom>
          <a:solidFill>
            <a:srgbClr val="A2552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" name="Rectangle 646"/>
          <p:cNvSpPr>
            <a:spLocks noChangeArrowheads="1"/>
          </p:cNvSpPr>
          <p:nvPr/>
        </p:nvSpPr>
        <p:spPr bwMode="auto">
          <a:xfrm>
            <a:off x="12001939" y="1958695"/>
            <a:ext cx="104152" cy="133675"/>
          </a:xfrm>
          <a:prstGeom prst="rect">
            <a:avLst/>
          </a:prstGeom>
          <a:solidFill>
            <a:srgbClr val="DE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5" name="Rectangle 647"/>
          <p:cNvSpPr>
            <a:spLocks noChangeArrowheads="1"/>
          </p:cNvSpPr>
          <p:nvPr/>
        </p:nvSpPr>
        <p:spPr bwMode="auto">
          <a:xfrm>
            <a:off x="11878105" y="1958695"/>
            <a:ext cx="104972" cy="133675"/>
          </a:xfrm>
          <a:prstGeom prst="rect">
            <a:avLst/>
          </a:prstGeom>
          <a:solidFill>
            <a:srgbClr val="F5F3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6" name="Rectangle 648"/>
          <p:cNvSpPr>
            <a:spLocks noChangeArrowheads="1"/>
          </p:cNvSpPr>
          <p:nvPr/>
        </p:nvSpPr>
        <p:spPr bwMode="auto">
          <a:xfrm>
            <a:off x="11755092" y="1958695"/>
            <a:ext cx="105792" cy="133675"/>
          </a:xfrm>
          <a:prstGeom prst="rect">
            <a:avLst/>
          </a:prstGeom>
          <a:solidFill>
            <a:srgbClr val="BDBC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7" name="Rectangle 649"/>
          <p:cNvSpPr>
            <a:spLocks noChangeArrowheads="1"/>
          </p:cNvSpPr>
          <p:nvPr/>
        </p:nvSpPr>
        <p:spPr bwMode="auto">
          <a:xfrm>
            <a:off x="12000299" y="2106311"/>
            <a:ext cx="105792" cy="134495"/>
          </a:xfrm>
          <a:prstGeom prst="rect">
            <a:avLst/>
          </a:prstGeom>
          <a:solidFill>
            <a:srgbClr val="CFCF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8" name="Rectangle 650"/>
          <p:cNvSpPr>
            <a:spLocks noChangeArrowheads="1"/>
          </p:cNvSpPr>
          <p:nvPr/>
        </p:nvSpPr>
        <p:spPr bwMode="auto">
          <a:xfrm>
            <a:off x="11878105" y="2106311"/>
            <a:ext cx="104972" cy="134495"/>
          </a:xfrm>
          <a:prstGeom prst="rect">
            <a:avLst/>
          </a:prstGeom>
          <a:solidFill>
            <a:srgbClr val="DCDE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9" name="Rectangle 651"/>
          <p:cNvSpPr>
            <a:spLocks noChangeArrowheads="1"/>
          </p:cNvSpPr>
          <p:nvPr/>
        </p:nvSpPr>
        <p:spPr bwMode="auto">
          <a:xfrm>
            <a:off x="11755092" y="2106311"/>
            <a:ext cx="105792" cy="134495"/>
          </a:xfrm>
          <a:prstGeom prst="rect">
            <a:avLst/>
          </a:prstGeom>
          <a:solidFill>
            <a:srgbClr val="F4F4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0" name="Rectangle 652"/>
          <p:cNvSpPr>
            <a:spLocks noChangeArrowheads="1"/>
          </p:cNvSpPr>
          <p:nvPr/>
        </p:nvSpPr>
        <p:spPr bwMode="auto">
          <a:xfrm>
            <a:off x="12000299" y="2253107"/>
            <a:ext cx="105792" cy="133675"/>
          </a:xfrm>
          <a:prstGeom prst="rect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1" name="Rectangle 653"/>
          <p:cNvSpPr>
            <a:spLocks noChangeArrowheads="1"/>
          </p:cNvSpPr>
          <p:nvPr/>
        </p:nvSpPr>
        <p:spPr bwMode="auto">
          <a:xfrm>
            <a:off x="11878105" y="2253107"/>
            <a:ext cx="104972" cy="133675"/>
          </a:xfrm>
          <a:prstGeom prst="rect">
            <a:avLst/>
          </a:prstGeom>
          <a:solidFill>
            <a:srgbClr val="DEDE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2" name="Rectangle 654"/>
          <p:cNvSpPr>
            <a:spLocks noChangeArrowheads="1"/>
          </p:cNvSpPr>
          <p:nvPr/>
        </p:nvSpPr>
        <p:spPr bwMode="auto">
          <a:xfrm>
            <a:off x="11755092" y="2253107"/>
            <a:ext cx="105792" cy="133675"/>
          </a:xfrm>
          <a:prstGeom prst="rect">
            <a:avLst/>
          </a:prstGeom>
          <a:solidFill>
            <a:srgbClr val="DFE0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640" name="组合 639"/>
          <p:cNvGrpSpPr/>
          <p:nvPr/>
        </p:nvGrpSpPr>
        <p:grpSpPr>
          <a:xfrm>
            <a:off x="9338846" y="1212891"/>
            <a:ext cx="390872" cy="257089"/>
            <a:chOff x="9533929" y="919889"/>
            <a:chExt cx="397744" cy="261609"/>
          </a:xfrm>
        </p:grpSpPr>
        <p:sp>
          <p:nvSpPr>
            <p:cNvPr id="214" name="Freeform 697"/>
            <p:cNvSpPr/>
            <p:nvPr/>
          </p:nvSpPr>
          <p:spPr bwMode="auto">
            <a:xfrm>
              <a:off x="9533929" y="919889"/>
              <a:ext cx="199282" cy="261609"/>
            </a:xfrm>
            <a:custGeom>
              <a:avLst/>
              <a:gdLst>
                <a:gd name="T0" fmla="*/ 182 w 243"/>
                <a:gd name="T1" fmla="*/ 0 h 319"/>
                <a:gd name="T2" fmla="*/ 182 w 243"/>
                <a:gd name="T3" fmla="*/ 0 h 319"/>
                <a:gd name="T4" fmla="*/ 163 w 243"/>
                <a:gd name="T5" fmla="*/ 2 h 319"/>
                <a:gd name="T6" fmla="*/ 147 w 243"/>
                <a:gd name="T7" fmla="*/ 8 h 319"/>
                <a:gd name="T8" fmla="*/ 132 w 243"/>
                <a:gd name="T9" fmla="*/ 16 h 319"/>
                <a:gd name="T10" fmla="*/ 119 w 243"/>
                <a:gd name="T11" fmla="*/ 27 h 319"/>
                <a:gd name="T12" fmla="*/ 107 w 243"/>
                <a:gd name="T13" fmla="*/ 41 h 319"/>
                <a:gd name="T14" fmla="*/ 98 w 243"/>
                <a:gd name="T15" fmla="*/ 56 h 319"/>
                <a:gd name="T16" fmla="*/ 94 w 243"/>
                <a:gd name="T17" fmla="*/ 73 h 319"/>
                <a:gd name="T18" fmla="*/ 92 w 243"/>
                <a:gd name="T19" fmla="*/ 91 h 319"/>
                <a:gd name="T20" fmla="*/ 92 w 243"/>
                <a:gd name="T21" fmla="*/ 91 h 319"/>
                <a:gd name="T22" fmla="*/ 94 w 243"/>
                <a:gd name="T23" fmla="*/ 108 h 319"/>
                <a:gd name="T24" fmla="*/ 94 w 243"/>
                <a:gd name="T25" fmla="*/ 108 h 319"/>
                <a:gd name="T26" fmla="*/ 76 w 243"/>
                <a:gd name="T27" fmla="*/ 110 h 319"/>
                <a:gd name="T28" fmla="*/ 76 w 243"/>
                <a:gd name="T29" fmla="*/ 110 h 319"/>
                <a:gd name="T30" fmla="*/ 61 w 243"/>
                <a:gd name="T31" fmla="*/ 116 h 319"/>
                <a:gd name="T32" fmla="*/ 61 w 243"/>
                <a:gd name="T33" fmla="*/ 117 h 319"/>
                <a:gd name="T34" fmla="*/ 61 w 243"/>
                <a:gd name="T35" fmla="*/ 117 h 319"/>
                <a:gd name="T36" fmla="*/ 46 w 243"/>
                <a:gd name="T37" fmla="*/ 125 h 319"/>
                <a:gd name="T38" fmla="*/ 34 w 243"/>
                <a:gd name="T39" fmla="*/ 135 h 319"/>
                <a:gd name="T40" fmla="*/ 32 w 243"/>
                <a:gd name="T41" fmla="*/ 137 h 319"/>
                <a:gd name="T42" fmla="*/ 32 w 243"/>
                <a:gd name="T43" fmla="*/ 137 h 319"/>
                <a:gd name="T44" fmla="*/ 23 w 243"/>
                <a:gd name="T45" fmla="*/ 148 h 319"/>
                <a:gd name="T46" fmla="*/ 21 w 243"/>
                <a:gd name="T47" fmla="*/ 148 h 319"/>
                <a:gd name="T48" fmla="*/ 21 w 243"/>
                <a:gd name="T49" fmla="*/ 148 h 319"/>
                <a:gd name="T50" fmla="*/ 13 w 243"/>
                <a:gd name="T51" fmla="*/ 162 h 319"/>
                <a:gd name="T52" fmla="*/ 7 w 243"/>
                <a:gd name="T53" fmla="*/ 177 h 319"/>
                <a:gd name="T54" fmla="*/ 7 w 243"/>
                <a:gd name="T55" fmla="*/ 177 h 319"/>
                <a:gd name="T56" fmla="*/ 5 w 243"/>
                <a:gd name="T57" fmla="*/ 179 h 319"/>
                <a:gd name="T58" fmla="*/ 5 w 243"/>
                <a:gd name="T59" fmla="*/ 179 h 319"/>
                <a:gd name="T60" fmla="*/ 2 w 243"/>
                <a:gd name="T61" fmla="*/ 194 h 319"/>
                <a:gd name="T62" fmla="*/ 2 w 243"/>
                <a:gd name="T63" fmla="*/ 194 h 319"/>
                <a:gd name="T64" fmla="*/ 2 w 243"/>
                <a:gd name="T65" fmla="*/ 196 h 319"/>
                <a:gd name="T66" fmla="*/ 2 w 243"/>
                <a:gd name="T67" fmla="*/ 196 h 319"/>
                <a:gd name="T68" fmla="*/ 0 w 243"/>
                <a:gd name="T69" fmla="*/ 212 h 319"/>
                <a:gd name="T70" fmla="*/ 0 w 243"/>
                <a:gd name="T71" fmla="*/ 212 h 319"/>
                <a:gd name="T72" fmla="*/ 3 w 243"/>
                <a:gd name="T73" fmla="*/ 235 h 319"/>
                <a:gd name="T74" fmla="*/ 9 w 243"/>
                <a:gd name="T75" fmla="*/ 254 h 319"/>
                <a:gd name="T76" fmla="*/ 19 w 243"/>
                <a:gd name="T77" fmla="*/ 271 h 319"/>
                <a:gd name="T78" fmla="*/ 32 w 243"/>
                <a:gd name="T79" fmla="*/ 286 h 319"/>
                <a:gd name="T80" fmla="*/ 48 w 243"/>
                <a:gd name="T81" fmla="*/ 300 h 319"/>
                <a:gd name="T82" fmla="*/ 65 w 243"/>
                <a:gd name="T83" fmla="*/ 309 h 319"/>
                <a:gd name="T84" fmla="*/ 84 w 243"/>
                <a:gd name="T85" fmla="*/ 315 h 319"/>
                <a:gd name="T86" fmla="*/ 107 w 243"/>
                <a:gd name="T87" fmla="*/ 319 h 319"/>
                <a:gd name="T88" fmla="*/ 243 w 243"/>
                <a:gd name="T89" fmla="*/ 319 h 319"/>
                <a:gd name="T90" fmla="*/ 243 w 243"/>
                <a:gd name="T91" fmla="*/ 23 h 319"/>
                <a:gd name="T92" fmla="*/ 243 w 243"/>
                <a:gd name="T93" fmla="*/ 23 h 319"/>
                <a:gd name="T94" fmla="*/ 230 w 243"/>
                <a:gd name="T95" fmla="*/ 14 h 319"/>
                <a:gd name="T96" fmla="*/ 215 w 243"/>
                <a:gd name="T97" fmla="*/ 6 h 319"/>
                <a:gd name="T98" fmla="*/ 199 w 243"/>
                <a:gd name="T99" fmla="*/ 2 h 319"/>
                <a:gd name="T100" fmla="*/ 182 w 243"/>
                <a:gd name="T101" fmla="*/ 0 h 319"/>
                <a:gd name="T102" fmla="*/ 182 w 243"/>
                <a:gd name="T10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3" h="319">
                  <a:moveTo>
                    <a:pt x="182" y="0"/>
                  </a:moveTo>
                  <a:lnTo>
                    <a:pt x="182" y="0"/>
                  </a:lnTo>
                  <a:lnTo>
                    <a:pt x="163" y="2"/>
                  </a:lnTo>
                  <a:lnTo>
                    <a:pt x="147" y="8"/>
                  </a:lnTo>
                  <a:lnTo>
                    <a:pt x="132" y="16"/>
                  </a:lnTo>
                  <a:lnTo>
                    <a:pt x="119" y="27"/>
                  </a:lnTo>
                  <a:lnTo>
                    <a:pt x="107" y="41"/>
                  </a:lnTo>
                  <a:lnTo>
                    <a:pt x="98" y="56"/>
                  </a:lnTo>
                  <a:lnTo>
                    <a:pt x="94" y="73"/>
                  </a:lnTo>
                  <a:lnTo>
                    <a:pt x="92" y="91"/>
                  </a:lnTo>
                  <a:lnTo>
                    <a:pt x="92" y="91"/>
                  </a:lnTo>
                  <a:lnTo>
                    <a:pt x="94" y="108"/>
                  </a:lnTo>
                  <a:lnTo>
                    <a:pt x="94" y="108"/>
                  </a:lnTo>
                  <a:lnTo>
                    <a:pt x="76" y="110"/>
                  </a:lnTo>
                  <a:lnTo>
                    <a:pt x="76" y="110"/>
                  </a:lnTo>
                  <a:lnTo>
                    <a:pt x="61" y="116"/>
                  </a:lnTo>
                  <a:lnTo>
                    <a:pt x="61" y="117"/>
                  </a:lnTo>
                  <a:lnTo>
                    <a:pt x="61" y="117"/>
                  </a:lnTo>
                  <a:lnTo>
                    <a:pt x="46" y="125"/>
                  </a:lnTo>
                  <a:lnTo>
                    <a:pt x="34" y="135"/>
                  </a:lnTo>
                  <a:lnTo>
                    <a:pt x="32" y="137"/>
                  </a:lnTo>
                  <a:lnTo>
                    <a:pt x="32" y="137"/>
                  </a:lnTo>
                  <a:lnTo>
                    <a:pt x="23" y="148"/>
                  </a:lnTo>
                  <a:lnTo>
                    <a:pt x="21" y="148"/>
                  </a:lnTo>
                  <a:lnTo>
                    <a:pt x="21" y="148"/>
                  </a:lnTo>
                  <a:lnTo>
                    <a:pt x="13" y="162"/>
                  </a:lnTo>
                  <a:lnTo>
                    <a:pt x="7" y="177"/>
                  </a:lnTo>
                  <a:lnTo>
                    <a:pt x="7" y="177"/>
                  </a:lnTo>
                  <a:lnTo>
                    <a:pt x="5" y="179"/>
                  </a:lnTo>
                  <a:lnTo>
                    <a:pt x="5" y="179"/>
                  </a:lnTo>
                  <a:lnTo>
                    <a:pt x="2" y="194"/>
                  </a:lnTo>
                  <a:lnTo>
                    <a:pt x="2" y="194"/>
                  </a:lnTo>
                  <a:lnTo>
                    <a:pt x="2" y="196"/>
                  </a:lnTo>
                  <a:lnTo>
                    <a:pt x="2" y="196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3" y="235"/>
                  </a:lnTo>
                  <a:lnTo>
                    <a:pt x="9" y="254"/>
                  </a:lnTo>
                  <a:lnTo>
                    <a:pt x="19" y="271"/>
                  </a:lnTo>
                  <a:lnTo>
                    <a:pt x="32" y="286"/>
                  </a:lnTo>
                  <a:lnTo>
                    <a:pt x="48" y="300"/>
                  </a:lnTo>
                  <a:lnTo>
                    <a:pt x="65" y="309"/>
                  </a:lnTo>
                  <a:lnTo>
                    <a:pt x="84" y="315"/>
                  </a:lnTo>
                  <a:lnTo>
                    <a:pt x="107" y="319"/>
                  </a:lnTo>
                  <a:lnTo>
                    <a:pt x="243" y="319"/>
                  </a:lnTo>
                  <a:lnTo>
                    <a:pt x="243" y="23"/>
                  </a:lnTo>
                  <a:lnTo>
                    <a:pt x="243" y="23"/>
                  </a:lnTo>
                  <a:lnTo>
                    <a:pt x="230" y="14"/>
                  </a:lnTo>
                  <a:lnTo>
                    <a:pt x="215" y="6"/>
                  </a:lnTo>
                  <a:lnTo>
                    <a:pt x="199" y="2"/>
                  </a:lnTo>
                  <a:lnTo>
                    <a:pt x="182" y="0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DEF3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698"/>
            <p:cNvSpPr/>
            <p:nvPr/>
          </p:nvSpPr>
          <p:spPr bwMode="auto">
            <a:xfrm>
              <a:off x="9733211" y="933011"/>
              <a:ext cx="198462" cy="248487"/>
            </a:xfrm>
            <a:custGeom>
              <a:avLst/>
              <a:gdLst>
                <a:gd name="T0" fmla="*/ 150 w 242"/>
                <a:gd name="T1" fmla="*/ 92 h 303"/>
                <a:gd name="T2" fmla="*/ 150 w 242"/>
                <a:gd name="T3" fmla="*/ 90 h 303"/>
                <a:gd name="T4" fmla="*/ 150 w 242"/>
                <a:gd name="T5" fmla="*/ 90 h 303"/>
                <a:gd name="T6" fmla="*/ 148 w 242"/>
                <a:gd name="T7" fmla="*/ 73 h 303"/>
                <a:gd name="T8" fmla="*/ 144 w 242"/>
                <a:gd name="T9" fmla="*/ 55 h 303"/>
                <a:gd name="T10" fmla="*/ 135 w 242"/>
                <a:gd name="T11" fmla="*/ 40 h 303"/>
                <a:gd name="T12" fmla="*/ 125 w 242"/>
                <a:gd name="T13" fmla="*/ 27 h 303"/>
                <a:gd name="T14" fmla="*/ 112 w 242"/>
                <a:gd name="T15" fmla="*/ 15 h 303"/>
                <a:gd name="T16" fmla="*/ 96 w 242"/>
                <a:gd name="T17" fmla="*/ 7 h 303"/>
                <a:gd name="T18" fmla="*/ 79 w 242"/>
                <a:gd name="T19" fmla="*/ 2 h 303"/>
                <a:gd name="T20" fmla="*/ 60 w 242"/>
                <a:gd name="T21" fmla="*/ 0 h 303"/>
                <a:gd name="T22" fmla="*/ 60 w 242"/>
                <a:gd name="T23" fmla="*/ 0 h 303"/>
                <a:gd name="T24" fmla="*/ 47 w 242"/>
                <a:gd name="T25" fmla="*/ 2 h 303"/>
                <a:gd name="T26" fmla="*/ 33 w 242"/>
                <a:gd name="T27" fmla="*/ 4 h 303"/>
                <a:gd name="T28" fmla="*/ 20 w 242"/>
                <a:gd name="T29" fmla="*/ 9 h 303"/>
                <a:gd name="T30" fmla="*/ 8 w 242"/>
                <a:gd name="T31" fmla="*/ 17 h 303"/>
                <a:gd name="T32" fmla="*/ 8 w 242"/>
                <a:gd name="T33" fmla="*/ 17 h 303"/>
                <a:gd name="T34" fmla="*/ 0 w 242"/>
                <a:gd name="T35" fmla="*/ 7 h 303"/>
                <a:gd name="T36" fmla="*/ 0 w 242"/>
                <a:gd name="T37" fmla="*/ 303 h 303"/>
                <a:gd name="T38" fmla="*/ 137 w 242"/>
                <a:gd name="T39" fmla="*/ 303 h 303"/>
                <a:gd name="T40" fmla="*/ 137 w 242"/>
                <a:gd name="T41" fmla="*/ 303 h 303"/>
                <a:gd name="T42" fmla="*/ 158 w 242"/>
                <a:gd name="T43" fmla="*/ 299 h 303"/>
                <a:gd name="T44" fmla="*/ 177 w 242"/>
                <a:gd name="T45" fmla="*/ 293 h 303"/>
                <a:gd name="T46" fmla="*/ 194 w 242"/>
                <a:gd name="T47" fmla="*/ 284 h 303"/>
                <a:gd name="T48" fmla="*/ 212 w 242"/>
                <a:gd name="T49" fmla="*/ 270 h 303"/>
                <a:gd name="T50" fmla="*/ 223 w 242"/>
                <a:gd name="T51" fmla="*/ 255 h 303"/>
                <a:gd name="T52" fmla="*/ 233 w 242"/>
                <a:gd name="T53" fmla="*/ 238 h 303"/>
                <a:gd name="T54" fmla="*/ 240 w 242"/>
                <a:gd name="T55" fmla="*/ 219 h 303"/>
                <a:gd name="T56" fmla="*/ 242 w 242"/>
                <a:gd name="T57" fmla="*/ 196 h 303"/>
                <a:gd name="T58" fmla="*/ 242 w 242"/>
                <a:gd name="T59" fmla="*/ 196 h 303"/>
                <a:gd name="T60" fmla="*/ 240 w 242"/>
                <a:gd name="T61" fmla="*/ 176 h 303"/>
                <a:gd name="T62" fmla="*/ 235 w 242"/>
                <a:gd name="T63" fmla="*/ 159 h 303"/>
                <a:gd name="T64" fmla="*/ 227 w 242"/>
                <a:gd name="T65" fmla="*/ 142 h 303"/>
                <a:gd name="T66" fmla="*/ 216 w 242"/>
                <a:gd name="T67" fmla="*/ 126 h 303"/>
                <a:gd name="T68" fmla="*/ 202 w 242"/>
                <a:gd name="T69" fmla="*/ 113 h 303"/>
                <a:gd name="T70" fmla="*/ 187 w 242"/>
                <a:gd name="T71" fmla="*/ 103 h 303"/>
                <a:gd name="T72" fmla="*/ 169 w 242"/>
                <a:gd name="T73" fmla="*/ 96 h 303"/>
                <a:gd name="T74" fmla="*/ 150 w 242"/>
                <a:gd name="T75" fmla="*/ 92 h 303"/>
                <a:gd name="T76" fmla="*/ 150 w 242"/>
                <a:gd name="T77" fmla="*/ 9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2" h="303">
                  <a:moveTo>
                    <a:pt x="150" y="92"/>
                  </a:moveTo>
                  <a:lnTo>
                    <a:pt x="150" y="90"/>
                  </a:lnTo>
                  <a:lnTo>
                    <a:pt x="150" y="90"/>
                  </a:lnTo>
                  <a:lnTo>
                    <a:pt x="148" y="73"/>
                  </a:lnTo>
                  <a:lnTo>
                    <a:pt x="144" y="55"/>
                  </a:lnTo>
                  <a:lnTo>
                    <a:pt x="135" y="40"/>
                  </a:lnTo>
                  <a:lnTo>
                    <a:pt x="125" y="27"/>
                  </a:lnTo>
                  <a:lnTo>
                    <a:pt x="112" y="15"/>
                  </a:lnTo>
                  <a:lnTo>
                    <a:pt x="96" y="7"/>
                  </a:lnTo>
                  <a:lnTo>
                    <a:pt x="79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7" y="2"/>
                  </a:lnTo>
                  <a:lnTo>
                    <a:pt x="33" y="4"/>
                  </a:lnTo>
                  <a:lnTo>
                    <a:pt x="20" y="9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0" y="7"/>
                  </a:lnTo>
                  <a:lnTo>
                    <a:pt x="0" y="303"/>
                  </a:lnTo>
                  <a:lnTo>
                    <a:pt x="137" y="303"/>
                  </a:lnTo>
                  <a:lnTo>
                    <a:pt x="137" y="303"/>
                  </a:lnTo>
                  <a:lnTo>
                    <a:pt x="158" y="299"/>
                  </a:lnTo>
                  <a:lnTo>
                    <a:pt x="177" y="293"/>
                  </a:lnTo>
                  <a:lnTo>
                    <a:pt x="194" y="284"/>
                  </a:lnTo>
                  <a:lnTo>
                    <a:pt x="212" y="270"/>
                  </a:lnTo>
                  <a:lnTo>
                    <a:pt x="223" y="255"/>
                  </a:lnTo>
                  <a:lnTo>
                    <a:pt x="233" y="238"/>
                  </a:lnTo>
                  <a:lnTo>
                    <a:pt x="240" y="219"/>
                  </a:lnTo>
                  <a:lnTo>
                    <a:pt x="242" y="196"/>
                  </a:lnTo>
                  <a:lnTo>
                    <a:pt x="242" y="196"/>
                  </a:lnTo>
                  <a:lnTo>
                    <a:pt x="240" y="176"/>
                  </a:lnTo>
                  <a:lnTo>
                    <a:pt x="235" y="159"/>
                  </a:lnTo>
                  <a:lnTo>
                    <a:pt x="227" y="142"/>
                  </a:lnTo>
                  <a:lnTo>
                    <a:pt x="216" y="126"/>
                  </a:lnTo>
                  <a:lnTo>
                    <a:pt x="202" y="113"/>
                  </a:lnTo>
                  <a:lnTo>
                    <a:pt x="187" y="103"/>
                  </a:lnTo>
                  <a:lnTo>
                    <a:pt x="169" y="96"/>
                  </a:lnTo>
                  <a:lnTo>
                    <a:pt x="150" y="92"/>
                  </a:lnTo>
                  <a:lnTo>
                    <a:pt x="150" y="92"/>
                  </a:lnTo>
                  <a:close/>
                </a:path>
              </a:pathLst>
            </a:custGeom>
            <a:solidFill>
              <a:srgbClr val="BBE6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12" name="组合 311"/>
          <p:cNvGrpSpPr/>
          <p:nvPr/>
        </p:nvGrpSpPr>
        <p:grpSpPr>
          <a:xfrm>
            <a:off x="9480159" y="1227993"/>
            <a:ext cx="2141258" cy="1588516"/>
            <a:chOff x="6958023" y="1198720"/>
            <a:chExt cx="2141258" cy="1588516"/>
          </a:xfrm>
        </p:grpSpPr>
        <p:sp>
          <p:nvSpPr>
            <p:cNvPr id="18" name="Freeform 14"/>
            <p:cNvSpPr/>
            <p:nvPr/>
          </p:nvSpPr>
          <p:spPr bwMode="auto">
            <a:xfrm>
              <a:off x="7263097" y="1258587"/>
              <a:ext cx="679856" cy="609327"/>
            </a:xfrm>
            <a:custGeom>
              <a:avLst/>
              <a:gdLst>
                <a:gd name="T0" fmla="*/ 829 w 829"/>
                <a:gd name="T1" fmla="*/ 0 h 743"/>
                <a:gd name="T2" fmla="*/ 808 w 829"/>
                <a:gd name="T3" fmla="*/ 0 h 743"/>
                <a:gd name="T4" fmla="*/ 808 w 829"/>
                <a:gd name="T5" fmla="*/ 100 h 743"/>
                <a:gd name="T6" fmla="*/ 726 w 829"/>
                <a:gd name="T7" fmla="*/ 100 h 743"/>
                <a:gd name="T8" fmla="*/ 726 w 829"/>
                <a:gd name="T9" fmla="*/ 380 h 743"/>
                <a:gd name="T10" fmla="*/ 636 w 829"/>
                <a:gd name="T11" fmla="*/ 380 h 743"/>
                <a:gd name="T12" fmla="*/ 636 w 829"/>
                <a:gd name="T13" fmla="*/ 278 h 743"/>
                <a:gd name="T14" fmla="*/ 536 w 829"/>
                <a:gd name="T15" fmla="*/ 275 h 743"/>
                <a:gd name="T16" fmla="*/ 536 w 829"/>
                <a:gd name="T17" fmla="*/ 207 h 743"/>
                <a:gd name="T18" fmla="*/ 434 w 829"/>
                <a:gd name="T19" fmla="*/ 202 h 743"/>
                <a:gd name="T20" fmla="*/ 434 w 829"/>
                <a:gd name="T21" fmla="*/ 123 h 743"/>
                <a:gd name="T22" fmla="*/ 0 w 829"/>
                <a:gd name="T23" fmla="*/ 127 h 743"/>
                <a:gd name="T24" fmla="*/ 242 w 829"/>
                <a:gd name="T25" fmla="*/ 129 h 743"/>
                <a:gd name="T26" fmla="*/ 242 w 829"/>
                <a:gd name="T27" fmla="*/ 196 h 743"/>
                <a:gd name="T28" fmla="*/ 338 w 829"/>
                <a:gd name="T29" fmla="*/ 207 h 743"/>
                <a:gd name="T30" fmla="*/ 338 w 829"/>
                <a:gd name="T31" fmla="*/ 269 h 743"/>
                <a:gd name="T32" fmla="*/ 444 w 829"/>
                <a:gd name="T33" fmla="*/ 263 h 743"/>
                <a:gd name="T34" fmla="*/ 444 w 829"/>
                <a:gd name="T35" fmla="*/ 380 h 743"/>
                <a:gd name="T36" fmla="*/ 566 w 829"/>
                <a:gd name="T37" fmla="*/ 386 h 743"/>
                <a:gd name="T38" fmla="*/ 561 w 829"/>
                <a:gd name="T39" fmla="*/ 743 h 743"/>
                <a:gd name="T40" fmla="*/ 818 w 829"/>
                <a:gd name="T41" fmla="*/ 743 h 743"/>
                <a:gd name="T42" fmla="*/ 829 w 829"/>
                <a:gd name="T43" fmla="*/ 0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29" h="743">
                  <a:moveTo>
                    <a:pt x="829" y="0"/>
                  </a:moveTo>
                  <a:lnTo>
                    <a:pt x="808" y="0"/>
                  </a:lnTo>
                  <a:lnTo>
                    <a:pt x="808" y="100"/>
                  </a:lnTo>
                  <a:lnTo>
                    <a:pt x="726" y="100"/>
                  </a:lnTo>
                  <a:lnTo>
                    <a:pt x="726" y="380"/>
                  </a:lnTo>
                  <a:lnTo>
                    <a:pt x="636" y="380"/>
                  </a:lnTo>
                  <a:lnTo>
                    <a:pt x="636" y="278"/>
                  </a:lnTo>
                  <a:lnTo>
                    <a:pt x="536" y="275"/>
                  </a:lnTo>
                  <a:lnTo>
                    <a:pt x="536" y="207"/>
                  </a:lnTo>
                  <a:lnTo>
                    <a:pt x="434" y="202"/>
                  </a:lnTo>
                  <a:lnTo>
                    <a:pt x="434" y="123"/>
                  </a:lnTo>
                  <a:lnTo>
                    <a:pt x="0" y="127"/>
                  </a:lnTo>
                  <a:lnTo>
                    <a:pt x="242" y="129"/>
                  </a:lnTo>
                  <a:lnTo>
                    <a:pt x="242" y="196"/>
                  </a:lnTo>
                  <a:lnTo>
                    <a:pt x="338" y="207"/>
                  </a:lnTo>
                  <a:lnTo>
                    <a:pt x="338" y="269"/>
                  </a:lnTo>
                  <a:lnTo>
                    <a:pt x="444" y="263"/>
                  </a:lnTo>
                  <a:lnTo>
                    <a:pt x="444" y="380"/>
                  </a:lnTo>
                  <a:lnTo>
                    <a:pt x="566" y="386"/>
                  </a:lnTo>
                  <a:lnTo>
                    <a:pt x="561" y="743"/>
                  </a:lnTo>
                  <a:lnTo>
                    <a:pt x="818" y="743"/>
                  </a:lnTo>
                  <a:lnTo>
                    <a:pt x="8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5"/>
            <p:cNvSpPr/>
            <p:nvPr/>
          </p:nvSpPr>
          <p:spPr bwMode="auto">
            <a:xfrm>
              <a:off x="8394002" y="1251206"/>
              <a:ext cx="212404" cy="616708"/>
            </a:xfrm>
            <a:custGeom>
              <a:avLst/>
              <a:gdLst>
                <a:gd name="T0" fmla="*/ 0 w 259"/>
                <a:gd name="T1" fmla="*/ 0 h 752"/>
                <a:gd name="T2" fmla="*/ 0 w 259"/>
                <a:gd name="T3" fmla="*/ 752 h 752"/>
                <a:gd name="T4" fmla="*/ 78 w 259"/>
                <a:gd name="T5" fmla="*/ 752 h 752"/>
                <a:gd name="T6" fmla="*/ 78 w 259"/>
                <a:gd name="T7" fmla="*/ 120 h 752"/>
                <a:gd name="T8" fmla="*/ 161 w 259"/>
                <a:gd name="T9" fmla="*/ 120 h 752"/>
                <a:gd name="T10" fmla="*/ 161 w 259"/>
                <a:gd name="T11" fmla="*/ 120 h 752"/>
                <a:gd name="T12" fmla="*/ 167 w 259"/>
                <a:gd name="T13" fmla="*/ 113 h 752"/>
                <a:gd name="T14" fmla="*/ 184 w 259"/>
                <a:gd name="T15" fmla="*/ 92 h 752"/>
                <a:gd name="T16" fmla="*/ 197 w 259"/>
                <a:gd name="T17" fmla="*/ 76 h 752"/>
                <a:gd name="T18" fmla="*/ 213 w 259"/>
                <a:gd name="T19" fmla="*/ 61 h 752"/>
                <a:gd name="T20" fmla="*/ 234 w 259"/>
                <a:gd name="T21" fmla="*/ 46 h 752"/>
                <a:gd name="T22" fmla="*/ 259 w 259"/>
                <a:gd name="T23" fmla="*/ 30 h 752"/>
                <a:gd name="T24" fmla="*/ 259 w 259"/>
                <a:gd name="T25" fmla="*/ 9 h 752"/>
                <a:gd name="T26" fmla="*/ 0 w 259"/>
                <a:gd name="T27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9" h="752">
                  <a:moveTo>
                    <a:pt x="0" y="0"/>
                  </a:moveTo>
                  <a:lnTo>
                    <a:pt x="0" y="752"/>
                  </a:lnTo>
                  <a:lnTo>
                    <a:pt x="78" y="752"/>
                  </a:lnTo>
                  <a:lnTo>
                    <a:pt x="78" y="120"/>
                  </a:lnTo>
                  <a:lnTo>
                    <a:pt x="161" y="120"/>
                  </a:lnTo>
                  <a:lnTo>
                    <a:pt x="161" y="120"/>
                  </a:lnTo>
                  <a:lnTo>
                    <a:pt x="167" y="113"/>
                  </a:lnTo>
                  <a:lnTo>
                    <a:pt x="184" y="92"/>
                  </a:lnTo>
                  <a:lnTo>
                    <a:pt x="197" y="76"/>
                  </a:lnTo>
                  <a:lnTo>
                    <a:pt x="213" y="61"/>
                  </a:lnTo>
                  <a:lnTo>
                    <a:pt x="234" y="46"/>
                  </a:lnTo>
                  <a:lnTo>
                    <a:pt x="259" y="30"/>
                  </a:lnTo>
                  <a:lnTo>
                    <a:pt x="259" y="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504"/>
            <p:cNvSpPr/>
            <p:nvPr/>
          </p:nvSpPr>
          <p:spPr bwMode="auto">
            <a:xfrm>
              <a:off x="6958023" y="1198720"/>
              <a:ext cx="2141258" cy="1588516"/>
            </a:xfrm>
            <a:custGeom>
              <a:avLst/>
              <a:gdLst>
                <a:gd name="T0" fmla="*/ 0 w 2611"/>
                <a:gd name="T1" fmla="*/ 1937 h 1937"/>
                <a:gd name="T2" fmla="*/ 0 w 2611"/>
                <a:gd name="T3" fmla="*/ 542 h 1937"/>
                <a:gd name="T4" fmla="*/ 1294 w 2611"/>
                <a:gd name="T5" fmla="*/ 0 h 1937"/>
                <a:gd name="T6" fmla="*/ 2611 w 2611"/>
                <a:gd name="T7" fmla="*/ 542 h 1937"/>
                <a:gd name="T8" fmla="*/ 2611 w 2611"/>
                <a:gd name="T9" fmla="*/ 1937 h 1937"/>
                <a:gd name="T10" fmla="*/ 0 w 2611"/>
                <a:gd name="T11" fmla="*/ 1937 h 1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11" h="1937">
                  <a:moveTo>
                    <a:pt x="0" y="1937"/>
                  </a:moveTo>
                  <a:lnTo>
                    <a:pt x="0" y="542"/>
                  </a:lnTo>
                  <a:lnTo>
                    <a:pt x="1294" y="0"/>
                  </a:lnTo>
                  <a:lnTo>
                    <a:pt x="2611" y="542"/>
                  </a:lnTo>
                  <a:lnTo>
                    <a:pt x="2611" y="1937"/>
                  </a:lnTo>
                  <a:lnTo>
                    <a:pt x="0" y="1937"/>
                  </a:lnTo>
                  <a:close/>
                </a:path>
              </a:pathLst>
            </a:custGeom>
            <a:solidFill>
              <a:srgbClr val="8C664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505"/>
            <p:cNvSpPr/>
            <p:nvPr/>
          </p:nvSpPr>
          <p:spPr bwMode="auto">
            <a:xfrm>
              <a:off x="6958023" y="1198720"/>
              <a:ext cx="2141258" cy="513377"/>
            </a:xfrm>
            <a:custGeom>
              <a:avLst/>
              <a:gdLst>
                <a:gd name="T0" fmla="*/ 0 w 2611"/>
                <a:gd name="T1" fmla="*/ 626 h 626"/>
                <a:gd name="T2" fmla="*/ 71 w 2611"/>
                <a:gd name="T3" fmla="*/ 626 h 626"/>
                <a:gd name="T4" fmla="*/ 1305 w 2611"/>
                <a:gd name="T5" fmla="*/ 94 h 626"/>
                <a:gd name="T6" fmla="*/ 2534 w 2611"/>
                <a:gd name="T7" fmla="*/ 626 h 626"/>
                <a:gd name="T8" fmla="*/ 2611 w 2611"/>
                <a:gd name="T9" fmla="*/ 626 h 626"/>
                <a:gd name="T10" fmla="*/ 2611 w 2611"/>
                <a:gd name="T11" fmla="*/ 542 h 626"/>
                <a:gd name="T12" fmla="*/ 1294 w 2611"/>
                <a:gd name="T13" fmla="*/ 0 h 626"/>
                <a:gd name="T14" fmla="*/ 0 w 2611"/>
                <a:gd name="T15" fmla="*/ 542 h 626"/>
                <a:gd name="T16" fmla="*/ 0 w 2611"/>
                <a:gd name="T17" fmla="*/ 626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11" h="626">
                  <a:moveTo>
                    <a:pt x="0" y="626"/>
                  </a:moveTo>
                  <a:lnTo>
                    <a:pt x="71" y="626"/>
                  </a:lnTo>
                  <a:lnTo>
                    <a:pt x="1305" y="94"/>
                  </a:lnTo>
                  <a:lnTo>
                    <a:pt x="2534" y="626"/>
                  </a:lnTo>
                  <a:lnTo>
                    <a:pt x="2611" y="626"/>
                  </a:lnTo>
                  <a:lnTo>
                    <a:pt x="2611" y="542"/>
                  </a:lnTo>
                  <a:lnTo>
                    <a:pt x="1294" y="0"/>
                  </a:lnTo>
                  <a:lnTo>
                    <a:pt x="0" y="542"/>
                  </a:lnTo>
                  <a:lnTo>
                    <a:pt x="0" y="626"/>
                  </a:lnTo>
                  <a:close/>
                </a:path>
              </a:pathLst>
            </a:custGeom>
            <a:solidFill>
              <a:srgbClr val="AA5B4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Rectangle 507"/>
            <p:cNvSpPr>
              <a:spLocks noChangeArrowheads="1"/>
            </p:cNvSpPr>
            <p:nvPr/>
          </p:nvSpPr>
          <p:spPr bwMode="auto">
            <a:xfrm>
              <a:off x="7341825" y="1549309"/>
              <a:ext cx="1364221" cy="302196"/>
            </a:xfrm>
            <a:prstGeom prst="rect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26" name="Rectangle 508"/>
            <p:cNvSpPr>
              <a:spLocks noChangeArrowheads="1"/>
            </p:cNvSpPr>
            <p:nvPr/>
          </p:nvSpPr>
          <p:spPr bwMode="auto">
            <a:xfrm>
              <a:off x="7454998" y="1972066"/>
              <a:ext cx="1151408" cy="743002"/>
            </a:xfrm>
            <a:prstGeom prst="rect">
              <a:avLst/>
            </a:prstGeom>
            <a:solidFill>
              <a:srgbClr val="A255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27" name="Rectangle 509"/>
            <p:cNvSpPr>
              <a:spLocks noChangeArrowheads="1"/>
            </p:cNvSpPr>
            <p:nvPr/>
          </p:nvSpPr>
          <p:spPr bwMode="auto">
            <a:xfrm>
              <a:off x="7489442" y="1972066"/>
              <a:ext cx="1079240" cy="724140"/>
            </a:xfrm>
            <a:prstGeom prst="rect">
              <a:avLst/>
            </a:prstGeom>
            <a:solidFill>
              <a:srgbClr val="061D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510"/>
            <p:cNvSpPr>
              <a:spLocks noChangeArrowheads="1"/>
            </p:cNvSpPr>
            <p:nvPr/>
          </p:nvSpPr>
          <p:spPr bwMode="auto">
            <a:xfrm>
              <a:off x="7489442" y="1987648"/>
              <a:ext cx="1079240" cy="167299"/>
            </a:xfrm>
            <a:prstGeom prst="rect">
              <a:avLst/>
            </a:prstGeom>
            <a:solidFill>
              <a:srgbClr val="F2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511"/>
            <p:cNvSpPr>
              <a:spLocks noChangeArrowheads="1"/>
            </p:cNvSpPr>
            <p:nvPr/>
          </p:nvSpPr>
          <p:spPr bwMode="auto">
            <a:xfrm>
              <a:off x="7432856" y="1908919"/>
              <a:ext cx="1195693" cy="78729"/>
            </a:xfrm>
            <a:prstGeom prst="rect">
              <a:avLst/>
            </a:prstGeom>
            <a:solidFill>
              <a:srgbClr val="FF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512"/>
            <p:cNvSpPr>
              <a:spLocks noChangeArrowheads="1"/>
            </p:cNvSpPr>
            <p:nvPr/>
          </p:nvSpPr>
          <p:spPr bwMode="auto">
            <a:xfrm>
              <a:off x="7549309" y="2110661"/>
              <a:ext cx="449410" cy="17222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513"/>
            <p:cNvSpPr>
              <a:spLocks noChangeArrowheads="1"/>
            </p:cNvSpPr>
            <p:nvPr/>
          </p:nvSpPr>
          <p:spPr bwMode="auto">
            <a:xfrm>
              <a:off x="7549309" y="2086879"/>
              <a:ext cx="449410" cy="18862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Rectangle 514"/>
            <p:cNvSpPr>
              <a:spLocks noChangeArrowheads="1"/>
            </p:cNvSpPr>
            <p:nvPr/>
          </p:nvSpPr>
          <p:spPr bwMode="auto">
            <a:xfrm>
              <a:off x="7549309" y="2058176"/>
              <a:ext cx="449410" cy="18862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515"/>
            <p:cNvSpPr>
              <a:spLocks noChangeArrowheads="1"/>
            </p:cNvSpPr>
            <p:nvPr/>
          </p:nvSpPr>
          <p:spPr bwMode="auto">
            <a:xfrm>
              <a:off x="7549309" y="2036853"/>
              <a:ext cx="449410" cy="17222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516"/>
            <p:cNvSpPr>
              <a:spLocks noChangeArrowheads="1"/>
            </p:cNvSpPr>
            <p:nvPr/>
          </p:nvSpPr>
          <p:spPr bwMode="auto">
            <a:xfrm>
              <a:off x="7549309" y="2013070"/>
              <a:ext cx="449410" cy="17222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Rectangle 517"/>
            <p:cNvSpPr>
              <a:spLocks noChangeArrowheads="1"/>
            </p:cNvSpPr>
            <p:nvPr/>
          </p:nvSpPr>
          <p:spPr bwMode="auto">
            <a:xfrm>
              <a:off x="7549309" y="1987648"/>
              <a:ext cx="449410" cy="17222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518"/>
            <p:cNvSpPr>
              <a:spLocks noChangeArrowheads="1"/>
            </p:cNvSpPr>
            <p:nvPr/>
          </p:nvSpPr>
          <p:spPr bwMode="auto">
            <a:xfrm>
              <a:off x="8062686" y="2110661"/>
              <a:ext cx="449410" cy="17222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Rectangle 519"/>
            <p:cNvSpPr>
              <a:spLocks noChangeArrowheads="1"/>
            </p:cNvSpPr>
            <p:nvPr/>
          </p:nvSpPr>
          <p:spPr bwMode="auto">
            <a:xfrm>
              <a:off x="8062686" y="2086879"/>
              <a:ext cx="449410" cy="18862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520"/>
            <p:cNvSpPr>
              <a:spLocks noChangeArrowheads="1"/>
            </p:cNvSpPr>
            <p:nvPr/>
          </p:nvSpPr>
          <p:spPr bwMode="auto">
            <a:xfrm>
              <a:off x="8062686" y="2058176"/>
              <a:ext cx="449410" cy="18862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Rectangle 521"/>
            <p:cNvSpPr>
              <a:spLocks noChangeArrowheads="1"/>
            </p:cNvSpPr>
            <p:nvPr/>
          </p:nvSpPr>
          <p:spPr bwMode="auto">
            <a:xfrm>
              <a:off x="8062686" y="2036853"/>
              <a:ext cx="449410" cy="17222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Rectangle 522"/>
            <p:cNvSpPr>
              <a:spLocks noChangeArrowheads="1"/>
            </p:cNvSpPr>
            <p:nvPr/>
          </p:nvSpPr>
          <p:spPr bwMode="auto">
            <a:xfrm>
              <a:off x="8062686" y="2013070"/>
              <a:ext cx="449410" cy="17222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Rectangle 523"/>
            <p:cNvSpPr>
              <a:spLocks noChangeArrowheads="1"/>
            </p:cNvSpPr>
            <p:nvPr/>
          </p:nvSpPr>
          <p:spPr bwMode="auto">
            <a:xfrm>
              <a:off x="8062686" y="1987648"/>
              <a:ext cx="449410" cy="17222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Rectangle 524"/>
            <p:cNvSpPr>
              <a:spLocks noChangeArrowheads="1"/>
            </p:cNvSpPr>
            <p:nvPr/>
          </p:nvSpPr>
          <p:spPr bwMode="auto">
            <a:xfrm>
              <a:off x="7499283" y="2263198"/>
              <a:ext cx="173039" cy="126294"/>
            </a:xfrm>
            <a:prstGeom prst="rect">
              <a:avLst/>
            </a:prstGeom>
            <a:solidFill>
              <a:srgbClr val="847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Rectangle 525"/>
            <p:cNvSpPr>
              <a:spLocks noChangeArrowheads="1"/>
            </p:cNvSpPr>
            <p:nvPr/>
          </p:nvSpPr>
          <p:spPr bwMode="auto">
            <a:xfrm>
              <a:off x="7494362" y="2237775"/>
              <a:ext cx="184521" cy="25423"/>
            </a:xfrm>
            <a:prstGeom prst="rect">
              <a:avLst/>
            </a:prstGeom>
            <a:solidFill>
              <a:srgbClr val="C9B4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526"/>
            <p:cNvSpPr>
              <a:spLocks noChangeArrowheads="1"/>
            </p:cNvSpPr>
            <p:nvPr/>
          </p:nvSpPr>
          <p:spPr bwMode="auto">
            <a:xfrm>
              <a:off x="7696105" y="2263198"/>
              <a:ext cx="173039" cy="126294"/>
            </a:xfrm>
            <a:prstGeom prst="rect">
              <a:avLst/>
            </a:prstGeom>
            <a:solidFill>
              <a:srgbClr val="847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Rectangle 527"/>
            <p:cNvSpPr>
              <a:spLocks noChangeArrowheads="1"/>
            </p:cNvSpPr>
            <p:nvPr/>
          </p:nvSpPr>
          <p:spPr bwMode="auto">
            <a:xfrm>
              <a:off x="7691184" y="2237775"/>
              <a:ext cx="182881" cy="25423"/>
            </a:xfrm>
            <a:prstGeom prst="rect">
              <a:avLst/>
            </a:prstGeom>
            <a:solidFill>
              <a:srgbClr val="C9B4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Rectangle 528"/>
            <p:cNvSpPr>
              <a:spLocks noChangeArrowheads="1"/>
            </p:cNvSpPr>
            <p:nvPr/>
          </p:nvSpPr>
          <p:spPr bwMode="auto">
            <a:xfrm>
              <a:off x="7499283" y="2412455"/>
              <a:ext cx="173039" cy="126294"/>
            </a:xfrm>
            <a:prstGeom prst="rect">
              <a:avLst/>
            </a:prstGeom>
            <a:solidFill>
              <a:srgbClr val="847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Rectangle 529"/>
            <p:cNvSpPr>
              <a:spLocks noChangeArrowheads="1"/>
            </p:cNvSpPr>
            <p:nvPr/>
          </p:nvSpPr>
          <p:spPr bwMode="auto">
            <a:xfrm>
              <a:off x="7494362" y="2389492"/>
              <a:ext cx="184521" cy="22963"/>
            </a:xfrm>
            <a:prstGeom prst="rect">
              <a:avLst/>
            </a:prstGeom>
            <a:solidFill>
              <a:srgbClr val="C9B4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Rectangle 530"/>
            <p:cNvSpPr>
              <a:spLocks noChangeArrowheads="1"/>
            </p:cNvSpPr>
            <p:nvPr/>
          </p:nvSpPr>
          <p:spPr bwMode="auto">
            <a:xfrm>
              <a:off x="7696105" y="2412455"/>
              <a:ext cx="173039" cy="126294"/>
            </a:xfrm>
            <a:prstGeom prst="rect">
              <a:avLst/>
            </a:prstGeom>
            <a:solidFill>
              <a:srgbClr val="847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531"/>
            <p:cNvSpPr>
              <a:spLocks noChangeArrowheads="1"/>
            </p:cNvSpPr>
            <p:nvPr/>
          </p:nvSpPr>
          <p:spPr bwMode="auto">
            <a:xfrm>
              <a:off x="7691184" y="2389492"/>
              <a:ext cx="182881" cy="22963"/>
            </a:xfrm>
            <a:prstGeom prst="rect">
              <a:avLst/>
            </a:prstGeom>
            <a:solidFill>
              <a:srgbClr val="C9B4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532"/>
            <p:cNvSpPr>
              <a:spLocks noChangeArrowheads="1"/>
            </p:cNvSpPr>
            <p:nvPr/>
          </p:nvSpPr>
          <p:spPr bwMode="auto">
            <a:xfrm>
              <a:off x="7499283" y="2564171"/>
              <a:ext cx="173039" cy="125474"/>
            </a:xfrm>
            <a:prstGeom prst="rect">
              <a:avLst/>
            </a:prstGeom>
            <a:solidFill>
              <a:srgbClr val="847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533"/>
            <p:cNvSpPr>
              <a:spLocks noChangeArrowheads="1"/>
            </p:cNvSpPr>
            <p:nvPr/>
          </p:nvSpPr>
          <p:spPr bwMode="auto">
            <a:xfrm>
              <a:off x="7494362" y="2538749"/>
              <a:ext cx="184521" cy="25423"/>
            </a:xfrm>
            <a:prstGeom prst="rect">
              <a:avLst/>
            </a:prstGeom>
            <a:solidFill>
              <a:srgbClr val="C9B4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Rectangle 534"/>
            <p:cNvSpPr>
              <a:spLocks noChangeArrowheads="1"/>
            </p:cNvSpPr>
            <p:nvPr/>
          </p:nvSpPr>
          <p:spPr bwMode="auto">
            <a:xfrm>
              <a:off x="7696105" y="2564171"/>
              <a:ext cx="173039" cy="125474"/>
            </a:xfrm>
            <a:prstGeom prst="rect">
              <a:avLst/>
            </a:prstGeom>
            <a:solidFill>
              <a:srgbClr val="847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535"/>
            <p:cNvSpPr>
              <a:spLocks noChangeArrowheads="1"/>
            </p:cNvSpPr>
            <p:nvPr/>
          </p:nvSpPr>
          <p:spPr bwMode="auto">
            <a:xfrm>
              <a:off x="7691184" y="2538749"/>
              <a:ext cx="182881" cy="25423"/>
            </a:xfrm>
            <a:prstGeom prst="rect">
              <a:avLst/>
            </a:prstGeom>
            <a:solidFill>
              <a:srgbClr val="C9B4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536"/>
            <p:cNvSpPr>
              <a:spLocks noChangeArrowheads="1"/>
            </p:cNvSpPr>
            <p:nvPr/>
          </p:nvSpPr>
          <p:spPr bwMode="auto">
            <a:xfrm>
              <a:off x="8193900" y="2412455"/>
              <a:ext cx="173039" cy="126294"/>
            </a:xfrm>
            <a:prstGeom prst="rect">
              <a:avLst/>
            </a:prstGeom>
            <a:solidFill>
              <a:srgbClr val="847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537"/>
            <p:cNvSpPr>
              <a:spLocks noChangeArrowheads="1"/>
            </p:cNvSpPr>
            <p:nvPr/>
          </p:nvSpPr>
          <p:spPr bwMode="auto">
            <a:xfrm>
              <a:off x="8188980" y="2389492"/>
              <a:ext cx="184521" cy="22963"/>
            </a:xfrm>
            <a:prstGeom prst="rect">
              <a:avLst/>
            </a:prstGeom>
            <a:solidFill>
              <a:srgbClr val="C9B4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Rectangle 538"/>
            <p:cNvSpPr>
              <a:spLocks noChangeArrowheads="1"/>
            </p:cNvSpPr>
            <p:nvPr/>
          </p:nvSpPr>
          <p:spPr bwMode="auto">
            <a:xfrm>
              <a:off x="8390722" y="2412455"/>
              <a:ext cx="173039" cy="126294"/>
            </a:xfrm>
            <a:prstGeom prst="rect">
              <a:avLst/>
            </a:prstGeom>
            <a:solidFill>
              <a:srgbClr val="847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Rectangle 539"/>
            <p:cNvSpPr>
              <a:spLocks noChangeArrowheads="1"/>
            </p:cNvSpPr>
            <p:nvPr/>
          </p:nvSpPr>
          <p:spPr bwMode="auto">
            <a:xfrm>
              <a:off x="8385801" y="2389492"/>
              <a:ext cx="182881" cy="22963"/>
            </a:xfrm>
            <a:prstGeom prst="rect">
              <a:avLst/>
            </a:prstGeom>
            <a:solidFill>
              <a:srgbClr val="C9B4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Rectangle 540"/>
            <p:cNvSpPr>
              <a:spLocks noChangeArrowheads="1"/>
            </p:cNvSpPr>
            <p:nvPr/>
          </p:nvSpPr>
          <p:spPr bwMode="auto">
            <a:xfrm>
              <a:off x="8193900" y="2564171"/>
              <a:ext cx="173039" cy="125474"/>
            </a:xfrm>
            <a:prstGeom prst="rect">
              <a:avLst/>
            </a:prstGeom>
            <a:solidFill>
              <a:srgbClr val="847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Rectangle 541"/>
            <p:cNvSpPr>
              <a:spLocks noChangeArrowheads="1"/>
            </p:cNvSpPr>
            <p:nvPr/>
          </p:nvSpPr>
          <p:spPr bwMode="auto">
            <a:xfrm>
              <a:off x="8188980" y="2538749"/>
              <a:ext cx="184521" cy="25423"/>
            </a:xfrm>
            <a:prstGeom prst="rect">
              <a:avLst/>
            </a:prstGeom>
            <a:solidFill>
              <a:srgbClr val="C9B4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Rectangle 542"/>
            <p:cNvSpPr>
              <a:spLocks noChangeArrowheads="1"/>
            </p:cNvSpPr>
            <p:nvPr/>
          </p:nvSpPr>
          <p:spPr bwMode="auto">
            <a:xfrm>
              <a:off x="8390722" y="2564171"/>
              <a:ext cx="173039" cy="125474"/>
            </a:xfrm>
            <a:prstGeom prst="rect">
              <a:avLst/>
            </a:prstGeom>
            <a:solidFill>
              <a:srgbClr val="847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Rectangle 543"/>
            <p:cNvSpPr>
              <a:spLocks noChangeArrowheads="1"/>
            </p:cNvSpPr>
            <p:nvPr/>
          </p:nvSpPr>
          <p:spPr bwMode="auto">
            <a:xfrm>
              <a:off x="8385801" y="2538749"/>
              <a:ext cx="182881" cy="25423"/>
            </a:xfrm>
            <a:prstGeom prst="rect">
              <a:avLst/>
            </a:prstGeom>
            <a:solidFill>
              <a:srgbClr val="C9B4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561"/>
            <p:cNvSpPr>
              <a:spLocks noEditPoints="1"/>
            </p:cNvSpPr>
            <p:nvPr/>
          </p:nvSpPr>
          <p:spPr bwMode="auto">
            <a:xfrm>
              <a:off x="7910149" y="2450179"/>
              <a:ext cx="296053" cy="246027"/>
            </a:xfrm>
            <a:custGeom>
              <a:avLst/>
              <a:gdLst>
                <a:gd name="T0" fmla="*/ 85 w 361"/>
                <a:gd name="T1" fmla="*/ 0 h 300"/>
                <a:gd name="T2" fmla="*/ 69 w 361"/>
                <a:gd name="T3" fmla="*/ 2 h 300"/>
                <a:gd name="T4" fmla="*/ 39 w 361"/>
                <a:gd name="T5" fmla="*/ 16 h 300"/>
                <a:gd name="T6" fmla="*/ 15 w 361"/>
                <a:gd name="T7" fmla="*/ 39 h 300"/>
                <a:gd name="T8" fmla="*/ 2 w 361"/>
                <a:gd name="T9" fmla="*/ 68 h 300"/>
                <a:gd name="T10" fmla="*/ 0 w 361"/>
                <a:gd name="T11" fmla="*/ 215 h 300"/>
                <a:gd name="T12" fmla="*/ 2 w 361"/>
                <a:gd name="T13" fmla="*/ 233 h 300"/>
                <a:gd name="T14" fmla="*/ 15 w 361"/>
                <a:gd name="T15" fmla="*/ 262 h 300"/>
                <a:gd name="T16" fmla="*/ 39 w 361"/>
                <a:gd name="T17" fmla="*/ 285 h 300"/>
                <a:gd name="T18" fmla="*/ 69 w 361"/>
                <a:gd name="T19" fmla="*/ 298 h 300"/>
                <a:gd name="T20" fmla="*/ 277 w 361"/>
                <a:gd name="T21" fmla="*/ 300 h 300"/>
                <a:gd name="T22" fmla="*/ 292 w 361"/>
                <a:gd name="T23" fmla="*/ 298 h 300"/>
                <a:gd name="T24" fmla="*/ 323 w 361"/>
                <a:gd name="T25" fmla="*/ 285 h 300"/>
                <a:gd name="T26" fmla="*/ 346 w 361"/>
                <a:gd name="T27" fmla="*/ 262 h 300"/>
                <a:gd name="T28" fmla="*/ 359 w 361"/>
                <a:gd name="T29" fmla="*/ 233 h 300"/>
                <a:gd name="T30" fmla="*/ 361 w 361"/>
                <a:gd name="T31" fmla="*/ 85 h 300"/>
                <a:gd name="T32" fmla="*/ 359 w 361"/>
                <a:gd name="T33" fmla="*/ 68 h 300"/>
                <a:gd name="T34" fmla="*/ 346 w 361"/>
                <a:gd name="T35" fmla="*/ 39 h 300"/>
                <a:gd name="T36" fmla="*/ 323 w 361"/>
                <a:gd name="T37" fmla="*/ 16 h 300"/>
                <a:gd name="T38" fmla="*/ 292 w 361"/>
                <a:gd name="T39" fmla="*/ 2 h 300"/>
                <a:gd name="T40" fmla="*/ 277 w 361"/>
                <a:gd name="T41" fmla="*/ 0 h 300"/>
                <a:gd name="T42" fmla="*/ 330 w 361"/>
                <a:gd name="T43" fmla="*/ 215 h 300"/>
                <a:gd name="T44" fmla="*/ 325 w 361"/>
                <a:gd name="T45" fmla="*/ 237 h 300"/>
                <a:gd name="T46" fmla="*/ 313 w 361"/>
                <a:gd name="T47" fmla="*/ 254 h 300"/>
                <a:gd name="T48" fmla="*/ 296 w 361"/>
                <a:gd name="T49" fmla="*/ 265 h 300"/>
                <a:gd name="T50" fmla="*/ 277 w 361"/>
                <a:gd name="T51" fmla="*/ 269 h 300"/>
                <a:gd name="T52" fmla="*/ 85 w 361"/>
                <a:gd name="T53" fmla="*/ 269 h 300"/>
                <a:gd name="T54" fmla="*/ 65 w 361"/>
                <a:gd name="T55" fmla="*/ 265 h 300"/>
                <a:gd name="T56" fmla="*/ 48 w 361"/>
                <a:gd name="T57" fmla="*/ 254 h 300"/>
                <a:gd name="T58" fmla="*/ 37 w 361"/>
                <a:gd name="T59" fmla="*/ 237 h 300"/>
                <a:gd name="T60" fmla="*/ 31 w 361"/>
                <a:gd name="T61" fmla="*/ 215 h 300"/>
                <a:gd name="T62" fmla="*/ 31 w 361"/>
                <a:gd name="T63" fmla="*/ 85 h 300"/>
                <a:gd name="T64" fmla="*/ 37 w 361"/>
                <a:gd name="T65" fmla="*/ 64 h 300"/>
                <a:gd name="T66" fmla="*/ 48 w 361"/>
                <a:gd name="T67" fmla="*/ 48 h 300"/>
                <a:gd name="T68" fmla="*/ 65 w 361"/>
                <a:gd name="T69" fmla="*/ 37 h 300"/>
                <a:gd name="T70" fmla="*/ 85 w 361"/>
                <a:gd name="T71" fmla="*/ 31 h 300"/>
                <a:gd name="T72" fmla="*/ 277 w 361"/>
                <a:gd name="T73" fmla="*/ 31 h 300"/>
                <a:gd name="T74" fmla="*/ 296 w 361"/>
                <a:gd name="T75" fmla="*/ 37 h 300"/>
                <a:gd name="T76" fmla="*/ 313 w 361"/>
                <a:gd name="T77" fmla="*/ 48 h 300"/>
                <a:gd name="T78" fmla="*/ 325 w 361"/>
                <a:gd name="T79" fmla="*/ 64 h 300"/>
                <a:gd name="T80" fmla="*/ 330 w 361"/>
                <a:gd name="T81" fmla="*/ 8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61" h="300">
                  <a:moveTo>
                    <a:pt x="277" y="0"/>
                  </a:moveTo>
                  <a:lnTo>
                    <a:pt x="85" y="0"/>
                  </a:lnTo>
                  <a:lnTo>
                    <a:pt x="85" y="0"/>
                  </a:lnTo>
                  <a:lnTo>
                    <a:pt x="69" y="2"/>
                  </a:lnTo>
                  <a:lnTo>
                    <a:pt x="52" y="8"/>
                  </a:lnTo>
                  <a:lnTo>
                    <a:pt x="39" y="16"/>
                  </a:lnTo>
                  <a:lnTo>
                    <a:pt x="25" y="25"/>
                  </a:lnTo>
                  <a:lnTo>
                    <a:pt x="15" y="39"/>
                  </a:lnTo>
                  <a:lnTo>
                    <a:pt x="8" y="52"/>
                  </a:lnTo>
                  <a:lnTo>
                    <a:pt x="2" y="68"/>
                  </a:lnTo>
                  <a:lnTo>
                    <a:pt x="0" y="85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2" y="233"/>
                  </a:lnTo>
                  <a:lnTo>
                    <a:pt x="8" y="248"/>
                  </a:lnTo>
                  <a:lnTo>
                    <a:pt x="15" y="262"/>
                  </a:lnTo>
                  <a:lnTo>
                    <a:pt x="25" y="275"/>
                  </a:lnTo>
                  <a:lnTo>
                    <a:pt x="39" y="285"/>
                  </a:lnTo>
                  <a:lnTo>
                    <a:pt x="52" y="292"/>
                  </a:lnTo>
                  <a:lnTo>
                    <a:pt x="69" y="298"/>
                  </a:lnTo>
                  <a:lnTo>
                    <a:pt x="85" y="300"/>
                  </a:lnTo>
                  <a:lnTo>
                    <a:pt x="277" y="300"/>
                  </a:lnTo>
                  <a:lnTo>
                    <a:pt x="277" y="300"/>
                  </a:lnTo>
                  <a:lnTo>
                    <a:pt x="292" y="298"/>
                  </a:lnTo>
                  <a:lnTo>
                    <a:pt x="309" y="292"/>
                  </a:lnTo>
                  <a:lnTo>
                    <a:pt x="323" y="285"/>
                  </a:lnTo>
                  <a:lnTo>
                    <a:pt x="336" y="275"/>
                  </a:lnTo>
                  <a:lnTo>
                    <a:pt x="346" y="262"/>
                  </a:lnTo>
                  <a:lnTo>
                    <a:pt x="353" y="248"/>
                  </a:lnTo>
                  <a:lnTo>
                    <a:pt x="359" y="233"/>
                  </a:lnTo>
                  <a:lnTo>
                    <a:pt x="361" y="215"/>
                  </a:lnTo>
                  <a:lnTo>
                    <a:pt x="361" y="85"/>
                  </a:lnTo>
                  <a:lnTo>
                    <a:pt x="361" y="85"/>
                  </a:lnTo>
                  <a:lnTo>
                    <a:pt x="359" y="68"/>
                  </a:lnTo>
                  <a:lnTo>
                    <a:pt x="353" y="52"/>
                  </a:lnTo>
                  <a:lnTo>
                    <a:pt x="346" y="39"/>
                  </a:lnTo>
                  <a:lnTo>
                    <a:pt x="336" y="25"/>
                  </a:lnTo>
                  <a:lnTo>
                    <a:pt x="323" y="16"/>
                  </a:lnTo>
                  <a:lnTo>
                    <a:pt x="309" y="8"/>
                  </a:lnTo>
                  <a:lnTo>
                    <a:pt x="292" y="2"/>
                  </a:lnTo>
                  <a:lnTo>
                    <a:pt x="277" y="0"/>
                  </a:lnTo>
                  <a:lnTo>
                    <a:pt x="277" y="0"/>
                  </a:lnTo>
                  <a:close/>
                  <a:moveTo>
                    <a:pt x="330" y="215"/>
                  </a:moveTo>
                  <a:lnTo>
                    <a:pt x="330" y="215"/>
                  </a:lnTo>
                  <a:lnTo>
                    <a:pt x="328" y="227"/>
                  </a:lnTo>
                  <a:lnTo>
                    <a:pt x="325" y="237"/>
                  </a:lnTo>
                  <a:lnTo>
                    <a:pt x="321" y="246"/>
                  </a:lnTo>
                  <a:lnTo>
                    <a:pt x="313" y="254"/>
                  </a:lnTo>
                  <a:lnTo>
                    <a:pt x="305" y="260"/>
                  </a:lnTo>
                  <a:lnTo>
                    <a:pt x="296" y="265"/>
                  </a:lnTo>
                  <a:lnTo>
                    <a:pt x="286" y="267"/>
                  </a:lnTo>
                  <a:lnTo>
                    <a:pt x="277" y="269"/>
                  </a:lnTo>
                  <a:lnTo>
                    <a:pt x="85" y="269"/>
                  </a:lnTo>
                  <a:lnTo>
                    <a:pt x="85" y="269"/>
                  </a:lnTo>
                  <a:lnTo>
                    <a:pt x="75" y="267"/>
                  </a:lnTo>
                  <a:lnTo>
                    <a:pt x="65" y="265"/>
                  </a:lnTo>
                  <a:lnTo>
                    <a:pt x="56" y="260"/>
                  </a:lnTo>
                  <a:lnTo>
                    <a:pt x="48" y="254"/>
                  </a:lnTo>
                  <a:lnTo>
                    <a:pt x="40" y="246"/>
                  </a:lnTo>
                  <a:lnTo>
                    <a:pt x="37" y="237"/>
                  </a:lnTo>
                  <a:lnTo>
                    <a:pt x="33" y="227"/>
                  </a:lnTo>
                  <a:lnTo>
                    <a:pt x="31" y="215"/>
                  </a:lnTo>
                  <a:lnTo>
                    <a:pt x="31" y="85"/>
                  </a:lnTo>
                  <a:lnTo>
                    <a:pt x="31" y="85"/>
                  </a:lnTo>
                  <a:lnTo>
                    <a:pt x="33" y="75"/>
                  </a:lnTo>
                  <a:lnTo>
                    <a:pt x="37" y="64"/>
                  </a:lnTo>
                  <a:lnTo>
                    <a:pt x="40" y="56"/>
                  </a:lnTo>
                  <a:lnTo>
                    <a:pt x="48" y="48"/>
                  </a:lnTo>
                  <a:lnTo>
                    <a:pt x="56" y="41"/>
                  </a:lnTo>
                  <a:lnTo>
                    <a:pt x="65" y="37"/>
                  </a:lnTo>
                  <a:lnTo>
                    <a:pt x="75" y="33"/>
                  </a:lnTo>
                  <a:lnTo>
                    <a:pt x="85" y="31"/>
                  </a:lnTo>
                  <a:lnTo>
                    <a:pt x="277" y="31"/>
                  </a:lnTo>
                  <a:lnTo>
                    <a:pt x="277" y="31"/>
                  </a:lnTo>
                  <a:lnTo>
                    <a:pt x="286" y="33"/>
                  </a:lnTo>
                  <a:lnTo>
                    <a:pt x="296" y="37"/>
                  </a:lnTo>
                  <a:lnTo>
                    <a:pt x="305" y="41"/>
                  </a:lnTo>
                  <a:lnTo>
                    <a:pt x="313" y="48"/>
                  </a:lnTo>
                  <a:lnTo>
                    <a:pt x="321" y="56"/>
                  </a:lnTo>
                  <a:lnTo>
                    <a:pt x="325" y="64"/>
                  </a:lnTo>
                  <a:lnTo>
                    <a:pt x="328" y="75"/>
                  </a:lnTo>
                  <a:lnTo>
                    <a:pt x="330" y="85"/>
                  </a:lnTo>
                  <a:lnTo>
                    <a:pt x="330" y="215"/>
                  </a:lnTo>
                  <a:close/>
                </a:path>
              </a:pathLst>
            </a:custGeom>
            <a:solidFill>
              <a:srgbClr val="A255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Rectangle 609"/>
            <p:cNvSpPr>
              <a:spLocks noChangeArrowheads="1"/>
            </p:cNvSpPr>
            <p:nvPr/>
          </p:nvSpPr>
          <p:spPr bwMode="auto">
            <a:xfrm>
              <a:off x="7026911" y="1954844"/>
              <a:ext cx="379702" cy="753663"/>
            </a:xfrm>
            <a:prstGeom prst="rect">
              <a:avLst/>
            </a:prstGeom>
            <a:solidFill>
              <a:srgbClr val="174D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Rectangle 610"/>
            <p:cNvSpPr>
              <a:spLocks noChangeArrowheads="1"/>
            </p:cNvSpPr>
            <p:nvPr/>
          </p:nvSpPr>
          <p:spPr bwMode="auto">
            <a:xfrm>
              <a:off x="7040852" y="1972066"/>
              <a:ext cx="104152" cy="133675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Rectangle 611"/>
            <p:cNvSpPr>
              <a:spLocks noChangeArrowheads="1"/>
            </p:cNvSpPr>
            <p:nvPr/>
          </p:nvSpPr>
          <p:spPr bwMode="auto">
            <a:xfrm>
              <a:off x="7163866" y="1972066"/>
              <a:ext cx="105792" cy="133675"/>
            </a:xfrm>
            <a:prstGeom prst="rect">
              <a:avLst/>
            </a:prstGeom>
            <a:solidFill>
              <a:srgbClr val="F5F3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Rectangle 612"/>
            <p:cNvSpPr>
              <a:spLocks noChangeArrowheads="1"/>
            </p:cNvSpPr>
            <p:nvPr/>
          </p:nvSpPr>
          <p:spPr bwMode="auto">
            <a:xfrm>
              <a:off x="7286880" y="1972066"/>
              <a:ext cx="104152" cy="133675"/>
            </a:xfrm>
            <a:prstGeom prst="rect">
              <a:avLst/>
            </a:prstGeom>
            <a:solidFill>
              <a:srgbClr val="BDBC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Rectangle 613"/>
            <p:cNvSpPr>
              <a:spLocks noChangeArrowheads="1"/>
            </p:cNvSpPr>
            <p:nvPr/>
          </p:nvSpPr>
          <p:spPr bwMode="auto">
            <a:xfrm>
              <a:off x="7040852" y="2119683"/>
              <a:ext cx="105792" cy="133675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Rectangle 614"/>
            <p:cNvSpPr>
              <a:spLocks noChangeArrowheads="1"/>
            </p:cNvSpPr>
            <p:nvPr/>
          </p:nvSpPr>
          <p:spPr bwMode="auto">
            <a:xfrm>
              <a:off x="7163866" y="2119683"/>
              <a:ext cx="105792" cy="133675"/>
            </a:xfrm>
            <a:prstGeom prst="rect">
              <a:avLst/>
            </a:prstGeom>
            <a:solidFill>
              <a:srgbClr val="DCD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Rectangle 615"/>
            <p:cNvSpPr>
              <a:spLocks noChangeArrowheads="1"/>
            </p:cNvSpPr>
            <p:nvPr/>
          </p:nvSpPr>
          <p:spPr bwMode="auto">
            <a:xfrm>
              <a:off x="7286880" y="2119683"/>
              <a:ext cx="104972" cy="133675"/>
            </a:xfrm>
            <a:prstGeom prst="rect">
              <a:avLst/>
            </a:prstGeom>
            <a:solidFill>
              <a:srgbClr val="F4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Rectangle 616"/>
            <p:cNvSpPr>
              <a:spLocks noChangeArrowheads="1"/>
            </p:cNvSpPr>
            <p:nvPr/>
          </p:nvSpPr>
          <p:spPr bwMode="auto">
            <a:xfrm>
              <a:off x="7040852" y="2264839"/>
              <a:ext cx="105792" cy="133675"/>
            </a:xfrm>
            <a:prstGeom prst="rect">
              <a:avLst/>
            </a:pr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Rectangle 617"/>
            <p:cNvSpPr>
              <a:spLocks noChangeArrowheads="1"/>
            </p:cNvSpPr>
            <p:nvPr/>
          </p:nvSpPr>
          <p:spPr bwMode="auto">
            <a:xfrm>
              <a:off x="7163866" y="2264839"/>
              <a:ext cx="105792" cy="133675"/>
            </a:xfrm>
            <a:prstGeom prst="rect">
              <a:avLst/>
            </a:prstGeom>
            <a:solidFill>
              <a:srgbClr val="DED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Rectangle 618"/>
            <p:cNvSpPr>
              <a:spLocks noChangeArrowheads="1"/>
            </p:cNvSpPr>
            <p:nvPr/>
          </p:nvSpPr>
          <p:spPr bwMode="auto">
            <a:xfrm>
              <a:off x="7286880" y="2264839"/>
              <a:ext cx="104972" cy="133675"/>
            </a:xfrm>
            <a:prstGeom prst="rect">
              <a:avLst/>
            </a:prstGeom>
            <a:solidFill>
              <a:srgbClr val="DFE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Rectangle 619"/>
            <p:cNvSpPr>
              <a:spLocks noChangeArrowheads="1"/>
            </p:cNvSpPr>
            <p:nvPr/>
          </p:nvSpPr>
          <p:spPr bwMode="auto">
            <a:xfrm>
              <a:off x="7040852" y="2409995"/>
              <a:ext cx="105792" cy="133675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Rectangle 620"/>
            <p:cNvSpPr>
              <a:spLocks noChangeArrowheads="1"/>
            </p:cNvSpPr>
            <p:nvPr/>
          </p:nvSpPr>
          <p:spPr bwMode="auto">
            <a:xfrm>
              <a:off x="7165506" y="2409995"/>
              <a:ext cx="104152" cy="133675"/>
            </a:xfrm>
            <a:prstGeom prst="rect">
              <a:avLst/>
            </a:prstGeom>
            <a:solidFill>
              <a:srgbClr val="F5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Rectangle 621"/>
            <p:cNvSpPr>
              <a:spLocks noChangeArrowheads="1"/>
            </p:cNvSpPr>
            <p:nvPr/>
          </p:nvSpPr>
          <p:spPr bwMode="auto">
            <a:xfrm>
              <a:off x="7286880" y="2409995"/>
              <a:ext cx="104972" cy="133675"/>
            </a:xfrm>
            <a:prstGeom prst="rect">
              <a:avLst/>
            </a:prstGeom>
            <a:solidFill>
              <a:srgbClr val="CC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Rectangle 622"/>
            <p:cNvSpPr>
              <a:spLocks noChangeArrowheads="1"/>
            </p:cNvSpPr>
            <p:nvPr/>
          </p:nvSpPr>
          <p:spPr bwMode="auto">
            <a:xfrm>
              <a:off x="7040852" y="2551051"/>
              <a:ext cx="105792" cy="134495"/>
            </a:xfrm>
            <a:prstGeom prst="rect">
              <a:avLst/>
            </a:prstGeom>
            <a:solidFill>
              <a:srgbClr val="DFDE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Rectangle 623"/>
            <p:cNvSpPr>
              <a:spLocks noChangeArrowheads="1"/>
            </p:cNvSpPr>
            <p:nvPr/>
          </p:nvSpPr>
          <p:spPr bwMode="auto">
            <a:xfrm>
              <a:off x="7165506" y="2551051"/>
              <a:ext cx="104152" cy="134495"/>
            </a:xfrm>
            <a:prstGeom prst="rect">
              <a:avLst/>
            </a:prstGeom>
            <a:solidFill>
              <a:srgbClr val="DF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Rectangle 624"/>
            <p:cNvSpPr>
              <a:spLocks noChangeArrowheads="1"/>
            </p:cNvSpPr>
            <p:nvPr/>
          </p:nvSpPr>
          <p:spPr bwMode="auto">
            <a:xfrm>
              <a:off x="7286880" y="2551051"/>
              <a:ext cx="104972" cy="134495"/>
            </a:xfrm>
            <a:prstGeom prst="rect">
              <a:avLst/>
            </a:prstGeom>
            <a:solidFill>
              <a:srgbClr val="BABC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Rectangle 625"/>
            <p:cNvSpPr>
              <a:spLocks noChangeArrowheads="1"/>
            </p:cNvSpPr>
            <p:nvPr/>
          </p:nvSpPr>
          <p:spPr bwMode="auto">
            <a:xfrm>
              <a:off x="8658072" y="1954844"/>
              <a:ext cx="379702" cy="753663"/>
            </a:xfrm>
            <a:prstGeom prst="rect">
              <a:avLst/>
            </a:prstGeom>
            <a:solidFill>
              <a:srgbClr val="A255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Rectangle 626"/>
            <p:cNvSpPr>
              <a:spLocks noChangeArrowheads="1"/>
            </p:cNvSpPr>
            <p:nvPr/>
          </p:nvSpPr>
          <p:spPr bwMode="auto">
            <a:xfrm>
              <a:off x="8672013" y="1972066"/>
              <a:ext cx="104152" cy="133675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Rectangle 627"/>
            <p:cNvSpPr>
              <a:spLocks noChangeArrowheads="1"/>
            </p:cNvSpPr>
            <p:nvPr/>
          </p:nvSpPr>
          <p:spPr bwMode="auto">
            <a:xfrm>
              <a:off x="8795027" y="1972066"/>
              <a:ext cx="105792" cy="133675"/>
            </a:xfrm>
            <a:prstGeom prst="rect">
              <a:avLst/>
            </a:prstGeom>
            <a:solidFill>
              <a:srgbClr val="F5F3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Rectangle 628"/>
            <p:cNvSpPr>
              <a:spLocks noChangeArrowheads="1"/>
            </p:cNvSpPr>
            <p:nvPr/>
          </p:nvSpPr>
          <p:spPr bwMode="auto">
            <a:xfrm>
              <a:off x="8918041" y="1972066"/>
              <a:ext cx="104152" cy="133675"/>
            </a:xfrm>
            <a:prstGeom prst="rect">
              <a:avLst/>
            </a:prstGeom>
            <a:solidFill>
              <a:srgbClr val="BDBC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Rectangle 629"/>
            <p:cNvSpPr>
              <a:spLocks noChangeArrowheads="1"/>
            </p:cNvSpPr>
            <p:nvPr/>
          </p:nvSpPr>
          <p:spPr bwMode="auto">
            <a:xfrm>
              <a:off x="8672013" y="2119683"/>
              <a:ext cx="104152" cy="133675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Rectangle 630"/>
            <p:cNvSpPr>
              <a:spLocks noChangeArrowheads="1"/>
            </p:cNvSpPr>
            <p:nvPr/>
          </p:nvSpPr>
          <p:spPr bwMode="auto">
            <a:xfrm>
              <a:off x="8795027" y="2119683"/>
              <a:ext cx="105792" cy="133675"/>
            </a:xfrm>
            <a:prstGeom prst="rect">
              <a:avLst/>
            </a:prstGeom>
            <a:solidFill>
              <a:srgbClr val="DCD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Rectangle 631"/>
            <p:cNvSpPr>
              <a:spLocks noChangeArrowheads="1"/>
            </p:cNvSpPr>
            <p:nvPr/>
          </p:nvSpPr>
          <p:spPr bwMode="auto">
            <a:xfrm>
              <a:off x="8918041" y="2119683"/>
              <a:ext cx="105792" cy="133675"/>
            </a:xfrm>
            <a:prstGeom prst="rect">
              <a:avLst/>
            </a:prstGeom>
            <a:solidFill>
              <a:srgbClr val="F4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Rectangle 632"/>
            <p:cNvSpPr>
              <a:spLocks noChangeArrowheads="1"/>
            </p:cNvSpPr>
            <p:nvPr/>
          </p:nvSpPr>
          <p:spPr bwMode="auto">
            <a:xfrm>
              <a:off x="8672013" y="2264839"/>
              <a:ext cx="105792" cy="133675"/>
            </a:xfrm>
            <a:prstGeom prst="rect">
              <a:avLst/>
            </a:pr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Rectangle 633"/>
            <p:cNvSpPr>
              <a:spLocks noChangeArrowheads="1"/>
            </p:cNvSpPr>
            <p:nvPr/>
          </p:nvSpPr>
          <p:spPr bwMode="auto">
            <a:xfrm>
              <a:off x="8795027" y="2264839"/>
              <a:ext cx="105792" cy="133675"/>
            </a:xfrm>
            <a:prstGeom prst="rect">
              <a:avLst/>
            </a:prstGeom>
            <a:solidFill>
              <a:srgbClr val="DED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Rectangle 634"/>
            <p:cNvSpPr>
              <a:spLocks noChangeArrowheads="1"/>
            </p:cNvSpPr>
            <p:nvPr/>
          </p:nvSpPr>
          <p:spPr bwMode="auto">
            <a:xfrm>
              <a:off x="8918041" y="2264839"/>
              <a:ext cx="105792" cy="133675"/>
            </a:xfrm>
            <a:prstGeom prst="rect">
              <a:avLst/>
            </a:prstGeom>
            <a:solidFill>
              <a:srgbClr val="DFE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Rectangle 635"/>
            <p:cNvSpPr>
              <a:spLocks noChangeArrowheads="1"/>
            </p:cNvSpPr>
            <p:nvPr/>
          </p:nvSpPr>
          <p:spPr bwMode="auto">
            <a:xfrm>
              <a:off x="8672013" y="2409995"/>
              <a:ext cx="105792" cy="133675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Rectangle 636"/>
            <p:cNvSpPr>
              <a:spLocks noChangeArrowheads="1"/>
            </p:cNvSpPr>
            <p:nvPr/>
          </p:nvSpPr>
          <p:spPr bwMode="auto">
            <a:xfrm>
              <a:off x="8795027" y="2409995"/>
              <a:ext cx="105792" cy="133675"/>
            </a:xfrm>
            <a:prstGeom prst="rect">
              <a:avLst/>
            </a:prstGeom>
            <a:solidFill>
              <a:srgbClr val="F5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Rectangle 637"/>
            <p:cNvSpPr>
              <a:spLocks noChangeArrowheads="1"/>
            </p:cNvSpPr>
            <p:nvPr/>
          </p:nvSpPr>
          <p:spPr bwMode="auto">
            <a:xfrm>
              <a:off x="8918041" y="2409995"/>
              <a:ext cx="105792" cy="133675"/>
            </a:xfrm>
            <a:prstGeom prst="rect">
              <a:avLst/>
            </a:prstGeom>
            <a:solidFill>
              <a:srgbClr val="CC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Rectangle 638"/>
            <p:cNvSpPr>
              <a:spLocks noChangeArrowheads="1"/>
            </p:cNvSpPr>
            <p:nvPr/>
          </p:nvSpPr>
          <p:spPr bwMode="auto">
            <a:xfrm>
              <a:off x="8672013" y="2551051"/>
              <a:ext cx="105792" cy="134495"/>
            </a:xfrm>
            <a:prstGeom prst="rect">
              <a:avLst/>
            </a:prstGeom>
            <a:solidFill>
              <a:srgbClr val="DFDE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Rectangle 639"/>
            <p:cNvSpPr>
              <a:spLocks noChangeArrowheads="1"/>
            </p:cNvSpPr>
            <p:nvPr/>
          </p:nvSpPr>
          <p:spPr bwMode="auto">
            <a:xfrm>
              <a:off x="8795027" y="2551051"/>
              <a:ext cx="105792" cy="134495"/>
            </a:xfrm>
            <a:prstGeom prst="rect">
              <a:avLst/>
            </a:prstGeom>
            <a:solidFill>
              <a:srgbClr val="DF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Rectangle 640"/>
            <p:cNvSpPr>
              <a:spLocks noChangeArrowheads="1"/>
            </p:cNvSpPr>
            <p:nvPr/>
          </p:nvSpPr>
          <p:spPr bwMode="auto">
            <a:xfrm>
              <a:off x="8918041" y="2551051"/>
              <a:ext cx="105792" cy="134495"/>
            </a:xfrm>
            <a:prstGeom prst="rect">
              <a:avLst/>
            </a:prstGeom>
            <a:solidFill>
              <a:srgbClr val="BABC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Rectangle 692"/>
            <p:cNvSpPr>
              <a:spLocks noChangeArrowheads="1"/>
            </p:cNvSpPr>
            <p:nvPr/>
          </p:nvSpPr>
          <p:spPr bwMode="auto">
            <a:xfrm>
              <a:off x="7391851" y="1567761"/>
              <a:ext cx="0" cy="142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2" name="Rectangle 695"/>
            <p:cNvSpPr>
              <a:spLocks noChangeArrowheads="1"/>
            </p:cNvSpPr>
            <p:nvPr/>
          </p:nvSpPr>
          <p:spPr bwMode="auto">
            <a:xfrm>
              <a:off x="7804357" y="1567761"/>
              <a:ext cx="0" cy="142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696"/>
            <p:cNvSpPr>
              <a:spLocks noChangeArrowheads="1"/>
            </p:cNvSpPr>
            <p:nvPr/>
          </p:nvSpPr>
          <p:spPr bwMode="auto">
            <a:xfrm>
              <a:off x="7341826" y="1842492"/>
              <a:ext cx="1372832" cy="37724"/>
            </a:xfrm>
            <a:prstGeom prst="rect">
              <a:avLst/>
            </a:prstGeom>
            <a:solidFill>
              <a:srgbClr val="A255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椭圆 215"/>
            <p:cNvSpPr/>
            <p:nvPr/>
          </p:nvSpPr>
          <p:spPr>
            <a:xfrm>
              <a:off x="7914921" y="1582650"/>
              <a:ext cx="235515" cy="235515"/>
            </a:xfrm>
            <a:prstGeom prst="ellipse">
              <a:avLst/>
            </a:prstGeom>
            <a:noFill/>
            <a:ln w="19050">
              <a:solidFill>
                <a:srgbClr val="A255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A25529"/>
                  </a:solidFill>
                </a:rPr>
                <a:t>1</a:t>
              </a:r>
              <a:endParaRPr lang="zh-CN" altLang="en-US" dirty="0">
                <a:solidFill>
                  <a:srgbClr val="A25529"/>
                </a:solidFill>
              </a:endParaRPr>
            </a:p>
          </p:txBody>
        </p:sp>
      </p:grpSp>
      <p:grpSp>
        <p:nvGrpSpPr>
          <p:cNvPr id="314" name="组合 313"/>
          <p:cNvGrpSpPr/>
          <p:nvPr/>
        </p:nvGrpSpPr>
        <p:grpSpPr>
          <a:xfrm>
            <a:off x="7342387" y="1222663"/>
            <a:ext cx="2141258" cy="1588516"/>
            <a:chOff x="6958023" y="1198720"/>
            <a:chExt cx="2141258" cy="1588516"/>
          </a:xfrm>
        </p:grpSpPr>
        <p:sp>
          <p:nvSpPr>
            <p:cNvPr id="315" name="Freeform 14"/>
            <p:cNvSpPr/>
            <p:nvPr/>
          </p:nvSpPr>
          <p:spPr bwMode="auto">
            <a:xfrm>
              <a:off x="7263097" y="1258587"/>
              <a:ext cx="679856" cy="609327"/>
            </a:xfrm>
            <a:custGeom>
              <a:avLst/>
              <a:gdLst>
                <a:gd name="T0" fmla="*/ 829 w 829"/>
                <a:gd name="T1" fmla="*/ 0 h 743"/>
                <a:gd name="T2" fmla="*/ 808 w 829"/>
                <a:gd name="T3" fmla="*/ 0 h 743"/>
                <a:gd name="T4" fmla="*/ 808 w 829"/>
                <a:gd name="T5" fmla="*/ 100 h 743"/>
                <a:gd name="T6" fmla="*/ 726 w 829"/>
                <a:gd name="T7" fmla="*/ 100 h 743"/>
                <a:gd name="T8" fmla="*/ 726 w 829"/>
                <a:gd name="T9" fmla="*/ 380 h 743"/>
                <a:gd name="T10" fmla="*/ 636 w 829"/>
                <a:gd name="T11" fmla="*/ 380 h 743"/>
                <a:gd name="T12" fmla="*/ 636 w 829"/>
                <a:gd name="T13" fmla="*/ 278 h 743"/>
                <a:gd name="T14" fmla="*/ 536 w 829"/>
                <a:gd name="T15" fmla="*/ 275 h 743"/>
                <a:gd name="T16" fmla="*/ 536 w 829"/>
                <a:gd name="T17" fmla="*/ 207 h 743"/>
                <a:gd name="T18" fmla="*/ 434 w 829"/>
                <a:gd name="T19" fmla="*/ 202 h 743"/>
                <a:gd name="T20" fmla="*/ 434 w 829"/>
                <a:gd name="T21" fmla="*/ 123 h 743"/>
                <a:gd name="T22" fmla="*/ 0 w 829"/>
                <a:gd name="T23" fmla="*/ 127 h 743"/>
                <a:gd name="T24" fmla="*/ 242 w 829"/>
                <a:gd name="T25" fmla="*/ 129 h 743"/>
                <a:gd name="T26" fmla="*/ 242 w 829"/>
                <a:gd name="T27" fmla="*/ 196 h 743"/>
                <a:gd name="T28" fmla="*/ 338 w 829"/>
                <a:gd name="T29" fmla="*/ 207 h 743"/>
                <a:gd name="T30" fmla="*/ 338 w 829"/>
                <a:gd name="T31" fmla="*/ 269 h 743"/>
                <a:gd name="T32" fmla="*/ 444 w 829"/>
                <a:gd name="T33" fmla="*/ 263 h 743"/>
                <a:gd name="T34" fmla="*/ 444 w 829"/>
                <a:gd name="T35" fmla="*/ 380 h 743"/>
                <a:gd name="T36" fmla="*/ 566 w 829"/>
                <a:gd name="T37" fmla="*/ 386 h 743"/>
                <a:gd name="T38" fmla="*/ 561 w 829"/>
                <a:gd name="T39" fmla="*/ 743 h 743"/>
                <a:gd name="T40" fmla="*/ 818 w 829"/>
                <a:gd name="T41" fmla="*/ 743 h 743"/>
                <a:gd name="T42" fmla="*/ 829 w 829"/>
                <a:gd name="T43" fmla="*/ 0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29" h="743">
                  <a:moveTo>
                    <a:pt x="829" y="0"/>
                  </a:moveTo>
                  <a:lnTo>
                    <a:pt x="808" y="0"/>
                  </a:lnTo>
                  <a:lnTo>
                    <a:pt x="808" y="100"/>
                  </a:lnTo>
                  <a:lnTo>
                    <a:pt x="726" y="100"/>
                  </a:lnTo>
                  <a:lnTo>
                    <a:pt x="726" y="380"/>
                  </a:lnTo>
                  <a:lnTo>
                    <a:pt x="636" y="380"/>
                  </a:lnTo>
                  <a:lnTo>
                    <a:pt x="636" y="278"/>
                  </a:lnTo>
                  <a:lnTo>
                    <a:pt x="536" y="275"/>
                  </a:lnTo>
                  <a:lnTo>
                    <a:pt x="536" y="207"/>
                  </a:lnTo>
                  <a:lnTo>
                    <a:pt x="434" y="202"/>
                  </a:lnTo>
                  <a:lnTo>
                    <a:pt x="434" y="123"/>
                  </a:lnTo>
                  <a:lnTo>
                    <a:pt x="0" y="127"/>
                  </a:lnTo>
                  <a:lnTo>
                    <a:pt x="242" y="129"/>
                  </a:lnTo>
                  <a:lnTo>
                    <a:pt x="242" y="196"/>
                  </a:lnTo>
                  <a:lnTo>
                    <a:pt x="338" y="207"/>
                  </a:lnTo>
                  <a:lnTo>
                    <a:pt x="338" y="269"/>
                  </a:lnTo>
                  <a:lnTo>
                    <a:pt x="444" y="263"/>
                  </a:lnTo>
                  <a:lnTo>
                    <a:pt x="444" y="380"/>
                  </a:lnTo>
                  <a:lnTo>
                    <a:pt x="566" y="386"/>
                  </a:lnTo>
                  <a:lnTo>
                    <a:pt x="561" y="743"/>
                  </a:lnTo>
                  <a:lnTo>
                    <a:pt x="818" y="743"/>
                  </a:lnTo>
                  <a:lnTo>
                    <a:pt x="8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Freeform 15"/>
            <p:cNvSpPr/>
            <p:nvPr/>
          </p:nvSpPr>
          <p:spPr bwMode="auto">
            <a:xfrm>
              <a:off x="8394002" y="1251206"/>
              <a:ext cx="212404" cy="616708"/>
            </a:xfrm>
            <a:custGeom>
              <a:avLst/>
              <a:gdLst>
                <a:gd name="T0" fmla="*/ 0 w 259"/>
                <a:gd name="T1" fmla="*/ 0 h 752"/>
                <a:gd name="T2" fmla="*/ 0 w 259"/>
                <a:gd name="T3" fmla="*/ 752 h 752"/>
                <a:gd name="T4" fmla="*/ 78 w 259"/>
                <a:gd name="T5" fmla="*/ 752 h 752"/>
                <a:gd name="T6" fmla="*/ 78 w 259"/>
                <a:gd name="T7" fmla="*/ 120 h 752"/>
                <a:gd name="T8" fmla="*/ 161 w 259"/>
                <a:gd name="T9" fmla="*/ 120 h 752"/>
                <a:gd name="T10" fmla="*/ 161 w 259"/>
                <a:gd name="T11" fmla="*/ 120 h 752"/>
                <a:gd name="T12" fmla="*/ 167 w 259"/>
                <a:gd name="T13" fmla="*/ 113 h 752"/>
                <a:gd name="T14" fmla="*/ 184 w 259"/>
                <a:gd name="T15" fmla="*/ 92 h 752"/>
                <a:gd name="T16" fmla="*/ 197 w 259"/>
                <a:gd name="T17" fmla="*/ 76 h 752"/>
                <a:gd name="T18" fmla="*/ 213 w 259"/>
                <a:gd name="T19" fmla="*/ 61 h 752"/>
                <a:gd name="T20" fmla="*/ 234 w 259"/>
                <a:gd name="T21" fmla="*/ 46 h 752"/>
                <a:gd name="T22" fmla="*/ 259 w 259"/>
                <a:gd name="T23" fmla="*/ 30 h 752"/>
                <a:gd name="T24" fmla="*/ 259 w 259"/>
                <a:gd name="T25" fmla="*/ 9 h 752"/>
                <a:gd name="T26" fmla="*/ 0 w 259"/>
                <a:gd name="T27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9" h="752">
                  <a:moveTo>
                    <a:pt x="0" y="0"/>
                  </a:moveTo>
                  <a:lnTo>
                    <a:pt x="0" y="752"/>
                  </a:lnTo>
                  <a:lnTo>
                    <a:pt x="78" y="752"/>
                  </a:lnTo>
                  <a:lnTo>
                    <a:pt x="78" y="120"/>
                  </a:lnTo>
                  <a:lnTo>
                    <a:pt x="161" y="120"/>
                  </a:lnTo>
                  <a:lnTo>
                    <a:pt x="161" y="120"/>
                  </a:lnTo>
                  <a:lnTo>
                    <a:pt x="167" y="113"/>
                  </a:lnTo>
                  <a:lnTo>
                    <a:pt x="184" y="92"/>
                  </a:lnTo>
                  <a:lnTo>
                    <a:pt x="197" y="76"/>
                  </a:lnTo>
                  <a:lnTo>
                    <a:pt x="213" y="61"/>
                  </a:lnTo>
                  <a:lnTo>
                    <a:pt x="234" y="46"/>
                  </a:lnTo>
                  <a:lnTo>
                    <a:pt x="259" y="30"/>
                  </a:lnTo>
                  <a:lnTo>
                    <a:pt x="259" y="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Freeform 504"/>
            <p:cNvSpPr/>
            <p:nvPr/>
          </p:nvSpPr>
          <p:spPr bwMode="auto">
            <a:xfrm>
              <a:off x="6958023" y="1198720"/>
              <a:ext cx="2141258" cy="1588516"/>
            </a:xfrm>
            <a:custGeom>
              <a:avLst/>
              <a:gdLst>
                <a:gd name="T0" fmla="*/ 0 w 2611"/>
                <a:gd name="T1" fmla="*/ 1937 h 1937"/>
                <a:gd name="T2" fmla="*/ 0 w 2611"/>
                <a:gd name="T3" fmla="*/ 542 h 1937"/>
                <a:gd name="T4" fmla="*/ 1294 w 2611"/>
                <a:gd name="T5" fmla="*/ 0 h 1937"/>
                <a:gd name="T6" fmla="*/ 2611 w 2611"/>
                <a:gd name="T7" fmla="*/ 542 h 1937"/>
                <a:gd name="T8" fmla="*/ 2611 w 2611"/>
                <a:gd name="T9" fmla="*/ 1937 h 1937"/>
                <a:gd name="T10" fmla="*/ 0 w 2611"/>
                <a:gd name="T11" fmla="*/ 1937 h 1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11" h="1937">
                  <a:moveTo>
                    <a:pt x="0" y="1937"/>
                  </a:moveTo>
                  <a:lnTo>
                    <a:pt x="0" y="542"/>
                  </a:lnTo>
                  <a:lnTo>
                    <a:pt x="1294" y="0"/>
                  </a:lnTo>
                  <a:lnTo>
                    <a:pt x="2611" y="542"/>
                  </a:lnTo>
                  <a:lnTo>
                    <a:pt x="2611" y="1937"/>
                  </a:lnTo>
                  <a:lnTo>
                    <a:pt x="0" y="1937"/>
                  </a:lnTo>
                  <a:close/>
                </a:path>
              </a:pathLst>
            </a:custGeom>
            <a:solidFill>
              <a:srgbClr val="8C664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Freeform 505"/>
            <p:cNvSpPr/>
            <p:nvPr/>
          </p:nvSpPr>
          <p:spPr bwMode="auto">
            <a:xfrm>
              <a:off x="6958023" y="1198720"/>
              <a:ext cx="2141258" cy="513377"/>
            </a:xfrm>
            <a:custGeom>
              <a:avLst/>
              <a:gdLst>
                <a:gd name="T0" fmla="*/ 0 w 2611"/>
                <a:gd name="T1" fmla="*/ 626 h 626"/>
                <a:gd name="T2" fmla="*/ 71 w 2611"/>
                <a:gd name="T3" fmla="*/ 626 h 626"/>
                <a:gd name="T4" fmla="*/ 1305 w 2611"/>
                <a:gd name="T5" fmla="*/ 94 h 626"/>
                <a:gd name="T6" fmla="*/ 2534 w 2611"/>
                <a:gd name="T7" fmla="*/ 626 h 626"/>
                <a:gd name="T8" fmla="*/ 2611 w 2611"/>
                <a:gd name="T9" fmla="*/ 626 h 626"/>
                <a:gd name="T10" fmla="*/ 2611 w 2611"/>
                <a:gd name="T11" fmla="*/ 542 h 626"/>
                <a:gd name="T12" fmla="*/ 1294 w 2611"/>
                <a:gd name="T13" fmla="*/ 0 h 626"/>
                <a:gd name="T14" fmla="*/ 0 w 2611"/>
                <a:gd name="T15" fmla="*/ 542 h 626"/>
                <a:gd name="T16" fmla="*/ 0 w 2611"/>
                <a:gd name="T17" fmla="*/ 626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11" h="626">
                  <a:moveTo>
                    <a:pt x="0" y="626"/>
                  </a:moveTo>
                  <a:lnTo>
                    <a:pt x="71" y="626"/>
                  </a:lnTo>
                  <a:lnTo>
                    <a:pt x="1305" y="94"/>
                  </a:lnTo>
                  <a:lnTo>
                    <a:pt x="2534" y="626"/>
                  </a:lnTo>
                  <a:lnTo>
                    <a:pt x="2611" y="626"/>
                  </a:lnTo>
                  <a:lnTo>
                    <a:pt x="2611" y="542"/>
                  </a:lnTo>
                  <a:lnTo>
                    <a:pt x="1294" y="0"/>
                  </a:lnTo>
                  <a:lnTo>
                    <a:pt x="0" y="542"/>
                  </a:lnTo>
                  <a:lnTo>
                    <a:pt x="0" y="626"/>
                  </a:lnTo>
                  <a:close/>
                </a:path>
              </a:pathLst>
            </a:custGeom>
            <a:solidFill>
              <a:srgbClr val="AA5B4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Rectangle 507"/>
            <p:cNvSpPr>
              <a:spLocks noChangeArrowheads="1"/>
            </p:cNvSpPr>
            <p:nvPr/>
          </p:nvSpPr>
          <p:spPr bwMode="auto">
            <a:xfrm>
              <a:off x="7340807" y="1549309"/>
              <a:ext cx="1365240" cy="302196"/>
            </a:xfrm>
            <a:prstGeom prst="rect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320" name="Rectangle 508"/>
            <p:cNvSpPr>
              <a:spLocks noChangeArrowheads="1"/>
            </p:cNvSpPr>
            <p:nvPr/>
          </p:nvSpPr>
          <p:spPr bwMode="auto">
            <a:xfrm>
              <a:off x="7454998" y="1972066"/>
              <a:ext cx="1151408" cy="743002"/>
            </a:xfrm>
            <a:prstGeom prst="rect">
              <a:avLst/>
            </a:prstGeom>
            <a:solidFill>
              <a:srgbClr val="A255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321" name="Rectangle 509"/>
            <p:cNvSpPr>
              <a:spLocks noChangeArrowheads="1"/>
            </p:cNvSpPr>
            <p:nvPr/>
          </p:nvSpPr>
          <p:spPr bwMode="auto">
            <a:xfrm>
              <a:off x="7489442" y="1972066"/>
              <a:ext cx="1079240" cy="724140"/>
            </a:xfrm>
            <a:prstGeom prst="rect">
              <a:avLst/>
            </a:prstGeom>
            <a:solidFill>
              <a:srgbClr val="061D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Rectangle 510"/>
            <p:cNvSpPr>
              <a:spLocks noChangeArrowheads="1"/>
            </p:cNvSpPr>
            <p:nvPr/>
          </p:nvSpPr>
          <p:spPr bwMode="auto">
            <a:xfrm>
              <a:off x="7489442" y="1987648"/>
              <a:ext cx="1079240" cy="167299"/>
            </a:xfrm>
            <a:prstGeom prst="rect">
              <a:avLst/>
            </a:prstGeom>
            <a:solidFill>
              <a:srgbClr val="F2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Rectangle 511"/>
            <p:cNvSpPr>
              <a:spLocks noChangeArrowheads="1"/>
            </p:cNvSpPr>
            <p:nvPr/>
          </p:nvSpPr>
          <p:spPr bwMode="auto">
            <a:xfrm>
              <a:off x="7432856" y="1908919"/>
              <a:ext cx="1195693" cy="78729"/>
            </a:xfrm>
            <a:prstGeom prst="rect">
              <a:avLst/>
            </a:prstGeom>
            <a:solidFill>
              <a:srgbClr val="FF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Rectangle 512"/>
            <p:cNvSpPr>
              <a:spLocks noChangeArrowheads="1"/>
            </p:cNvSpPr>
            <p:nvPr/>
          </p:nvSpPr>
          <p:spPr bwMode="auto">
            <a:xfrm>
              <a:off x="7549309" y="2110661"/>
              <a:ext cx="449410" cy="17222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Rectangle 513"/>
            <p:cNvSpPr>
              <a:spLocks noChangeArrowheads="1"/>
            </p:cNvSpPr>
            <p:nvPr/>
          </p:nvSpPr>
          <p:spPr bwMode="auto">
            <a:xfrm>
              <a:off x="7549309" y="2086879"/>
              <a:ext cx="449410" cy="18862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Rectangle 514"/>
            <p:cNvSpPr>
              <a:spLocks noChangeArrowheads="1"/>
            </p:cNvSpPr>
            <p:nvPr/>
          </p:nvSpPr>
          <p:spPr bwMode="auto">
            <a:xfrm>
              <a:off x="7549309" y="2058176"/>
              <a:ext cx="449410" cy="18862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Rectangle 515"/>
            <p:cNvSpPr>
              <a:spLocks noChangeArrowheads="1"/>
            </p:cNvSpPr>
            <p:nvPr/>
          </p:nvSpPr>
          <p:spPr bwMode="auto">
            <a:xfrm>
              <a:off x="7549309" y="2036853"/>
              <a:ext cx="449410" cy="17222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Rectangle 516"/>
            <p:cNvSpPr>
              <a:spLocks noChangeArrowheads="1"/>
            </p:cNvSpPr>
            <p:nvPr/>
          </p:nvSpPr>
          <p:spPr bwMode="auto">
            <a:xfrm>
              <a:off x="7549309" y="2013070"/>
              <a:ext cx="449410" cy="17222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Rectangle 517"/>
            <p:cNvSpPr>
              <a:spLocks noChangeArrowheads="1"/>
            </p:cNvSpPr>
            <p:nvPr/>
          </p:nvSpPr>
          <p:spPr bwMode="auto">
            <a:xfrm>
              <a:off x="7549309" y="1987648"/>
              <a:ext cx="449410" cy="17222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Rectangle 518"/>
            <p:cNvSpPr>
              <a:spLocks noChangeArrowheads="1"/>
            </p:cNvSpPr>
            <p:nvPr/>
          </p:nvSpPr>
          <p:spPr bwMode="auto">
            <a:xfrm>
              <a:off x="8062686" y="2110661"/>
              <a:ext cx="449410" cy="17222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Rectangle 519"/>
            <p:cNvSpPr>
              <a:spLocks noChangeArrowheads="1"/>
            </p:cNvSpPr>
            <p:nvPr/>
          </p:nvSpPr>
          <p:spPr bwMode="auto">
            <a:xfrm>
              <a:off x="8062686" y="2086879"/>
              <a:ext cx="449410" cy="18862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Rectangle 520"/>
            <p:cNvSpPr>
              <a:spLocks noChangeArrowheads="1"/>
            </p:cNvSpPr>
            <p:nvPr/>
          </p:nvSpPr>
          <p:spPr bwMode="auto">
            <a:xfrm>
              <a:off x="8062686" y="2058176"/>
              <a:ext cx="449410" cy="18862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Rectangle 521"/>
            <p:cNvSpPr>
              <a:spLocks noChangeArrowheads="1"/>
            </p:cNvSpPr>
            <p:nvPr/>
          </p:nvSpPr>
          <p:spPr bwMode="auto">
            <a:xfrm>
              <a:off x="8062686" y="2036853"/>
              <a:ext cx="449410" cy="17222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Rectangle 522"/>
            <p:cNvSpPr>
              <a:spLocks noChangeArrowheads="1"/>
            </p:cNvSpPr>
            <p:nvPr/>
          </p:nvSpPr>
          <p:spPr bwMode="auto">
            <a:xfrm>
              <a:off x="8062686" y="2013070"/>
              <a:ext cx="449410" cy="17222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Rectangle 523"/>
            <p:cNvSpPr>
              <a:spLocks noChangeArrowheads="1"/>
            </p:cNvSpPr>
            <p:nvPr/>
          </p:nvSpPr>
          <p:spPr bwMode="auto">
            <a:xfrm>
              <a:off x="8062686" y="1987648"/>
              <a:ext cx="449410" cy="17222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Rectangle 524"/>
            <p:cNvSpPr>
              <a:spLocks noChangeArrowheads="1"/>
            </p:cNvSpPr>
            <p:nvPr/>
          </p:nvSpPr>
          <p:spPr bwMode="auto">
            <a:xfrm>
              <a:off x="7499283" y="2263198"/>
              <a:ext cx="173039" cy="126294"/>
            </a:xfrm>
            <a:prstGeom prst="rect">
              <a:avLst/>
            </a:prstGeom>
            <a:solidFill>
              <a:srgbClr val="847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Rectangle 525"/>
            <p:cNvSpPr>
              <a:spLocks noChangeArrowheads="1"/>
            </p:cNvSpPr>
            <p:nvPr/>
          </p:nvSpPr>
          <p:spPr bwMode="auto">
            <a:xfrm>
              <a:off x="7494362" y="2237775"/>
              <a:ext cx="184521" cy="25423"/>
            </a:xfrm>
            <a:prstGeom prst="rect">
              <a:avLst/>
            </a:prstGeom>
            <a:solidFill>
              <a:srgbClr val="C9B4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Rectangle 526"/>
            <p:cNvSpPr>
              <a:spLocks noChangeArrowheads="1"/>
            </p:cNvSpPr>
            <p:nvPr/>
          </p:nvSpPr>
          <p:spPr bwMode="auto">
            <a:xfrm>
              <a:off x="7696105" y="2263198"/>
              <a:ext cx="173039" cy="126294"/>
            </a:xfrm>
            <a:prstGeom prst="rect">
              <a:avLst/>
            </a:prstGeom>
            <a:solidFill>
              <a:srgbClr val="847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Rectangle 527"/>
            <p:cNvSpPr>
              <a:spLocks noChangeArrowheads="1"/>
            </p:cNvSpPr>
            <p:nvPr/>
          </p:nvSpPr>
          <p:spPr bwMode="auto">
            <a:xfrm>
              <a:off x="7691184" y="2237775"/>
              <a:ext cx="182881" cy="25423"/>
            </a:xfrm>
            <a:prstGeom prst="rect">
              <a:avLst/>
            </a:prstGeom>
            <a:solidFill>
              <a:srgbClr val="C9B4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Rectangle 528"/>
            <p:cNvSpPr>
              <a:spLocks noChangeArrowheads="1"/>
            </p:cNvSpPr>
            <p:nvPr/>
          </p:nvSpPr>
          <p:spPr bwMode="auto">
            <a:xfrm>
              <a:off x="7499283" y="2412455"/>
              <a:ext cx="173039" cy="126294"/>
            </a:xfrm>
            <a:prstGeom prst="rect">
              <a:avLst/>
            </a:prstGeom>
            <a:solidFill>
              <a:srgbClr val="847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Rectangle 529"/>
            <p:cNvSpPr>
              <a:spLocks noChangeArrowheads="1"/>
            </p:cNvSpPr>
            <p:nvPr/>
          </p:nvSpPr>
          <p:spPr bwMode="auto">
            <a:xfrm>
              <a:off x="7494362" y="2389492"/>
              <a:ext cx="184521" cy="22963"/>
            </a:xfrm>
            <a:prstGeom prst="rect">
              <a:avLst/>
            </a:prstGeom>
            <a:solidFill>
              <a:srgbClr val="C9B4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Rectangle 530"/>
            <p:cNvSpPr>
              <a:spLocks noChangeArrowheads="1"/>
            </p:cNvSpPr>
            <p:nvPr/>
          </p:nvSpPr>
          <p:spPr bwMode="auto">
            <a:xfrm>
              <a:off x="7696105" y="2412455"/>
              <a:ext cx="173039" cy="126294"/>
            </a:xfrm>
            <a:prstGeom prst="rect">
              <a:avLst/>
            </a:prstGeom>
            <a:solidFill>
              <a:srgbClr val="847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Rectangle 531"/>
            <p:cNvSpPr>
              <a:spLocks noChangeArrowheads="1"/>
            </p:cNvSpPr>
            <p:nvPr/>
          </p:nvSpPr>
          <p:spPr bwMode="auto">
            <a:xfrm>
              <a:off x="7691184" y="2389492"/>
              <a:ext cx="182881" cy="22963"/>
            </a:xfrm>
            <a:prstGeom prst="rect">
              <a:avLst/>
            </a:prstGeom>
            <a:solidFill>
              <a:srgbClr val="C9B4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Rectangle 532"/>
            <p:cNvSpPr>
              <a:spLocks noChangeArrowheads="1"/>
            </p:cNvSpPr>
            <p:nvPr/>
          </p:nvSpPr>
          <p:spPr bwMode="auto">
            <a:xfrm>
              <a:off x="7499283" y="2564171"/>
              <a:ext cx="173039" cy="125474"/>
            </a:xfrm>
            <a:prstGeom prst="rect">
              <a:avLst/>
            </a:prstGeom>
            <a:solidFill>
              <a:srgbClr val="847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Rectangle 533"/>
            <p:cNvSpPr>
              <a:spLocks noChangeArrowheads="1"/>
            </p:cNvSpPr>
            <p:nvPr/>
          </p:nvSpPr>
          <p:spPr bwMode="auto">
            <a:xfrm>
              <a:off x="7494362" y="2538749"/>
              <a:ext cx="184521" cy="25423"/>
            </a:xfrm>
            <a:prstGeom prst="rect">
              <a:avLst/>
            </a:prstGeom>
            <a:solidFill>
              <a:srgbClr val="C9B4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Rectangle 534"/>
            <p:cNvSpPr>
              <a:spLocks noChangeArrowheads="1"/>
            </p:cNvSpPr>
            <p:nvPr/>
          </p:nvSpPr>
          <p:spPr bwMode="auto">
            <a:xfrm>
              <a:off x="7696105" y="2564171"/>
              <a:ext cx="173039" cy="125474"/>
            </a:xfrm>
            <a:prstGeom prst="rect">
              <a:avLst/>
            </a:prstGeom>
            <a:solidFill>
              <a:srgbClr val="847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Rectangle 535"/>
            <p:cNvSpPr>
              <a:spLocks noChangeArrowheads="1"/>
            </p:cNvSpPr>
            <p:nvPr/>
          </p:nvSpPr>
          <p:spPr bwMode="auto">
            <a:xfrm>
              <a:off x="7691184" y="2538749"/>
              <a:ext cx="182881" cy="25423"/>
            </a:xfrm>
            <a:prstGeom prst="rect">
              <a:avLst/>
            </a:prstGeom>
            <a:solidFill>
              <a:srgbClr val="C9B4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Rectangle 536"/>
            <p:cNvSpPr>
              <a:spLocks noChangeArrowheads="1"/>
            </p:cNvSpPr>
            <p:nvPr/>
          </p:nvSpPr>
          <p:spPr bwMode="auto">
            <a:xfrm>
              <a:off x="8193900" y="2412455"/>
              <a:ext cx="173039" cy="126294"/>
            </a:xfrm>
            <a:prstGeom prst="rect">
              <a:avLst/>
            </a:prstGeom>
            <a:solidFill>
              <a:srgbClr val="847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Rectangle 537"/>
            <p:cNvSpPr>
              <a:spLocks noChangeArrowheads="1"/>
            </p:cNvSpPr>
            <p:nvPr/>
          </p:nvSpPr>
          <p:spPr bwMode="auto">
            <a:xfrm>
              <a:off x="8188980" y="2389492"/>
              <a:ext cx="184521" cy="22963"/>
            </a:xfrm>
            <a:prstGeom prst="rect">
              <a:avLst/>
            </a:prstGeom>
            <a:solidFill>
              <a:srgbClr val="C9B4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Rectangle 538"/>
            <p:cNvSpPr>
              <a:spLocks noChangeArrowheads="1"/>
            </p:cNvSpPr>
            <p:nvPr/>
          </p:nvSpPr>
          <p:spPr bwMode="auto">
            <a:xfrm>
              <a:off x="8390722" y="2412455"/>
              <a:ext cx="173039" cy="126294"/>
            </a:xfrm>
            <a:prstGeom prst="rect">
              <a:avLst/>
            </a:prstGeom>
            <a:solidFill>
              <a:srgbClr val="847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Rectangle 539"/>
            <p:cNvSpPr>
              <a:spLocks noChangeArrowheads="1"/>
            </p:cNvSpPr>
            <p:nvPr/>
          </p:nvSpPr>
          <p:spPr bwMode="auto">
            <a:xfrm>
              <a:off x="8385801" y="2389492"/>
              <a:ext cx="182881" cy="22963"/>
            </a:xfrm>
            <a:prstGeom prst="rect">
              <a:avLst/>
            </a:prstGeom>
            <a:solidFill>
              <a:srgbClr val="C9B4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Rectangle 540"/>
            <p:cNvSpPr>
              <a:spLocks noChangeArrowheads="1"/>
            </p:cNvSpPr>
            <p:nvPr/>
          </p:nvSpPr>
          <p:spPr bwMode="auto">
            <a:xfrm>
              <a:off x="8193900" y="2564171"/>
              <a:ext cx="173039" cy="125474"/>
            </a:xfrm>
            <a:prstGeom prst="rect">
              <a:avLst/>
            </a:prstGeom>
            <a:solidFill>
              <a:srgbClr val="847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Rectangle 541"/>
            <p:cNvSpPr>
              <a:spLocks noChangeArrowheads="1"/>
            </p:cNvSpPr>
            <p:nvPr/>
          </p:nvSpPr>
          <p:spPr bwMode="auto">
            <a:xfrm>
              <a:off x="8188980" y="2538749"/>
              <a:ext cx="184521" cy="25423"/>
            </a:xfrm>
            <a:prstGeom prst="rect">
              <a:avLst/>
            </a:prstGeom>
            <a:solidFill>
              <a:srgbClr val="C9B4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Rectangle 542"/>
            <p:cNvSpPr>
              <a:spLocks noChangeArrowheads="1"/>
            </p:cNvSpPr>
            <p:nvPr/>
          </p:nvSpPr>
          <p:spPr bwMode="auto">
            <a:xfrm>
              <a:off x="8390722" y="2564171"/>
              <a:ext cx="173039" cy="125474"/>
            </a:xfrm>
            <a:prstGeom prst="rect">
              <a:avLst/>
            </a:prstGeom>
            <a:solidFill>
              <a:srgbClr val="847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Rectangle 543"/>
            <p:cNvSpPr>
              <a:spLocks noChangeArrowheads="1"/>
            </p:cNvSpPr>
            <p:nvPr/>
          </p:nvSpPr>
          <p:spPr bwMode="auto">
            <a:xfrm>
              <a:off x="8385801" y="2538749"/>
              <a:ext cx="182881" cy="25423"/>
            </a:xfrm>
            <a:prstGeom prst="rect">
              <a:avLst/>
            </a:prstGeom>
            <a:solidFill>
              <a:srgbClr val="C9B4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Freeform 561"/>
            <p:cNvSpPr>
              <a:spLocks noEditPoints="1"/>
            </p:cNvSpPr>
            <p:nvPr/>
          </p:nvSpPr>
          <p:spPr bwMode="auto">
            <a:xfrm>
              <a:off x="7910149" y="2450179"/>
              <a:ext cx="296053" cy="246027"/>
            </a:xfrm>
            <a:custGeom>
              <a:avLst/>
              <a:gdLst>
                <a:gd name="T0" fmla="*/ 85 w 361"/>
                <a:gd name="T1" fmla="*/ 0 h 300"/>
                <a:gd name="T2" fmla="*/ 69 w 361"/>
                <a:gd name="T3" fmla="*/ 2 h 300"/>
                <a:gd name="T4" fmla="*/ 39 w 361"/>
                <a:gd name="T5" fmla="*/ 16 h 300"/>
                <a:gd name="T6" fmla="*/ 15 w 361"/>
                <a:gd name="T7" fmla="*/ 39 h 300"/>
                <a:gd name="T8" fmla="*/ 2 w 361"/>
                <a:gd name="T9" fmla="*/ 68 h 300"/>
                <a:gd name="T10" fmla="*/ 0 w 361"/>
                <a:gd name="T11" fmla="*/ 215 h 300"/>
                <a:gd name="T12" fmla="*/ 2 w 361"/>
                <a:gd name="T13" fmla="*/ 233 h 300"/>
                <a:gd name="T14" fmla="*/ 15 w 361"/>
                <a:gd name="T15" fmla="*/ 262 h 300"/>
                <a:gd name="T16" fmla="*/ 39 w 361"/>
                <a:gd name="T17" fmla="*/ 285 h 300"/>
                <a:gd name="T18" fmla="*/ 69 w 361"/>
                <a:gd name="T19" fmla="*/ 298 h 300"/>
                <a:gd name="T20" fmla="*/ 277 w 361"/>
                <a:gd name="T21" fmla="*/ 300 h 300"/>
                <a:gd name="T22" fmla="*/ 292 w 361"/>
                <a:gd name="T23" fmla="*/ 298 h 300"/>
                <a:gd name="T24" fmla="*/ 323 w 361"/>
                <a:gd name="T25" fmla="*/ 285 h 300"/>
                <a:gd name="T26" fmla="*/ 346 w 361"/>
                <a:gd name="T27" fmla="*/ 262 h 300"/>
                <a:gd name="T28" fmla="*/ 359 w 361"/>
                <a:gd name="T29" fmla="*/ 233 h 300"/>
                <a:gd name="T30" fmla="*/ 361 w 361"/>
                <a:gd name="T31" fmla="*/ 85 h 300"/>
                <a:gd name="T32" fmla="*/ 359 w 361"/>
                <a:gd name="T33" fmla="*/ 68 h 300"/>
                <a:gd name="T34" fmla="*/ 346 w 361"/>
                <a:gd name="T35" fmla="*/ 39 h 300"/>
                <a:gd name="T36" fmla="*/ 323 w 361"/>
                <a:gd name="T37" fmla="*/ 16 h 300"/>
                <a:gd name="T38" fmla="*/ 292 w 361"/>
                <a:gd name="T39" fmla="*/ 2 h 300"/>
                <a:gd name="T40" fmla="*/ 277 w 361"/>
                <a:gd name="T41" fmla="*/ 0 h 300"/>
                <a:gd name="T42" fmla="*/ 330 w 361"/>
                <a:gd name="T43" fmla="*/ 215 h 300"/>
                <a:gd name="T44" fmla="*/ 325 w 361"/>
                <a:gd name="T45" fmla="*/ 237 h 300"/>
                <a:gd name="T46" fmla="*/ 313 w 361"/>
                <a:gd name="T47" fmla="*/ 254 h 300"/>
                <a:gd name="T48" fmla="*/ 296 w 361"/>
                <a:gd name="T49" fmla="*/ 265 h 300"/>
                <a:gd name="T50" fmla="*/ 277 w 361"/>
                <a:gd name="T51" fmla="*/ 269 h 300"/>
                <a:gd name="T52" fmla="*/ 85 w 361"/>
                <a:gd name="T53" fmla="*/ 269 h 300"/>
                <a:gd name="T54" fmla="*/ 65 w 361"/>
                <a:gd name="T55" fmla="*/ 265 h 300"/>
                <a:gd name="T56" fmla="*/ 48 w 361"/>
                <a:gd name="T57" fmla="*/ 254 h 300"/>
                <a:gd name="T58" fmla="*/ 37 w 361"/>
                <a:gd name="T59" fmla="*/ 237 h 300"/>
                <a:gd name="T60" fmla="*/ 31 w 361"/>
                <a:gd name="T61" fmla="*/ 215 h 300"/>
                <a:gd name="T62" fmla="*/ 31 w 361"/>
                <a:gd name="T63" fmla="*/ 85 h 300"/>
                <a:gd name="T64" fmla="*/ 37 w 361"/>
                <a:gd name="T65" fmla="*/ 64 h 300"/>
                <a:gd name="T66" fmla="*/ 48 w 361"/>
                <a:gd name="T67" fmla="*/ 48 h 300"/>
                <a:gd name="T68" fmla="*/ 65 w 361"/>
                <a:gd name="T69" fmla="*/ 37 h 300"/>
                <a:gd name="T70" fmla="*/ 85 w 361"/>
                <a:gd name="T71" fmla="*/ 31 h 300"/>
                <a:gd name="T72" fmla="*/ 277 w 361"/>
                <a:gd name="T73" fmla="*/ 31 h 300"/>
                <a:gd name="T74" fmla="*/ 296 w 361"/>
                <a:gd name="T75" fmla="*/ 37 h 300"/>
                <a:gd name="T76" fmla="*/ 313 w 361"/>
                <a:gd name="T77" fmla="*/ 48 h 300"/>
                <a:gd name="T78" fmla="*/ 325 w 361"/>
                <a:gd name="T79" fmla="*/ 64 h 300"/>
                <a:gd name="T80" fmla="*/ 330 w 361"/>
                <a:gd name="T81" fmla="*/ 8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61" h="300">
                  <a:moveTo>
                    <a:pt x="277" y="0"/>
                  </a:moveTo>
                  <a:lnTo>
                    <a:pt x="85" y="0"/>
                  </a:lnTo>
                  <a:lnTo>
                    <a:pt x="85" y="0"/>
                  </a:lnTo>
                  <a:lnTo>
                    <a:pt x="69" y="2"/>
                  </a:lnTo>
                  <a:lnTo>
                    <a:pt x="52" y="8"/>
                  </a:lnTo>
                  <a:lnTo>
                    <a:pt x="39" y="16"/>
                  </a:lnTo>
                  <a:lnTo>
                    <a:pt x="25" y="25"/>
                  </a:lnTo>
                  <a:lnTo>
                    <a:pt x="15" y="39"/>
                  </a:lnTo>
                  <a:lnTo>
                    <a:pt x="8" y="52"/>
                  </a:lnTo>
                  <a:lnTo>
                    <a:pt x="2" y="68"/>
                  </a:lnTo>
                  <a:lnTo>
                    <a:pt x="0" y="85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2" y="233"/>
                  </a:lnTo>
                  <a:lnTo>
                    <a:pt x="8" y="248"/>
                  </a:lnTo>
                  <a:lnTo>
                    <a:pt x="15" y="262"/>
                  </a:lnTo>
                  <a:lnTo>
                    <a:pt x="25" y="275"/>
                  </a:lnTo>
                  <a:lnTo>
                    <a:pt x="39" y="285"/>
                  </a:lnTo>
                  <a:lnTo>
                    <a:pt x="52" y="292"/>
                  </a:lnTo>
                  <a:lnTo>
                    <a:pt x="69" y="298"/>
                  </a:lnTo>
                  <a:lnTo>
                    <a:pt x="85" y="300"/>
                  </a:lnTo>
                  <a:lnTo>
                    <a:pt x="277" y="300"/>
                  </a:lnTo>
                  <a:lnTo>
                    <a:pt x="277" y="300"/>
                  </a:lnTo>
                  <a:lnTo>
                    <a:pt x="292" y="298"/>
                  </a:lnTo>
                  <a:lnTo>
                    <a:pt x="309" y="292"/>
                  </a:lnTo>
                  <a:lnTo>
                    <a:pt x="323" y="285"/>
                  </a:lnTo>
                  <a:lnTo>
                    <a:pt x="336" y="275"/>
                  </a:lnTo>
                  <a:lnTo>
                    <a:pt x="346" y="262"/>
                  </a:lnTo>
                  <a:lnTo>
                    <a:pt x="353" y="248"/>
                  </a:lnTo>
                  <a:lnTo>
                    <a:pt x="359" y="233"/>
                  </a:lnTo>
                  <a:lnTo>
                    <a:pt x="361" y="215"/>
                  </a:lnTo>
                  <a:lnTo>
                    <a:pt x="361" y="85"/>
                  </a:lnTo>
                  <a:lnTo>
                    <a:pt x="361" y="85"/>
                  </a:lnTo>
                  <a:lnTo>
                    <a:pt x="359" y="68"/>
                  </a:lnTo>
                  <a:lnTo>
                    <a:pt x="353" y="52"/>
                  </a:lnTo>
                  <a:lnTo>
                    <a:pt x="346" y="39"/>
                  </a:lnTo>
                  <a:lnTo>
                    <a:pt x="336" y="25"/>
                  </a:lnTo>
                  <a:lnTo>
                    <a:pt x="323" y="16"/>
                  </a:lnTo>
                  <a:lnTo>
                    <a:pt x="309" y="8"/>
                  </a:lnTo>
                  <a:lnTo>
                    <a:pt x="292" y="2"/>
                  </a:lnTo>
                  <a:lnTo>
                    <a:pt x="277" y="0"/>
                  </a:lnTo>
                  <a:lnTo>
                    <a:pt x="277" y="0"/>
                  </a:lnTo>
                  <a:close/>
                  <a:moveTo>
                    <a:pt x="330" y="215"/>
                  </a:moveTo>
                  <a:lnTo>
                    <a:pt x="330" y="215"/>
                  </a:lnTo>
                  <a:lnTo>
                    <a:pt x="328" y="227"/>
                  </a:lnTo>
                  <a:lnTo>
                    <a:pt x="325" y="237"/>
                  </a:lnTo>
                  <a:lnTo>
                    <a:pt x="321" y="246"/>
                  </a:lnTo>
                  <a:lnTo>
                    <a:pt x="313" y="254"/>
                  </a:lnTo>
                  <a:lnTo>
                    <a:pt x="305" y="260"/>
                  </a:lnTo>
                  <a:lnTo>
                    <a:pt x="296" y="265"/>
                  </a:lnTo>
                  <a:lnTo>
                    <a:pt x="286" y="267"/>
                  </a:lnTo>
                  <a:lnTo>
                    <a:pt x="277" y="269"/>
                  </a:lnTo>
                  <a:lnTo>
                    <a:pt x="85" y="269"/>
                  </a:lnTo>
                  <a:lnTo>
                    <a:pt x="85" y="269"/>
                  </a:lnTo>
                  <a:lnTo>
                    <a:pt x="75" y="267"/>
                  </a:lnTo>
                  <a:lnTo>
                    <a:pt x="65" y="265"/>
                  </a:lnTo>
                  <a:lnTo>
                    <a:pt x="56" y="260"/>
                  </a:lnTo>
                  <a:lnTo>
                    <a:pt x="48" y="254"/>
                  </a:lnTo>
                  <a:lnTo>
                    <a:pt x="40" y="246"/>
                  </a:lnTo>
                  <a:lnTo>
                    <a:pt x="37" y="237"/>
                  </a:lnTo>
                  <a:lnTo>
                    <a:pt x="33" y="227"/>
                  </a:lnTo>
                  <a:lnTo>
                    <a:pt x="31" y="215"/>
                  </a:lnTo>
                  <a:lnTo>
                    <a:pt x="31" y="85"/>
                  </a:lnTo>
                  <a:lnTo>
                    <a:pt x="31" y="85"/>
                  </a:lnTo>
                  <a:lnTo>
                    <a:pt x="33" y="75"/>
                  </a:lnTo>
                  <a:lnTo>
                    <a:pt x="37" y="64"/>
                  </a:lnTo>
                  <a:lnTo>
                    <a:pt x="40" y="56"/>
                  </a:lnTo>
                  <a:lnTo>
                    <a:pt x="48" y="48"/>
                  </a:lnTo>
                  <a:lnTo>
                    <a:pt x="56" y="41"/>
                  </a:lnTo>
                  <a:lnTo>
                    <a:pt x="65" y="37"/>
                  </a:lnTo>
                  <a:lnTo>
                    <a:pt x="75" y="33"/>
                  </a:lnTo>
                  <a:lnTo>
                    <a:pt x="85" y="31"/>
                  </a:lnTo>
                  <a:lnTo>
                    <a:pt x="277" y="31"/>
                  </a:lnTo>
                  <a:lnTo>
                    <a:pt x="277" y="31"/>
                  </a:lnTo>
                  <a:lnTo>
                    <a:pt x="286" y="33"/>
                  </a:lnTo>
                  <a:lnTo>
                    <a:pt x="296" y="37"/>
                  </a:lnTo>
                  <a:lnTo>
                    <a:pt x="305" y="41"/>
                  </a:lnTo>
                  <a:lnTo>
                    <a:pt x="313" y="48"/>
                  </a:lnTo>
                  <a:lnTo>
                    <a:pt x="321" y="56"/>
                  </a:lnTo>
                  <a:lnTo>
                    <a:pt x="325" y="64"/>
                  </a:lnTo>
                  <a:lnTo>
                    <a:pt x="328" y="75"/>
                  </a:lnTo>
                  <a:lnTo>
                    <a:pt x="330" y="85"/>
                  </a:lnTo>
                  <a:lnTo>
                    <a:pt x="330" y="215"/>
                  </a:lnTo>
                  <a:close/>
                </a:path>
              </a:pathLst>
            </a:custGeom>
            <a:solidFill>
              <a:srgbClr val="A255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Rectangle 609"/>
            <p:cNvSpPr>
              <a:spLocks noChangeArrowheads="1"/>
            </p:cNvSpPr>
            <p:nvPr/>
          </p:nvSpPr>
          <p:spPr bwMode="auto">
            <a:xfrm>
              <a:off x="7026911" y="1954844"/>
              <a:ext cx="379702" cy="753663"/>
            </a:xfrm>
            <a:prstGeom prst="rect">
              <a:avLst/>
            </a:prstGeom>
            <a:solidFill>
              <a:srgbClr val="174D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Rectangle 610"/>
            <p:cNvSpPr>
              <a:spLocks noChangeArrowheads="1"/>
            </p:cNvSpPr>
            <p:nvPr/>
          </p:nvSpPr>
          <p:spPr bwMode="auto">
            <a:xfrm>
              <a:off x="7040852" y="1972066"/>
              <a:ext cx="104152" cy="133675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Rectangle 611"/>
            <p:cNvSpPr>
              <a:spLocks noChangeArrowheads="1"/>
            </p:cNvSpPr>
            <p:nvPr/>
          </p:nvSpPr>
          <p:spPr bwMode="auto">
            <a:xfrm>
              <a:off x="7163866" y="1972066"/>
              <a:ext cx="105792" cy="133675"/>
            </a:xfrm>
            <a:prstGeom prst="rect">
              <a:avLst/>
            </a:prstGeom>
            <a:solidFill>
              <a:srgbClr val="F5F3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Rectangle 612"/>
            <p:cNvSpPr>
              <a:spLocks noChangeArrowheads="1"/>
            </p:cNvSpPr>
            <p:nvPr/>
          </p:nvSpPr>
          <p:spPr bwMode="auto">
            <a:xfrm>
              <a:off x="7286880" y="1972066"/>
              <a:ext cx="104152" cy="133675"/>
            </a:xfrm>
            <a:prstGeom prst="rect">
              <a:avLst/>
            </a:prstGeom>
            <a:solidFill>
              <a:srgbClr val="BDBC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Rectangle 613"/>
            <p:cNvSpPr>
              <a:spLocks noChangeArrowheads="1"/>
            </p:cNvSpPr>
            <p:nvPr/>
          </p:nvSpPr>
          <p:spPr bwMode="auto">
            <a:xfrm>
              <a:off x="7040852" y="2119683"/>
              <a:ext cx="105792" cy="133675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Rectangle 614"/>
            <p:cNvSpPr>
              <a:spLocks noChangeArrowheads="1"/>
            </p:cNvSpPr>
            <p:nvPr/>
          </p:nvSpPr>
          <p:spPr bwMode="auto">
            <a:xfrm>
              <a:off x="7163866" y="2119683"/>
              <a:ext cx="105792" cy="133675"/>
            </a:xfrm>
            <a:prstGeom prst="rect">
              <a:avLst/>
            </a:prstGeom>
            <a:solidFill>
              <a:srgbClr val="DCD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Rectangle 615"/>
            <p:cNvSpPr>
              <a:spLocks noChangeArrowheads="1"/>
            </p:cNvSpPr>
            <p:nvPr/>
          </p:nvSpPr>
          <p:spPr bwMode="auto">
            <a:xfrm>
              <a:off x="7286880" y="2119683"/>
              <a:ext cx="104972" cy="133675"/>
            </a:xfrm>
            <a:prstGeom prst="rect">
              <a:avLst/>
            </a:prstGeom>
            <a:solidFill>
              <a:srgbClr val="F4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Rectangle 616"/>
            <p:cNvSpPr>
              <a:spLocks noChangeArrowheads="1"/>
            </p:cNvSpPr>
            <p:nvPr/>
          </p:nvSpPr>
          <p:spPr bwMode="auto">
            <a:xfrm>
              <a:off x="7040852" y="2264839"/>
              <a:ext cx="105792" cy="133675"/>
            </a:xfrm>
            <a:prstGeom prst="rect">
              <a:avLst/>
            </a:pr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Rectangle 617"/>
            <p:cNvSpPr>
              <a:spLocks noChangeArrowheads="1"/>
            </p:cNvSpPr>
            <p:nvPr/>
          </p:nvSpPr>
          <p:spPr bwMode="auto">
            <a:xfrm>
              <a:off x="7163866" y="2264839"/>
              <a:ext cx="105792" cy="133675"/>
            </a:xfrm>
            <a:prstGeom prst="rect">
              <a:avLst/>
            </a:prstGeom>
            <a:solidFill>
              <a:srgbClr val="DED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Rectangle 618"/>
            <p:cNvSpPr>
              <a:spLocks noChangeArrowheads="1"/>
            </p:cNvSpPr>
            <p:nvPr/>
          </p:nvSpPr>
          <p:spPr bwMode="auto">
            <a:xfrm>
              <a:off x="7286880" y="2264839"/>
              <a:ext cx="104972" cy="133675"/>
            </a:xfrm>
            <a:prstGeom prst="rect">
              <a:avLst/>
            </a:prstGeom>
            <a:solidFill>
              <a:srgbClr val="DFE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8" name="Rectangle 619"/>
            <p:cNvSpPr>
              <a:spLocks noChangeArrowheads="1"/>
            </p:cNvSpPr>
            <p:nvPr/>
          </p:nvSpPr>
          <p:spPr bwMode="auto">
            <a:xfrm>
              <a:off x="7040852" y="2409995"/>
              <a:ext cx="105792" cy="133675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9" name="Rectangle 620"/>
            <p:cNvSpPr>
              <a:spLocks noChangeArrowheads="1"/>
            </p:cNvSpPr>
            <p:nvPr/>
          </p:nvSpPr>
          <p:spPr bwMode="auto">
            <a:xfrm>
              <a:off x="7165506" y="2409995"/>
              <a:ext cx="104152" cy="133675"/>
            </a:xfrm>
            <a:prstGeom prst="rect">
              <a:avLst/>
            </a:prstGeom>
            <a:solidFill>
              <a:srgbClr val="F5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0" name="Rectangle 621"/>
            <p:cNvSpPr>
              <a:spLocks noChangeArrowheads="1"/>
            </p:cNvSpPr>
            <p:nvPr/>
          </p:nvSpPr>
          <p:spPr bwMode="auto">
            <a:xfrm>
              <a:off x="7286880" y="2409995"/>
              <a:ext cx="104972" cy="133675"/>
            </a:xfrm>
            <a:prstGeom prst="rect">
              <a:avLst/>
            </a:prstGeom>
            <a:solidFill>
              <a:srgbClr val="CC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1" name="Rectangle 622"/>
            <p:cNvSpPr>
              <a:spLocks noChangeArrowheads="1"/>
            </p:cNvSpPr>
            <p:nvPr/>
          </p:nvSpPr>
          <p:spPr bwMode="auto">
            <a:xfrm>
              <a:off x="7040852" y="2551051"/>
              <a:ext cx="105792" cy="134495"/>
            </a:xfrm>
            <a:prstGeom prst="rect">
              <a:avLst/>
            </a:prstGeom>
            <a:solidFill>
              <a:srgbClr val="DFDE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2" name="Rectangle 623"/>
            <p:cNvSpPr>
              <a:spLocks noChangeArrowheads="1"/>
            </p:cNvSpPr>
            <p:nvPr/>
          </p:nvSpPr>
          <p:spPr bwMode="auto">
            <a:xfrm>
              <a:off x="7165506" y="2551051"/>
              <a:ext cx="104152" cy="134495"/>
            </a:xfrm>
            <a:prstGeom prst="rect">
              <a:avLst/>
            </a:prstGeom>
            <a:solidFill>
              <a:srgbClr val="DF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3" name="Rectangle 624"/>
            <p:cNvSpPr>
              <a:spLocks noChangeArrowheads="1"/>
            </p:cNvSpPr>
            <p:nvPr/>
          </p:nvSpPr>
          <p:spPr bwMode="auto">
            <a:xfrm>
              <a:off x="7286880" y="2551051"/>
              <a:ext cx="104972" cy="134495"/>
            </a:xfrm>
            <a:prstGeom prst="rect">
              <a:avLst/>
            </a:prstGeom>
            <a:solidFill>
              <a:srgbClr val="BABC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4" name="Rectangle 625"/>
            <p:cNvSpPr>
              <a:spLocks noChangeArrowheads="1"/>
            </p:cNvSpPr>
            <p:nvPr/>
          </p:nvSpPr>
          <p:spPr bwMode="auto">
            <a:xfrm>
              <a:off x="8658072" y="1954844"/>
              <a:ext cx="379702" cy="753663"/>
            </a:xfrm>
            <a:prstGeom prst="rect">
              <a:avLst/>
            </a:prstGeom>
            <a:solidFill>
              <a:srgbClr val="A255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Rectangle 626"/>
            <p:cNvSpPr>
              <a:spLocks noChangeArrowheads="1"/>
            </p:cNvSpPr>
            <p:nvPr/>
          </p:nvSpPr>
          <p:spPr bwMode="auto">
            <a:xfrm>
              <a:off x="8672013" y="1972066"/>
              <a:ext cx="104152" cy="133675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Rectangle 627"/>
            <p:cNvSpPr>
              <a:spLocks noChangeArrowheads="1"/>
            </p:cNvSpPr>
            <p:nvPr/>
          </p:nvSpPr>
          <p:spPr bwMode="auto">
            <a:xfrm>
              <a:off x="8795027" y="1972066"/>
              <a:ext cx="105792" cy="133675"/>
            </a:xfrm>
            <a:prstGeom prst="rect">
              <a:avLst/>
            </a:prstGeom>
            <a:solidFill>
              <a:srgbClr val="F5F3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Rectangle 628"/>
            <p:cNvSpPr>
              <a:spLocks noChangeArrowheads="1"/>
            </p:cNvSpPr>
            <p:nvPr/>
          </p:nvSpPr>
          <p:spPr bwMode="auto">
            <a:xfrm>
              <a:off x="8918041" y="1972066"/>
              <a:ext cx="104152" cy="133675"/>
            </a:xfrm>
            <a:prstGeom prst="rect">
              <a:avLst/>
            </a:prstGeom>
            <a:solidFill>
              <a:srgbClr val="BDBC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Rectangle 629"/>
            <p:cNvSpPr>
              <a:spLocks noChangeArrowheads="1"/>
            </p:cNvSpPr>
            <p:nvPr/>
          </p:nvSpPr>
          <p:spPr bwMode="auto">
            <a:xfrm>
              <a:off x="8672013" y="2119683"/>
              <a:ext cx="104152" cy="133675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Rectangle 630"/>
            <p:cNvSpPr>
              <a:spLocks noChangeArrowheads="1"/>
            </p:cNvSpPr>
            <p:nvPr/>
          </p:nvSpPr>
          <p:spPr bwMode="auto">
            <a:xfrm>
              <a:off x="8795027" y="2119683"/>
              <a:ext cx="105792" cy="133675"/>
            </a:xfrm>
            <a:prstGeom prst="rect">
              <a:avLst/>
            </a:prstGeom>
            <a:solidFill>
              <a:srgbClr val="DCD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Rectangle 631"/>
            <p:cNvSpPr>
              <a:spLocks noChangeArrowheads="1"/>
            </p:cNvSpPr>
            <p:nvPr/>
          </p:nvSpPr>
          <p:spPr bwMode="auto">
            <a:xfrm>
              <a:off x="8918041" y="2119683"/>
              <a:ext cx="105792" cy="133675"/>
            </a:xfrm>
            <a:prstGeom prst="rect">
              <a:avLst/>
            </a:prstGeom>
            <a:solidFill>
              <a:srgbClr val="F4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Rectangle 632"/>
            <p:cNvSpPr>
              <a:spLocks noChangeArrowheads="1"/>
            </p:cNvSpPr>
            <p:nvPr/>
          </p:nvSpPr>
          <p:spPr bwMode="auto">
            <a:xfrm>
              <a:off x="8672013" y="2264839"/>
              <a:ext cx="105792" cy="133675"/>
            </a:xfrm>
            <a:prstGeom prst="rect">
              <a:avLst/>
            </a:pr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Rectangle 633"/>
            <p:cNvSpPr>
              <a:spLocks noChangeArrowheads="1"/>
            </p:cNvSpPr>
            <p:nvPr/>
          </p:nvSpPr>
          <p:spPr bwMode="auto">
            <a:xfrm>
              <a:off x="8795027" y="2264839"/>
              <a:ext cx="105792" cy="133675"/>
            </a:xfrm>
            <a:prstGeom prst="rect">
              <a:avLst/>
            </a:prstGeom>
            <a:solidFill>
              <a:srgbClr val="DED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Rectangle 634"/>
            <p:cNvSpPr>
              <a:spLocks noChangeArrowheads="1"/>
            </p:cNvSpPr>
            <p:nvPr/>
          </p:nvSpPr>
          <p:spPr bwMode="auto">
            <a:xfrm>
              <a:off x="8918041" y="2264839"/>
              <a:ext cx="105792" cy="133675"/>
            </a:xfrm>
            <a:prstGeom prst="rect">
              <a:avLst/>
            </a:prstGeom>
            <a:solidFill>
              <a:srgbClr val="DFE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Rectangle 635"/>
            <p:cNvSpPr>
              <a:spLocks noChangeArrowheads="1"/>
            </p:cNvSpPr>
            <p:nvPr/>
          </p:nvSpPr>
          <p:spPr bwMode="auto">
            <a:xfrm>
              <a:off x="8672013" y="2409995"/>
              <a:ext cx="105792" cy="133675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Rectangle 636"/>
            <p:cNvSpPr>
              <a:spLocks noChangeArrowheads="1"/>
            </p:cNvSpPr>
            <p:nvPr/>
          </p:nvSpPr>
          <p:spPr bwMode="auto">
            <a:xfrm>
              <a:off x="8795027" y="2409995"/>
              <a:ext cx="105792" cy="133675"/>
            </a:xfrm>
            <a:prstGeom prst="rect">
              <a:avLst/>
            </a:prstGeom>
            <a:solidFill>
              <a:srgbClr val="F5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Rectangle 637"/>
            <p:cNvSpPr>
              <a:spLocks noChangeArrowheads="1"/>
            </p:cNvSpPr>
            <p:nvPr/>
          </p:nvSpPr>
          <p:spPr bwMode="auto">
            <a:xfrm>
              <a:off x="8918041" y="2409995"/>
              <a:ext cx="105792" cy="133675"/>
            </a:xfrm>
            <a:prstGeom prst="rect">
              <a:avLst/>
            </a:prstGeom>
            <a:solidFill>
              <a:srgbClr val="CC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Rectangle 638"/>
            <p:cNvSpPr>
              <a:spLocks noChangeArrowheads="1"/>
            </p:cNvSpPr>
            <p:nvPr/>
          </p:nvSpPr>
          <p:spPr bwMode="auto">
            <a:xfrm>
              <a:off x="8672013" y="2551051"/>
              <a:ext cx="105792" cy="134495"/>
            </a:xfrm>
            <a:prstGeom prst="rect">
              <a:avLst/>
            </a:prstGeom>
            <a:solidFill>
              <a:srgbClr val="DFDE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Rectangle 639"/>
            <p:cNvSpPr>
              <a:spLocks noChangeArrowheads="1"/>
            </p:cNvSpPr>
            <p:nvPr/>
          </p:nvSpPr>
          <p:spPr bwMode="auto">
            <a:xfrm>
              <a:off x="8795027" y="2551051"/>
              <a:ext cx="105792" cy="134495"/>
            </a:xfrm>
            <a:prstGeom prst="rect">
              <a:avLst/>
            </a:prstGeom>
            <a:solidFill>
              <a:srgbClr val="DF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Rectangle 640"/>
            <p:cNvSpPr>
              <a:spLocks noChangeArrowheads="1"/>
            </p:cNvSpPr>
            <p:nvPr/>
          </p:nvSpPr>
          <p:spPr bwMode="auto">
            <a:xfrm>
              <a:off x="8918041" y="2551051"/>
              <a:ext cx="105792" cy="134495"/>
            </a:xfrm>
            <a:prstGeom prst="rect">
              <a:avLst/>
            </a:prstGeom>
            <a:solidFill>
              <a:srgbClr val="BABC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Rectangle 692"/>
            <p:cNvSpPr>
              <a:spLocks noChangeArrowheads="1"/>
            </p:cNvSpPr>
            <p:nvPr/>
          </p:nvSpPr>
          <p:spPr bwMode="auto">
            <a:xfrm>
              <a:off x="7391851" y="1567761"/>
              <a:ext cx="0" cy="142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1" name="Rectangle 695"/>
            <p:cNvSpPr>
              <a:spLocks noChangeArrowheads="1"/>
            </p:cNvSpPr>
            <p:nvPr/>
          </p:nvSpPr>
          <p:spPr bwMode="auto">
            <a:xfrm>
              <a:off x="7804357" y="1567761"/>
              <a:ext cx="0" cy="142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2" name="Rectangle 696"/>
            <p:cNvSpPr>
              <a:spLocks noChangeArrowheads="1"/>
            </p:cNvSpPr>
            <p:nvPr/>
          </p:nvSpPr>
          <p:spPr bwMode="auto">
            <a:xfrm>
              <a:off x="7341826" y="1842492"/>
              <a:ext cx="1372832" cy="37724"/>
            </a:xfrm>
            <a:prstGeom prst="rect">
              <a:avLst/>
            </a:prstGeom>
            <a:solidFill>
              <a:srgbClr val="A255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椭圆 392"/>
            <p:cNvSpPr/>
            <p:nvPr/>
          </p:nvSpPr>
          <p:spPr>
            <a:xfrm>
              <a:off x="7914921" y="1582650"/>
              <a:ext cx="235515" cy="235515"/>
            </a:xfrm>
            <a:prstGeom prst="ellipse">
              <a:avLst/>
            </a:prstGeom>
            <a:noFill/>
            <a:ln w="19050">
              <a:solidFill>
                <a:srgbClr val="A255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A25529"/>
                  </a:solidFill>
                </a:rPr>
                <a:t>2</a:t>
              </a:r>
              <a:endParaRPr lang="zh-CN" altLang="en-US" dirty="0">
                <a:solidFill>
                  <a:srgbClr val="A25529"/>
                </a:solidFill>
              </a:endParaRPr>
            </a:p>
          </p:txBody>
        </p:sp>
      </p:grpSp>
      <p:grpSp>
        <p:nvGrpSpPr>
          <p:cNvPr id="394" name="组合 393"/>
          <p:cNvGrpSpPr/>
          <p:nvPr/>
        </p:nvGrpSpPr>
        <p:grpSpPr>
          <a:xfrm>
            <a:off x="5203596" y="1227607"/>
            <a:ext cx="2141258" cy="1588516"/>
            <a:chOff x="6958023" y="1198720"/>
            <a:chExt cx="2141258" cy="1588516"/>
          </a:xfrm>
        </p:grpSpPr>
        <p:sp>
          <p:nvSpPr>
            <p:cNvPr id="395" name="Freeform 14"/>
            <p:cNvSpPr/>
            <p:nvPr/>
          </p:nvSpPr>
          <p:spPr bwMode="auto">
            <a:xfrm>
              <a:off x="7263097" y="1258587"/>
              <a:ext cx="679856" cy="609327"/>
            </a:xfrm>
            <a:custGeom>
              <a:avLst/>
              <a:gdLst>
                <a:gd name="T0" fmla="*/ 829 w 829"/>
                <a:gd name="T1" fmla="*/ 0 h 743"/>
                <a:gd name="T2" fmla="*/ 808 w 829"/>
                <a:gd name="T3" fmla="*/ 0 h 743"/>
                <a:gd name="T4" fmla="*/ 808 w 829"/>
                <a:gd name="T5" fmla="*/ 100 h 743"/>
                <a:gd name="T6" fmla="*/ 726 w 829"/>
                <a:gd name="T7" fmla="*/ 100 h 743"/>
                <a:gd name="T8" fmla="*/ 726 w 829"/>
                <a:gd name="T9" fmla="*/ 380 h 743"/>
                <a:gd name="T10" fmla="*/ 636 w 829"/>
                <a:gd name="T11" fmla="*/ 380 h 743"/>
                <a:gd name="T12" fmla="*/ 636 w 829"/>
                <a:gd name="T13" fmla="*/ 278 h 743"/>
                <a:gd name="T14" fmla="*/ 536 w 829"/>
                <a:gd name="T15" fmla="*/ 275 h 743"/>
                <a:gd name="T16" fmla="*/ 536 w 829"/>
                <a:gd name="T17" fmla="*/ 207 h 743"/>
                <a:gd name="T18" fmla="*/ 434 w 829"/>
                <a:gd name="T19" fmla="*/ 202 h 743"/>
                <a:gd name="T20" fmla="*/ 434 w 829"/>
                <a:gd name="T21" fmla="*/ 123 h 743"/>
                <a:gd name="T22" fmla="*/ 0 w 829"/>
                <a:gd name="T23" fmla="*/ 127 h 743"/>
                <a:gd name="T24" fmla="*/ 242 w 829"/>
                <a:gd name="T25" fmla="*/ 129 h 743"/>
                <a:gd name="T26" fmla="*/ 242 w 829"/>
                <a:gd name="T27" fmla="*/ 196 h 743"/>
                <a:gd name="T28" fmla="*/ 338 w 829"/>
                <a:gd name="T29" fmla="*/ 207 h 743"/>
                <a:gd name="T30" fmla="*/ 338 w 829"/>
                <a:gd name="T31" fmla="*/ 269 h 743"/>
                <a:gd name="T32" fmla="*/ 444 w 829"/>
                <a:gd name="T33" fmla="*/ 263 h 743"/>
                <a:gd name="T34" fmla="*/ 444 w 829"/>
                <a:gd name="T35" fmla="*/ 380 h 743"/>
                <a:gd name="T36" fmla="*/ 566 w 829"/>
                <a:gd name="T37" fmla="*/ 386 h 743"/>
                <a:gd name="T38" fmla="*/ 561 w 829"/>
                <a:gd name="T39" fmla="*/ 743 h 743"/>
                <a:gd name="T40" fmla="*/ 818 w 829"/>
                <a:gd name="T41" fmla="*/ 743 h 743"/>
                <a:gd name="T42" fmla="*/ 829 w 829"/>
                <a:gd name="T43" fmla="*/ 0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29" h="743">
                  <a:moveTo>
                    <a:pt x="829" y="0"/>
                  </a:moveTo>
                  <a:lnTo>
                    <a:pt x="808" y="0"/>
                  </a:lnTo>
                  <a:lnTo>
                    <a:pt x="808" y="100"/>
                  </a:lnTo>
                  <a:lnTo>
                    <a:pt x="726" y="100"/>
                  </a:lnTo>
                  <a:lnTo>
                    <a:pt x="726" y="380"/>
                  </a:lnTo>
                  <a:lnTo>
                    <a:pt x="636" y="380"/>
                  </a:lnTo>
                  <a:lnTo>
                    <a:pt x="636" y="278"/>
                  </a:lnTo>
                  <a:lnTo>
                    <a:pt x="536" y="275"/>
                  </a:lnTo>
                  <a:lnTo>
                    <a:pt x="536" y="207"/>
                  </a:lnTo>
                  <a:lnTo>
                    <a:pt x="434" y="202"/>
                  </a:lnTo>
                  <a:lnTo>
                    <a:pt x="434" y="123"/>
                  </a:lnTo>
                  <a:lnTo>
                    <a:pt x="0" y="127"/>
                  </a:lnTo>
                  <a:lnTo>
                    <a:pt x="242" y="129"/>
                  </a:lnTo>
                  <a:lnTo>
                    <a:pt x="242" y="196"/>
                  </a:lnTo>
                  <a:lnTo>
                    <a:pt x="338" y="207"/>
                  </a:lnTo>
                  <a:lnTo>
                    <a:pt x="338" y="269"/>
                  </a:lnTo>
                  <a:lnTo>
                    <a:pt x="444" y="263"/>
                  </a:lnTo>
                  <a:lnTo>
                    <a:pt x="444" y="380"/>
                  </a:lnTo>
                  <a:lnTo>
                    <a:pt x="566" y="386"/>
                  </a:lnTo>
                  <a:lnTo>
                    <a:pt x="561" y="743"/>
                  </a:lnTo>
                  <a:lnTo>
                    <a:pt x="818" y="743"/>
                  </a:lnTo>
                  <a:lnTo>
                    <a:pt x="8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Freeform 15"/>
            <p:cNvSpPr/>
            <p:nvPr/>
          </p:nvSpPr>
          <p:spPr bwMode="auto">
            <a:xfrm>
              <a:off x="8394002" y="1251206"/>
              <a:ext cx="212404" cy="616708"/>
            </a:xfrm>
            <a:custGeom>
              <a:avLst/>
              <a:gdLst>
                <a:gd name="T0" fmla="*/ 0 w 259"/>
                <a:gd name="T1" fmla="*/ 0 h 752"/>
                <a:gd name="T2" fmla="*/ 0 w 259"/>
                <a:gd name="T3" fmla="*/ 752 h 752"/>
                <a:gd name="T4" fmla="*/ 78 w 259"/>
                <a:gd name="T5" fmla="*/ 752 h 752"/>
                <a:gd name="T6" fmla="*/ 78 w 259"/>
                <a:gd name="T7" fmla="*/ 120 h 752"/>
                <a:gd name="T8" fmla="*/ 161 w 259"/>
                <a:gd name="T9" fmla="*/ 120 h 752"/>
                <a:gd name="T10" fmla="*/ 161 w 259"/>
                <a:gd name="T11" fmla="*/ 120 h 752"/>
                <a:gd name="T12" fmla="*/ 167 w 259"/>
                <a:gd name="T13" fmla="*/ 113 h 752"/>
                <a:gd name="T14" fmla="*/ 184 w 259"/>
                <a:gd name="T15" fmla="*/ 92 h 752"/>
                <a:gd name="T16" fmla="*/ 197 w 259"/>
                <a:gd name="T17" fmla="*/ 76 h 752"/>
                <a:gd name="T18" fmla="*/ 213 w 259"/>
                <a:gd name="T19" fmla="*/ 61 h 752"/>
                <a:gd name="T20" fmla="*/ 234 w 259"/>
                <a:gd name="T21" fmla="*/ 46 h 752"/>
                <a:gd name="T22" fmla="*/ 259 w 259"/>
                <a:gd name="T23" fmla="*/ 30 h 752"/>
                <a:gd name="T24" fmla="*/ 259 w 259"/>
                <a:gd name="T25" fmla="*/ 9 h 752"/>
                <a:gd name="T26" fmla="*/ 0 w 259"/>
                <a:gd name="T27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9" h="752">
                  <a:moveTo>
                    <a:pt x="0" y="0"/>
                  </a:moveTo>
                  <a:lnTo>
                    <a:pt x="0" y="752"/>
                  </a:lnTo>
                  <a:lnTo>
                    <a:pt x="78" y="752"/>
                  </a:lnTo>
                  <a:lnTo>
                    <a:pt x="78" y="120"/>
                  </a:lnTo>
                  <a:lnTo>
                    <a:pt x="161" y="120"/>
                  </a:lnTo>
                  <a:lnTo>
                    <a:pt x="161" y="120"/>
                  </a:lnTo>
                  <a:lnTo>
                    <a:pt x="167" y="113"/>
                  </a:lnTo>
                  <a:lnTo>
                    <a:pt x="184" y="92"/>
                  </a:lnTo>
                  <a:lnTo>
                    <a:pt x="197" y="76"/>
                  </a:lnTo>
                  <a:lnTo>
                    <a:pt x="213" y="61"/>
                  </a:lnTo>
                  <a:lnTo>
                    <a:pt x="234" y="46"/>
                  </a:lnTo>
                  <a:lnTo>
                    <a:pt x="259" y="30"/>
                  </a:lnTo>
                  <a:lnTo>
                    <a:pt x="259" y="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Freeform 504"/>
            <p:cNvSpPr/>
            <p:nvPr/>
          </p:nvSpPr>
          <p:spPr bwMode="auto">
            <a:xfrm>
              <a:off x="6958023" y="1198720"/>
              <a:ext cx="2141258" cy="1588516"/>
            </a:xfrm>
            <a:custGeom>
              <a:avLst/>
              <a:gdLst>
                <a:gd name="T0" fmla="*/ 0 w 2611"/>
                <a:gd name="T1" fmla="*/ 1937 h 1937"/>
                <a:gd name="T2" fmla="*/ 0 w 2611"/>
                <a:gd name="T3" fmla="*/ 542 h 1937"/>
                <a:gd name="T4" fmla="*/ 1294 w 2611"/>
                <a:gd name="T5" fmla="*/ 0 h 1937"/>
                <a:gd name="T6" fmla="*/ 2611 w 2611"/>
                <a:gd name="T7" fmla="*/ 542 h 1937"/>
                <a:gd name="T8" fmla="*/ 2611 w 2611"/>
                <a:gd name="T9" fmla="*/ 1937 h 1937"/>
                <a:gd name="T10" fmla="*/ 0 w 2611"/>
                <a:gd name="T11" fmla="*/ 1937 h 1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11" h="1937">
                  <a:moveTo>
                    <a:pt x="0" y="1937"/>
                  </a:moveTo>
                  <a:lnTo>
                    <a:pt x="0" y="542"/>
                  </a:lnTo>
                  <a:lnTo>
                    <a:pt x="1294" y="0"/>
                  </a:lnTo>
                  <a:lnTo>
                    <a:pt x="2611" y="542"/>
                  </a:lnTo>
                  <a:lnTo>
                    <a:pt x="2611" y="1937"/>
                  </a:lnTo>
                  <a:lnTo>
                    <a:pt x="0" y="1937"/>
                  </a:lnTo>
                  <a:close/>
                </a:path>
              </a:pathLst>
            </a:custGeom>
            <a:solidFill>
              <a:srgbClr val="8C664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8" name="Freeform 505"/>
            <p:cNvSpPr/>
            <p:nvPr/>
          </p:nvSpPr>
          <p:spPr bwMode="auto">
            <a:xfrm>
              <a:off x="6958023" y="1198720"/>
              <a:ext cx="2141258" cy="513377"/>
            </a:xfrm>
            <a:custGeom>
              <a:avLst/>
              <a:gdLst>
                <a:gd name="T0" fmla="*/ 0 w 2611"/>
                <a:gd name="T1" fmla="*/ 626 h 626"/>
                <a:gd name="T2" fmla="*/ 71 w 2611"/>
                <a:gd name="T3" fmla="*/ 626 h 626"/>
                <a:gd name="T4" fmla="*/ 1305 w 2611"/>
                <a:gd name="T5" fmla="*/ 94 h 626"/>
                <a:gd name="T6" fmla="*/ 2534 w 2611"/>
                <a:gd name="T7" fmla="*/ 626 h 626"/>
                <a:gd name="T8" fmla="*/ 2611 w 2611"/>
                <a:gd name="T9" fmla="*/ 626 h 626"/>
                <a:gd name="T10" fmla="*/ 2611 w 2611"/>
                <a:gd name="T11" fmla="*/ 542 h 626"/>
                <a:gd name="T12" fmla="*/ 1294 w 2611"/>
                <a:gd name="T13" fmla="*/ 0 h 626"/>
                <a:gd name="T14" fmla="*/ 0 w 2611"/>
                <a:gd name="T15" fmla="*/ 542 h 626"/>
                <a:gd name="T16" fmla="*/ 0 w 2611"/>
                <a:gd name="T17" fmla="*/ 626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11" h="626">
                  <a:moveTo>
                    <a:pt x="0" y="626"/>
                  </a:moveTo>
                  <a:lnTo>
                    <a:pt x="71" y="626"/>
                  </a:lnTo>
                  <a:lnTo>
                    <a:pt x="1305" y="94"/>
                  </a:lnTo>
                  <a:lnTo>
                    <a:pt x="2534" y="626"/>
                  </a:lnTo>
                  <a:lnTo>
                    <a:pt x="2611" y="626"/>
                  </a:lnTo>
                  <a:lnTo>
                    <a:pt x="2611" y="542"/>
                  </a:lnTo>
                  <a:lnTo>
                    <a:pt x="1294" y="0"/>
                  </a:lnTo>
                  <a:lnTo>
                    <a:pt x="0" y="542"/>
                  </a:lnTo>
                  <a:lnTo>
                    <a:pt x="0" y="626"/>
                  </a:lnTo>
                  <a:close/>
                </a:path>
              </a:pathLst>
            </a:custGeom>
            <a:solidFill>
              <a:srgbClr val="AA5B4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Rectangle 507"/>
            <p:cNvSpPr>
              <a:spLocks noChangeArrowheads="1"/>
            </p:cNvSpPr>
            <p:nvPr/>
          </p:nvSpPr>
          <p:spPr bwMode="auto">
            <a:xfrm>
              <a:off x="7341825" y="1549309"/>
              <a:ext cx="1364221" cy="302196"/>
            </a:xfrm>
            <a:prstGeom prst="rect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400" name="Rectangle 508"/>
            <p:cNvSpPr>
              <a:spLocks noChangeArrowheads="1"/>
            </p:cNvSpPr>
            <p:nvPr/>
          </p:nvSpPr>
          <p:spPr bwMode="auto">
            <a:xfrm>
              <a:off x="7454998" y="1972066"/>
              <a:ext cx="1151408" cy="743002"/>
            </a:xfrm>
            <a:prstGeom prst="rect">
              <a:avLst/>
            </a:prstGeom>
            <a:solidFill>
              <a:srgbClr val="A255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401" name="Rectangle 509"/>
            <p:cNvSpPr>
              <a:spLocks noChangeArrowheads="1"/>
            </p:cNvSpPr>
            <p:nvPr/>
          </p:nvSpPr>
          <p:spPr bwMode="auto">
            <a:xfrm>
              <a:off x="7489442" y="1972066"/>
              <a:ext cx="1079240" cy="724140"/>
            </a:xfrm>
            <a:prstGeom prst="rect">
              <a:avLst/>
            </a:prstGeom>
            <a:solidFill>
              <a:srgbClr val="061D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2" name="Rectangle 510"/>
            <p:cNvSpPr>
              <a:spLocks noChangeArrowheads="1"/>
            </p:cNvSpPr>
            <p:nvPr/>
          </p:nvSpPr>
          <p:spPr bwMode="auto">
            <a:xfrm>
              <a:off x="7489442" y="1987648"/>
              <a:ext cx="1079240" cy="167299"/>
            </a:xfrm>
            <a:prstGeom prst="rect">
              <a:avLst/>
            </a:prstGeom>
            <a:solidFill>
              <a:srgbClr val="F2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3" name="Rectangle 511"/>
            <p:cNvSpPr>
              <a:spLocks noChangeArrowheads="1"/>
            </p:cNvSpPr>
            <p:nvPr/>
          </p:nvSpPr>
          <p:spPr bwMode="auto">
            <a:xfrm>
              <a:off x="7432856" y="1908919"/>
              <a:ext cx="1195693" cy="78729"/>
            </a:xfrm>
            <a:prstGeom prst="rect">
              <a:avLst/>
            </a:prstGeom>
            <a:solidFill>
              <a:srgbClr val="FF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4" name="Rectangle 512"/>
            <p:cNvSpPr>
              <a:spLocks noChangeArrowheads="1"/>
            </p:cNvSpPr>
            <p:nvPr/>
          </p:nvSpPr>
          <p:spPr bwMode="auto">
            <a:xfrm>
              <a:off x="7549309" y="2110661"/>
              <a:ext cx="449410" cy="17222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5" name="Rectangle 513"/>
            <p:cNvSpPr>
              <a:spLocks noChangeArrowheads="1"/>
            </p:cNvSpPr>
            <p:nvPr/>
          </p:nvSpPr>
          <p:spPr bwMode="auto">
            <a:xfrm>
              <a:off x="7549309" y="2086879"/>
              <a:ext cx="449410" cy="18862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6" name="Rectangle 514"/>
            <p:cNvSpPr>
              <a:spLocks noChangeArrowheads="1"/>
            </p:cNvSpPr>
            <p:nvPr/>
          </p:nvSpPr>
          <p:spPr bwMode="auto">
            <a:xfrm>
              <a:off x="7549309" y="2058176"/>
              <a:ext cx="449410" cy="18862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7" name="Rectangle 515"/>
            <p:cNvSpPr>
              <a:spLocks noChangeArrowheads="1"/>
            </p:cNvSpPr>
            <p:nvPr/>
          </p:nvSpPr>
          <p:spPr bwMode="auto">
            <a:xfrm>
              <a:off x="7549309" y="2036853"/>
              <a:ext cx="449410" cy="17222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8" name="Rectangle 516"/>
            <p:cNvSpPr>
              <a:spLocks noChangeArrowheads="1"/>
            </p:cNvSpPr>
            <p:nvPr/>
          </p:nvSpPr>
          <p:spPr bwMode="auto">
            <a:xfrm>
              <a:off x="7549309" y="2013070"/>
              <a:ext cx="449410" cy="17222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9" name="Rectangle 517"/>
            <p:cNvSpPr>
              <a:spLocks noChangeArrowheads="1"/>
            </p:cNvSpPr>
            <p:nvPr/>
          </p:nvSpPr>
          <p:spPr bwMode="auto">
            <a:xfrm>
              <a:off x="7549309" y="1987648"/>
              <a:ext cx="449410" cy="17222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0" name="Rectangle 518"/>
            <p:cNvSpPr>
              <a:spLocks noChangeArrowheads="1"/>
            </p:cNvSpPr>
            <p:nvPr/>
          </p:nvSpPr>
          <p:spPr bwMode="auto">
            <a:xfrm>
              <a:off x="8062686" y="2110661"/>
              <a:ext cx="449410" cy="17222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1" name="Rectangle 519"/>
            <p:cNvSpPr>
              <a:spLocks noChangeArrowheads="1"/>
            </p:cNvSpPr>
            <p:nvPr/>
          </p:nvSpPr>
          <p:spPr bwMode="auto">
            <a:xfrm>
              <a:off x="8062686" y="2086879"/>
              <a:ext cx="449410" cy="18862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2" name="Rectangle 520"/>
            <p:cNvSpPr>
              <a:spLocks noChangeArrowheads="1"/>
            </p:cNvSpPr>
            <p:nvPr/>
          </p:nvSpPr>
          <p:spPr bwMode="auto">
            <a:xfrm>
              <a:off x="8062686" y="2058176"/>
              <a:ext cx="449410" cy="18862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3" name="Rectangle 521"/>
            <p:cNvSpPr>
              <a:spLocks noChangeArrowheads="1"/>
            </p:cNvSpPr>
            <p:nvPr/>
          </p:nvSpPr>
          <p:spPr bwMode="auto">
            <a:xfrm>
              <a:off x="8062686" y="2036853"/>
              <a:ext cx="449410" cy="17222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4" name="Rectangle 522"/>
            <p:cNvSpPr>
              <a:spLocks noChangeArrowheads="1"/>
            </p:cNvSpPr>
            <p:nvPr/>
          </p:nvSpPr>
          <p:spPr bwMode="auto">
            <a:xfrm>
              <a:off x="8062686" y="2013070"/>
              <a:ext cx="449410" cy="17222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5" name="Rectangle 523"/>
            <p:cNvSpPr>
              <a:spLocks noChangeArrowheads="1"/>
            </p:cNvSpPr>
            <p:nvPr/>
          </p:nvSpPr>
          <p:spPr bwMode="auto">
            <a:xfrm>
              <a:off x="8062686" y="1987648"/>
              <a:ext cx="449410" cy="17222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6" name="Rectangle 524"/>
            <p:cNvSpPr>
              <a:spLocks noChangeArrowheads="1"/>
            </p:cNvSpPr>
            <p:nvPr/>
          </p:nvSpPr>
          <p:spPr bwMode="auto">
            <a:xfrm>
              <a:off x="7499283" y="2263198"/>
              <a:ext cx="173039" cy="126294"/>
            </a:xfrm>
            <a:prstGeom prst="rect">
              <a:avLst/>
            </a:prstGeom>
            <a:solidFill>
              <a:srgbClr val="847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7" name="Rectangle 525"/>
            <p:cNvSpPr>
              <a:spLocks noChangeArrowheads="1"/>
            </p:cNvSpPr>
            <p:nvPr/>
          </p:nvSpPr>
          <p:spPr bwMode="auto">
            <a:xfrm>
              <a:off x="7494362" y="2237775"/>
              <a:ext cx="184521" cy="25423"/>
            </a:xfrm>
            <a:prstGeom prst="rect">
              <a:avLst/>
            </a:prstGeom>
            <a:solidFill>
              <a:srgbClr val="C9B4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8" name="Rectangle 526"/>
            <p:cNvSpPr>
              <a:spLocks noChangeArrowheads="1"/>
            </p:cNvSpPr>
            <p:nvPr/>
          </p:nvSpPr>
          <p:spPr bwMode="auto">
            <a:xfrm>
              <a:off x="7696105" y="2263198"/>
              <a:ext cx="173039" cy="126294"/>
            </a:xfrm>
            <a:prstGeom prst="rect">
              <a:avLst/>
            </a:prstGeom>
            <a:solidFill>
              <a:srgbClr val="847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Rectangle 527"/>
            <p:cNvSpPr>
              <a:spLocks noChangeArrowheads="1"/>
            </p:cNvSpPr>
            <p:nvPr/>
          </p:nvSpPr>
          <p:spPr bwMode="auto">
            <a:xfrm>
              <a:off x="7691184" y="2237775"/>
              <a:ext cx="182881" cy="25423"/>
            </a:xfrm>
            <a:prstGeom prst="rect">
              <a:avLst/>
            </a:prstGeom>
            <a:solidFill>
              <a:srgbClr val="C9B4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0" name="Rectangle 528"/>
            <p:cNvSpPr>
              <a:spLocks noChangeArrowheads="1"/>
            </p:cNvSpPr>
            <p:nvPr/>
          </p:nvSpPr>
          <p:spPr bwMode="auto">
            <a:xfrm>
              <a:off x="7499283" y="2412455"/>
              <a:ext cx="173039" cy="126294"/>
            </a:xfrm>
            <a:prstGeom prst="rect">
              <a:avLst/>
            </a:prstGeom>
            <a:solidFill>
              <a:srgbClr val="847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1" name="Rectangle 529"/>
            <p:cNvSpPr>
              <a:spLocks noChangeArrowheads="1"/>
            </p:cNvSpPr>
            <p:nvPr/>
          </p:nvSpPr>
          <p:spPr bwMode="auto">
            <a:xfrm>
              <a:off x="7494362" y="2389492"/>
              <a:ext cx="184521" cy="22963"/>
            </a:xfrm>
            <a:prstGeom prst="rect">
              <a:avLst/>
            </a:prstGeom>
            <a:solidFill>
              <a:srgbClr val="C9B4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2" name="Rectangle 530"/>
            <p:cNvSpPr>
              <a:spLocks noChangeArrowheads="1"/>
            </p:cNvSpPr>
            <p:nvPr/>
          </p:nvSpPr>
          <p:spPr bwMode="auto">
            <a:xfrm>
              <a:off x="7696105" y="2412455"/>
              <a:ext cx="173039" cy="126294"/>
            </a:xfrm>
            <a:prstGeom prst="rect">
              <a:avLst/>
            </a:prstGeom>
            <a:solidFill>
              <a:srgbClr val="847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3" name="Rectangle 531"/>
            <p:cNvSpPr>
              <a:spLocks noChangeArrowheads="1"/>
            </p:cNvSpPr>
            <p:nvPr/>
          </p:nvSpPr>
          <p:spPr bwMode="auto">
            <a:xfrm>
              <a:off x="7691184" y="2389492"/>
              <a:ext cx="182881" cy="22963"/>
            </a:xfrm>
            <a:prstGeom prst="rect">
              <a:avLst/>
            </a:prstGeom>
            <a:solidFill>
              <a:srgbClr val="C9B4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4" name="Rectangle 532"/>
            <p:cNvSpPr>
              <a:spLocks noChangeArrowheads="1"/>
            </p:cNvSpPr>
            <p:nvPr/>
          </p:nvSpPr>
          <p:spPr bwMode="auto">
            <a:xfrm>
              <a:off x="7499283" y="2564171"/>
              <a:ext cx="173039" cy="125474"/>
            </a:xfrm>
            <a:prstGeom prst="rect">
              <a:avLst/>
            </a:prstGeom>
            <a:solidFill>
              <a:srgbClr val="847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5" name="Rectangle 533"/>
            <p:cNvSpPr>
              <a:spLocks noChangeArrowheads="1"/>
            </p:cNvSpPr>
            <p:nvPr/>
          </p:nvSpPr>
          <p:spPr bwMode="auto">
            <a:xfrm>
              <a:off x="7494362" y="2538749"/>
              <a:ext cx="184521" cy="25423"/>
            </a:xfrm>
            <a:prstGeom prst="rect">
              <a:avLst/>
            </a:prstGeom>
            <a:solidFill>
              <a:srgbClr val="C9B4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6" name="Rectangle 534"/>
            <p:cNvSpPr>
              <a:spLocks noChangeArrowheads="1"/>
            </p:cNvSpPr>
            <p:nvPr/>
          </p:nvSpPr>
          <p:spPr bwMode="auto">
            <a:xfrm>
              <a:off x="7696105" y="2564171"/>
              <a:ext cx="173039" cy="125474"/>
            </a:xfrm>
            <a:prstGeom prst="rect">
              <a:avLst/>
            </a:prstGeom>
            <a:solidFill>
              <a:srgbClr val="847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7" name="Rectangle 535"/>
            <p:cNvSpPr>
              <a:spLocks noChangeArrowheads="1"/>
            </p:cNvSpPr>
            <p:nvPr/>
          </p:nvSpPr>
          <p:spPr bwMode="auto">
            <a:xfrm>
              <a:off x="7691184" y="2538749"/>
              <a:ext cx="182881" cy="25423"/>
            </a:xfrm>
            <a:prstGeom prst="rect">
              <a:avLst/>
            </a:prstGeom>
            <a:solidFill>
              <a:srgbClr val="C9B4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Rectangle 536"/>
            <p:cNvSpPr>
              <a:spLocks noChangeArrowheads="1"/>
            </p:cNvSpPr>
            <p:nvPr/>
          </p:nvSpPr>
          <p:spPr bwMode="auto">
            <a:xfrm>
              <a:off x="8193900" y="2412455"/>
              <a:ext cx="173039" cy="126294"/>
            </a:xfrm>
            <a:prstGeom prst="rect">
              <a:avLst/>
            </a:prstGeom>
            <a:solidFill>
              <a:srgbClr val="847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9" name="Rectangle 537"/>
            <p:cNvSpPr>
              <a:spLocks noChangeArrowheads="1"/>
            </p:cNvSpPr>
            <p:nvPr/>
          </p:nvSpPr>
          <p:spPr bwMode="auto">
            <a:xfrm>
              <a:off x="8188980" y="2389492"/>
              <a:ext cx="184521" cy="22963"/>
            </a:xfrm>
            <a:prstGeom prst="rect">
              <a:avLst/>
            </a:prstGeom>
            <a:solidFill>
              <a:srgbClr val="C9B4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0" name="Rectangle 538"/>
            <p:cNvSpPr>
              <a:spLocks noChangeArrowheads="1"/>
            </p:cNvSpPr>
            <p:nvPr/>
          </p:nvSpPr>
          <p:spPr bwMode="auto">
            <a:xfrm>
              <a:off x="8390722" y="2412455"/>
              <a:ext cx="173039" cy="126294"/>
            </a:xfrm>
            <a:prstGeom prst="rect">
              <a:avLst/>
            </a:prstGeom>
            <a:solidFill>
              <a:srgbClr val="847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1" name="Rectangle 539"/>
            <p:cNvSpPr>
              <a:spLocks noChangeArrowheads="1"/>
            </p:cNvSpPr>
            <p:nvPr/>
          </p:nvSpPr>
          <p:spPr bwMode="auto">
            <a:xfrm>
              <a:off x="8385801" y="2389492"/>
              <a:ext cx="182881" cy="22963"/>
            </a:xfrm>
            <a:prstGeom prst="rect">
              <a:avLst/>
            </a:prstGeom>
            <a:solidFill>
              <a:srgbClr val="C9B4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2" name="Rectangle 540"/>
            <p:cNvSpPr>
              <a:spLocks noChangeArrowheads="1"/>
            </p:cNvSpPr>
            <p:nvPr/>
          </p:nvSpPr>
          <p:spPr bwMode="auto">
            <a:xfrm>
              <a:off x="8193900" y="2564171"/>
              <a:ext cx="173039" cy="125474"/>
            </a:xfrm>
            <a:prstGeom prst="rect">
              <a:avLst/>
            </a:prstGeom>
            <a:solidFill>
              <a:srgbClr val="847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3" name="Rectangle 541"/>
            <p:cNvSpPr>
              <a:spLocks noChangeArrowheads="1"/>
            </p:cNvSpPr>
            <p:nvPr/>
          </p:nvSpPr>
          <p:spPr bwMode="auto">
            <a:xfrm>
              <a:off x="8188980" y="2538749"/>
              <a:ext cx="184521" cy="25423"/>
            </a:xfrm>
            <a:prstGeom prst="rect">
              <a:avLst/>
            </a:prstGeom>
            <a:solidFill>
              <a:srgbClr val="C9B4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4" name="Rectangle 542"/>
            <p:cNvSpPr>
              <a:spLocks noChangeArrowheads="1"/>
            </p:cNvSpPr>
            <p:nvPr/>
          </p:nvSpPr>
          <p:spPr bwMode="auto">
            <a:xfrm>
              <a:off x="8390722" y="2564171"/>
              <a:ext cx="173039" cy="125474"/>
            </a:xfrm>
            <a:prstGeom prst="rect">
              <a:avLst/>
            </a:prstGeom>
            <a:solidFill>
              <a:srgbClr val="847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5" name="Rectangle 543"/>
            <p:cNvSpPr>
              <a:spLocks noChangeArrowheads="1"/>
            </p:cNvSpPr>
            <p:nvPr/>
          </p:nvSpPr>
          <p:spPr bwMode="auto">
            <a:xfrm>
              <a:off x="8385801" y="2538749"/>
              <a:ext cx="182881" cy="25423"/>
            </a:xfrm>
            <a:prstGeom prst="rect">
              <a:avLst/>
            </a:prstGeom>
            <a:solidFill>
              <a:srgbClr val="C9B4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6" name="Freeform 561"/>
            <p:cNvSpPr>
              <a:spLocks noEditPoints="1"/>
            </p:cNvSpPr>
            <p:nvPr/>
          </p:nvSpPr>
          <p:spPr bwMode="auto">
            <a:xfrm>
              <a:off x="7910149" y="2450179"/>
              <a:ext cx="296053" cy="246027"/>
            </a:xfrm>
            <a:custGeom>
              <a:avLst/>
              <a:gdLst>
                <a:gd name="T0" fmla="*/ 85 w 361"/>
                <a:gd name="T1" fmla="*/ 0 h 300"/>
                <a:gd name="T2" fmla="*/ 69 w 361"/>
                <a:gd name="T3" fmla="*/ 2 h 300"/>
                <a:gd name="T4" fmla="*/ 39 w 361"/>
                <a:gd name="T5" fmla="*/ 16 h 300"/>
                <a:gd name="T6" fmla="*/ 15 w 361"/>
                <a:gd name="T7" fmla="*/ 39 h 300"/>
                <a:gd name="T8" fmla="*/ 2 w 361"/>
                <a:gd name="T9" fmla="*/ 68 h 300"/>
                <a:gd name="T10" fmla="*/ 0 w 361"/>
                <a:gd name="T11" fmla="*/ 215 h 300"/>
                <a:gd name="T12" fmla="*/ 2 w 361"/>
                <a:gd name="T13" fmla="*/ 233 h 300"/>
                <a:gd name="T14" fmla="*/ 15 w 361"/>
                <a:gd name="T15" fmla="*/ 262 h 300"/>
                <a:gd name="T16" fmla="*/ 39 w 361"/>
                <a:gd name="T17" fmla="*/ 285 h 300"/>
                <a:gd name="T18" fmla="*/ 69 w 361"/>
                <a:gd name="T19" fmla="*/ 298 h 300"/>
                <a:gd name="T20" fmla="*/ 277 w 361"/>
                <a:gd name="T21" fmla="*/ 300 h 300"/>
                <a:gd name="T22" fmla="*/ 292 w 361"/>
                <a:gd name="T23" fmla="*/ 298 h 300"/>
                <a:gd name="T24" fmla="*/ 323 w 361"/>
                <a:gd name="T25" fmla="*/ 285 h 300"/>
                <a:gd name="T26" fmla="*/ 346 w 361"/>
                <a:gd name="T27" fmla="*/ 262 h 300"/>
                <a:gd name="T28" fmla="*/ 359 w 361"/>
                <a:gd name="T29" fmla="*/ 233 h 300"/>
                <a:gd name="T30" fmla="*/ 361 w 361"/>
                <a:gd name="T31" fmla="*/ 85 h 300"/>
                <a:gd name="T32" fmla="*/ 359 w 361"/>
                <a:gd name="T33" fmla="*/ 68 h 300"/>
                <a:gd name="T34" fmla="*/ 346 w 361"/>
                <a:gd name="T35" fmla="*/ 39 h 300"/>
                <a:gd name="T36" fmla="*/ 323 w 361"/>
                <a:gd name="T37" fmla="*/ 16 h 300"/>
                <a:gd name="T38" fmla="*/ 292 w 361"/>
                <a:gd name="T39" fmla="*/ 2 h 300"/>
                <a:gd name="T40" fmla="*/ 277 w 361"/>
                <a:gd name="T41" fmla="*/ 0 h 300"/>
                <a:gd name="T42" fmla="*/ 330 w 361"/>
                <a:gd name="T43" fmla="*/ 215 h 300"/>
                <a:gd name="T44" fmla="*/ 325 w 361"/>
                <a:gd name="T45" fmla="*/ 237 h 300"/>
                <a:gd name="T46" fmla="*/ 313 w 361"/>
                <a:gd name="T47" fmla="*/ 254 h 300"/>
                <a:gd name="T48" fmla="*/ 296 w 361"/>
                <a:gd name="T49" fmla="*/ 265 h 300"/>
                <a:gd name="T50" fmla="*/ 277 w 361"/>
                <a:gd name="T51" fmla="*/ 269 h 300"/>
                <a:gd name="T52" fmla="*/ 85 w 361"/>
                <a:gd name="T53" fmla="*/ 269 h 300"/>
                <a:gd name="T54" fmla="*/ 65 w 361"/>
                <a:gd name="T55" fmla="*/ 265 h 300"/>
                <a:gd name="T56" fmla="*/ 48 w 361"/>
                <a:gd name="T57" fmla="*/ 254 h 300"/>
                <a:gd name="T58" fmla="*/ 37 w 361"/>
                <a:gd name="T59" fmla="*/ 237 h 300"/>
                <a:gd name="T60" fmla="*/ 31 w 361"/>
                <a:gd name="T61" fmla="*/ 215 h 300"/>
                <a:gd name="T62" fmla="*/ 31 w 361"/>
                <a:gd name="T63" fmla="*/ 85 h 300"/>
                <a:gd name="T64" fmla="*/ 37 w 361"/>
                <a:gd name="T65" fmla="*/ 64 h 300"/>
                <a:gd name="T66" fmla="*/ 48 w 361"/>
                <a:gd name="T67" fmla="*/ 48 h 300"/>
                <a:gd name="T68" fmla="*/ 65 w 361"/>
                <a:gd name="T69" fmla="*/ 37 h 300"/>
                <a:gd name="T70" fmla="*/ 85 w 361"/>
                <a:gd name="T71" fmla="*/ 31 h 300"/>
                <a:gd name="T72" fmla="*/ 277 w 361"/>
                <a:gd name="T73" fmla="*/ 31 h 300"/>
                <a:gd name="T74" fmla="*/ 296 w 361"/>
                <a:gd name="T75" fmla="*/ 37 h 300"/>
                <a:gd name="T76" fmla="*/ 313 w 361"/>
                <a:gd name="T77" fmla="*/ 48 h 300"/>
                <a:gd name="T78" fmla="*/ 325 w 361"/>
                <a:gd name="T79" fmla="*/ 64 h 300"/>
                <a:gd name="T80" fmla="*/ 330 w 361"/>
                <a:gd name="T81" fmla="*/ 8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61" h="300">
                  <a:moveTo>
                    <a:pt x="277" y="0"/>
                  </a:moveTo>
                  <a:lnTo>
                    <a:pt x="85" y="0"/>
                  </a:lnTo>
                  <a:lnTo>
                    <a:pt x="85" y="0"/>
                  </a:lnTo>
                  <a:lnTo>
                    <a:pt x="69" y="2"/>
                  </a:lnTo>
                  <a:lnTo>
                    <a:pt x="52" y="8"/>
                  </a:lnTo>
                  <a:lnTo>
                    <a:pt x="39" y="16"/>
                  </a:lnTo>
                  <a:lnTo>
                    <a:pt x="25" y="25"/>
                  </a:lnTo>
                  <a:lnTo>
                    <a:pt x="15" y="39"/>
                  </a:lnTo>
                  <a:lnTo>
                    <a:pt x="8" y="52"/>
                  </a:lnTo>
                  <a:lnTo>
                    <a:pt x="2" y="68"/>
                  </a:lnTo>
                  <a:lnTo>
                    <a:pt x="0" y="85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2" y="233"/>
                  </a:lnTo>
                  <a:lnTo>
                    <a:pt x="8" y="248"/>
                  </a:lnTo>
                  <a:lnTo>
                    <a:pt x="15" y="262"/>
                  </a:lnTo>
                  <a:lnTo>
                    <a:pt x="25" y="275"/>
                  </a:lnTo>
                  <a:lnTo>
                    <a:pt x="39" y="285"/>
                  </a:lnTo>
                  <a:lnTo>
                    <a:pt x="52" y="292"/>
                  </a:lnTo>
                  <a:lnTo>
                    <a:pt x="69" y="298"/>
                  </a:lnTo>
                  <a:lnTo>
                    <a:pt x="85" y="300"/>
                  </a:lnTo>
                  <a:lnTo>
                    <a:pt x="277" y="300"/>
                  </a:lnTo>
                  <a:lnTo>
                    <a:pt x="277" y="300"/>
                  </a:lnTo>
                  <a:lnTo>
                    <a:pt x="292" y="298"/>
                  </a:lnTo>
                  <a:lnTo>
                    <a:pt x="309" y="292"/>
                  </a:lnTo>
                  <a:lnTo>
                    <a:pt x="323" y="285"/>
                  </a:lnTo>
                  <a:lnTo>
                    <a:pt x="336" y="275"/>
                  </a:lnTo>
                  <a:lnTo>
                    <a:pt x="346" y="262"/>
                  </a:lnTo>
                  <a:lnTo>
                    <a:pt x="353" y="248"/>
                  </a:lnTo>
                  <a:lnTo>
                    <a:pt x="359" y="233"/>
                  </a:lnTo>
                  <a:lnTo>
                    <a:pt x="361" y="215"/>
                  </a:lnTo>
                  <a:lnTo>
                    <a:pt x="361" y="85"/>
                  </a:lnTo>
                  <a:lnTo>
                    <a:pt x="361" y="85"/>
                  </a:lnTo>
                  <a:lnTo>
                    <a:pt x="359" y="68"/>
                  </a:lnTo>
                  <a:lnTo>
                    <a:pt x="353" y="52"/>
                  </a:lnTo>
                  <a:lnTo>
                    <a:pt x="346" y="39"/>
                  </a:lnTo>
                  <a:lnTo>
                    <a:pt x="336" y="25"/>
                  </a:lnTo>
                  <a:lnTo>
                    <a:pt x="323" y="16"/>
                  </a:lnTo>
                  <a:lnTo>
                    <a:pt x="309" y="8"/>
                  </a:lnTo>
                  <a:lnTo>
                    <a:pt x="292" y="2"/>
                  </a:lnTo>
                  <a:lnTo>
                    <a:pt x="277" y="0"/>
                  </a:lnTo>
                  <a:lnTo>
                    <a:pt x="277" y="0"/>
                  </a:lnTo>
                  <a:close/>
                  <a:moveTo>
                    <a:pt x="330" y="215"/>
                  </a:moveTo>
                  <a:lnTo>
                    <a:pt x="330" y="215"/>
                  </a:lnTo>
                  <a:lnTo>
                    <a:pt x="328" y="227"/>
                  </a:lnTo>
                  <a:lnTo>
                    <a:pt x="325" y="237"/>
                  </a:lnTo>
                  <a:lnTo>
                    <a:pt x="321" y="246"/>
                  </a:lnTo>
                  <a:lnTo>
                    <a:pt x="313" y="254"/>
                  </a:lnTo>
                  <a:lnTo>
                    <a:pt x="305" y="260"/>
                  </a:lnTo>
                  <a:lnTo>
                    <a:pt x="296" y="265"/>
                  </a:lnTo>
                  <a:lnTo>
                    <a:pt x="286" y="267"/>
                  </a:lnTo>
                  <a:lnTo>
                    <a:pt x="277" y="269"/>
                  </a:lnTo>
                  <a:lnTo>
                    <a:pt x="85" y="269"/>
                  </a:lnTo>
                  <a:lnTo>
                    <a:pt x="85" y="269"/>
                  </a:lnTo>
                  <a:lnTo>
                    <a:pt x="75" y="267"/>
                  </a:lnTo>
                  <a:lnTo>
                    <a:pt x="65" y="265"/>
                  </a:lnTo>
                  <a:lnTo>
                    <a:pt x="56" y="260"/>
                  </a:lnTo>
                  <a:lnTo>
                    <a:pt x="48" y="254"/>
                  </a:lnTo>
                  <a:lnTo>
                    <a:pt x="40" y="246"/>
                  </a:lnTo>
                  <a:lnTo>
                    <a:pt x="37" y="237"/>
                  </a:lnTo>
                  <a:lnTo>
                    <a:pt x="33" y="227"/>
                  </a:lnTo>
                  <a:lnTo>
                    <a:pt x="31" y="215"/>
                  </a:lnTo>
                  <a:lnTo>
                    <a:pt x="31" y="85"/>
                  </a:lnTo>
                  <a:lnTo>
                    <a:pt x="31" y="85"/>
                  </a:lnTo>
                  <a:lnTo>
                    <a:pt x="33" y="75"/>
                  </a:lnTo>
                  <a:lnTo>
                    <a:pt x="37" y="64"/>
                  </a:lnTo>
                  <a:lnTo>
                    <a:pt x="40" y="56"/>
                  </a:lnTo>
                  <a:lnTo>
                    <a:pt x="48" y="48"/>
                  </a:lnTo>
                  <a:lnTo>
                    <a:pt x="56" y="41"/>
                  </a:lnTo>
                  <a:lnTo>
                    <a:pt x="65" y="37"/>
                  </a:lnTo>
                  <a:lnTo>
                    <a:pt x="75" y="33"/>
                  </a:lnTo>
                  <a:lnTo>
                    <a:pt x="85" y="31"/>
                  </a:lnTo>
                  <a:lnTo>
                    <a:pt x="277" y="31"/>
                  </a:lnTo>
                  <a:lnTo>
                    <a:pt x="277" y="31"/>
                  </a:lnTo>
                  <a:lnTo>
                    <a:pt x="286" y="33"/>
                  </a:lnTo>
                  <a:lnTo>
                    <a:pt x="296" y="37"/>
                  </a:lnTo>
                  <a:lnTo>
                    <a:pt x="305" y="41"/>
                  </a:lnTo>
                  <a:lnTo>
                    <a:pt x="313" y="48"/>
                  </a:lnTo>
                  <a:lnTo>
                    <a:pt x="321" y="56"/>
                  </a:lnTo>
                  <a:lnTo>
                    <a:pt x="325" y="64"/>
                  </a:lnTo>
                  <a:lnTo>
                    <a:pt x="328" y="75"/>
                  </a:lnTo>
                  <a:lnTo>
                    <a:pt x="330" y="85"/>
                  </a:lnTo>
                  <a:lnTo>
                    <a:pt x="330" y="215"/>
                  </a:lnTo>
                  <a:close/>
                </a:path>
              </a:pathLst>
            </a:custGeom>
            <a:solidFill>
              <a:srgbClr val="A255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7" name="Rectangle 609"/>
            <p:cNvSpPr>
              <a:spLocks noChangeArrowheads="1"/>
            </p:cNvSpPr>
            <p:nvPr/>
          </p:nvSpPr>
          <p:spPr bwMode="auto">
            <a:xfrm>
              <a:off x="7026911" y="1954844"/>
              <a:ext cx="379702" cy="753663"/>
            </a:xfrm>
            <a:prstGeom prst="rect">
              <a:avLst/>
            </a:prstGeom>
            <a:solidFill>
              <a:srgbClr val="174D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8" name="Rectangle 610"/>
            <p:cNvSpPr>
              <a:spLocks noChangeArrowheads="1"/>
            </p:cNvSpPr>
            <p:nvPr/>
          </p:nvSpPr>
          <p:spPr bwMode="auto">
            <a:xfrm>
              <a:off x="7040852" y="1972066"/>
              <a:ext cx="104152" cy="133675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9" name="Rectangle 611"/>
            <p:cNvSpPr>
              <a:spLocks noChangeArrowheads="1"/>
            </p:cNvSpPr>
            <p:nvPr/>
          </p:nvSpPr>
          <p:spPr bwMode="auto">
            <a:xfrm>
              <a:off x="7163866" y="1972066"/>
              <a:ext cx="105792" cy="133675"/>
            </a:xfrm>
            <a:prstGeom prst="rect">
              <a:avLst/>
            </a:prstGeom>
            <a:solidFill>
              <a:srgbClr val="F5F3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0" name="Rectangle 612"/>
            <p:cNvSpPr>
              <a:spLocks noChangeArrowheads="1"/>
            </p:cNvSpPr>
            <p:nvPr/>
          </p:nvSpPr>
          <p:spPr bwMode="auto">
            <a:xfrm>
              <a:off x="7286880" y="1972066"/>
              <a:ext cx="104152" cy="133675"/>
            </a:xfrm>
            <a:prstGeom prst="rect">
              <a:avLst/>
            </a:prstGeom>
            <a:solidFill>
              <a:srgbClr val="BDBC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1" name="Rectangle 613"/>
            <p:cNvSpPr>
              <a:spLocks noChangeArrowheads="1"/>
            </p:cNvSpPr>
            <p:nvPr/>
          </p:nvSpPr>
          <p:spPr bwMode="auto">
            <a:xfrm>
              <a:off x="7040852" y="2119683"/>
              <a:ext cx="105792" cy="133675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2" name="Rectangle 614"/>
            <p:cNvSpPr>
              <a:spLocks noChangeArrowheads="1"/>
            </p:cNvSpPr>
            <p:nvPr/>
          </p:nvSpPr>
          <p:spPr bwMode="auto">
            <a:xfrm>
              <a:off x="7163866" y="2119683"/>
              <a:ext cx="105792" cy="133675"/>
            </a:xfrm>
            <a:prstGeom prst="rect">
              <a:avLst/>
            </a:prstGeom>
            <a:solidFill>
              <a:srgbClr val="DCD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3" name="Rectangle 615"/>
            <p:cNvSpPr>
              <a:spLocks noChangeArrowheads="1"/>
            </p:cNvSpPr>
            <p:nvPr/>
          </p:nvSpPr>
          <p:spPr bwMode="auto">
            <a:xfrm>
              <a:off x="7286880" y="2119683"/>
              <a:ext cx="104972" cy="133675"/>
            </a:xfrm>
            <a:prstGeom prst="rect">
              <a:avLst/>
            </a:prstGeom>
            <a:solidFill>
              <a:srgbClr val="F4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4" name="Rectangle 616"/>
            <p:cNvSpPr>
              <a:spLocks noChangeArrowheads="1"/>
            </p:cNvSpPr>
            <p:nvPr/>
          </p:nvSpPr>
          <p:spPr bwMode="auto">
            <a:xfrm>
              <a:off x="7040852" y="2264839"/>
              <a:ext cx="105792" cy="133675"/>
            </a:xfrm>
            <a:prstGeom prst="rect">
              <a:avLst/>
            </a:pr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5" name="Rectangle 617"/>
            <p:cNvSpPr>
              <a:spLocks noChangeArrowheads="1"/>
            </p:cNvSpPr>
            <p:nvPr/>
          </p:nvSpPr>
          <p:spPr bwMode="auto">
            <a:xfrm>
              <a:off x="7163866" y="2264839"/>
              <a:ext cx="105792" cy="133675"/>
            </a:xfrm>
            <a:prstGeom prst="rect">
              <a:avLst/>
            </a:prstGeom>
            <a:solidFill>
              <a:srgbClr val="DED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6" name="Rectangle 618"/>
            <p:cNvSpPr>
              <a:spLocks noChangeArrowheads="1"/>
            </p:cNvSpPr>
            <p:nvPr/>
          </p:nvSpPr>
          <p:spPr bwMode="auto">
            <a:xfrm>
              <a:off x="7286880" y="2264839"/>
              <a:ext cx="104972" cy="133675"/>
            </a:xfrm>
            <a:prstGeom prst="rect">
              <a:avLst/>
            </a:prstGeom>
            <a:solidFill>
              <a:srgbClr val="DFE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7" name="Rectangle 619"/>
            <p:cNvSpPr>
              <a:spLocks noChangeArrowheads="1"/>
            </p:cNvSpPr>
            <p:nvPr/>
          </p:nvSpPr>
          <p:spPr bwMode="auto">
            <a:xfrm>
              <a:off x="7040852" y="2409995"/>
              <a:ext cx="105792" cy="133675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8" name="Rectangle 620"/>
            <p:cNvSpPr>
              <a:spLocks noChangeArrowheads="1"/>
            </p:cNvSpPr>
            <p:nvPr/>
          </p:nvSpPr>
          <p:spPr bwMode="auto">
            <a:xfrm>
              <a:off x="7165506" y="2409995"/>
              <a:ext cx="104152" cy="133675"/>
            </a:xfrm>
            <a:prstGeom prst="rect">
              <a:avLst/>
            </a:prstGeom>
            <a:solidFill>
              <a:srgbClr val="F5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9" name="Rectangle 621"/>
            <p:cNvSpPr>
              <a:spLocks noChangeArrowheads="1"/>
            </p:cNvSpPr>
            <p:nvPr/>
          </p:nvSpPr>
          <p:spPr bwMode="auto">
            <a:xfrm>
              <a:off x="7286880" y="2409995"/>
              <a:ext cx="104972" cy="133675"/>
            </a:xfrm>
            <a:prstGeom prst="rect">
              <a:avLst/>
            </a:prstGeom>
            <a:solidFill>
              <a:srgbClr val="CC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0" name="Rectangle 622"/>
            <p:cNvSpPr>
              <a:spLocks noChangeArrowheads="1"/>
            </p:cNvSpPr>
            <p:nvPr/>
          </p:nvSpPr>
          <p:spPr bwMode="auto">
            <a:xfrm>
              <a:off x="7040852" y="2551051"/>
              <a:ext cx="105792" cy="134495"/>
            </a:xfrm>
            <a:prstGeom prst="rect">
              <a:avLst/>
            </a:prstGeom>
            <a:solidFill>
              <a:srgbClr val="DFDE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1" name="Rectangle 623"/>
            <p:cNvSpPr>
              <a:spLocks noChangeArrowheads="1"/>
            </p:cNvSpPr>
            <p:nvPr/>
          </p:nvSpPr>
          <p:spPr bwMode="auto">
            <a:xfrm>
              <a:off x="7165506" y="2551051"/>
              <a:ext cx="104152" cy="134495"/>
            </a:xfrm>
            <a:prstGeom prst="rect">
              <a:avLst/>
            </a:prstGeom>
            <a:solidFill>
              <a:srgbClr val="DF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2" name="Rectangle 624"/>
            <p:cNvSpPr>
              <a:spLocks noChangeArrowheads="1"/>
            </p:cNvSpPr>
            <p:nvPr/>
          </p:nvSpPr>
          <p:spPr bwMode="auto">
            <a:xfrm>
              <a:off x="7286880" y="2551051"/>
              <a:ext cx="104972" cy="134495"/>
            </a:xfrm>
            <a:prstGeom prst="rect">
              <a:avLst/>
            </a:prstGeom>
            <a:solidFill>
              <a:srgbClr val="BABC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3" name="Rectangle 625"/>
            <p:cNvSpPr>
              <a:spLocks noChangeArrowheads="1"/>
            </p:cNvSpPr>
            <p:nvPr/>
          </p:nvSpPr>
          <p:spPr bwMode="auto">
            <a:xfrm>
              <a:off x="8658072" y="1954844"/>
              <a:ext cx="379702" cy="753663"/>
            </a:xfrm>
            <a:prstGeom prst="rect">
              <a:avLst/>
            </a:prstGeom>
            <a:solidFill>
              <a:srgbClr val="A255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4" name="Rectangle 626"/>
            <p:cNvSpPr>
              <a:spLocks noChangeArrowheads="1"/>
            </p:cNvSpPr>
            <p:nvPr/>
          </p:nvSpPr>
          <p:spPr bwMode="auto">
            <a:xfrm>
              <a:off x="8672013" y="1972066"/>
              <a:ext cx="104152" cy="133675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5" name="Rectangle 627"/>
            <p:cNvSpPr>
              <a:spLocks noChangeArrowheads="1"/>
            </p:cNvSpPr>
            <p:nvPr/>
          </p:nvSpPr>
          <p:spPr bwMode="auto">
            <a:xfrm>
              <a:off x="8795027" y="1972066"/>
              <a:ext cx="105792" cy="133675"/>
            </a:xfrm>
            <a:prstGeom prst="rect">
              <a:avLst/>
            </a:prstGeom>
            <a:solidFill>
              <a:srgbClr val="F5F3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6" name="Rectangle 628"/>
            <p:cNvSpPr>
              <a:spLocks noChangeArrowheads="1"/>
            </p:cNvSpPr>
            <p:nvPr/>
          </p:nvSpPr>
          <p:spPr bwMode="auto">
            <a:xfrm>
              <a:off x="8918041" y="1972066"/>
              <a:ext cx="104152" cy="133675"/>
            </a:xfrm>
            <a:prstGeom prst="rect">
              <a:avLst/>
            </a:prstGeom>
            <a:solidFill>
              <a:srgbClr val="BDBC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7" name="Rectangle 629"/>
            <p:cNvSpPr>
              <a:spLocks noChangeArrowheads="1"/>
            </p:cNvSpPr>
            <p:nvPr/>
          </p:nvSpPr>
          <p:spPr bwMode="auto">
            <a:xfrm>
              <a:off x="8672013" y="2119683"/>
              <a:ext cx="104152" cy="133675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8" name="Rectangle 630"/>
            <p:cNvSpPr>
              <a:spLocks noChangeArrowheads="1"/>
            </p:cNvSpPr>
            <p:nvPr/>
          </p:nvSpPr>
          <p:spPr bwMode="auto">
            <a:xfrm>
              <a:off x="8795027" y="2119683"/>
              <a:ext cx="105792" cy="133675"/>
            </a:xfrm>
            <a:prstGeom prst="rect">
              <a:avLst/>
            </a:prstGeom>
            <a:solidFill>
              <a:srgbClr val="DCD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9" name="Rectangle 631"/>
            <p:cNvSpPr>
              <a:spLocks noChangeArrowheads="1"/>
            </p:cNvSpPr>
            <p:nvPr/>
          </p:nvSpPr>
          <p:spPr bwMode="auto">
            <a:xfrm>
              <a:off x="8918041" y="2119683"/>
              <a:ext cx="105792" cy="133675"/>
            </a:xfrm>
            <a:prstGeom prst="rect">
              <a:avLst/>
            </a:prstGeom>
            <a:solidFill>
              <a:srgbClr val="F4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0" name="Rectangle 632"/>
            <p:cNvSpPr>
              <a:spLocks noChangeArrowheads="1"/>
            </p:cNvSpPr>
            <p:nvPr/>
          </p:nvSpPr>
          <p:spPr bwMode="auto">
            <a:xfrm>
              <a:off x="8672013" y="2264839"/>
              <a:ext cx="105792" cy="133675"/>
            </a:xfrm>
            <a:prstGeom prst="rect">
              <a:avLst/>
            </a:pr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1" name="Rectangle 633"/>
            <p:cNvSpPr>
              <a:spLocks noChangeArrowheads="1"/>
            </p:cNvSpPr>
            <p:nvPr/>
          </p:nvSpPr>
          <p:spPr bwMode="auto">
            <a:xfrm>
              <a:off x="8795027" y="2264839"/>
              <a:ext cx="105792" cy="133675"/>
            </a:xfrm>
            <a:prstGeom prst="rect">
              <a:avLst/>
            </a:prstGeom>
            <a:solidFill>
              <a:srgbClr val="DED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2" name="Rectangle 634"/>
            <p:cNvSpPr>
              <a:spLocks noChangeArrowheads="1"/>
            </p:cNvSpPr>
            <p:nvPr/>
          </p:nvSpPr>
          <p:spPr bwMode="auto">
            <a:xfrm>
              <a:off x="8918041" y="2264839"/>
              <a:ext cx="105792" cy="133675"/>
            </a:xfrm>
            <a:prstGeom prst="rect">
              <a:avLst/>
            </a:prstGeom>
            <a:solidFill>
              <a:srgbClr val="DFE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3" name="Rectangle 635"/>
            <p:cNvSpPr>
              <a:spLocks noChangeArrowheads="1"/>
            </p:cNvSpPr>
            <p:nvPr/>
          </p:nvSpPr>
          <p:spPr bwMode="auto">
            <a:xfrm>
              <a:off x="8672013" y="2409995"/>
              <a:ext cx="105792" cy="133675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4" name="Rectangle 636"/>
            <p:cNvSpPr>
              <a:spLocks noChangeArrowheads="1"/>
            </p:cNvSpPr>
            <p:nvPr/>
          </p:nvSpPr>
          <p:spPr bwMode="auto">
            <a:xfrm>
              <a:off x="8795027" y="2409995"/>
              <a:ext cx="105792" cy="133675"/>
            </a:xfrm>
            <a:prstGeom prst="rect">
              <a:avLst/>
            </a:prstGeom>
            <a:solidFill>
              <a:srgbClr val="F5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5" name="Rectangle 637"/>
            <p:cNvSpPr>
              <a:spLocks noChangeArrowheads="1"/>
            </p:cNvSpPr>
            <p:nvPr/>
          </p:nvSpPr>
          <p:spPr bwMode="auto">
            <a:xfrm>
              <a:off x="8918041" y="2409995"/>
              <a:ext cx="105792" cy="133675"/>
            </a:xfrm>
            <a:prstGeom prst="rect">
              <a:avLst/>
            </a:prstGeom>
            <a:solidFill>
              <a:srgbClr val="CC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6" name="Rectangle 638"/>
            <p:cNvSpPr>
              <a:spLocks noChangeArrowheads="1"/>
            </p:cNvSpPr>
            <p:nvPr/>
          </p:nvSpPr>
          <p:spPr bwMode="auto">
            <a:xfrm>
              <a:off x="8672013" y="2551051"/>
              <a:ext cx="105792" cy="134495"/>
            </a:xfrm>
            <a:prstGeom prst="rect">
              <a:avLst/>
            </a:prstGeom>
            <a:solidFill>
              <a:srgbClr val="DFDE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7" name="Rectangle 639"/>
            <p:cNvSpPr>
              <a:spLocks noChangeArrowheads="1"/>
            </p:cNvSpPr>
            <p:nvPr/>
          </p:nvSpPr>
          <p:spPr bwMode="auto">
            <a:xfrm>
              <a:off x="8795027" y="2551051"/>
              <a:ext cx="105792" cy="134495"/>
            </a:xfrm>
            <a:prstGeom prst="rect">
              <a:avLst/>
            </a:prstGeom>
            <a:solidFill>
              <a:srgbClr val="DF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8" name="Rectangle 640"/>
            <p:cNvSpPr>
              <a:spLocks noChangeArrowheads="1"/>
            </p:cNvSpPr>
            <p:nvPr/>
          </p:nvSpPr>
          <p:spPr bwMode="auto">
            <a:xfrm>
              <a:off x="8918041" y="2551051"/>
              <a:ext cx="105792" cy="134495"/>
            </a:xfrm>
            <a:prstGeom prst="rect">
              <a:avLst/>
            </a:prstGeom>
            <a:solidFill>
              <a:srgbClr val="BABC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9" name="Rectangle 692"/>
            <p:cNvSpPr>
              <a:spLocks noChangeArrowheads="1"/>
            </p:cNvSpPr>
            <p:nvPr/>
          </p:nvSpPr>
          <p:spPr bwMode="auto">
            <a:xfrm>
              <a:off x="7391851" y="1567761"/>
              <a:ext cx="0" cy="142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0" name="Rectangle 695"/>
            <p:cNvSpPr>
              <a:spLocks noChangeArrowheads="1"/>
            </p:cNvSpPr>
            <p:nvPr/>
          </p:nvSpPr>
          <p:spPr bwMode="auto">
            <a:xfrm>
              <a:off x="7804357" y="1567761"/>
              <a:ext cx="0" cy="142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1" name="Rectangle 696"/>
            <p:cNvSpPr>
              <a:spLocks noChangeArrowheads="1"/>
            </p:cNvSpPr>
            <p:nvPr/>
          </p:nvSpPr>
          <p:spPr bwMode="auto">
            <a:xfrm>
              <a:off x="7341826" y="1842492"/>
              <a:ext cx="1372832" cy="37724"/>
            </a:xfrm>
            <a:prstGeom prst="rect">
              <a:avLst/>
            </a:prstGeom>
            <a:solidFill>
              <a:srgbClr val="A255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2" name="椭圆 471"/>
            <p:cNvSpPr/>
            <p:nvPr/>
          </p:nvSpPr>
          <p:spPr>
            <a:xfrm>
              <a:off x="7914921" y="1582650"/>
              <a:ext cx="235515" cy="235515"/>
            </a:xfrm>
            <a:prstGeom prst="ellipse">
              <a:avLst/>
            </a:prstGeom>
            <a:noFill/>
            <a:ln w="19050">
              <a:solidFill>
                <a:srgbClr val="A255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A25529"/>
                  </a:solidFill>
                </a:rPr>
                <a:t>3</a:t>
              </a:r>
              <a:endParaRPr lang="zh-CN" altLang="en-US" dirty="0">
                <a:solidFill>
                  <a:srgbClr val="A25529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916759" y="2364663"/>
            <a:ext cx="1091541" cy="756944"/>
            <a:chOff x="9209173" y="3383871"/>
            <a:chExt cx="1091541" cy="756944"/>
          </a:xfrm>
        </p:grpSpPr>
        <p:sp>
          <p:nvSpPr>
            <p:cNvPr id="173" name="Rectangle 655"/>
            <p:cNvSpPr>
              <a:spLocks noChangeArrowheads="1"/>
            </p:cNvSpPr>
            <p:nvPr/>
          </p:nvSpPr>
          <p:spPr bwMode="auto">
            <a:xfrm>
              <a:off x="9478163" y="3383871"/>
              <a:ext cx="105792" cy="132034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Rectangle 656"/>
            <p:cNvSpPr>
              <a:spLocks noChangeArrowheads="1"/>
            </p:cNvSpPr>
            <p:nvPr/>
          </p:nvSpPr>
          <p:spPr bwMode="auto">
            <a:xfrm>
              <a:off x="9355969" y="3383871"/>
              <a:ext cx="103331" cy="132034"/>
            </a:xfrm>
            <a:prstGeom prst="rect">
              <a:avLst/>
            </a:prstGeom>
            <a:solidFill>
              <a:srgbClr val="F5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Rectangle 657"/>
            <p:cNvSpPr>
              <a:spLocks noChangeArrowheads="1"/>
            </p:cNvSpPr>
            <p:nvPr/>
          </p:nvSpPr>
          <p:spPr bwMode="auto">
            <a:xfrm>
              <a:off x="9232956" y="3383871"/>
              <a:ext cx="105792" cy="132034"/>
            </a:xfrm>
            <a:prstGeom prst="rect">
              <a:avLst/>
            </a:prstGeom>
            <a:solidFill>
              <a:srgbClr val="CC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Rectangle 658"/>
            <p:cNvSpPr>
              <a:spLocks noChangeArrowheads="1"/>
            </p:cNvSpPr>
            <p:nvPr/>
          </p:nvSpPr>
          <p:spPr bwMode="auto">
            <a:xfrm>
              <a:off x="9478163" y="3524927"/>
              <a:ext cx="105792" cy="134495"/>
            </a:xfrm>
            <a:prstGeom prst="rect">
              <a:avLst/>
            </a:prstGeom>
            <a:solidFill>
              <a:srgbClr val="DFDE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Rectangle 659"/>
            <p:cNvSpPr>
              <a:spLocks noChangeArrowheads="1"/>
            </p:cNvSpPr>
            <p:nvPr/>
          </p:nvSpPr>
          <p:spPr bwMode="auto">
            <a:xfrm>
              <a:off x="9355969" y="3524927"/>
              <a:ext cx="103331" cy="134495"/>
            </a:xfrm>
            <a:prstGeom prst="rect">
              <a:avLst/>
            </a:prstGeom>
            <a:solidFill>
              <a:srgbClr val="DF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Rectangle 660"/>
            <p:cNvSpPr>
              <a:spLocks noChangeArrowheads="1"/>
            </p:cNvSpPr>
            <p:nvPr/>
          </p:nvSpPr>
          <p:spPr bwMode="auto">
            <a:xfrm>
              <a:off x="9232956" y="3524927"/>
              <a:ext cx="104152" cy="134495"/>
            </a:xfrm>
            <a:prstGeom prst="rect">
              <a:avLst/>
            </a:prstGeom>
            <a:solidFill>
              <a:srgbClr val="BABC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661"/>
            <p:cNvSpPr/>
            <p:nvPr/>
          </p:nvSpPr>
          <p:spPr bwMode="auto">
            <a:xfrm>
              <a:off x="9325626" y="3618417"/>
              <a:ext cx="975088" cy="522398"/>
            </a:xfrm>
            <a:custGeom>
              <a:avLst/>
              <a:gdLst>
                <a:gd name="T0" fmla="*/ 545 w 1189"/>
                <a:gd name="T1" fmla="*/ 0 h 637"/>
                <a:gd name="T2" fmla="*/ 421 w 1189"/>
                <a:gd name="T3" fmla="*/ 0 h 637"/>
                <a:gd name="T4" fmla="*/ 421 w 1189"/>
                <a:gd name="T5" fmla="*/ 228 h 637"/>
                <a:gd name="T6" fmla="*/ 263 w 1189"/>
                <a:gd name="T7" fmla="*/ 228 h 637"/>
                <a:gd name="T8" fmla="*/ 0 w 1189"/>
                <a:gd name="T9" fmla="*/ 637 h 637"/>
                <a:gd name="T10" fmla="*/ 1189 w 1189"/>
                <a:gd name="T11" fmla="*/ 637 h 637"/>
                <a:gd name="T12" fmla="*/ 545 w 1189"/>
                <a:gd name="T13" fmla="*/ 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9" h="637">
                  <a:moveTo>
                    <a:pt x="545" y="0"/>
                  </a:moveTo>
                  <a:lnTo>
                    <a:pt x="421" y="0"/>
                  </a:lnTo>
                  <a:lnTo>
                    <a:pt x="421" y="228"/>
                  </a:lnTo>
                  <a:lnTo>
                    <a:pt x="263" y="228"/>
                  </a:lnTo>
                  <a:lnTo>
                    <a:pt x="0" y="637"/>
                  </a:lnTo>
                  <a:lnTo>
                    <a:pt x="1189" y="637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E6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662"/>
            <p:cNvSpPr/>
            <p:nvPr/>
          </p:nvSpPr>
          <p:spPr bwMode="auto">
            <a:xfrm>
              <a:off x="9325626" y="3618417"/>
              <a:ext cx="975088" cy="522398"/>
            </a:xfrm>
            <a:custGeom>
              <a:avLst/>
              <a:gdLst>
                <a:gd name="T0" fmla="*/ 545 w 1189"/>
                <a:gd name="T1" fmla="*/ 0 h 637"/>
                <a:gd name="T2" fmla="*/ 421 w 1189"/>
                <a:gd name="T3" fmla="*/ 0 h 637"/>
                <a:gd name="T4" fmla="*/ 421 w 1189"/>
                <a:gd name="T5" fmla="*/ 228 h 637"/>
                <a:gd name="T6" fmla="*/ 263 w 1189"/>
                <a:gd name="T7" fmla="*/ 228 h 637"/>
                <a:gd name="T8" fmla="*/ 0 w 1189"/>
                <a:gd name="T9" fmla="*/ 637 h 637"/>
                <a:gd name="T10" fmla="*/ 1189 w 1189"/>
                <a:gd name="T11" fmla="*/ 637 h 637"/>
                <a:gd name="T12" fmla="*/ 545 w 1189"/>
                <a:gd name="T13" fmla="*/ 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9" h="637">
                  <a:moveTo>
                    <a:pt x="545" y="0"/>
                  </a:moveTo>
                  <a:lnTo>
                    <a:pt x="421" y="0"/>
                  </a:lnTo>
                  <a:lnTo>
                    <a:pt x="421" y="228"/>
                  </a:lnTo>
                  <a:lnTo>
                    <a:pt x="263" y="228"/>
                  </a:lnTo>
                  <a:lnTo>
                    <a:pt x="0" y="637"/>
                  </a:lnTo>
                  <a:lnTo>
                    <a:pt x="1189" y="637"/>
                  </a:lnTo>
                  <a:lnTo>
                    <a:pt x="5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663"/>
            <p:cNvSpPr/>
            <p:nvPr/>
          </p:nvSpPr>
          <p:spPr bwMode="auto">
            <a:xfrm>
              <a:off x="9670884" y="3551990"/>
              <a:ext cx="101691" cy="66427"/>
            </a:xfrm>
            <a:custGeom>
              <a:avLst/>
              <a:gdLst>
                <a:gd name="T0" fmla="*/ 42 w 124"/>
                <a:gd name="T1" fmla="*/ 0 h 81"/>
                <a:gd name="T2" fmla="*/ 0 w 124"/>
                <a:gd name="T3" fmla="*/ 65 h 81"/>
                <a:gd name="T4" fmla="*/ 0 w 124"/>
                <a:gd name="T5" fmla="*/ 81 h 81"/>
                <a:gd name="T6" fmla="*/ 124 w 124"/>
                <a:gd name="T7" fmla="*/ 81 h 81"/>
                <a:gd name="T8" fmla="*/ 42 w 124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81">
                  <a:moveTo>
                    <a:pt x="42" y="0"/>
                  </a:moveTo>
                  <a:lnTo>
                    <a:pt x="0" y="65"/>
                  </a:lnTo>
                  <a:lnTo>
                    <a:pt x="0" y="81"/>
                  </a:lnTo>
                  <a:lnTo>
                    <a:pt x="124" y="8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2563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664"/>
            <p:cNvSpPr/>
            <p:nvPr/>
          </p:nvSpPr>
          <p:spPr bwMode="auto">
            <a:xfrm>
              <a:off x="9670884" y="3551990"/>
              <a:ext cx="101691" cy="66427"/>
            </a:xfrm>
            <a:custGeom>
              <a:avLst/>
              <a:gdLst>
                <a:gd name="T0" fmla="*/ 42 w 124"/>
                <a:gd name="T1" fmla="*/ 0 h 81"/>
                <a:gd name="T2" fmla="*/ 0 w 124"/>
                <a:gd name="T3" fmla="*/ 65 h 81"/>
                <a:gd name="T4" fmla="*/ 0 w 124"/>
                <a:gd name="T5" fmla="*/ 81 h 81"/>
                <a:gd name="T6" fmla="*/ 124 w 124"/>
                <a:gd name="T7" fmla="*/ 81 h 81"/>
                <a:gd name="T8" fmla="*/ 42 w 124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81">
                  <a:moveTo>
                    <a:pt x="42" y="0"/>
                  </a:moveTo>
                  <a:lnTo>
                    <a:pt x="0" y="65"/>
                  </a:lnTo>
                  <a:lnTo>
                    <a:pt x="0" y="81"/>
                  </a:lnTo>
                  <a:lnTo>
                    <a:pt x="124" y="81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665"/>
            <p:cNvSpPr/>
            <p:nvPr/>
          </p:nvSpPr>
          <p:spPr bwMode="auto">
            <a:xfrm>
              <a:off x="9541310" y="3605296"/>
              <a:ext cx="129574" cy="200102"/>
            </a:xfrm>
            <a:custGeom>
              <a:avLst/>
              <a:gdLst>
                <a:gd name="T0" fmla="*/ 158 w 158"/>
                <a:gd name="T1" fmla="*/ 0 h 244"/>
                <a:gd name="T2" fmla="*/ 0 w 158"/>
                <a:gd name="T3" fmla="*/ 244 h 244"/>
                <a:gd name="T4" fmla="*/ 158 w 158"/>
                <a:gd name="T5" fmla="*/ 244 h 244"/>
                <a:gd name="T6" fmla="*/ 158 w 158"/>
                <a:gd name="T7" fmla="*/ 16 h 244"/>
                <a:gd name="T8" fmla="*/ 158 w 158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44">
                  <a:moveTo>
                    <a:pt x="158" y="0"/>
                  </a:moveTo>
                  <a:lnTo>
                    <a:pt x="0" y="244"/>
                  </a:lnTo>
                  <a:lnTo>
                    <a:pt x="158" y="244"/>
                  </a:lnTo>
                  <a:lnTo>
                    <a:pt x="158" y="1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1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666"/>
            <p:cNvSpPr/>
            <p:nvPr/>
          </p:nvSpPr>
          <p:spPr bwMode="auto">
            <a:xfrm>
              <a:off x="9541310" y="3605296"/>
              <a:ext cx="129574" cy="200102"/>
            </a:xfrm>
            <a:custGeom>
              <a:avLst/>
              <a:gdLst>
                <a:gd name="T0" fmla="*/ 158 w 158"/>
                <a:gd name="T1" fmla="*/ 0 h 244"/>
                <a:gd name="T2" fmla="*/ 0 w 158"/>
                <a:gd name="T3" fmla="*/ 244 h 244"/>
                <a:gd name="T4" fmla="*/ 158 w 158"/>
                <a:gd name="T5" fmla="*/ 244 h 244"/>
                <a:gd name="T6" fmla="*/ 158 w 158"/>
                <a:gd name="T7" fmla="*/ 16 h 244"/>
                <a:gd name="T8" fmla="*/ 158 w 158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44">
                  <a:moveTo>
                    <a:pt x="158" y="0"/>
                  </a:moveTo>
                  <a:lnTo>
                    <a:pt x="0" y="244"/>
                  </a:lnTo>
                  <a:lnTo>
                    <a:pt x="158" y="244"/>
                  </a:lnTo>
                  <a:lnTo>
                    <a:pt x="158" y="16"/>
                  </a:lnTo>
                  <a:lnTo>
                    <a:pt x="1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Rectangle 667"/>
            <p:cNvSpPr>
              <a:spLocks noChangeArrowheads="1"/>
            </p:cNvSpPr>
            <p:nvPr/>
          </p:nvSpPr>
          <p:spPr bwMode="auto">
            <a:xfrm>
              <a:off x="9250177" y="3385512"/>
              <a:ext cx="658533" cy="568323"/>
            </a:xfrm>
            <a:prstGeom prst="rect">
              <a:avLst/>
            </a:prstGeom>
            <a:solidFill>
              <a:srgbClr val="8FF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668"/>
            <p:cNvSpPr/>
            <p:nvPr/>
          </p:nvSpPr>
          <p:spPr bwMode="auto">
            <a:xfrm>
              <a:off x="9250177" y="3983358"/>
              <a:ext cx="91030" cy="157457"/>
            </a:xfrm>
            <a:custGeom>
              <a:avLst/>
              <a:gdLst>
                <a:gd name="T0" fmla="*/ 111 w 111"/>
                <a:gd name="T1" fmla="*/ 171 h 192"/>
                <a:gd name="T2" fmla="*/ 111 w 111"/>
                <a:gd name="T3" fmla="*/ 171 h 192"/>
                <a:gd name="T4" fmla="*/ 109 w 111"/>
                <a:gd name="T5" fmla="*/ 179 h 192"/>
                <a:gd name="T6" fmla="*/ 106 w 111"/>
                <a:gd name="T7" fmla="*/ 186 h 192"/>
                <a:gd name="T8" fmla="*/ 98 w 111"/>
                <a:gd name="T9" fmla="*/ 190 h 192"/>
                <a:gd name="T10" fmla="*/ 92 w 111"/>
                <a:gd name="T11" fmla="*/ 192 h 192"/>
                <a:gd name="T12" fmla="*/ 21 w 111"/>
                <a:gd name="T13" fmla="*/ 192 h 192"/>
                <a:gd name="T14" fmla="*/ 21 w 111"/>
                <a:gd name="T15" fmla="*/ 192 h 192"/>
                <a:gd name="T16" fmla="*/ 13 w 111"/>
                <a:gd name="T17" fmla="*/ 190 h 192"/>
                <a:gd name="T18" fmla="*/ 6 w 111"/>
                <a:gd name="T19" fmla="*/ 186 h 192"/>
                <a:gd name="T20" fmla="*/ 2 w 111"/>
                <a:gd name="T21" fmla="*/ 179 h 192"/>
                <a:gd name="T22" fmla="*/ 0 w 111"/>
                <a:gd name="T23" fmla="*/ 171 h 192"/>
                <a:gd name="T24" fmla="*/ 0 w 111"/>
                <a:gd name="T25" fmla="*/ 19 h 192"/>
                <a:gd name="T26" fmla="*/ 0 w 111"/>
                <a:gd name="T27" fmla="*/ 19 h 192"/>
                <a:gd name="T28" fmla="*/ 2 w 111"/>
                <a:gd name="T29" fmla="*/ 12 h 192"/>
                <a:gd name="T30" fmla="*/ 6 w 111"/>
                <a:gd name="T31" fmla="*/ 6 h 192"/>
                <a:gd name="T32" fmla="*/ 13 w 111"/>
                <a:gd name="T33" fmla="*/ 2 h 192"/>
                <a:gd name="T34" fmla="*/ 21 w 111"/>
                <a:gd name="T35" fmla="*/ 0 h 192"/>
                <a:gd name="T36" fmla="*/ 92 w 111"/>
                <a:gd name="T37" fmla="*/ 0 h 192"/>
                <a:gd name="T38" fmla="*/ 92 w 111"/>
                <a:gd name="T39" fmla="*/ 0 h 192"/>
                <a:gd name="T40" fmla="*/ 98 w 111"/>
                <a:gd name="T41" fmla="*/ 2 h 192"/>
                <a:gd name="T42" fmla="*/ 106 w 111"/>
                <a:gd name="T43" fmla="*/ 6 h 192"/>
                <a:gd name="T44" fmla="*/ 109 w 111"/>
                <a:gd name="T45" fmla="*/ 12 h 192"/>
                <a:gd name="T46" fmla="*/ 111 w 111"/>
                <a:gd name="T47" fmla="*/ 19 h 192"/>
                <a:gd name="T48" fmla="*/ 111 w 111"/>
                <a:gd name="T49" fmla="*/ 17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1" h="192">
                  <a:moveTo>
                    <a:pt x="111" y="171"/>
                  </a:moveTo>
                  <a:lnTo>
                    <a:pt x="111" y="171"/>
                  </a:lnTo>
                  <a:lnTo>
                    <a:pt x="109" y="179"/>
                  </a:lnTo>
                  <a:lnTo>
                    <a:pt x="106" y="186"/>
                  </a:lnTo>
                  <a:lnTo>
                    <a:pt x="98" y="190"/>
                  </a:lnTo>
                  <a:lnTo>
                    <a:pt x="92" y="192"/>
                  </a:lnTo>
                  <a:lnTo>
                    <a:pt x="21" y="192"/>
                  </a:lnTo>
                  <a:lnTo>
                    <a:pt x="21" y="192"/>
                  </a:lnTo>
                  <a:lnTo>
                    <a:pt x="13" y="190"/>
                  </a:lnTo>
                  <a:lnTo>
                    <a:pt x="6" y="186"/>
                  </a:lnTo>
                  <a:lnTo>
                    <a:pt x="2" y="179"/>
                  </a:lnTo>
                  <a:lnTo>
                    <a:pt x="0" y="17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3" y="2"/>
                  </a:lnTo>
                  <a:lnTo>
                    <a:pt x="21" y="0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98" y="2"/>
                  </a:lnTo>
                  <a:lnTo>
                    <a:pt x="106" y="6"/>
                  </a:lnTo>
                  <a:lnTo>
                    <a:pt x="109" y="12"/>
                  </a:lnTo>
                  <a:lnTo>
                    <a:pt x="111" y="19"/>
                  </a:lnTo>
                  <a:lnTo>
                    <a:pt x="111" y="171"/>
                  </a:lnTo>
                  <a:close/>
                </a:path>
              </a:pathLst>
            </a:custGeom>
            <a:solidFill>
              <a:srgbClr val="0E15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669"/>
            <p:cNvSpPr/>
            <p:nvPr/>
          </p:nvSpPr>
          <p:spPr bwMode="auto">
            <a:xfrm>
              <a:off x="9811940" y="3983358"/>
              <a:ext cx="91850" cy="157457"/>
            </a:xfrm>
            <a:custGeom>
              <a:avLst/>
              <a:gdLst>
                <a:gd name="T0" fmla="*/ 112 w 112"/>
                <a:gd name="T1" fmla="*/ 171 h 192"/>
                <a:gd name="T2" fmla="*/ 112 w 112"/>
                <a:gd name="T3" fmla="*/ 171 h 192"/>
                <a:gd name="T4" fmla="*/ 110 w 112"/>
                <a:gd name="T5" fmla="*/ 179 h 192"/>
                <a:gd name="T6" fmla="*/ 106 w 112"/>
                <a:gd name="T7" fmla="*/ 186 h 192"/>
                <a:gd name="T8" fmla="*/ 98 w 112"/>
                <a:gd name="T9" fmla="*/ 190 h 192"/>
                <a:gd name="T10" fmla="*/ 91 w 112"/>
                <a:gd name="T11" fmla="*/ 192 h 192"/>
                <a:gd name="T12" fmla="*/ 22 w 112"/>
                <a:gd name="T13" fmla="*/ 192 h 192"/>
                <a:gd name="T14" fmla="*/ 22 w 112"/>
                <a:gd name="T15" fmla="*/ 192 h 192"/>
                <a:gd name="T16" fmla="*/ 14 w 112"/>
                <a:gd name="T17" fmla="*/ 190 h 192"/>
                <a:gd name="T18" fmla="*/ 6 w 112"/>
                <a:gd name="T19" fmla="*/ 186 h 192"/>
                <a:gd name="T20" fmla="*/ 2 w 112"/>
                <a:gd name="T21" fmla="*/ 179 h 192"/>
                <a:gd name="T22" fmla="*/ 0 w 112"/>
                <a:gd name="T23" fmla="*/ 171 h 192"/>
                <a:gd name="T24" fmla="*/ 0 w 112"/>
                <a:gd name="T25" fmla="*/ 19 h 192"/>
                <a:gd name="T26" fmla="*/ 0 w 112"/>
                <a:gd name="T27" fmla="*/ 19 h 192"/>
                <a:gd name="T28" fmla="*/ 2 w 112"/>
                <a:gd name="T29" fmla="*/ 12 h 192"/>
                <a:gd name="T30" fmla="*/ 6 w 112"/>
                <a:gd name="T31" fmla="*/ 6 h 192"/>
                <a:gd name="T32" fmla="*/ 14 w 112"/>
                <a:gd name="T33" fmla="*/ 2 h 192"/>
                <a:gd name="T34" fmla="*/ 22 w 112"/>
                <a:gd name="T35" fmla="*/ 0 h 192"/>
                <a:gd name="T36" fmla="*/ 91 w 112"/>
                <a:gd name="T37" fmla="*/ 0 h 192"/>
                <a:gd name="T38" fmla="*/ 91 w 112"/>
                <a:gd name="T39" fmla="*/ 0 h 192"/>
                <a:gd name="T40" fmla="*/ 98 w 112"/>
                <a:gd name="T41" fmla="*/ 2 h 192"/>
                <a:gd name="T42" fmla="*/ 106 w 112"/>
                <a:gd name="T43" fmla="*/ 6 h 192"/>
                <a:gd name="T44" fmla="*/ 110 w 112"/>
                <a:gd name="T45" fmla="*/ 12 h 192"/>
                <a:gd name="T46" fmla="*/ 112 w 112"/>
                <a:gd name="T47" fmla="*/ 19 h 192"/>
                <a:gd name="T48" fmla="*/ 112 w 112"/>
                <a:gd name="T49" fmla="*/ 17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92">
                  <a:moveTo>
                    <a:pt x="112" y="171"/>
                  </a:moveTo>
                  <a:lnTo>
                    <a:pt x="112" y="171"/>
                  </a:lnTo>
                  <a:lnTo>
                    <a:pt x="110" y="179"/>
                  </a:lnTo>
                  <a:lnTo>
                    <a:pt x="106" y="186"/>
                  </a:lnTo>
                  <a:lnTo>
                    <a:pt x="98" y="190"/>
                  </a:lnTo>
                  <a:lnTo>
                    <a:pt x="91" y="192"/>
                  </a:lnTo>
                  <a:lnTo>
                    <a:pt x="22" y="192"/>
                  </a:lnTo>
                  <a:lnTo>
                    <a:pt x="22" y="192"/>
                  </a:lnTo>
                  <a:lnTo>
                    <a:pt x="14" y="190"/>
                  </a:lnTo>
                  <a:lnTo>
                    <a:pt x="6" y="186"/>
                  </a:lnTo>
                  <a:lnTo>
                    <a:pt x="2" y="179"/>
                  </a:lnTo>
                  <a:lnTo>
                    <a:pt x="0" y="17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4" y="2"/>
                  </a:lnTo>
                  <a:lnTo>
                    <a:pt x="22" y="0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98" y="2"/>
                  </a:lnTo>
                  <a:lnTo>
                    <a:pt x="106" y="6"/>
                  </a:lnTo>
                  <a:lnTo>
                    <a:pt x="110" y="12"/>
                  </a:lnTo>
                  <a:lnTo>
                    <a:pt x="112" y="19"/>
                  </a:lnTo>
                  <a:lnTo>
                    <a:pt x="112" y="171"/>
                  </a:lnTo>
                  <a:close/>
                </a:path>
              </a:pathLst>
            </a:custGeom>
            <a:solidFill>
              <a:srgbClr val="0E15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670"/>
            <p:cNvSpPr/>
            <p:nvPr/>
          </p:nvSpPr>
          <p:spPr bwMode="auto">
            <a:xfrm>
              <a:off x="9209173" y="3627438"/>
              <a:ext cx="71348" cy="136955"/>
            </a:xfrm>
            <a:custGeom>
              <a:avLst/>
              <a:gdLst>
                <a:gd name="T0" fmla="*/ 87 w 87"/>
                <a:gd name="T1" fmla="*/ 137 h 167"/>
                <a:gd name="T2" fmla="*/ 87 w 87"/>
                <a:gd name="T3" fmla="*/ 137 h 167"/>
                <a:gd name="T4" fmla="*/ 87 w 87"/>
                <a:gd name="T5" fmla="*/ 142 h 167"/>
                <a:gd name="T6" fmla="*/ 85 w 87"/>
                <a:gd name="T7" fmla="*/ 148 h 167"/>
                <a:gd name="T8" fmla="*/ 79 w 87"/>
                <a:gd name="T9" fmla="*/ 158 h 167"/>
                <a:gd name="T10" fmla="*/ 69 w 87"/>
                <a:gd name="T11" fmla="*/ 163 h 167"/>
                <a:gd name="T12" fmla="*/ 63 w 87"/>
                <a:gd name="T13" fmla="*/ 165 h 167"/>
                <a:gd name="T14" fmla="*/ 58 w 87"/>
                <a:gd name="T15" fmla="*/ 167 h 167"/>
                <a:gd name="T16" fmla="*/ 29 w 87"/>
                <a:gd name="T17" fmla="*/ 167 h 167"/>
                <a:gd name="T18" fmla="*/ 29 w 87"/>
                <a:gd name="T19" fmla="*/ 167 h 167"/>
                <a:gd name="T20" fmla="*/ 23 w 87"/>
                <a:gd name="T21" fmla="*/ 165 h 167"/>
                <a:gd name="T22" fmla="*/ 17 w 87"/>
                <a:gd name="T23" fmla="*/ 163 h 167"/>
                <a:gd name="T24" fmla="*/ 8 w 87"/>
                <a:gd name="T25" fmla="*/ 158 h 167"/>
                <a:gd name="T26" fmla="*/ 2 w 87"/>
                <a:gd name="T27" fmla="*/ 148 h 167"/>
                <a:gd name="T28" fmla="*/ 0 w 87"/>
                <a:gd name="T29" fmla="*/ 142 h 167"/>
                <a:gd name="T30" fmla="*/ 0 w 87"/>
                <a:gd name="T31" fmla="*/ 137 h 167"/>
                <a:gd name="T32" fmla="*/ 0 w 87"/>
                <a:gd name="T33" fmla="*/ 29 h 167"/>
                <a:gd name="T34" fmla="*/ 0 w 87"/>
                <a:gd name="T35" fmla="*/ 29 h 167"/>
                <a:gd name="T36" fmla="*/ 0 w 87"/>
                <a:gd name="T37" fmla="*/ 23 h 167"/>
                <a:gd name="T38" fmla="*/ 2 w 87"/>
                <a:gd name="T39" fmla="*/ 17 h 167"/>
                <a:gd name="T40" fmla="*/ 8 w 87"/>
                <a:gd name="T41" fmla="*/ 8 h 167"/>
                <a:gd name="T42" fmla="*/ 17 w 87"/>
                <a:gd name="T43" fmla="*/ 2 h 167"/>
                <a:gd name="T44" fmla="*/ 23 w 87"/>
                <a:gd name="T45" fmla="*/ 0 h 167"/>
                <a:gd name="T46" fmla="*/ 29 w 87"/>
                <a:gd name="T47" fmla="*/ 0 h 167"/>
                <a:gd name="T48" fmla="*/ 58 w 87"/>
                <a:gd name="T49" fmla="*/ 0 h 167"/>
                <a:gd name="T50" fmla="*/ 58 w 87"/>
                <a:gd name="T51" fmla="*/ 0 h 167"/>
                <a:gd name="T52" fmla="*/ 63 w 87"/>
                <a:gd name="T53" fmla="*/ 0 h 167"/>
                <a:gd name="T54" fmla="*/ 69 w 87"/>
                <a:gd name="T55" fmla="*/ 2 h 167"/>
                <a:gd name="T56" fmla="*/ 79 w 87"/>
                <a:gd name="T57" fmla="*/ 8 h 167"/>
                <a:gd name="T58" fmla="*/ 85 w 87"/>
                <a:gd name="T59" fmla="*/ 17 h 167"/>
                <a:gd name="T60" fmla="*/ 87 w 87"/>
                <a:gd name="T61" fmla="*/ 23 h 167"/>
                <a:gd name="T62" fmla="*/ 87 w 87"/>
                <a:gd name="T63" fmla="*/ 29 h 167"/>
                <a:gd name="T64" fmla="*/ 87 w 87"/>
                <a:gd name="T65" fmla="*/ 13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7" h="167">
                  <a:moveTo>
                    <a:pt x="87" y="137"/>
                  </a:moveTo>
                  <a:lnTo>
                    <a:pt x="87" y="137"/>
                  </a:lnTo>
                  <a:lnTo>
                    <a:pt x="87" y="142"/>
                  </a:lnTo>
                  <a:lnTo>
                    <a:pt x="85" y="148"/>
                  </a:lnTo>
                  <a:lnTo>
                    <a:pt x="79" y="158"/>
                  </a:lnTo>
                  <a:lnTo>
                    <a:pt x="69" y="163"/>
                  </a:lnTo>
                  <a:lnTo>
                    <a:pt x="63" y="165"/>
                  </a:lnTo>
                  <a:lnTo>
                    <a:pt x="58" y="167"/>
                  </a:lnTo>
                  <a:lnTo>
                    <a:pt x="29" y="167"/>
                  </a:lnTo>
                  <a:lnTo>
                    <a:pt x="29" y="167"/>
                  </a:lnTo>
                  <a:lnTo>
                    <a:pt x="23" y="165"/>
                  </a:lnTo>
                  <a:lnTo>
                    <a:pt x="17" y="163"/>
                  </a:lnTo>
                  <a:lnTo>
                    <a:pt x="8" y="158"/>
                  </a:lnTo>
                  <a:lnTo>
                    <a:pt x="2" y="148"/>
                  </a:lnTo>
                  <a:lnTo>
                    <a:pt x="0" y="142"/>
                  </a:lnTo>
                  <a:lnTo>
                    <a:pt x="0" y="137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3"/>
                  </a:lnTo>
                  <a:lnTo>
                    <a:pt x="2" y="17"/>
                  </a:lnTo>
                  <a:lnTo>
                    <a:pt x="8" y="8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3" y="0"/>
                  </a:lnTo>
                  <a:lnTo>
                    <a:pt x="69" y="2"/>
                  </a:lnTo>
                  <a:lnTo>
                    <a:pt x="79" y="8"/>
                  </a:lnTo>
                  <a:lnTo>
                    <a:pt x="85" y="17"/>
                  </a:lnTo>
                  <a:lnTo>
                    <a:pt x="87" y="23"/>
                  </a:lnTo>
                  <a:lnTo>
                    <a:pt x="87" y="29"/>
                  </a:lnTo>
                  <a:lnTo>
                    <a:pt x="87" y="137"/>
                  </a:lnTo>
                  <a:close/>
                </a:path>
              </a:pathLst>
            </a:custGeom>
            <a:solidFill>
              <a:srgbClr val="0E15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671"/>
            <p:cNvSpPr/>
            <p:nvPr/>
          </p:nvSpPr>
          <p:spPr bwMode="auto">
            <a:xfrm>
              <a:off x="9878367" y="3627438"/>
              <a:ext cx="72168" cy="136955"/>
            </a:xfrm>
            <a:custGeom>
              <a:avLst/>
              <a:gdLst>
                <a:gd name="T0" fmla="*/ 88 w 88"/>
                <a:gd name="T1" fmla="*/ 137 h 167"/>
                <a:gd name="T2" fmla="*/ 88 w 88"/>
                <a:gd name="T3" fmla="*/ 137 h 167"/>
                <a:gd name="T4" fmla="*/ 88 w 88"/>
                <a:gd name="T5" fmla="*/ 142 h 167"/>
                <a:gd name="T6" fmla="*/ 87 w 88"/>
                <a:gd name="T7" fmla="*/ 148 h 167"/>
                <a:gd name="T8" fmla="*/ 81 w 88"/>
                <a:gd name="T9" fmla="*/ 158 h 167"/>
                <a:gd name="T10" fmla="*/ 71 w 88"/>
                <a:gd name="T11" fmla="*/ 163 h 167"/>
                <a:gd name="T12" fmla="*/ 65 w 88"/>
                <a:gd name="T13" fmla="*/ 165 h 167"/>
                <a:gd name="T14" fmla="*/ 60 w 88"/>
                <a:gd name="T15" fmla="*/ 167 h 167"/>
                <a:gd name="T16" fmla="*/ 29 w 88"/>
                <a:gd name="T17" fmla="*/ 167 h 167"/>
                <a:gd name="T18" fmla="*/ 29 w 88"/>
                <a:gd name="T19" fmla="*/ 167 h 167"/>
                <a:gd name="T20" fmla="*/ 23 w 88"/>
                <a:gd name="T21" fmla="*/ 165 h 167"/>
                <a:gd name="T22" fmla="*/ 17 w 88"/>
                <a:gd name="T23" fmla="*/ 163 h 167"/>
                <a:gd name="T24" fmla="*/ 10 w 88"/>
                <a:gd name="T25" fmla="*/ 158 h 167"/>
                <a:gd name="T26" fmla="*/ 2 w 88"/>
                <a:gd name="T27" fmla="*/ 148 h 167"/>
                <a:gd name="T28" fmla="*/ 0 w 88"/>
                <a:gd name="T29" fmla="*/ 142 h 167"/>
                <a:gd name="T30" fmla="*/ 0 w 88"/>
                <a:gd name="T31" fmla="*/ 137 h 167"/>
                <a:gd name="T32" fmla="*/ 0 w 88"/>
                <a:gd name="T33" fmla="*/ 29 h 167"/>
                <a:gd name="T34" fmla="*/ 0 w 88"/>
                <a:gd name="T35" fmla="*/ 29 h 167"/>
                <a:gd name="T36" fmla="*/ 0 w 88"/>
                <a:gd name="T37" fmla="*/ 23 h 167"/>
                <a:gd name="T38" fmla="*/ 2 w 88"/>
                <a:gd name="T39" fmla="*/ 17 h 167"/>
                <a:gd name="T40" fmla="*/ 10 w 88"/>
                <a:gd name="T41" fmla="*/ 8 h 167"/>
                <a:gd name="T42" fmla="*/ 17 w 88"/>
                <a:gd name="T43" fmla="*/ 2 h 167"/>
                <a:gd name="T44" fmla="*/ 23 w 88"/>
                <a:gd name="T45" fmla="*/ 0 h 167"/>
                <a:gd name="T46" fmla="*/ 29 w 88"/>
                <a:gd name="T47" fmla="*/ 0 h 167"/>
                <a:gd name="T48" fmla="*/ 60 w 88"/>
                <a:gd name="T49" fmla="*/ 0 h 167"/>
                <a:gd name="T50" fmla="*/ 60 w 88"/>
                <a:gd name="T51" fmla="*/ 0 h 167"/>
                <a:gd name="T52" fmla="*/ 65 w 88"/>
                <a:gd name="T53" fmla="*/ 0 h 167"/>
                <a:gd name="T54" fmla="*/ 71 w 88"/>
                <a:gd name="T55" fmla="*/ 2 h 167"/>
                <a:gd name="T56" fmla="*/ 81 w 88"/>
                <a:gd name="T57" fmla="*/ 8 h 167"/>
                <a:gd name="T58" fmla="*/ 87 w 88"/>
                <a:gd name="T59" fmla="*/ 17 h 167"/>
                <a:gd name="T60" fmla="*/ 88 w 88"/>
                <a:gd name="T61" fmla="*/ 23 h 167"/>
                <a:gd name="T62" fmla="*/ 88 w 88"/>
                <a:gd name="T63" fmla="*/ 29 h 167"/>
                <a:gd name="T64" fmla="*/ 88 w 88"/>
                <a:gd name="T65" fmla="*/ 13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" h="167">
                  <a:moveTo>
                    <a:pt x="88" y="137"/>
                  </a:moveTo>
                  <a:lnTo>
                    <a:pt x="88" y="137"/>
                  </a:lnTo>
                  <a:lnTo>
                    <a:pt x="88" y="142"/>
                  </a:lnTo>
                  <a:lnTo>
                    <a:pt x="87" y="148"/>
                  </a:lnTo>
                  <a:lnTo>
                    <a:pt x="81" y="158"/>
                  </a:lnTo>
                  <a:lnTo>
                    <a:pt x="71" y="163"/>
                  </a:lnTo>
                  <a:lnTo>
                    <a:pt x="65" y="165"/>
                  </a:lnTo>
                  <a:lnTo>
                    <a:pt x="60" y="167"/>
                  </a:lnTo>
                  <a:lnTo>
                    <a:pt x="29" y="167"/>
                  </a:lnTo>
                  <a:lnTo>
                    <a:pt x="29" y="167"/>
                  </a:lnTo>
                  <a:lnTo>
                    <a:pt x="23" y="165"/>
                  </a:lnTo>
                  <a:lnTo>
                    <a:pt x="17" y="163"/>
                  </a:lnTo>
                  <a:lnTo>
                    <a:pt x="10" y="158"/>
                  </a:lnTo>
                  <a:lnTo>
                    <a:pt x="2" y="148"/>
                  </a:lnTo>
                  <a:lnTo>
                    <a:pt x="0" y="142"/>
                  </a:lnTo>
                  <a:lnTo>
                    <a:pt x="0" y="137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3"/>
                  </a:lnTo>
                  <a:lnTo>
                    <a:pt x="2" y="17"/>
                  </a:lnTo>
                  <a:lnTo>
                    <a:pt x="10" y="8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5" y="0"/>
                  </a:lnTo>
                  <a:lnTo>
                    <a:pt x="71" y="2"/>
                  </a:lnTo>
                  <a:lnTo>
                    <a:pt x="81" y="8"/>
                  </a:lnTo>
                  <a:lnTo>
                    <a:pt x="87" y="17"/>
                  </a:lnTo>
                  <a:lnTo>
                    <a:pt x="88" y="23"/>
                  </a:lnTo>
                  <a:lnTo>
                    <a:pt x="88" y="29"/>
                  </a:lnTo>
                  <a:lnTo>
                    <a:pt x="88" y="137"/>
                  </a:lnTo>
                  <a:close/>
                </a:path>
              </a:pathLst>
            </a:custGeom>
            <a:solidFill>
              <a:srgbClr val="0E15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Rectangle 672"/>
            <p:cNvSpPr>
              <a:spLocks noChangeArrowheads="1"/>
            </p:cNvSpPr>
            <p:nvPr/>
          </p:nvSpPr>
          <p:spPr bwMode="auto">
            <a:xfrm>
              <a:off x="9275600" y="3652861"/>
              <a:ext cx="24603" cy="9021"/>
            </a:xfrm>
            <a:prstGeom prst="rect">
              <a:avLst/>
            </a:prstGeom>
            <a:solidFill>
              <a:srgbClr val="0E15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Rectangle 673"/>
            <p:cNvSpPr>
              <a:spLocks noChangeArrowheads="1"/>
            </p:cNvSpPr>
            <p:nvPr/>
          </p:nvSpPr>
          <p:spPr bwMode="auto">
            <a:xfrm>
              <a:off x="9267399" y="3725029"/>
              <a:ext cx="27063" cy="9841"/>
            </a:xfrm>
            <a:prstGeom prst="rect">
              <a:avLst/>
            </a:prstGeom>
            <a:solidFill>
              <a:srgbClr val="0E15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Rectangle 674"/>
            <p:cNvSpPr>
              <a:spLocks noChangeArrowheads="1"/>
            </p:cNvSpPr>
            <p:nvPr/>
          </p:nvSpPr>
          <p:spPr bwMode="auto">
            <a:xfrm>
              <a:off x="9864426" y="3654501"/>
              <a:ext cx="26243" cy="9021"/>
            </a:xfrm>
            <a:prstGeom prst="rect">
              <a:avLst/>
            </a:prstGeom>
            <a:solidFill>
              <a:srgbClr val="0E15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Rectangle 675"/>
            <p:cNvSpPr>
              <a:spLocks noChangeArrowheads="1"/>
            </p:cNvSpPr>
            <p:nvPr/>
          </p:nvSpPr>
          <p:spPr bwMode="auto">
            <a:xfrm>
              <a:off x="9857865" y="3726669"/>
              <a:ext cx="25423" cy="9841"/>
            </a:xfrm>
            <a:prstGeom prst="rect">
              <a:avLst/>
            </a:prstGeom>
            <a:solidFill>
              <a:srgbClr val="0E15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676"/>
            <p:cNvSpPr/>
            <p:nvPr/>
          </p:nvSpPr>
          <p:spPr bwMode="auto">
            <a:xfrm>
              <a:off x="9275600" y="3483922"/>
              <a:ext cx="607688" cy="627369"/>
            </a:xfrm>
            <a:custGeom>
              <a:avLst/>
              <a:gdLst>
                <a:gd name="T0" fmla="*/ 720 w 741"/>
                <a:gd name="T1" fmla="*/ 98 h 765"/>
                <a:gd name="T2" fmla="*/ 720 w 741"/>
                <a:gd name="T3" fmla="*/ 98 h 765"/>
                <a:gd name="T4" fmla="*/ 718 w 741"/>
                <a:gd name="T5" fmla="*/ 79 h 765"/>
                <a:gd name="T6" fmla="*/ 712 w 741"/>
                <a:gd name="T7" fmla="*/ 60 h 765"/>
                <a:gd name="T8" fmla="*/ 702 w 741"/>
                <a:gd name="T9" fmla="*/ 43 h 765"/>
                <a:gd name="T10" fmla="*/ 689 w 741"/>
                <a:gd name="T11" fmla="*/ 29 h 765"/>
                <a:gd name="T12" fmla="*/ 674 w 741"/>
                <a:gd name="T13" fmla="*/ 18 h 765"/>
                <a:gd name="T14" fmla="*/ 658 w 741"/>
                <a:gd name="T15" fmla="*/ 8 h 765"/>
                <a:gd name="T16" fmla="*/ 639 w 741"/>
                <a:gd name="T17" fmla="*/ 2 h 765"/>
                <a:gd name="T18" fmla="*/ 620 w 741"/>
                <a:gd name="T19" fmla="*/ 0 h 765"/>
                <a:gd name="T20" fmla="*/ 123 w 741"/>
                <a:gd name="T21" fmla="*/ 0 h 765"/>
                <a:gd name="T22" fmla="*/ 123 w 741"/>
                <a:gd name="T23" fmla="*/ 0 h 765"/>
                <a:gd name="T24" fmla="*/ 103 w 741"/>
                <a:gd name="T25" fmla="*/ 2 h 765"/>
                <a:gd name="T26" fmla="*/ 84 w 741"/>
                <a:gd name="T27" fmla="*/ 8 h 765"/>
                <a:gd name="T28" fmla="*/ 67 w 741"/>
                <a:gd name="T29" fmla="*/ 18 h 765"/>
                <a:gd name="T30" fmla="*/ 52 w 741"/>
                <a:gd name="T31" fmla="*/ 29 h 765"/>
                <a:gd name="T32" fmla="*/ 40 w 741"/>
                <a:gd name="T33" fmla="*/ 43 h 765"/>
                <a:gd name="T34" fmla="*/ 30 w 741"/>
                <a:gd name="T35" fmla="*/ 60 h 765"/>
                <a:gd name="T36" fmla="*/ 25 w 741"/>
                <a:gd name="T37" fmla="*/ 79 h 765"/>
                <a:gd name="T38" fmla="*/ 21 w 741"/>
                <a:gd name="T39" fmla="*/ 98 h 765"/>
                <a:gd name="T40" fmla="*/ 0 w 741"/>
                <a:gd name="T41" fmla="*/ 667 h 765"/>
                <a:gd name="T42" fmla="*/ 0 w 741"/>
                <a:gd name="T43" fmla="*/ 667 h 765"/>
                <a:gd name="T44" fmla="*/ 0 w 741"/>
                <a:gd name="T45" fmla="*/ 686 h 765"/>
                <a:gd name="T46" fmla="*/ 6 w 741"/>
                <a:gd name="T47" fmla="*/ 705 h 765"/>
                <a:gd name="T48" fmla="*/ 13 w 741"/>
                <a:gd name="T49" fmla="*/ 720 h 765"/>
                <a:gd name="T50" fmla="*/ 25 w 741"/>
                <a:gd name="T51" fmla="*/ 736 h 765"/>
                <a:gd name="T52" fmla="*/ 40 w 741"/>
                <a:gd name="T53" fmla="*/ 747 h 765"/>
                <a:gd name="T54" fmla="*/ 55 w 741"/>
                <a:gd name="T55" fmla="*/ 757 h 765"/>
                <a:gd name="T56" fmla="*/ 75 w 741"/>
                <a:gd name="T57" fmla="*/ 763 h 765"/>
                <a:gd name="T58" fmla="*/ 94 w 741"/>
                <a:gd name="T59" fmla="*/ 765 h 765"/>
                <a:gd name="T60" fmla="*/ 647 w 741"/>
                <a:gd name="T61" fmla="*/ 765 h 765"/>
                <a:gd name="T62" fmla="*/ 647 w 741"/>
                <a:gd name="T63" fmla="*/ 765 h 765"/>
                <a:gd name="T64" fmla="*/ 666 w 741"/>
                <a:gd name="T65" fmla="*/ 763 h 765"/>
                <a:gd name="T66" fmla="*/ 683 w 741"/>
                <a:gd name="T67" fmla="*/ 757 h 765"/>
                <a:gd name="T68" fmla="*/ 701 w 741"/>
                <a:gd name="T69" fmla="*/ 747 h 765"/>
                <a:gd name="T70" fmla="*/ 714 w 741"/>
                <a:gd name="T71" fmla="*/ 736 h 765"/>
                <a:gd name="T72" fmla="*/ 726 w 741"/>
                <a:gd name="T73" fmla="*/ 720 h 765"/>
                <a:gd name="T74" fmla="*/ 733 w 741"/>
                <a:gd name="T75" fmla="*/ 705 h 765"/>
                <a:gd name="T76" fmla="*/ 739 w 741"/>
                <a:gd name="T77" fmla="*/ 686 h 765"/>
                <a:gd name="T78" fmla="*/ 741 w 741"/>
                <a:gd name="T79" fmla="*/ 667 h 765"/>
                <a:gd name="T80" fmla="*/ 720 w 741"/>
                <a:gd name="T81" fmla="*/ 98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41" h="765">
                  <a:moveTo>
                    <a:pt x="720" y="98"/>
                  </a:moveTo>
                  <a:lnTo>
                    <a:pt x="720" y="98"/>
                  </a:lnTo>
                  <a:lnTo>
                    <a:pt x="718" y="79"/>
                  </a:lnTo>
                  <a:lnTo>
                    <a:pt x="712" y="60"/>
                  </a:lnTo>
                  <a:lnTo>
                    <a:pt x="702" y="43"/>
                  </a:lnTo>
                  <a:lnTo>
                    <a:pt x="689" y="29"/>
                  </a:lnTo>
                  <a:lnTo>
                    <a:pt x="674" y="18"/>
                  </a:lnTo>
                  <a:lnTo>
                    <a:pt x="658" y="8"/>
                  </a:lnTo>
                  <a:lnTo>
                    <a:pt x="639" y="2"/>
                  </a:lnTo>
                  <a:lnTo>
                    <a:pt x="620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03" y="2"/>
                  </a:lnTo>
                  <a:lnTo>
                    <a:pt x="84" y="8"/>
                  </a:lnTo>
                  <a:lnTo>
                    <a:pt x="67" y="18"/>
                  </a:lnTo>
                  <a:lnTo>
                    <a:pt x="52" y="29"/>
                  </a:lnTo>
                  <a:lnTo>
                    <a:pt x="40" y="43"/>
                  </a:lnTo>
                  <a:lnTo>
                    <a:pt x="30" y="60"/>
                  </a:lnTo>
                  <a:lnTo>
                    <a:pt x="25" y="79"/>
                  </a:lnTo>
                  <a:lnTo>
                    <a:pt x="21" y="98"/>
                  </a:lnTo>
                  <a:lnTo>
                    <a:pt x="0" y="667"/>
                  </a:lnTo>
                  <a:lnTo>
                    <a:pt x="0" y="667"/>
                  </a:lnTo>
                  <a:lnTo>
                    <a:pt x="0" y="686"/>
                  </a:lnTo>
                  <a:lnTo>
                    <a:pt x="6" y="705"/>
                  </a:lnTo>
                  <a:lnTo>
                    <a:pt x="13" y="720"/>
                  </a:lnTo>
                  <a:lnTo>
                    <a:pt x="25" y="736"/>
                  </a:lnTo>
                  <a:lnTo>
                    <a:pt x="40" y="747"/>
                  </a:lnTo>
                  <a:lnTo>
                    <a:pt x="55" y="757"/>
                  </a:lnTo>
                  <a:lnTo>
                    <a:pt x="75" y="763"/>
                  </a:lnTo>
                  <a:lnTo>
                    <a:pt x="94" y="765"/>
                  </a:lnTo>
                  <a:lnTo>
                    <a:pt x="647" y="765"/>
                  </a:lnTo>
                  <a:lnTo>
                    <a:pt x="647" y="765"/>
                  </a:lnTo>
                  <a:lnTo>
                    <a:pt x="666" y="763"/>
                  </a:lnTo>
                  <a:lnTo>
                    <a:pt x="683" y="757"/>
                  </a:lnTo>
                  <a:lnTo>
                    <a:pt x="701" y="747"/>
                  </a:lnTo>
                  <a:lnTo>
                    <a:pt x="714" y="736"/>
                  </a:lnTo>
                  <a:lnTo>
                    <a:pt x="726" y="720"/>
                  </a:lnTo>
                  <a:lnTo>
                    <a:pt x="733" y="705"/>
                  </a:lnTo>
                  <a:lnTo>
                    <a:pt x="739" y="686"/>
                  </a:lnTo>
                  <a:lnTo>
                    <a:pt x="741" y="667"/>
                  </a:lnTo>
                  <a:lnTo>
                    <a:pt x="720" y="98"/>
                  </a:lnTo>
                  <a:close/>
                </a:path>
              </a:pathLst>
            </a:custGeom>
            <a:solidFill>
              <a:srgbClr val="0085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677"/>
            <p:cNvSpPr/>
            <p:nvPr/>
          </p:nvSpPr>
          <p:spPr bwMode="auto">
            <a:xfrm>
              <a:off x="9313325" y="3608576"/>
              <a:ext cx="530599" cy="196822"/>
            </a:xfrm>
            <a:custGeom>
              <a:avLst/>
              <a:gdLst>
                <a:gd name="T0" fmla="*/ 639 w 647"/>
                <a:gd name="T1" fmla="*/ 40 h 240"/>
                <a:gd name="T2" fmla="*/ 639 w 647"/>
                <a:gd name="T3" fmla="*/ 40 h 240"/>
                <a:gd name="T4" fmla="*/ 639 w 647"/>
                <a:gd name="T5" fmla="*/ 31 h 240"/>
                <a:gd name="T6" fmla="*/ 637 w 647"/>
                <a:gd name="T7" fmla="*/ 25 h 240"/>
                <a:gd name="T8" fmla="*/ 633 w 647"/>
                <a:gd name="T9" fmla="*/ 17 h 240"/>
                <a:gd name="T10" fmla="*/ 628 w 647"/>
                <a:gd name="T11" fmla="*/ 12 h 240"/>
                <a:gd name="T12" fmla="*/ 622 w 647"/>
                <a:gd name="T13" fmla="*/ 8 h 240"/>
                <a:gd name="T14" fmla="*/ 614 w 647"/>
                <a:gd name="T15" fmla="*/ 4 h 240"/>
                <a:gd name="T16" fmla="*/ 607 w 647"/>
                <a:gd name="T17" fmla="*/ 2 h 240"/>
                <a:gd name="T18" fmla="*/ 599 w 647"/>
                <a:gd name="T19" fmla="*/ 0 h 240"/>
                <a:gd name="T20" fmla="*/ 48 w 647"/>
                <a:gd name="T21" fmla="*/ 0 h 240"/>
                <a:gd name="T22" fmla="*/ 48 w 647"/>
                <a:gd name="T23" fmla="*/ 0 h 240"/>
                <a:gd name="T24" fmla="*/ 40 w 647"/>
                <a:gd name="T25" fmla="*/ 2 h 240"/>
                <a:gd name="T26" fmla="*/ 32 w 647"/>
                <a:gd name="T27" fmla="*/ 4 h 240"/>
                <a:gd name="T28" fmla="*/ 25 w 647"/>
                <a:gd name="T29" fmla="*/ 8 h 240"/>
                <a:gd name="T30" fmla="*/ 19 w 647"/>
                <a:gd name="T31" fmla="*/ 12 h 240"/>
                <a:gd name="T32" fmla="*/ 15 w 647"/>
                <a:gd name="T33" fmla="*/ 17 h 240"/>
                <a:gd name="T34" fmla="*/ 11 w 647"/>
                <a:gd name="T35" fmla="*/ 25 h 240"/>
                <a:gd name="T36" fmla="*/ 8 w 647"/>
                <a:gd name="T37" fmla="*/ 31 h 240"/>
                <a:gd name="T38" fmla="*/ 8 w 647"/>
                <a:gd name="T39" fmla="*/ 40 h 240"/>
                <a:gd name="T40" fmla="*/ 0 w 647"/>
                <a:gd name="T41" fmla="*/ 202 h 240"/>
                <a:gd name="T42" fmla="*/ 0 w 647"/>
                <a:gd name="T43" fmla="*/ 202 h 240"/>
                <a:gd name="T44" fmla="*/ 0 w 647"/>
                <a:gd name="T45" fmla="*/ 209 h 240"/>
                <a:gd name="T46" fmla="*/ 2 w 647"/>
                <a:gd name="T47" fmla="*/ 217 h 240"/>
                <a:gd name="T48" fmla="*/ 6 w 647"/>
                <a:gd name="T49" fmla="*/ 223 h 240"/>
                <a:gd name="T50" fmla="*/ 9 w 647"/>
                <a:gd name="T51" fmla="*/ 229 h 240"/>
                <a:gd name="T52" fmla="*/ 15 w 647"/>
                <a:gd name="T53" fmla="*/ 234 h 240"/>
                <a:gd name="T54" fmla="*/ 23 w 647"/>
                <a:gd name="T55" fmla="*/ 238 h 240"/>
                <a:gd name="T56" fmla="*/ 29 w 647"/>
                <a:gd name="T57" fmla="*/ 240 h 240"/>
                <a:gd name="T58" fmla="*/ 36 w 647"/>
                <a:gd name="T59" fmla="*/ 240 h 240"/>
                <a:gd name="T60" fmla="*/ 608 w 647"/>
                <a:gd name="T61" fmla="*/ 240 h 240"/>
                <a:gd name="T62" fmla="*/ 608 w 647"/>
                <a:gd name="T63" fmla="*/ 240 h 240"/>
                <a:gd name="T64" fmla="*/ 616 w 647"/>
                <a:gd name="T65" fmla="*/ 240 h 240"/>
                <a:gd name="T66" fmla="*/ 624 w 647"/>
                <a:gd name="T67" fmla="*/ 238 h 240"/>
                <a:gd name="T68" fmla="*/ 630 w 647"/>
                <a:gd name="T69" fmla="*/ 234 h 240"/>
                <a:gd name="T70" fmla="*/ 635 w 647"/>
                <a:gd name="T71" fmla="*/ 229 h 240"/>
                <a:gd name="T72" fmla="*/ 639 w 647"/>
                <a:gd name="T73" fmla="*/ 223 h 240"/>
                <a:gd name="T74" fmla="*/ 643 w 647"/>
                <a:gd name="T75" fmla="*/ 217 h 240"/>
                <a:gd name="T76" fmla="*/ 645 w 647"/>
                <a:gd name="T77" fmla="*/ 209 h 240"/>
                <a:gd name="T78" fmla="*/ 647 w 647"/>
                <a:gd name="T79" fmla="*/ 202 h 240"/>
                <a:gd name="T80" fmla="*/ 639 w 647"/>
                <a:gd name="T81" fmla="*/ 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7" h="240">
                  <a:moveTo>
                    <a:pt x="639" y="40"/>
                  </a:moveTo>
                  <a:lnTo>
                    <a:pt x="639" y="40"/>
                  </a:lnTo>
                  <a:lnTo>
                    <a:pt x="639" y="31"/>
                  </a:lnTo>
                  <a:lnTo>
                    <a:pt x="637" y="25"/>
                  </a:lnTo>
                  <a:lnTo>
                    <a:pt x="633" y="17"/>
                  </a:lnTo>
                  <a:lnTo>
                    <a:pt x="628" y="12"/>
                  </a:lnTo>
                  <a:lnTo>
                    <a:pt x="622" y="8"/>
                  </a:lnTo>
                  <a:lnTo>
                    <a:pt x="614" y="4"/>
                  </a:lnTo>
                  <a:lnTo>
                    <a:pt x="607" y="2"/>
                  </a:lnTo>
                  <a:lnTo>
                    <a:pt x="599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5" y="8"/>
                  </a:lnTo>
                  <a:lnTo>
                    <a:pt x="19" y="12"/>
                  </a:lnTo>
                  <a:lnTo>
                    <a:pt x="15" y="17"/>
                  </a:lnTo>
                  <a:lnTo>
                    <a:pt x="11" y="25"/>
                  </a:lnTo>
                  <a:lnTo>
                    <a:pt x="8" y="31"/>
                  </a:lnTo>
                  <a:lnTo>
                    <a:pt x="8" y="40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09"/>
                  </a:lnTo>
                  <a:lnTo>
                    <a:pt x="2" y="217"/>
                  </a:lnTo>
                  <a:lnTo>
                    <a:pt x="6" y="223"/>
                  </a:lnTo>
                  <a:lnTo>
                    <a:pt x="9" y="229"/>
                  </a:lnTo>
                  <a:lnTo>
                    <a:pt x="15" y="234"/>
                  </a:lnTo>
                  <a:lnTo>
                    <a:pt x="23" y="238"/>
                  </a:lnTo>
                  <a:lnTo>
                    <a:pt x="29" y="240"/>
                  </a:lnTo>
                  <a:lnTo>
                    <a:pt x="36" y="240"/>
                  </a:lnTo>
                  <a:lnTo>
                    <a:pt x="608" y="240"/>
                  </a:lnTo>
                  <a:lnTo>
                    <a:pt x="608" y="240"/>
                  </a:lnTo>
                  <a:lnTo>
                    <a:pt x="616" y="240"/>
                  </a:lnTo>
                  <a:lnTo>
                    <a:pt x="624" y="238"/>
                  </a:lnTo>
                  <a:lnTo>
                    <a:pt x="630" y="234"/>
                  </a:lnTo>
                  <a:lnTo>
                    <a:pt x="635" y="229"/>
                  </a:lnTo>
                  <a:lnTo>
                    <a:pt x="639" y="223"/>
                  </a:lnTo>
                  <a:lnTo>
                    <a:pt x="643" y="217"/>
                  </a:lnTo>
                  <a:lnTo>
                    <a:pt x="645" y="209"/>
                  </a:lnTo>
                  <a:lnTo>
                    <a:pt x="647" y="202"/>
                  </a:lnTo>
                  <a:lnTo>
                    <a:pt x="639" y="40"/>
                  </a:lnTo>
                  <a:close/>
                </a:path>
              </a:pathLst>
            </a:custGeom>
            <a:solidFill>
              <a:srgbClr val="04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678"/>
            <p:cNvSpPr/>
            <p:nvPr/>
          </p:nvSpPr>
          <p:spPr bwMode="auto">
            <a:xfrm>
              <a:off x="9320705" y="3661882"/>
              <a:ext cx="513377" cy="136135"/>
            </a:xfrm>
            <a:custGeom>
              <a:avLst/>
              <a:gdLst>
                <a:gd name="T0" fmla="*/ 6 w 626"/>
                <a:gd name="T1" fmla="*/ 0 h 166"/>
                <a:gd name="T2" fmla="*/ 0 w 626"/>
                <a:gd name="T3" fmla="*/ 137 h 166"/>
                <a:gd name="T4" fmla="*/ 0 w 626"/>
                <a:gd name="T5" fmla="*/ 137 h 166"/>
                <a:gd name="T6" fmla="*/ 2 w 626"/>
                <a:gd name="T7" fmla="*/ 148 h 166"/>
                <a:gd name="T8" fmla="*/ 8 w 626"/>
                <a:gd name="T9" fmla="*/ 158 h 166"/>
                <a:gd name="T10" fmla="*/ 8 w 626"/>
                <a:gd name="T11" fmla="*/ 158 h 166"/>
                <a:gd name="T12" fmla="*/ 18 w 626"/>
                <a:gd name="T13" fmla="*/ 164 h 166"/>
                <a:gd name="T14" fmla="*/ 27 w 626"/>
                <a:gd name="T15" fmla="*/ 166 h 166"/>
                <a:gd name="T16" fmla="*/ 599 w 626"/>
                <a:gd name="T17" fmla="*/ 166 h 166"/>
                <a:gd name="T18" fmla="*/ 599 w 626"/>
                <a:gd name="T19" fmla="*/ 166 h 166"/>
                <a:gd name="T20" fmla="*/ 611 w 626"/>
                <a:gd name="T21" fmla="*/ 164 h 166"/>
                <a:gd name="T22" fmla="*/ 619 w 626"/>
                <a:gd name="T23" fmla="*/ 158 h 166"/>
                <a:gd name="T24" fmla="*/ 619 w 626"/>
                <a:gd name="T25" fmla="*/ 158 h 166"/>
                <a:gd name="T26" fmla="*/ 626 w 626"/>
                <a:gd name="T27" fmla="*/ 148 h 166"/>
                <a:gd name="T28" fmla="*/ 626 w 626"/>
                <a:gd name="T29" fmla="*/ 137 h 166"/>
                <a:gd name="T30" fmla="*/ 623 w 626"/>
                <a:gd name="T31" fmla="*/ 0 h 166"/>
                <a:gd name="T32" fmla="*/ 6 w 626"/>
                <a:gd name="T3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6" h="166">
                  <a:moveTo>
                    <a:pt x="6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2" y="14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18" y="164"/>
                  </a:lnTo>
                  <a:lnTo>
                    <a:pt x="27" y="166"/>
                  </a:lnTo>
                  <a:lnTo>
                    <a:pt x="599" y="166"/>
                  </a:lnTo>
                  <a:lnTo>
                    <a:pt x="599" y="166"/>
                  </a:lnTo>
                  <a:lnTo>
                    <a:pt x="611" y="164"/>
                  </a:lnTo>
                  <a:lnTo>
                    <a:pt x="619" y="158"/>
                  </a:lnTo>
                  <a:lnTo>
                    <a:pt x="619" y="158"/>
                  </a:lnTo>
                  <a:lnTo>
                    <a:pt x="626" y="148"/>
                  </a:lnTo>
                  <a:lnTo>
                    <a:pt x="626" y="137"/>
                  </a:lnTo>
                  <a:lnTo>
                    <a:pt x="623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24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Rectangle 679"/>
            <p:cNvSpPr>
              <a:spLocks noChangeArrowheads="1"/>
            </p:cNvSpPr>
            <p:nvPr/>
          </p:nvSpPr>
          <p:spPr bwMode="auto">
            <a:xfrm>
              <a:off x="9320705" y="3849683"/>
              <a:ext cx="513377" cy="23782"/>
            </a:xfrm>
            <a:prstGeom prst="rect">
              <a:avLst/>
            </a:prstGeom>
            <a:solidFill>
              <a:srgbClr val="04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Rectangle 680"/>
            <p:cNvSpPr>
              <a:spLocks noChangeArrowheads="1"/>
            </p:cNvSpPr>
            <p:nvPr/>
          </p:nvSpPr>
          <p:spPr bwMode="auto">
            <a:xfrm>
              <a:off x="9320705" y="3889047"/>
              <a:ext cx="513377" cy="23782"/>
            </a:xfrm>
            <a:prstGeom prst="rect">
              <a:avLst/>
            </a:prstGeom>
            <a:solidFill>
              <a:srgbClr val="04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Rectangle 681"/>
            <p:cNvSpPr>
              <a:spLocks noChangeArrowheads="1"/>
            </p:cNvSpPr>
            <p:nvPr/>
          </p:nvSpPr>
          <p:spPr bwMode="auto">
            <a:xfrm>
              <a:off x="9320705" y="3930052"/>
              <a:ext cx="513377" cy="23782"/>
            </a:xfrm>
            <a:prstGeom prst="rect">
              <a:avLst/>
            </a:prstGeom>
            <a:solidFill>
              <a:srgbClr val="04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682"/>
            <p:cNvSpPr/>
            <p:nvPr/>
          </p:nvSpPr>
          <p:spPr bwMode="auto">
            <a:xfrm>
              <a:off x="9460941" y="3966136"/>
              <a:ext cx="236186" cy="118093"/>
            </a:xfrm>
            <a:custGeom>
              <a:avLst/>
              <a:gdLst>
                <a:gd name="T0" fmla="*/ 288 w 288"/>
                <a:gd name="T1" fmla="*/ 0 h 144"/>
                <a:gd name="T2" fmla="*/ 288 w 288"/>
                <a:gd name="T3" fmla="*/ 84 h 144"/>
                <a:gd name="T4" fmla="*/ 288 w 288"/>
                <a:gd name="T5" fmla="*/ 84 h 144"/>
                <a:gd name="T6" fmla="*/ 286 w 288"/>
                <a:gd name="T7" fmla="*/ 96 h 144"/>
                <a:gd name="T8" fmla="*/ 283 w 288"/>
                <a:gd name="T9" fmla="*/ 107 h 144"/>
                <a:gd name="T10" fmla="*/ 277 w 288"/>
                <a:gd name="T11" fmla="*/ 117 h 144"/>
                <a:gd name="T12" fmla="*/ 271 w 288"/>
                <a:gd name="T13" fmla="*/ 127 h 144"/>
                <a:gd name="T14" fmla="*/ 261 w 288"/>
                <a:gd name="T15" fmla="*/ 132 h 144"/>
                <a:gd name="T16" fmla="*/ 252 w 288"/>
                <a:gd name="T17" fmla="*/ 138 h 144"/>
                <a:gd name="T18" fmla="*/ 240 w 288"/>
                <a:gd name="T19" fmla="*/ 142 h 144"/>
                <a:gd name="T20" fmla="*/ 229 w 288"/>
                <a:gd name="T21" fmla="*/ 144 h 144"/>
                <a:gd name="T22" fmla="*/ 58 w 288"/>
                <a:gd name="T23" fmla="*/ 144 h 144"/>
                <a:gd name="T24" fmla="*/ 58 w 288"/>
                <a:gd name="T25" fmla="*/ 144 h 144"/>
                <a:gd name="T26" fmla="*/ 46 w 288"/>
                <a:gd name="T27" fmla="*/ 142 h 144"/>
                <a:gd name="T28" fmla="*/ 37 w 288"/>
                <a:gd name="T29" fmla="*/ 138 h 144"/>
                <a:gd name="T30" fmla="*/ 25 w 288"/>
                <a:gd name="T31" fmla="*/ 132 h 144"/>
                <a:gd name="T32" fmla="*/ 18 w 288"/>
                <a:gd name="T33" fmla="*/ 127 h 144"/>
                <a:gd name="T34" fmla="*/ 10 w 288"/>
                <a:gd name="T35" fmla="*/ 117 h 144"/>
                <a:gd name="T36" fmla="*/ 4 w 288"/>
                <a:gd name="T37" fmla="*/ 107 h 144"/>
                <a:gd name="T38" fmla="*/ 0 w 288"/>
                <a:gd name="T39" fmla="*/ 96 h 144"/>
                <a:gd name="T40" fmla="*/ 0 w 288"/>
                <a:gd name="T41" fmla="*/ 84 h 144"/>
                <a:gd name="T42" fmla="*/ 0 w 288"/>
                <a:gd name="T43" fmla="*/ 0 h 144"/>
                <a:gd name="T44" fmla="*/ 288 w 288"/>
                <a:gd name="T4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lnTo>
                    <a:pt x="288" y="84"/>
                  </a:lnTo>
                  <a:lnTo>
                    <a:pt x="288" y="84"/>
                  </a:lnTo>
                  <a:lnTo>
                    <a:pt x="286" y="96"/>
                  </a:lnTo>
                  <a:lnTo>
                    <a:pt x="283" y="107"/>
                  </a:lnTo>
                  <a:lnTo>
                    <a:pt x="277" y="117"/>
                  </a:lnTo>
                  <a:lnTo>
                    <a:pt x="271" y="127"/>
                  </a:lnTo>
                  <a:lnTo>
                    <a:pt x="261" y="132"/>
                  </a:lnTo>
                  <a:lnTo>
                    <a:pt x="252" y="138"/>
                  </a:lnTo>
                  <a:lnTo>
                    <a:pt x="240" y="142"/>
                  </a:lnTo>
                  <a:lnTo>
                    <a:pt x="229" y="144"/>
                  </a:lnTo>
                  <a:lnTo>
                    <a:pt x="58" y="144"/>
                  </a:lnTo>
                  <a:lnTo>
                    <a:pt x="58" y="144"/>
                  </a:lnTo>
                  <a:lnTo>
                    <a:pt x="46" y="142"/>
                  </a:lnTo>
                  <a:lnTo>
                    <a:pt x="37" y="138"/>
                  </a:lnTo>
                  <a:lnTo>
                    <a:pt x="25" y="132"/>
                  </a:lnTo>
                  <a:lnTo>
                    <a:pt x="18" y="127"/>
                  </a:lnTo>
                  <a:lnTo>
                    <a:pt x="10" y="117"/>
                  </a:lnTo>
                  <a:lnTo>
                    <a:pt x="4" y="107"/>
                  </a:lnTo>
                  <a:lnTo>
                    <a:pt x="0" y="96"/>
                  </a:lnTo>
                  <a:lnTo>
                    <a:pt x="0" y="84"/>
                  </a:lnTo>
                  <a:lnTo>
                    <a:pt x="0" y="0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424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Rectangle 683"/>
            <p:cNvSpPr>
              <a:spLocks noChangeArrowheads="1"/>
            </p:cNvSpPr>
            <p:nvPr/>
          </p:nvSpPr>
          <p:spPr bwMode="auto">
            <a:xfrm>
              <a:off x="9460941" y="3983358"/>
              <a:ext cx="236186" cy="13941"/>
            </a:xfrm>
            <a:prstGeom prst="rect">
              <a:avLst/>
            </a:prstGeom>
            <a:solidFill>
              <a:srgbClr val="04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Rectangle 684"/>
            <p:cNvSpPr>
              <a:spLocks noChangeArrowheads="1"/>
            </p:cNvSpPr>
            <p:nvPr/>
          </p:nvSpPr>
          <p:spPr bwMode="auto">
            <a:xfrm>
              <a:off x="9460941" y="4014521"/>
              <a:ext cx="236186" cy="20502"/>
            </a:xfrm>
            <a:prstGeom prst="rect">
              <a:avLst/>
            </a:prstGeom>
            <a:solidFill>
              <a:srgbClr val="04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685"/>
            <p:cNvSpPr/>
            <p:nvPr/>
          </p:nvSpPr>
          <p:spPr bwMode="auto">
            <a:xfrm>
              <a:off x="9462581" y="4051425"/>
              <a:ext cx="231266" cy="15581"/>
            </a:xfrm>
            <a:custGeom>
              <a:avLst/>
              <a:gdLst>
                <a:gd name="T0" fmla="*/ 0 w 282"/>
                <a:gd name="T1" fmla="*/ 0 h 19"/>
                <a:gd name="T2" fmla="*/ 282 w 282"/>
                <a:gd name="T3" fmla="*/ 0 h 19"/>
                <a:gd name="T4" fmla="*/ 282 w 282"/>
                <a:gd name="T5" fmla="*/ 0 h 19"/>
                <a:gd name="T6" fmla="*/ 279 w 282"/>
                <a:gd name="T7" fmla="*/ 7 h 19"/>
                <a:gd name="T8" fmla="*/ 275 w 282"/>
                <a:gd name="T9" fmla="*/ 13 h 19"/>
                <a:gd name="T10" fmla="*/ 271 w 282"/>
                <a:gd name="T11" fmla="*/ 19 h 19"/>
                <a:gd name="T12" fmla="*/ 14 w 282"/>
                <a:gd name="T13" fmla="*/ 19 h 19"/>
                <a:gd name="T14" fmla="*/ 14 w 282"/>
                <a:gd name="T15" fmla="*/ 19 h 19"/>
                <a:gd name="T16" fmla="*/ 8 w 282"/>
                <a:gd name="T17" fmla="*/ 11 h 19"/>
                <a:gd name="T18" fmla="*/ 4 w 282"/>
                <a:gd name="T19" fmla="*/ 5 h 19"/>
                <a:gd name="T20" fmla="*/ 0 w 282"/>
                <a:gd name="T21" fmla="*/ 0 h 19"/>
                <a:gd name="T22" fmla="*/ 0 w 282"/>
                <a:gd name="T2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2" h="19">
                  <a:moveTo>
                    <a:pt x="0" y="0"/>
                  </a:moveTo>
                  <a:lnTo>
                    <a:pt x="282" y="0"/>
                  </a:lnTo>
                  <a:lnTo>
                    <a:pt x="282" y="0"/>
                  </a:lnTo>
                  <a:lnTo>
                    <a:pt x="279" y="7"/>
                  </a:lnTo>
                  <a:lnTo>
                    <a:pt x="275" y="13"/>
                  </a:lnTo>
                  <a:lnTo>
                    <a:pt x="271" y="19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8" y="11"/>
                  </a:lnTo>
                  <a:lnTo>
                    <a:pt x="4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686"/>
            <p:cNvSpPr/>
            <p:nvPr/>
          </p:nvSpPr>
          <p:spPr bwMode="auto">
            <a:xfrm>
              <a:off x="9344488" y="3512625"/>
              <a:ext cx="75448" cy="70528"/>
            </a:xfrm>
            <a:custGeom>
              <a:avLst/>
              <a:gdLst>
                <a:gd name="T0" fmla="*/ 87 w 92"/>
                <a:gd name="T1" fmla="*/ 56 h 86"/>
                <a:gd name="T2" fmla="*/ 48 w 92"/>
                <a:gd name="T3" fmla="*/ 12 h 86"/>
                <a:gd name="T4" fmla="*/ 48 w 92"/>
                <a:gd name="T5" fmla="*/ 12 h 86"/>
                <a:gd name="T6" fmla="*/ 44 w 92"/>
                <a:gd name="T7" fmla="*/ 8 h 86"/>
                <a:gd name="T8" fmla="*/ 41 w 92"/>
                <a:gd name="T9" fmla="*/ 4 h 86"/>
                <a:gd name="T10" fmla="*/ 41 w 92"/>
                <a:gd name="T11" fmla="*/ 4 h 86"/>
                <a:gd name="T12" fmla="*/ 31 w 92"/>
                <a:gd name="T13" fmla="*/ 0 h 86"/>
                <a:gd name="T14" fmla="*/ 21 w 92"/>
                <a:gd name="T15" fmla="*/ 0 h 86"/>
                <a:gd name="T16" fmla="*/ 12 w 92"/>
                <a:gd name="T17" fmla="*/ 2 h 86"/>
                <a:gd name="T18" fmla="*/ 4 w 92"/>
                <a:gd name="T19" fmla="*/ 10 h 86"/>
                <a:gd name="T20" fmla="*/ 4 w 92"/>
                <a:gd name="T21" fmla="*/ 10 h 86"/>
                <a:gd name="T22" fmla="*/ 0 w 92"/>
                <a:gd name="T23" fmla="*/ 19 h 86"/>
                <a:gd name="T24" fmla="*/ 0 w 92"/>
                <a:gd name="T25" fmla="*/ 29 h 86"/>
                <a:gd name="T26" fmla="*/ 4 w 92"/>
                <a:gd name="T27" fmla="*/ 38 h 86"/>
                <a:gd name="T28" fmla="*/ 10 w 92"/>
                <a:gd name="T29" fmla="*/ 46 h 86"/>
                <a:gd name="T30" fmla="*/ 66 w 92"/>
                <a:gd name="T31" fmla="*/ 83 h 86"/>
                <a:gd name="T32" fmla="*/ 66 w 92"/>
                <a:gd name="T33" fmla="*/ 83 h 86"/>
                <a:gd name="T34" fmla="*/ 71 w 92"/>
                <a:gd name="T35" fmla="*/ 86 h 86"/>
                <a:gd name="T36" fmla="*/ 79 w 92"/>
                <a:gd name="T37" fmla="*/ 86 h 86"/>
                <a:gd name="T38" fmla="*/ 85 w 92"/>
                <a:gd name="T39" fmla="*/ 85 h 86"/>
                <a:gd name="T40" fmla="*/ 90 w 92"/>
                <a:gd name="T41" fmla="*/ 79 h 86"/>
                <a:gd name="T42" fmla="*/ 90 w 92"/>
                <a:gd name="T43" fmla="*/ 79 h 86"/>
                <a:gd name="T44" fmla="*/ 92 w 92"/>
                <a:gd name="T45" fmla="*/ 73 h 86"/>
                <a:gd name="T46" fmla="*/ 92 w 92"/>
                <a:gd name="T47" fmla="*/ 67 h 86"/>
                <a:gd name="T48" fmla="*/ 90 w 92"/>
                <a:gd name="T49" fmla="*/ 60 h 86"/>
                <a:gd name="T50" fmla="*/ 87 w 92"/>
                <a:gd name="T51" fmla="*/ 56 h 86"/>
                <a:gd name="T52" fmla="*/ 87 w 92"/>
                <a:gd name="T53" fmla="*/ 5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2" h="86">
                  <a:moveTo>
                    <a:pt x="87" y="56"/>
                  </a:moveTo>
                  <a:lnTo>
                    <a:pt x="48" y="12"/>
                  </a:lnTo>
                  <a:lnTo>
                    <a:pt x="48" y="12"/>
                  </a:lnTo>
                  <a:lnTo>
                    <a:pt x="44" y="8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31" y="0"/>
                  </a:lnTo>
                  <a:lnTo>
                    <a:pt x="21" y="0"/>
                  </a:lnTo>
                  <a:lnTo>
                    <a:pt x="12" y="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9"/>
                  </a:lnTo>
                  <a:lnTo>
                    <a:pt x="0" y="29"/>
                  </a:lnTo>
                  <a:lnTo>
                    <a:pt x="4" y="38"/>
                  </a:lnTo>
                  <a:lnTo>
                    <a:pt x="10" y="46"/>
                  </a:lnTo>
                  <a:lnTo>
                    <a:pt x="66" y="83"/>
                  </a:lnTo>
                  <a:lnTo>
                    <a:pt x="66" y="83"/>
                  </a:lnTo>
                  <a:lnTo>
                    <a:pt x="71" y="86"/>
                  </a:lnTo>
                  <a:lnTo>
                    <a:pt x="79" y="86"/>
                  </a:lnTo>
                  <a:lnTo>
                    <a:pt x="85" y="85"/>
                  </a:lnTo>
                  <a:lnTo>
                    <a:pt x="90" y="79"/>
                  </a:lnTo>
                  <a:lnTo>
                    <a:pt x="90" y="79"/>
                  </a:lnTo>
                  <a:lnTo>
                    <a:pt x="92" y="73"/>
                  </a:lnTo>
                  <a:lnTo>
                    <a:pt x="92" y="67"/>
                  </a:lnTo>
                  <a:lnTo>
                    <a:pt x="90" y="60"/>
                  </a:lnTo>
                  <a:lnTo>
                    <a:pt x="87" y="56"/>
                  </a:lnTo>
                  <a:lnTo>
                    <a:pt x="87" y="56"/>
                  </a:lnTo>
                  <a:close/>
                </a:path>
              </a:pathLst>
            </a:custGeom>
            <a:solidFill>
              <a:srgbClr val="02A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687"/>
            <p:cNvSpPr/>
            <p:nvPr/>
          </p:nvSpPr>
          <p:spPr bwMode="auto">
            <a:xfrm>
              <a:off x="9344488" y="3512625"/>
              <a:ext cx="41005" cy="41005"/>
            </a:xfrm>
            <a:custGeom>
              <a:avLst/>
              <a:gdLst>
                <a:gd name="T0" fmla="*/ 46 w 50"/>
                <a:gd name="T1" fmla="*/ 40 h 50"/>
                <a:gd name="T2" fmla="*/ 46 w 50"/>
                <a:gd name="T3" fmla="*/ 40 h 50"/>
                <a:gd name="T4" fmla="*/ 39 w 50"/>
                <a:gd name="T5" fmla="*/ 46 h 50"/>
                <a:gd name="T6" fmla="*/ 29 w 50"/>
                <a:gd name="T7" fmla="*/ 50 h 50"/>
                <a:gd name="T8" fmla="*/ 19 w 50"/>
                <a:gd name="T9" fmla="*/ 50 h 50"/>
                <a:gd name="T10" fmla="*/ 10 w 50"/>
                <a:gd name="T11" fmla="*/ 46 h 50"/>
                <a:gd name="T12" fmla="*/ 10 w 50"/>
                <a:gd name="T13" fmla="*/ 46 h 50"/>
                <a:gd name="T14" fmla="*/ 4 w 50"/>
                <a:gd name="T15" fmla="*/ 38 h 50"/>
                <a:gd name="T16" fmla="*/ 0 w 50"/>
                <a:gd name="T17" fmla="*/ 29 h 50"/>
                <a:gd name="T18" fmla="*/ 0 w 50"/>
                <a:gd name="T19" fmla="*/ 19 h 50"/>
                <a:gd name="T20" fmla="*/ 4 w 50"/>
                <a:gd name="T21" fmla="*/ 10 h 50"/>
                <a:gd name="T22" fmla="*/ 4 w 50"/>
                <a:gd name="T23" fmla="*/ 10 h 50"/>
                <a:gd name="T24" fmla="*/ 12 w 50"/>
                <a:gd name="T25" fmla="*/ 2 h 50"/>
                <a:gd name="T26" fmla="*/ 21 w 50"/>
                <a:gd name="T27" fmla="*/ 0 h 50"/>
                <a:gd name="T28" fmla="*/ 31 w 50"/>
                <a:gd name="T29" fmla="*/ 0 h 50"/>
                <a:gd name="T30" fmla="*/ 41 w 50"/>
                <a:gd name="T31" fmla="*/ 4 h 50"/>
                <a:gd name="T32" fmla="*/ 41 w 50"/>
                <a:gd name="T33" fmla="*/ 4 h 50"/>
                <a:gd name="T34" fmla="*/ 48 w 50"/>
                <a:gd name="T35" fmla="*/ 12 h 50"/>
                <a:gd name="T36" fmla="*/ 50 w 50"/>
                <a:gd name="T37" fmla="*/ 21 h 50"/>
                <a:gd name="T38" fmla="*/ 50 w 50"/>
                <a:gd name="T39" fmla="*/ 31 h 50"/>
                <a:gd name="T40" fmla="*/ 46 w 50"/>
                <a:gd name="T41" fmla="*/ 40 h 50"/>
                <a:gd name="T42" fmla="*/ 46 w 50"/>
                <a:gd name="T43" fmla="*/ 4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50">
                  <a:moveTo>
                    <a:pt x="46" y="40"/>
                  </a:moveTo>
                  <a:lnTo>
                    <a:pt x="46" y="40"/>
                  </a:lnTo>
                  <a:lnTo>
                    <a:pt x="39" y="46"/>
                  </a:lnTo>
                  <a:lnTo>
                    <a:pt x="29" y="50"/>
                  </a:lnTo>
                  <a:lnTo>
                    <a:pt x="19" y="50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4" y="38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12" y="2"/>
                  </a:lnTo>
                  <a:lnTo>
                    <a:pt x="21" y="0"/>
                  </a:lnTo>
                  <a:lnTo>
                    <a:pt x="31" y="0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48" y="12"/>
                  </a:lnTo>
                  <a:lnTo>
                    <a:pt x="50" y="21"/>
                  </a:lnTo>
                  <a:lnTo>
                    <a:pt x="50" y="31"/>
                  </a:lnTo>
                  <a:lnTo>
                    <a:pt x="46" y="40"/>
                  </a:lnTo>
                  <a:lnTo>
                    <a:pt x="46" y="40"/>
                  </a:lnTo>
                  <a:close/>
                </a:path>
              </a:pathLst>
            </a:custGeom>
            <a:solidFill>
              <a:srgbClr val="01C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688"/>
            <p:cNvSpPr/>
            <p:nvPr/>
          </p:nvSpPr>
          <p:spPr bwMode="auto">
            <a:xfrm>
              <a:off x="9392053" y="3555270"/>
              <a:ext cx="27883" cy="27883"/>
            </a:xfrm>
            <a:custGeom>
              <a:avLst/>
              <a:gdLst>
                <a:gd name="T0" fmla="*/ 32 w 34"/>
                <a:gd name="T1" fmla="*/ 27 h 34"/>
                <a:gd name="T2" fmla="*/ 32 w 34"/>
                <a:gd name="T3" fmla="*/ 27 h 34"/>
                <a:gd name="T4" fmla="*/ 27 w 34"/>
                <a:gd name="T5" fmla="*/ 33 h 34"/>
                <a:gd name="T6" fmla="*/ 21 w 34"/>
                <a:gd name="T7" fmla="*/ 34 h 34"/>
                <a:gd name="T8" fmla="*/ 13 w 34"/>
                <a:gd name="T9" fmla="*/ 34 h 34"/>
                <a:gd name="T10" fmla="*/ 8 w 34"/>
                <a:gd name="T11" fmla="*/ 31 h 34"/>
                <a:gd name="T12" fmla="*/ 8 w 34"/>
                <a:gd name="T13" fmla="*/ 31 h 34"/>
                <a:gd name="T14" fmla="*/ 4 w 34"/>
                <a:gd name="T15" fmla="*/ 27 h 34"/>
                <a:gd name="T16" fmla="*/ 0 w 34"/>
                <a:gd name="T17" fmla="*/ 19 h 34"/>
                <a:gd name="T18" fmla="*/ 2 w 34"/>
                <a:gd name="T19" fmla="*/ 13 h 34"/>
                <a:gd name="T20" fmla="*/ 4 w 34"/>
                <a:gd name="T21" fmla="*/ 8 h 34"/>
                <a:gd name="T22" fmla="*/ 4 w 34"/>
                <a:gd name="T23" fmla="*/ 8 h 34"/>
                <a:gd name="T24" fmla="*/ 9 w 34"/>
                <a:gd name="T25" fmla="*/ 2 h 34"/>
                <a:gd name="T26" fmla="*/ 15 w 34"/>
                <a:gd name="T27" fmla="*/ 0 h 34"/>
                <a:gd name="T28" fmla="*/ 21 w 34"/>
                <a:gd name="T29" fmla="*/ 0 h 34"/>
                <a:gd name="T30" fmla="*/ 29 w 34"/>
                <a:gd name="T31" fmla="*/ 4 h 34"/>
                <a:gd name="T32" fmla="*/ 29 w 34"/>
                <a:gd name="T33" fmla="*/ 4 h 34"/>
                <a:gd name="T34" fmla="*/ 32 w 34"/>
                <a:gd name="T35" fmla="*/ 8 h 34"/>
                <a:gd name="T36" fmla="*/ 34 w 34"/>
                <a:gd name="T37" fmla="*/ 15 h 34"/>
                <a:gd name="T38" fmla="*/ 34 w 34"/>
                <a:gd name="T39" fmla="*/ 21 h 34"/>
                <a:gd name="T40" fmla="*/ 32 w 34"/>
                <a:gd name="T41" fmla="*/ 27 h 34"/>
                <a:gd name="T42" fmla="*/ 32 w 34"/>
                <a:gd name="T43" fmla="*/ 2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34">
                  <a:moveTo>
                    <a:pt x="32" y="27"/>
                  </a:moveTo>
                  <a:lnTo>
                    <a:pt x="32" y="27"/>
                  </a:lnTo>
                  <a:lnTo>
                    <a:pt x="27" y="33"/>
                  </a:lnTo>
                  <a:lnTo>
                    <a:pt x="21" y="34"/>
                  </a:lnTo>
                  <a:lnTo>
                    <a:pt x="13" y="34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4" y="27"/>
                  </a:lnTo>
                  <a:lnTo>
                    <a:pt x="0" y="19"/>
                  </a:lnTo>
                  <a:lnTo>
                    <a:pt x="2" y="13"/>
                  </a:lnTo>
                  <a:lnTo>
                    <a:pt x="4" y="8"/>
                  </a:lnTo>
                  <a:lnTo>
                    <a:pt x="4" y="8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32" y="8"/>
                  </a:lnTo>
                  <a:lnTo>
                    <a:pt x="34" y="15"/>
                  </a:lnTo>
                  <a:lnTo>
                    <a:pt x="34" y="21"/>
                  </a:lnTo>
                  <a:lnTo>
                    <a:pt x="32" y="27"/>
                  </a:lnTo>
                  <a:lnTo>
                    <a:pt x="32" y="27"/>
                  </a:lnTo>
                  <a:close/>
                </a:path>
              </a:pathLst>
            </a:custGeom>
            <a:solidFill>
              <a:srgbClr val="01C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689"/>
            <p:cNvSpPr/>
            <p:nvPr/>
          </p:nvSpPr>
          <p:spPr bwMode="auto">
            <a:xfrm>
              <a:off x="9736491" y="3512625"/>
              <a:ext cx="75448" cy="70528"/>
            </a:xfrm>
            <a:custGeom>
              <a:avLst/>
              <a:gdLst>
                <a:gd name="T0" fmla="*/ 6 w 92"/>
                <a:gd name="T1" fmla="*/ 56 h 86"/>
                <a:gd name="T2" fmla="*/ 44 w 92"/>
                <a:gd name="T3" fmla="*/ 12 h 86"/>
                <a:gd name="T4" fmla="*/ 44 w 92"/>
                <a:gd name="T5" fmla="*/ 12 h 86"/>
                <a:gd name="T6" fmla="*/ 48 w 92"/>
                <a:gd name="T7" fmla="*/ 8 h 86"/>
                <a:gd name="T8" fmla="*/ 52 w 92"/>
                <a:gd name="T9" fmla="*/ 4 h 86"/>
                <a:gd name="T10" fmla="*/ 52 w 92"/>
                <a:gd name="T11" fmla="*/ 4 h 86"/>
                <a:gd name="T12" fmla="*/ 62 w 92"/>
                <a:gd name="T13" fmla="*/ 0 h 86"/>
                <a:gd name="T14" fmla="*/ 71 w 92"/>
                <a:gd name="T15" fmla="*/ 0 h 86"/>
                <a:gd name="T16" fmla="*/ 81 w 92"/>
                <a:gd name="T17" fmla="*/ 2 h 86"/>
                <a:gd name="T18" fmla="*/ 89 w 92"/>
                <a:gd name="T19" fmla="*/ 10 h 86"/>
                <a:gd name="T20" fmla="*/ 89 w 92"/>
                <a:gd name="T21" fmla="*/ 10 h 86"/>
                <a:gd name="T22" fmla="*/ 92 w 92"/>
                <a:gd name="T23" fmla="*/ 19 h 86"/>
                <a:gd name="T24" fmla="*/ 92 w 92"/>
                <a:gd name="T25" fmla="*/ 29 h 86"/>
                <a:gd name="T26" fmla="*/ 89 w 92"/>
                <a:gd name="T27" fmla="*/ 38 h 86"/>
                <a:gd name="T28" fmla="*/ 83 w 92"/>
                <a:gd name="T29" fmla="*/ 46 h 86"/>
                <a:gd name="T30" fmla="*/ 27 w 92"/>
                <a:gd name="T31" fmla="*/ 83 h 86"/>
                <a:gd name="T32" fmla="*/ 27 w 92"/>
                <a:gd name="T33" fmla="*/ 83 h 86"/>
                <a:gd name="T34" fmla="*/ 21 w 92"/>
                <a:gd name="T35" fmla="*/ 86 h 86"/>
                <a:gd name="T36" fmla="*/ 14 w 92"/>
                <a:gd name="T37" fmla="*/ 86 h 86"/>
                <a:gd name="T38" fmla="*/ 8 w 92"/>
                <a:gd name="T39" fmla="*/ 85 h 86"/>
                <a:gd name="T40" fmla="*/ 4 w 92"/>
                <a:gd name="T41" fmla="*/ 79 h 86"/>
                <a:gd name="T42" fmla="*/ 4 w 92"/>
                <a:gd name="T43" fmla="*/ 79 h 86"/>
                <a:gd name="T44" fmla="*/ 0 w 92"/>
                <a:gd name="T45" fmla="*/ 73 h 86"/>
                <a:gd name="T46" fmla="*/ 0 w 92"/>
                <a:gd name="T47" fmla="*/ 67 h 86"/>
                <a:gd name="T48" fmla="*/ 2 w 92"/>
                <a:gd name="T49" fmla="*/ 60 h 86"/>
                <a:gd name="T50" fmla="*/ 6 w 92"/>
                <a:gd name="T51" fmla="*/ 56 h 86"/>
                <a:gd name="T52" fmla="*/ 6 w 92"/>
                <a:gd name="T53" fmla="*/ 5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2" h="86">
                  <a:moveTo>
                    <a:pt x="6" y="56"/>
                  </a:moveTo>
                  <a:lnTo>
                    <a:pt x="44" y="12"/>
                  </a:lnTo>
                  <a:lnTo>
                    <a:pt x="44" y="12"/>
                  </a:lnTo>
                  <a:lnTo>
                    <a:pt x="48" y="8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62" y="0"/>
                  </a:lnTo>
                  <a:lnTo>
                    <a:pt x="71" y="0"/>
                  </a:lnTo>
                  <a:lnTo>
                    <a:pt x="81" y="2"/>
                  </a:lnTo>
                  <a:lnTo>
                    <a:pt x="89" y="10"/>
                  </a:lnTo>
                  <a:lnTo>
                    <a:pt x="89" y="10"/>
                  </a:lnTo>
                  <a:lnTo>
                    <a:pt x="92" y="19"/>
                  </a:lnTo>
                  <a:lnTo>
                    <a:pt x="92" y="29"/>
                  </a:lnTo>
                  <a:lnTo>
                    <a:pt x="89" y="38"/>
                  </a:lnTo>
                  <a:lnTo>
                    <a:pt x="83" y="46"/>
                  </a:lnTo>
                  <a:lnTo>
                    <a:pt x="27" y="83"/>
                  </a:lnTo>
                  <a:lnTo>
                    <a:pt x="27" y="83"/>
                  </a:lnTo>
                  <a:lnTo>
                    <a:pt x="21" y="86"/>
                  </a:lnTo>
                  <a:lnTo>
                    <a:pt x="14" y="86"/>
                  </a:lnTo>
                  <a:lnTo>
                    <a:pt x="8" y="85"/>
                  </a:lnTo>
                  <a:lnTo>
                    <a:pt x="4" y="79"/>
                  </a:lnTo>
                  <a:lnTo>
                    <a:pt x="4" y="79"/>
                  </a:lnTo>
                  <a:lnTo>
                    <a:pt x="0" y="73"/>
                  </a:lnTo>
                  <a:lnTo>
                    <a:pt x="0" y="67"/>
                  </a:lnTo>
                  <a:lnTo>
                    <a:pt x="2" y="60"/>
                  </a:lnTo>
                  <a:lnTo>
                    <a:pt x="6" y="56"/>
                  </a:lnTo>
                  <a:lnTo>
                    <a:pt x="6" y="56"/>
                  </a:lnTo>
                  <a:close/>
                </a:path>
              </a:pathLst>
            </a:custGeom>
            <a:solidFill>
              <a:srgbClr val="02A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690"/>
            <p:cNvSpPr/>
            <p:nvPr/>
          </p:nvSpPr>
          <p:spPr bwMode="auto">
            <a:xfrm>
              <a:off x="9771755" y="3512625"/>
              <a:ext cx="40185" cy="41005"/>
            </a:xfrm>
            <a:custGeom>
              <a:avLst/>
              <a:gdLst>
                <a:gd name="T0" fmla="*/ 3 w 49"/>
                <a:gd name="T1" fmla="*/ 40 h 50"/>
                <a:gd name="T2" fmla="*/ 3 w 49"/>
                <a:gd name="T3" fmla="*/ 40 h 50"/>
                <a:gd name="T4" fmla="*/ 11 w 49"/>
                <a:gd name="T5" fmla="*/ 46 h 50"/>
                <a:gd name="T6" fmla="*/ 21 w 49"/>
                <a:gd name="T7" fmla="*/ 50 h 50"/>
                <a:gd name="T8" fmla="*/ 30 w 49"/>
                <a:gd name="T9" fmla="*/ 50 h 50"/>
                <a:gd name="T10" fmla="*/ 40 w 49"/>
                <a:gd name="T11" fmla="*/ 46 h 50"/>
                <a:gd name="T12" fmla="*/ 40 w 49"/>
                <a:gd name="T13" fmla="*/ 46 h 50"/>
                <a:gd name="T14" fmla="*/ 46 w 49"/>
                <a:gd name="T15" fmla="*/ 38 h 50"/>
                <a:gd name="T16" fmla="*/ 49 w 49"/>
                <a:gd name="T17" fmla="*/ 29 h 50"/>
                <a:gd name="T18" fmla="*/ 49 w 49"/>
                <a:gd name="T19" fmla="*/ 19 h 50"/>
                <a:gd name="T20" fmla="*/ 46 w 49"/>
                <a:gd name="T21" fmla="*/ 10 h 50"/>
                <a:gd name="T22" fmla="*/ 46 w 49"/>
                <a:gd name="T23" fmla="*/ 10 h 50"/>
                <a:gd name="T24" fmla="*/ 38 w 49"/>
                <a:gd name="T25" fmla="*/ 2 h 50"/>
                <a:gd name="T26" fmla="*/ 28 w 49"/>
                <a:gd name="T27" fmla="*/ 0 h 50"/>
                <a:gd name="T28" fmla="*/ 19 w 49"/>
                <a:gd name="T29" fmla="*/ 0 h 50"/>
                <a:gd name="T30" fmla="*/ 9 w 49"/>
                <a:gd name="T31" fmla="*/ 4 h 50"/>
                <a:gd name="T32" fmla="*/ 9 w 49"/>
                <a:gd name="T33" fmla="*/ 4 h 50"/>
                <a:gd name="T34" fmla="*/ 1 w 49"/>
                <a:gd name="T35" fmla="*/ 12 h 50"/>
                <a:gd name="T36" fmla="*/ 0 w 49"/>
                <a:gd name="T37" fmla="*/ 21 h 50"/>
                <a:gd name="T38" fmla="*/ 0 w 49"/>
                <a:gd name="T39" fmla="*/ 31 h 50"/>
                <a:gd name="T40" fmla="*/ 3 w 49"/>
                <a:gd name="T41" fmla="*/ 40 h 50"/>
                <a:gd name="T42" fmla="*/ 3 w 49"/>
                <a:gd name="T43" fmla="*/ 4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9" h="50">
                  <a:moveTo>
                    <a:pt x="3" y="40"/>
                  </a:moveTo>
                  <a:lnTo>
                    <a:pt x="3" y="40"/>
                  </a:lnTo>
                  <a:lnTo>
                    <a:pt x="11" y="46"/>
                  </a:lnTo>
                  <a:lnTo>
                    <a:pt x="21" y="50"/>
                  </a:lnTo>
                  <a:lnTo>
                    <a:pt x="30" y="50"/>
                  </a:lnTo>
                  <a:lnTo>
                    <a:pt x="40" y="46"/>
                  </a:lnTo>
                  <a:lnTo>
                    <a:pt x="40" y="46"/>
                  </a:lnTo>
                  <a:lnTo>
                    <a:pt x="46" y="38"/>
                  </a:lnTo>
                  <a:lnTo>
                    <a:pt x="49" y="29"/>
                  </a:lnTo>
                  <a:lnTo>
                    <a:pt x="49" y="19"/>
                  </a:lnTo>
                  <a:lnTo>
                    <a:pt x="46" y="10"/>
                  </a:lnTo>
                  <a:lnTo>
                    <a:pt x="46" y="10"/>
                  </a:lnTo>
                  <a:lnTo>
                    <a:pt x="38" y="2"/>
                  </a:lnTo>
                  <a:lnTo>
                    <a:pt x="28" y="0"/>
                  </a:lnTo>
                  <a:lnTo>
                    <a:pt x="19" y="0"/>
                  </a:lnTo>
                  <a:lnTo>
                    <a:pt x="9" y="4"/>
                  </a:lnTo>
                  <a:lnTo>
                    <a:pt x="9" y="4"/>
                  </a:lnTo>
                  <a:lnTo>
                    <a:pt x="1" y="12"/>
                  </a:lnTo>
                  <a:lnTo>
                    <a:pt x="0" y="21"/>
                  </a:lnTo>
                  <a:lnTo>
                    <a:pt x="0" y="31"/>
                  </a:lnTo>
                  <a:lnTo>
                    <a:pt x="3" y="40"/>
                  </a:lnTo>
                  <a:lnTo>
                    <a:pt x="3" y="40"/>
                  </a:lnTo>
                  <a:close/>
                </a:path>
              </a:pathLst>
            </a:custGeom>
            <a:solidFill>
              <a:srgbClr val="01C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691"/>
            <p:cNvSpPr/>
            <p:nvPr/>
          </p:nvSpPr>
          <p:spPr bwMode="auto">
            <a:xfrm>
              <a:off x="9736491" y="3555270"/>
              <a:ext cx="28703" cy="27883"/>
            </a:xfrm>
            <a:custGeom>
              <a:avLst/>
              <a:gdLst>
                <a:gd name="T0" fmla="*/ 4 w 35"/>
                <a:gd name="T1" fmla="*/ 27 h 34"/>
                <a:gd name="T2" fmla="*/ 4 w 35"/>
                <a:gd name="T3" fmla="*/ 27 h 34"/>
                <a:gd name="T4" fmla="*/ 8 w 35"/>
                <a:gd name="T5" fmla="*/ 33 h 34"/>
                <a:gd name="T6" fmla="*/ 14 w 35"/>
                <a:gd name="T7" fmla="*/ 34 h 34"/>
                <a:gd name="T8" fmla="*/ 21 w 35"/>
                <a:gd name="T9" fmla="*/ 34 h 34"/>
                <a:gd name="T10" fmla="*/ 27 w 35"/>
                <a:gd name="T11" fmla="*/ 31 h 34"/>
                <a:gd name="T12" fmla="*/ 27 w 35"/>
                <a:gd name="T13" fmla="*/ 31 h 34"/>
                <a:gd name="T14" fmla="*/ 31 w 35"/>
                <a:gd name="T15" fmla="*/ 27 h 34"/>
                <a:gd name="T16" fmla="*/ 35 w 35"/>
                <a:gd name="T17" fmla="*/ 19 h 34"/>
                <a:gd name="T18" fmla="*/ 33 w 35"/>
                <a:gd name="T19" fmla="*/ 13 h 34"/>
                <a:gd name="T20" fmla="*/ 31 w 35"/>
                <a:gd name="T21" fmla="*/ 8 h 34"/>
                <a:gd name="T22" fmla="*/ 31 w 35"/>
                <a:gd name="T23" fmla="*/ 8 h 34"/>
                <a:gd name="T24" fmla="*/ 25 w 35"/>
                <a:gd name="T25" fmla="*/ 2 h 34"/>
                <a:gd name="T26" fmla="*/ 20 w 35"/>
                <a:gd name="T27" fmla="*/ 0 h 34"/>
                <a:gd name="T28" fmla="*/ 14 w 35"/>
                <a:gd name="T29" fmla="*/ 0 h 34"/>
                <a:gd name="T30" fmla="*/ 6 w 35"/>
                <a:gd name="T31" fmla="*/ 4 h 34"/>
                <a:gd name="T32" fmla="*/ 6 w 35"/>
                <a:gd name="T33" fmla="*/ 4 h 34"/>
                <a:gd name="T34" fmla="*/ 2 w 35"/>
                <a:gd name="T35" fmla="*/ 8 h 34"/>
                <a:gd name="T36" fmla="*/ 0 w 35"/>
                <a:gd name="T37" fmla="*/ 15 h 34"/>
                <a:gd name="T38" fmla="*/ 0 w 35"/>
                <a:gd name="T39" fmla="*/ 21 h 34"/>
                <a:gd name="T40" fmla="*/ 4 w 35"/>
                <a:gd name="T41" fmla="*/ 27 h 34"/>
                <a:gd name="T42" fmla="*/ 4 w 35"/>
                <a:gd name="T43" fmla="*/ 2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34">
                  <a:moveTo>
                    <a:pt x="4" y="27"/>
                  </a:moveTo>
                  <a:lnTo>
                    <a:pt x="4" y="27"/>
                  </a:lnTo>
                  <a:lnTo>
                    <a:pt x="8" y="33"/>
                  </a:lnTo>
                  <a:lnTo>
                    <a:pt x="14" y="34"/>
                  </a:lnTo>
                  <a:lnTo>
                    <a:pt x="21" y="34"/>
                  </a:lnTo>
                  <a:lnTo>
                    <a:pt x="27" y="31"/>
                  </a:lnTo>
                  <a:lnTo>
                    <a:pt x="27" y="31"/>
                  </a:lnTo>
                  <a:lnTo>
                    <a:pt x="31" y="27"/>
                  </a:lnTo>
                  <a:lnTo>
                    <a:pt x="35" y="19"/>
                  </a:lnTo>
                  <a:lnTo>
                    <a:pt x="33" y="13"/>
                  </a:lnTo>
                  <a:lnTo>
                    <a:pt x="31" y="8"/>
                  </a:lnTo>
                  <a:lnTo>
                    <a:pt x="31" y="8"/>
                  </a:lnTo>
                  <a:lnTo>
                    <a:pt x="25" y="2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4" y="27"/>
                  </a:lnTo>
                  <a:lnTo>
                    <a:pt x="4" y="27"/>
                  </a:lnTo>
                  <a:close/>
                </a:path>
              </a:pathLst>
            </a:custGeom>
            <a:solidFill>
              <a:srgbClr val="01C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56" name="组合 555"/>
          <p:cNvGrpSpPr/>
          <p:nvPr/>
        </p:nvGrpSpPr>
        <p:grpSpPr>
          <a:xfrm>
            <a:off x="10225576" y="2370602"/>
            <a:ext cx="1091541" cy="756944"/>
            <a:chOff x="9209173" y="3383871"/>
            <a:chExt cx="1091541" cy="756944"/>
          </a:xfrm>
        </p:grpSpPr>
        <p:sp>
          <p:nvSpPr>
            <p:cNvPr id="557" name="Rectangle 655"/>
            <p:cNvSpPr>
              <a:spLocks noChangeArrowheads="1"/>
            </p:cNvSpPr>
            <p:nvPr/>
          </p:nvSpPr>
          <p:spPr bwMode="auto">
            <a:xfrm>
              <a:off x="9478163" y="3383871"/>
              <a:ext cx="105792" cy="132034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8" name="Rectangle 656"/>
            <p:cNvSpPr>
              <a:spLocks noChangeArrowheads="1"/>
            </p:cNvSpPr>
            <p:nvPr/>
          </p:nvSpPr>
          <p:spPr bwMode="auto">
            <a:xfrm>
              <a:off x="9355969" y="3383871"/>
              <a:ext cx="103331" cy="132034"/>
            </a:xfrm>
            <a:prstGeom prst="rect">
              <a:avLst/>
            </a:prstGeom>
            <a:solidFill>
              <a:srgbClr val="F5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9" name="Rectangle 657"/>
            <p:cNvSpPr>
              <a:spLocks noChangeArrowheads="1"/>
            </p:cNvSpPr>
            <p:nvPr/>
          </p:nvSpPr>
          <p:spPr bwMode="auto">
            <a:xfrm>
              <a:off x="9232956" y="3383871"/>
              <a:ext cx="105792" cy="132034"/>
            </a:xfrm>
            <a:prstGeom prst="rect">
              <a:avLst/>
            </a:prstGeom>
            <a:solidFill>
              <a:srgbClr val="CC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0" name="Rectangle 658"/>
            <p:cNvSpPr>
              <a:spLocks noChangeArrowheads="1"/>
            </p:cNvSpPr>
            <p:nvPr/>
          </p:nvSpPr>
          <p:spPr bwMode="auto">
            <a:xfrm>
              <a:off x="9478163" y="3524927"/>
              <a:ext cx="105792" cy="134495"/>
            </a:xfrm>
            <a:prstGeom prst="rect">
              <a:avLst/>
            </a:prstGeom>
            <a:solidFill>
              <a:srgbClr val="DFDE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" name="Rectangle 659"/>
            <p:cNvSpPr>
              <a:spLocks noChangeArrowheads="1"/>
            </p:cNvSpPr>
            <p:nvPr/>
          </p:nvSpPr>
          <p:spPr bwMode="auto">
            <a:xfrm>
              <a:off x="9355969" y="3524927"/>
              <a:ext cx="103331" cy="134495"/>
            </a:xfrm>
            <a:prstGeom prst="rect">
              <a:avLst/>
            </a:prstGeom>
            <a:solidFill>
              <a:srgbClr val="DF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2" name="Rectangle 660"/>
            <p:cNvSpPr>
              <a:spLocks noChangeArrowheads="1"/>
            </p:cNvSpPr>
            <p:nvPr/>
          </p:nvSpPr>
          <p:spPr bwMode="auto">
            <a:xfrm>
              <a:off x="9232956" y="3524927"/>
              <a:ext cx="104152" cy="134495"/>
            </a:xfrm>
            <a:prstGeom prst="rect">
              <a:avLst/>
            </a:prstGeom>
            <a:solidFill>
              <a:srgbClr val="BABC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3" name="Freeform 661"/>
            <p:cNvSpPr/>
            <p:nvPr/>
          </p:nvSpPr>
          <p:spPr bwMode="auto">
            <a:xfrm>
              <a:off x="9325626" y="3618417"/>
              <a:ext cx="975088" cy="522398"/>
            </a:xfrm>
            <a:custGeom>
              <a:avLst/>
              <a:gdLst>
                <a:gd name="T0" fmla="*/ 545 w 1189"/>
                <a:gd name="T1" fmla="*/ 0 h 637"/>
                <a:gd name="T2" fmla="*/ 421 w 1189"/>
                <a:gd name="T3" fmla="*/ 0 h 637"/>
                <a:gd name="T4" fmla="*/ 421 w 1189"/>
                <a:gd name="T5" fmla="*/ 228 h 637"/>
                <a:gd name="T6" fmla="*/ 263 w 1189"/>
                <a:gd name="T7" fmla="*/ 228 h 637"/>
                <a:gd name="T8" fmla="*/ 0 w 1189"/>
                <a:gd name="T9" fmla="*/ 637 h 637"/>
                <a:gd name="T10" fmla="*/ 1189 w 1189"/>
                <a:gd name="T11" fmla="*/ 637 h 637"/>
                <a:gd name="T12" fmla="*/ 545 w 1189"/>
                <a:gd name="T13" fmla="*/ 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9" h="637">
                  <a:moveTo>
                    <a:pt x="545" y="0"/>
                  </a:moveTo>
                  <a:lnTo>
                    <a:pt x="421" y="0"/>
                  </a:lnTo>
                  <a:lnTo>
                    <a:pt x="421" y="228"/>
                  </a:lnTo>
                  <a:lnTo>
                    <a:pt x="263" y="228"/>
                  </a:lnTo>
                  <a:lnTo>
                    <a:pt x="0" y="637"/>
                  </a:lnTo>
                  <a:lnTo>
                    <a:pt x="1189" y="637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E6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4" name="Freeform 662"/>
            <p:cNvSpPr/>
            <p:nvPr/>
          </p:nvSpPr>
          <p:spPr bwMode="auto">
            <a:xfrm>
              <a:off x="9325626" y="3618417"/>
              <a:ext cx="975088" cy="522398"/>
            </a:xfrm>
            <a:custGeom>
              <a:avLst/>
              <a:gdLst>
                <a:gd name="T0" fmla="*/ 545 w 1189"/>
                <a:gd name="T1" fmla="*/ 0 h 637"/>
                <a:gd name="T2" fmla="*/ 421 w 1189"/>
                <a:gd name="T3" fmla="*/ 0 h 637"/>
                <a:gd name="T4" fmla="*/ 421 w 1189"/>
                <a:gd name="T5" fmla="*/ 228 h 637"/>
                <a:gd name="T6" fmla="*/ 263 w 1189"/>
                <a:gd name="T7" fmla="*/ 228 h 637"/>
                <a:gd name="T8" fmla="*/ 0 w 1189"/>
                <a:gd name="T9" fmla="*/ 637 h 637"/>
                <a:gd name="T10" fmla="*/ 1189 w 1189"/>
                <a:gd name="T11" fmla="*/ 637 h 637"/>
                <a:gd name="T12" fmla="*/ 545 w 1189"/>
                <a:gd name="T13" fmla="*/ 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9" h="637">
                  <a:moveTo>
                    <a:pt x="545" y="0"/>
                  </a:moveTo>
                  <a:lnTo>
                    <a:pt x="421" y="0"/>
                  </a:lnTo>
                  <a:lnTo>
                    <a:pt x="421" y="228"/>
                  </a:lnTo>
                  <a:lnTo>
                    <a:pt x="263" y="228"/>
                  </a:lnTo>
                  <a:lnTo>
                    <a:pt x="0" y="637"/>
                  </a:lnTo>
                  <a:lnTo>
                    <a:pt x="1189" y="637"/>
                  </a:lnTo>
                  <a:lnTo>
                    <a:pt x="5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5" name="Freeform 663"/>
            <p:cNvSpPr/>
            <p:nvPr/>
          </p:nvSpPr>
          <p:spPr bwMode="auto">
            <a:xfrm>
              <a:off x="9670884" y="3551990"/>
              <a:ext cx="101691" cy="66427"/>
            </a:xfrm>
            <a:custGeom>
              <a:avLst/>
              <a:gdLst>
                <a:gd name="T0" fmla="*/ 42 w 124"/>
                <a:gd name="T1" fmla="*/ 0 h 81"/>
                <a:gd name="T2" fmla="*/ 0 w 124"/>
                <a:gd name="T3" fmla="*/ 65 h 81"/>
                <a:gd name="T4" fmla="*/ 0 w 124"/>
                <a:gd name="T5" fmla="*/ 81 h 81"/>
                <a:gd name="T6" fmla="*/ 124 w 124"/>
                <a:gd name="T7" fmla="*/ 81 h 81"/>
                <a:gd name="T8" fmla="*/ 42 w 124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81">
                  <a:moveTo>
                    <a:pt x="42" y="0"/>
                  </a:moveTo>
                  <a:lnTo>
                    <a:pt x="0" y="65"/>
                  </a:lnTo>
                  <a:lnTo>
                    <a:pt x="0" y="81"/>
                  </a:lnTo>
                  <a:lnTo>
                    <a:pt x="124" y="8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2563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6" name="Freeform 664"/>
            <p:cNvSpPr/>
            <p:nvPr/>
          </p:nvSpPr>
          <p:spPr bwMode="auto">
            <a:xfrm>
              <a:off x="9670884" y="3551990"/>
              <a:ext cx="101691" cy="66427"/>
            </a:xfrm>
            <a:custGeom>
              <a:avLst/>
              <a:gdLst>
                <a:gd name="T0" fmla="*/ 42 w 124"/>
                <a:gd name="T1" fmla="*/ 0 h 81"/>
                <a:gd name="T2" fmla="*/ 0 w 124"/>
                <a:gd name="T3" fmla="*/ 65 h 81"/>
                <a:gd name="T4" fmla="*/ 0 w 124"/>
                <a:gd name="T5" fmla="*/ 81 h 81"/>
                <a:gd name="T6" fmla="*/ 124 w 124"/>
                <a:gd name="T7" fmla="*/ 81 h 81"/>
                <a:gd name="T8" fmla="*/ 42 w 124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81">
                  <a:moveTo>
                    <a:pt x="42" y="0"/>
                  </a:moveTo>
                  <a:lnTo>
                    <a:pt x="0" y="65"/>
                  </a:lnTo>
                  <a:lnTo>
                    <a:pt x="0" y="81"/>
                  </a:lnTo>
                  <a:lnTo>
                    <a:pt x="124" y="81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7" name="Freeform 665"/>
            <p:cNvSpPr/>
            <p:nvPr/>
          </p:nvSpPr>
          <p:spPr bwMode="auto">
            <a:xfrm>
              <a:off x="9541310" y="3605296"/>
              <a:ext cx="129574" cy="200102"/>
            </a:xfrm>
            <a:custGeom>
              <a:avLst/>
              <a:gdLst>
                <a:gd name="T0" fmla="*/ 158 w 158"/>
                <a:gd name="T1" fmla="*/ 0 h 244"/>
                <a:gd name="T2" fmla="*/ 0 w 158"/>
                <a:gd name="T3" fmla="*/ 244 h 244"/>
                <a:gd name="T4" fmla="*/ 158 w 158"/>
                <a:gd name="T5" fmla="*/ 244 h 244"/>
                <a:gd name="T6" fmla="*/ 158 w 158"/>
                <a:gd name="T7" fmla="*/ 16 h 244"/>
                <a:gd name="T8" fmla="*/ 158 w 158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44">
                  <a:moveTo>
                    <a:pt x="158" y="0"/>
                  </a:moveTo>
                  <a:lnTo>
                    <a:pt x="0" y="244"/>
                  </a:lnTo>
                  <a:lnTo>
                    <a:pt x="158" y="244"/>
                  </a:lnTo>
                  <a:lnTo>
                    <a:pt x="158" y="1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1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8" name="Freeform 666"/>
            <p:cNvSpPr/>
            <p:nvPr/>
          </p:nvSpPr>
          <p:spPr bwMode="auto">
            <a:xfrm>
              <a:off x="9541310" y="3605296"/>
              <a:ext cx="129574" cy="200102"/>
            </a:xfrm>
            <a:custGeom>
              <a:avLst/>
              <a:gdLst>
                <a:gd name="T0" fmla="*/ 158 w 158"/>
                <a:gd name="T1" fmla="*/ 0 h 244"/>
                <a:gd name="T2" fmla="*/ 0 w 158"/>
                <a:gd name="T3" fmla="*/ 244 h 244"/>
                <a:gd name="T4" fmla="*/ 158 w 158"/>
                <a:gd name="T5" fmla="*/ 244 h 244"/>
                <a:gd name="T6" fmla="*/ 158 w 158"/>
                <a:gd name="T7" fmla="*/ 16 h 244"/>
                <a:gd name="T8" fmla="*/ 158 w 158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44">
                  <a:moveTo>
                    <a:pt x="158" y="0"/>
                  </a:moveTo>
                  <a:lnTo>
                    <a:pt x="0" y="244"/>
                  </a:lnTo>
                  <a:lnTo>
                    <a:pt x="158" y="244"/>
                  </a:lnTo>
                  <a:lnTo>
                    <a:pt x="158" y="16"/>
                  </a:lnTo>
                  <a:lnTo>
                    <a:pt x="1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9" name="Rectangle 667"/>
            <p:cNvSpPr>
              <a:spLocks noChangeArrowheads="1"/>
            </p:cNvSpPr>
            <p:nvPr/>
          </p:nvSpPr>
          <p:spPr bwMode="auto">
            <a:xfrm>
              <a:off x="9250177" y="3385512"/>
              <a:ext cx="658533" cy="568323"/>
            </a:xfrm>
            <a:prstGeom prst="rect">
              <a:avLst/>
            </a:prstGeom>
            <a:solidFill>
              <a:srgbClr val="F9D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0" name="Freeform 668"/>
            <p:cNvSpPr/>
            <p:nvPr/>
          </p:nvSpPr>
          <p:spPr bwMode="auto">
            <a:xfrm>
              <a:off x="9250177" y="3983358"/>
              <a:ext cx="91030" cy="157457"/>
            </a:xfrm>
            <a:custGeom>
              <a:avLst/>
              <a:gdLst>
                <a:gd name="T0" fmla="*/ 111 w 111"/>
                <a:gd name="T1" fmla="*/ 171 h 192"/>
                <a:gd name="T2" fmla="*/ 111 w 111"/>
                <a:gd name="T3" fmla="*/ 171 h 192"/>
                <a:gd name="T4" fmla="*/ 109 w 111"/>
                <a:gd name="T5" fmla="*/ 179 h 192"/>
                <a:gd name="T6" fmla="*/ 106 w 111"/>
                <a:gd name="T7" fmla="*/ 186 h 192"/>
                <a:gd name="T8" fmla="*/ 98 w 111"/>
                <a:gd name="T9" fmla="*/ 190 h 192"/>
                <a:gd name="T10" fmla="*/ 92 w 111"/>
                <a:gd name="T11" fmla="*/ 192 h 192"/>
                <a:gd name="T12" fmla="*/ 21 w 111"/>
                <a:gd name="T13" fmla="*/ 192 h 192"/>
                <a:gd name="T14" fmla="*/ 21 w 111"/>
                <a:gd name="T15" fmla="*/ 192 h 192"/>
                <a:gd name="T16" fmla="*/ 13 w 111"/>
                <a:gd name="T17" fmla="*/ 190 h 192"/>
                <a:gd name="T18" fmla="*/ 6 w 111"/>
                <a:gd name="T19" fmla="*/ 186 h 192"/>
                <a:gd name="T20" fmla="*/ 2 w 111"/>
                <a:gd name="T21" fmla="*/ 179 h 192"/>
                <a:gd name="T22" fmla="*/ 0 w 111"/>
                <a:gd name="T23" fmla="*/ 171 h 192"/>
                <a:gd name="T24" fmla="*/ 0 w 111"/>
                <a:gd name="T25" fmla="*/ 19 h 192"/>
                <a:gd name="T26" fmla="*/ 0 w 111"/>
                <a:gd name="T27" fmla="*/ 19 h 192"/>
                <a:gd name="T28" fmla="*/ 2 w 111"/>
                <a:gd name="T29" fmla="*/ 12 h 192"/>
                <a:gd name="T30" fmla="*/ 6 w 111"/>
                <a:gd name="T31" fmla="*/ 6 h 192"/>
                <a:gd name="T32" fmla="*/ 13 w 111"/>
                <a:gd name="T33" fmla="*/ 2 h 192"/>
                <a:gd name="T34" fmla="*/ 21 w 111"/>
                <a:gd name="T35" fmla="*/ 0 h 192"/>
                <a:gd name="T36" fmla="*/ 92 w 111"/>
                <a:gd name="T37" fmla="*/ 0 h 192"/>
                <a:gd name="T38" fmla="*/ 92 w 111"/>
                <a:gd name="T39" fmla="*/ 0 h 192"/>
                <a:gd name="T40" fmla="*/ 98 w 111"/>
                <a:gd name="T41" fmla="*/ 2 h 192"/>
                <a:gd name="T42" fmla="*/ 106 w 111"/>
                <a:gd name="T43" fmla="*/ 6 h 192"/>
                <a:gd name="T44" fmla="*/ 109 w 111"/>
                <a:gd name="T45" fmla="*/ 12 h 192"/>
                <a:gd name="T46" fmla="*/ 111 w 111"/>
                <a:gd name="T47" fmla="*/ 19 h 192"/>
                <a:gd name="T48" fmla="*/ 111 w 111"/>
                <a:gd name="T49" fmla="*/ 17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1" h="192">
                  <a:moveTo>
                    <a:pt x="111" y="171"/>
                  </a:moveTo>
                  <a:lnTo>
                    <a:pt x="111" y="171"/>
                  </a:lnTo>
                  <a:lnTo>
                    <a:pt x="109" y="179"/>
                  </a:lnTo>
                  <a:lnTo>
                    <a:pt x="106" y="186"/>
                  </a:lnTo>
                  <a:lnTo>
                    <a:pt x="98" y="190"/>
                  </a:lnTo>
                  <a:lnTo>
                    <a:pt x="92" y="192"/>
                  </a:lnTo>
                  <a:lnTo>
                    <a:pt x="21" y="192"/>
                  </a:lnTo>
                  <a:lnTo>
                    <a:pt x="21" y="192"/>
                  </a:lnTo>
                  <a:lnTo>
                    <a:pt x="13" y="190"/>
                  </a:lnTo>
                  <a:lnTo>
                    <a:pt x="6" y="186"/>
                  </a:lnTo>
                  <a:lnTo>
                    <a:pt x="2" y="179"/>
                  </a:lnTo>
                  <a:lnTo>
                    <a:pt x="0" y="17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3" y="2"/>
                  </a:lnTo>
                  <a:lnTo>
                    <a:pt x="21" y="0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98" y="2"/>
                  </a:lnTo>
                  <a:lnTo>
                    <a:pt x="106" y="6"/>
                  </a:lnTo>
                  <a:lnTo>
                    <a:pt x="109" y="12"/>
                  </a:lnTo>
                  <a:lnTo>
                    <a:pt x="111" y="19"/>
                  </a:lnTo>
                  <a:lnTo>
                    <a:pt x="111" y="171"/>
                  </a:lnTo>
                  <a:close/>
                </a:path>
              </a:pathLst>
            </a:custGeom>
            <a:solidFill>
              <a:srgbClr val="0E15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1" name="Freeform 669"/>
            <p:cNvSpPr/>
            <p:nvPr/>
          </p:nvSpPr>
          <p:spPr bwMode="auto">
            <a:xfrm>
              <a:off x="9811940" y="3983358"/>
              <a:ext cx="91850" cy="157457"/>
            </a:xfrm>
            <a:custGeom>
              <a:avLst/>
              <a:gdLst>
                <a:gd name="T0" fmla="*/ 112 w 112"/>
                <a:gd name="T1" fmla="*/ 171 h 192"/>
                <a:gd name="T2" fmla="*/ 112 w 112"/>
                <a:gd name="T3" fmla="*/ 171 h 192"/>
                <a:gd name="T4" fmla="*/ 110 w 112"/>
                <a:gd name="T5" fmla="*/ 179 h 192"/>
                <a:gd name="T6" fmla="*/ 106 w 112"/>
                <a:gd name="T7" fmla="*/ 186 h 192"/>
                <a:gd name="T8" fmla="*/ 98 w 112"/>
                <a:gd name="T9" fmla="*/ 190 h 192"/>
                <a:gd name="T10" fmla="*/ 91 w 112"/>
                <a:gd name="T11" fmla="*/ 192 h 192"/>
                <a:gd name="T12" fmla="*/ 22 w 112"/>
                <a:gd name="T13" fmla="*/ 192 h 192"/>
                <a:gd name="T14" fmla="*/ 22 w 112"/>
                <a:gd name="T15" fmla="*/ 192 h 192"/>
                <a:gd name="T16" fmla="*/ 14 w 112"/>
                <a:gd name="T17" fmla="*/ 190 h 192"/>
                <a:gd name="T18" fmla="*/ 6 w 112"/>
                <a:gd name="T19" fmla="*/ 186 h 192"/>
                <a:gd name="T20" fmla="*/ 2 w 112"/>
                <a:gd name="T21" fmla="*/ 179 h 192"/>
                <a:gd name="T22" fmla="*/ 0 w 112"/>
                <a:gd name="T23" fmla="*/ 171 h 192"/>
                <a:gd name="T24" fmla="*/ 0 w 112"/>
                <a:gd name="T25" fmla="*/ 19 h 192"/>
                <a:gd name="T26" fmla="*/ 0 w 112"/>
                <a:gd name="T27" fmla="*/ 19 h 192"/>
                <a:gd name="T28" fmla="*/ 2 w 112"/>
                <a:gd name="T29" fmla="*/ 12 h 192"/>
                <a:gd name="T30" fmla="*/ 6 w 112"/>
                <a:gd name="T31" fmla="*/ 6 h 192"/>
                <a:gd name="T32" fmla="*/ 14 w 112"/>
                <a:gd name="T33" fmla="*/ 2 h 192"/>
                <a:gd name="T34" fmla="*/ 22 w 112"/>
                <a:gd name="T35" fmla="*/ 0 h 192"/>
                <a:gd name="T36" fmla="*/ 91 w 112"/>
                <a:gd name="T37" fmla="*/ 0 h 192"/>
                <a:gd name="T38" fmla="*/ 91 w 112"/>
                <a:gd name="T39" fmla="*/ 0 h 192"/>
                <a:gd name="T40" fmla="*/ 98 w 112"/>
                <a:gd name="T41" fmla="*/ 2 h 192"/>
                <a:gd name="T42" fmla="*/ 106 w 112"/>
                <a:gd name="T43" fmla="*/ 6 h 192"/>
                <a:gd name="T44" fmla="*/ 110 w 112"/>
                <a:gd name="T45" fmla="*/ 12 h 192"/>
                <a:gd name="T46" fmla="*/ 112 w 112"/>
                <a:gd name="T47" fmla="*/ 19 h 192"/>
                <a:gd name="T48" fmla="*/ 112 w 112"/>
                <a:gd name="T49" fmla="*/ 17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92">
                  <a:moveTo>
                    <a:pt x="112" y="171"/>
                  </a:moveTo>
                  <a:lnTo>
                    <a:pt x="112" y="171"/>
                  </a:lnTo>
                  <a:lnTo>
                    <a:pt x="110" y="179"/>
                  </a:lnTo>
                  <a:lnTo>
                    <a:pt x="106" y="186"/>
                  </a:lnTo>
                  <a:lnTo>
                    <a:pt x="98" y="190"/>
                  </a:lnTo>
                  <a:lnTo>
                    <a:pt x="91" y="192"/>
                  </a:lnTo>
                  <a:lnTo>
                    <a:pt x="22" y="192"/>
                  </a:lnTo>
                  <a:lnTo>
                    <a:pt x="22" y="192"/>
                  </a:lnTo>
                  <a:lnTo>
                    <a:pt x="14" y="190"/>
                  </a:lnTo>
                  <a:lnTo>
                    <a:pt x="6" y="186"/>
                  </a:lnTo>
                  <a:lnTo>
                    <a:pt x="2" y="179"/>
                  </a:lnTo>
                  <a:lnTo>
                    <a:pt x="0" y="17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4" y="2"/>
                  </a:lnTo>
                  <a:lnTo>
                    <a:pt x="22" y="0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98" y="2"/>
                  </a:lnTo>
                  <a:lnTo>
                    <a:pt x="106" y="6"/>
                  </a:lnTo>
                  <a:lnTo>
                    <a:pt x="110" y="12"/>
                  </a:lnTo>
                  <a:lnTo>
                    <a:pt x="112" y="19"/>
                  </a:lnTo>
                  <a:lnTo>
                    <a:pt x="112" y="171"/>
                  </a:lnTo>
                  <a:close/>
                </a:path>
              </a:pathLst>
            </a:custGeom>
            <a:solidFill>
              <a:srgbClr val="0E15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2" name="Freeform 670"/>
            <p:cNvSpPr/>
            <p:nvPr/>
          </p:nvSpPr>
          <p:spPr bwMode="auto">
            <a:xfrm>
              <a:off x="9209173" y="3627438"/>
              <a:ext cx="71348" cy="136955"/>
            </a:xfrm>
            <a:custGeom>
              <a:avLst/>
              <a:gdLst>
                <a:gd name="T0" fmla="*/ 87 w 87"/>
                <a:gd name="T1" fmla="*/ 137 h 167"/>
                <a:gd name="T2" fmla="*/ 87 w 87"/>
                <a:gd name="T3" fmla="*/ 137 h 167"/>
                <a:gd name="T4" fmla="*/ 87 w 87"/>
                <a:gd name="T5" fmla="*/ 142 h 167"/>
                <a:gd name="T6" fmla="*/ 85 w 87"/>
                <a:gd name="T7" fmla="*/ 148 h 167"/>
                <a:gd name="T8" fmla="*/ 79 w 87"/>
                <a:gd name="T9" fmla="*/ 158 h 167"/>
                <a:gd name="T10" fmla="*/ 69 w 87"/>
                <a:gd name="T11" fmla="*/ 163 h 167"/>
                <a:gd name="T12" fmla="*/ 63 w 87"/>
                <a:gd name="T13" fmla="*/ 165 h 167"/>
                <a:gd name="T14" fmla="*/ 58 w 87"/>
                <a:gd name="T15" fmla="*/ 167 h 167"/>
                <a:gd name="T16" fmla="*/ 29 w 87"/>
                <a:gd name="T17" fmla="*/ 167 h 167"/>
                <a:gd name="T18" fmla="*/ 29 w 87"/>
                <a:gd name="T19" fmla="*/ 167 h 167"/>
                <a:gd name="T20" fmla="*/ 23 w 87"/>
                <a:gd name="T21" fmla="*/ 165 h 167"/>
                <a:gd name="T22" fmla="*/ 17 w 87"/>
                <a:gd name="T23" fmla="*/ 163 h 167"/>
                <a:gd name="T24" fmla="*/ 8 w 87"/>
                <a:gd name="T25" fmla="*/ 158 h 167"/>
                <a:gd name="T26" fmla="*/ 2 w 87"/>
                <a:gd name="T27" fmla="*/ 148 h 167"/>
                <a:gd name="T28" fmla="*/ 0 w 87"/>
                <a:gd name="T29" fmla="*/ 142 h 167"/>
                <a:gd name="T30" fmla="*/ 0 w 87"/>
                <a:gd name="T31" fmla="*/ 137 h 167"/>
                <a:gd name="T32" fmla="*/ 0 w 87"/>
                <a:gd name="T33" fmla="*/ 29 h 167"/>
                <a:gd name="T34" fmla="*/ 0 w 87"/>
                <a:gd name="T35" fmla="*/ 29 h 167"/>
                <a:gd name="T36" fmla="*/ 0 w 87"/>
                <a:gd name="T37" fmla="*/ 23 h 167"/>
                <a:gd name="T38" fmla="*/ 2 w 87"/>
                <a:gd name="T39" fmla="*/ 17 h 167"/>
                <a:gd name="T40" fmla="*/ 8 w 87"/>
                <a:gd name="T41" fmla="*/ 8 h 167"/>
                <a:gd name="T42" fmla="*/ 17 w 87"/>
                <a:gd name="T43" fmla="*/ 2 h 167"/>
                <a:gd name="T44" fmla="*/ 23 w 87"/>
                <a:gd name="T45" fmla="*/ 0 h 167"/>
                <a:gd name="T46" fmla="*/ 29 w 87"/>
                <a:gd name="T47" fmla="*/ 0 h 167"/>
                <a:gd name="T48" fmla="*/ 58 w 87"/>
                <a:gd name="T49" fmla="*/ 0 h 167"/>
                <a:gd name="T50" fmla="*/ 58 w 87"/>
                <a:gd name="T51" fmla="*/ 0 h 167"/>
                <a:gd name="T52" fmla="*/ 63 w 87"/>
                <a:gd name="T53" fmla="*/ 0 h 167"/>
                <a:gd name="T54" fmla="*/ 69 w 87"/>
                <a:gd name="T55" fmla="*/ 2 h 167"/>
                <a:gd name="T56" fmla="*/ 79 w 87"/>
                <a:gd name="T57" fmla="*/ 8 h 167"/>
                <a:gd name="T58" fmla="*/ 85 w 87"/>
                <a:gd name="T59" fmla="*/ 17 h 167"/>
                <a:gd name="T60" fmla="*/ 87 w 87"/>
                <a:gd name="T61" fmla="*/ 23 h 167"/>
                <a:gd name="T62" fmla="*/ 87 w 87"/>
                <a:gd name="T63" fmla="*/ 29 h 167"/>
                <a:gd name="T64" fmla="*/ 87 w 87"/>
                <a:gd name="T65" fmla="*/ 13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7" h="167">
                  <a:moveTo>
                    <a:pt x="87" y="137"/>
                  </a:moveTo>
                  <a:lnTo>
                    <a:pt x="87" y="137"/>
                  </a:lnTo>
                  <a:lnTo>
                    <a:pt x="87" y="142"/>
                  </a:lnTo>
                  <a:lnTo>
                    <a:pt x="85" y="148"/>
                  </a:lnTo>
                  <a:lnTo>
                    <a:pt x="79" y="158"/>
                  </a:lnTo>
                  <a:lnTo>
                    <a:pt x="69" y="163"/>
                  </a:lnTo>
                  <a:lnTo>
                    <a:pt x="63" y="165"/>
                  </a:lnTo>
                  <a:lnTo>
                    <a:pt x="58" y="167"/>
                  </a:lnTo>
                  <a:lnTo>
                    <a:pt x="29" y="167"/>
                  </a:lnTo>
                  <a:lnTo>
                    <a:pt x="29" y="167"/>
                  </a:lnTo>
                  <a:lnTo>
                    <a:pt x="23" y="165"/>
                  </a:lnTo>
                  <a:lnTo>
                    <a:pt x="17" y="163"/>
                  </a:lnTo>
                  <a:lnTo>
                    <a:pt x="8" y="158"/>
                  </a:lnTo>
                  <a:lnTo>
                    <a:pt x="2" y="148"/>
                  </a:lnTo>
                  <a:lnTo>
                    <a:pt x="0" y="142"/>
                  </a:lnTo>
                  <a:lnTo>
                    <a:pt x="0" y="137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3"/>
                  </a:lnTo>
                  <a:lnTo>
                    <a:pt x="2" y="17"/>
                  </a:lnTo>
                  <a:lnTo>
                    <a:pt x="8" y="8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3" y="0"/>
                  </a:lnTo>
                  <a:lnTo>
                    <a:pt x="69" y="2"/>
                  </a:lnTo>
                  <a:lnTo>
                    <a:pt x="79" y="8"/>
                  </a:lnTo>
                  <a:lnTo>
                    <a:pt x="85" y="17"/>
                  </a:lnTo>
                  <a:lnTo>
                    <a:pt x="87" y="23"/>
                  </a:lnTo>
                  <a:lnTo>
                    <a:pt x="87" y="29"/>
                  </a:lnTo>
                  <a:lnTo>
                    <a:pt x="87" y="137"/>
                  </a:lnTo>
                  <a:close/>
                </a:path>
              </a:pathLst>
            </a:custGeom>
            <a:solidFill>
              <a:srgbClr val="0E15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3" name="Freeform 671"/>
            <p:cNvSpPr/>
            <p:nvPr/>
          </p:nvSpPr>
          <p:spPr bwMode="auto">
            <a:xfrm>
              <a:off x="9878367" y="3627438"/>
              <a:ext cx="72168" cy="136955"/>
            </a:xfrm>
            <a:custGeom>
              <a:avLst/>
              <a:gdLst>
                <a:gd name="T0" fmla="*/ 88 w 88"/>
                <a:gd name="T1" fmla="*/ 137 h 167"/>
                <a:gd name="T2" fmla="*/ 88 w 88"/>
                <a:gd name="T3" fmla="*/ 137 h 167"/>
                <a:gd name="T4" fmla="*/ 88 w 88"/>
                <a:gd name="T5" fmla="*/ 142 h 167"/>
                <a:gd name="T6" fmla="*/ 87 w 88"/>
                <a:gd name="T7" fmla="*/ 148 h 167"/>
                <a:gd name="T8" fmla="*/ 81 w 88"/>
                <a:gd name="T9" fmla="*/ 158 h 167"/>
                <a:gd name="T10" fmla="*/ 71 w 88"/>
                <a:gd name="T11" fmla="*/ 163 h 167"/>
                <a:gd name="T12" fmla="*/ 65 w 88"/>
                <a:gd name="T13" fmla="*/ 165 h 167"/>
                <a:gd name="T14" fmla="*/ 60 w 88"/>
                <a:gd name="T15" fmla="*/ 167 h 167"/>
                <a:gd name="T16" fmla="*/ 29 w 88"/>
                <a:gd name="T17" fmla="*/ 167 h 167"/>
                <a:gd name="T18" fmla="*/ 29 w 88"/>
                <a:gd name="T19" fmla="*/ 167 h 167"/>
                <a:gd name="T20" fmla="*/ 23 w 88"/>
                <a:gd name="T21" fmla="*/ 165 h 167"/>
                <a:gd name="T22" fmla="*/ 17 w 88"/>
                <a:gd name="T23" fmla="*/ 163 h 167"/>
                <a:gd name="T24" fmla="*/ 10 w 88"/>
                <a:gd name="T25" fmla="*/ 158 h 167"/>
                <a:gd name="T26" fmla="*/ 2 w 88"/>
                <a:gd name="T27" fmla="*/ 148 h 167"/>
                <a:gd name="T28" fmla="*/ 0 w 88"/>
                <a:gd name="T29" fmla="*/ 142 h 167"/>
                <a:gd name="T30" fmla="*/ 0 w 88"/>
                <a:gd name="T31" fmla="*/ 137 h 167"/>
                <a:gd name="T32" fmla="*/ 0 w 88"/>
                <a:gd name="T33" fmla="*/ 29 h 167"/>
                <a:gd name="T34" fmla="*/ 0 w 88"/>
                <a:gd name="T35" fmla="*/ 29 h 167"/>
                <a:gd name="T36" fmla="*/ 0 w 88"/>
                <a:gd name="T37" fmla="*/ 23 h 167"/>
                <a:gd name="T38" fmla="*/ 2 w 88"/>
                <a:gd name="T39" fmla="*/ 17 h 167"/>
                <a:gd name="T40" fmla="*/ 10 w 88"/>
                <a:gd name="T41" fmla="*/ 8 h 167"/>
                <a:gd name="T42" fmla="*/ 17 w 88"/>
                <a:gd name="T43" fmla="*/ 2 h 167"/>
                <a:gd name="T44" fmla="*/ 23 w 88"/>
                <a:gd name="T45" fmla="*/ 0 h 167"/>
                <a:gd name="T46" fmla="*/ 29 w 88"/>
                <a:gd name="T47" fmla="*/ 0 h 167"/>
                <a:gd name="T48" fmla="*/ 60 w 88"/>
                <a:gd name="T49" fmla="*/ 0 h 167"/>
                <a:gd name="T50" fmla="*/ 60 w 88"/>
                <a:gd name="T51" fmla="*/ 0 h 167"/>
                <a:gd name="T52" fmla="*/ 65 w 88"/>
                <a:gd name="T53" fmla="*/ 0 h 167"/>
                <a:gd name="T54" fmla="*/ 71 w 88"/>
                <a:gd name="T55" fmla="*/ 2 h 167"/>
                <a:gd name="T56" fmla="*/ 81 w 88"/>
                <a:gd name="T57" fmla="*/ 8 h 167"/>
                <a:gd name="T58" fmla="*/ 87 w 88"/>
                <a:gd name="T59" fmla="*/ 17 h 167"/>
                <a:gd name="T60" fmla="*/ 88 w 88"/>
                <a:gd name="T61" fmla="*/ 23 h 167"/>
                <a:gd name="T62" fmla="*/ 88 w 88"/>
                <a:gd name="T63" fmla="*/ 29 h 167"/>
                <a:gd name="T64" fmla="*/ 88 w 88"/>
                <a:gd name="T65" fmla="*/ 13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" h="167">
                  <a:moveTo>
                    <a:pt x="88" y="137"/>
                  </a:moveTo>
                  <a:lnTo>
                    <a:pt x="88" y="137"/>
                  </a:lnTo>
                  <a:lnTo>
                    <a:pt x="88" y="142"/>
                  </a:lnTo>
                  <a:lnTo>
                    <a:pt x="87" y="148"/>
                  </a:lnTo>
                  <a:lnTo>
                    <a:pt x="81" y="158"/>
                  </a:lnTo>
                  <a:lnTo>
                    <a:pt x="71" y="163"/>
                  </a:lnTo>
                  <a:lnTo>
                    <a:pt x="65" y="165"/>
                  </a:lnTo>
                  <a:lnTo>
                    <a:pt x="60" y="167"/>
                  </a:lnTo>
                  <a:lnTo>
                    <a:pt x="29" y="167"/>
                  </a:lnTo>
                  <a:lnTo>
                    <a:pt x="29" y="167"/>
                  </a:lnTo>
                  <a:lnTo>
                    <a:pt x="23" y="165"/>
                  </a:lnTo>
                  <a:lnTo>
                    <a:pt x="17" y="163"/>
                  </a:lnTo>
                  <a:lnTo>
                    <a:pt x="10" y="158"/>
                  </a:lnTo>
                  <a:lnTo>
                    <a:pt x="2" y="148"/>
                  </a:lnTo>
                  <a:lnTo>
                    <a:pt x="0" y="142"/>
                  </a:lnTo>
                  <a:lnTo>
                    <a:pt x="0" y="137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3"/>
                  </a:lnTo>
                  <a:lnTo>
                    <a:pt x="2" y="17"/>
                  </a:lnTo>
                  <a:lnTo>
                    <a:pt x="10" y="8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5" y="0"/>
                  </a:lnTo>
                  <a:lnTo>
                    <a:pt x="71" y="2"/>
                  </a:lnTo>
                  <a:lnTo>
                    <a:pt x="81" y="8"/>
                  </a:lnTo>
                  <a:lnTo>
                    <a:pt x="87" y="17"/>
                  </a:lnTo>
                  <a:lnTo>
                    <a:pt x="88" y="23"/>
                  </a:lnTo>
                  <a:lnTo>
                    <a:pt x="88" y="29"/>
                  </a:lnTo>
                  <a:lnTo>
                    <a:pt x="88" y="137"/>
                  </a:lnTo>
                  <a:close/>
                </a:path>
              </a:pathLst>
            </a:custGeom>
            <a:solidFill>
              <a:srgbClr val="0E15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4" name="Rectangle 672"/>
            <p:cNvSpPr>
              <a:spLocks noChangeArrowheads="1"/>
            </p:cNvSpPr>
            <p:nvPr/>
          </p:nvSpPr>
          <p:spPr bwMode="auto">
            <a:xfrm>
              <a:off x="9275600" y="3652861"/>
              <a:ext cx="24603" cy="9021"/>
            </a:xfrm>
            <a:prstGeom prst="rect">
              <a:avLst/>
            </a:prstGeom>
            <a:solidFill>
              <a:srgbClr val="0E15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5" name="Rectangle 673"/>
            <p:cNvSpPr>
              <a:spLocks noChangeArrowheads="1"/>
            </p:cNvSpPr>
            <p:nvPr/>
          </p:nvSpPr>
          <p:spPr bwMode="auto">
            <a:xfrm>
              <a:off x="9267399" y="3725029"/>
              <a:ext cx="27063" cy="9841"/>
            </a:xfrm>
            <a:prstGeom prst="rect">
              <a:avLst/>
            </a:prstGeom>
            <a:solidFill>
              <a:srgbClr val="0E15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6" name="Rectangle 674"/>
            <p:cNvSpPr>
              <a:spLocks noChangeArrowheads="1"/>
            </p:cNvSpPr>
            <p:nvPr/>
          </p:nvSpPr>
          <p:spPr bwMode="auto">
            <a:xfrm>
              <a:off x="9864426" y="3654501"/>
              <a:ext cx="26243" cy="9021"/>
            </a:xfrm>
            <a:prstGeom prst="rect">
              <a:avLst/>
            </a:prstGeom>
            <a:solidFill>
              <a:srgbClr val="0E15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7" name="Rectangle 675"/>
            <p:cNvSpPr>
              <a:spLocks noChangeArrowheads="1"/>
            </p:cNvSpPr>
            <p:nvPr/>
          </p:nvSpPr>
          <p:spPr bwMode="auto">
            <a:xfrm>
              <a:off x="9857865" y="3726669"/>
              <a:ext cx="25423" cy="9841"/>
            </a:xfrm>
            <a:prstGeom prst="rect">
              <a:avLst/>
            </a:prstGeom>
            <a:solidFill>
              <a:srgbClr val="0E15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8" name="Freeform 676"/>
            <p:cNvSpPr/>
            <p:nvPr/>
          </p:nvSpPr>
          <p:spPr bwMode="auto">
            <a:xfrm>
              <a:off x="9275600" y="3483922"/>
              <a:ext cx="607688" cy="627369"/>
            </a:xfrm>
            <a:custGeom>
              <a:avLst/>
              <a:gdLst>
                <a:gd name="T0" fmla="*/ 720 w 741"/>
                <a:gd name="T1" fmla="*/ 98 h 765"/>
                <a:gd name="T2" fmla="*/ 720 w 741"/>
                <a:gd name="T3" fmla="*/ 98 h 765"/>
                <a:gd name="T4" fmla="*/ 718 w 741"/>
                <a:gd name="T5" fmla="*/ 79 h 765"/>
                <a:gd name="T6" fmla="*/ 712 w 741"/>
                <a:gd name="T7" fmla="*/ 60 h 765"/>
                <a:gd name="T8" fmla="*/ 702 w 741"/>
                <a:gd name="T9" fmla="*/ 43 h 765"/>
                <a:gd name="T10" fmla="*/ 689 w 741"/>
                <a:gd name="T11" fmla="*/ 29 h 765"/>
                <a:gd name="T12" fmla="*/ 674 w 741"/>
                <a:gd name="T13" fmla="*/ 18 h 765"/>
                <a:gd name="T14" fmla="*/ 658 w 741"/>
                <a:gd name="T15" fmla="*/ 8 h 765"/>
                <a:gd name="T16" fmla="*/ 639 w 741"/>
                <a:gd name="T17" fmla="*/ 2 h 765"/>
                <a:gd name="T18" fmla="*/ 620 w 741"/>
                <a:gd name="T19" fmla="*/ 0 h 765"/>
                <a:gd name="T20" fmla="*/ 123 w 741"/>
                <a:gd name="T21" fmla="*/ 0 h 765"/>
                <a:gd name="T22" fmla="*/ 123 w 741"/>
                <a:gd name="T23" fmla="*/ 0 h 765"/>
                <a:gd name="T24" fmla="*/ 103 w 741"/>
                <a:gd name="T25" fmla="*/ 2 h 765"/>
                <a:gd name="T26" fmla="*/ 84 w 741"/>
                <a:gd name="T27" fmla="*/ 8 h 765"/>
                <a:gd name="T28" fmla="*/ 67 w 741"/>
                <a:gd name="T29" fmla="*/ 18 h 765"/>
                <a:gd name="T30" fmla="*/ 52 w 741"/>
                <a:gd name="T31" fmla="*/ 29 h 765"/>
                <a:gd name="T32" fmla="*/ 40 w 741"/>
                <a:gd name="T33" fmla="*/ 43 h 765"/>
                <a:gd name="T34" fmla="*/ 30 w 741"/>
                <a:gd name="T35" fmla="*/ 60 h 765"/>
                <a:gd name="T36" fmla="*/ 25 w 741"/>
                <a:gd name="T37" fmla="*/ 79 h 765"/>
                <a:gd name="T38" fmla="*/ 21 w 741"/>
                <a:gd name="T39" fmla="*/ 98 h 765"/>
                <a:gd name="T40" fmla="*/ 0 w 741"/>
                <a:gd name="T41" fmla="*/ 667 h 765"/>
                <a:gd name="T42" fmla="*/ 0 w 741"/>
                <a:gd name="T43" fmla="*/ 667 h 765"/>
                <a:gd name="T44" fmla="*/ 0 w 741"/>
                <a:gd name="T45" fmla="*/ 686 h 765"/>
                <a:gd name="T46" fmla="*/ 6 w 741"/>
                <a:gd name="T47" fmla="*/ 705 h 765"/>
                <a:gd name="T48" fmla="*/ 13 w 741"/>
                <a:gd name="T49" fmla="*/ 720 h 765"/>
                <a:gd name="T50" fmla="*/ 25 w 741"/>
                <a:gd name="T51" fmla="*/ 736 h 765"/>
                <a:gd name="T52" fmla="*/ 40 w 741"/>
                <a:gd name="T53" fmla="*/ 747 h 765"/>
                <a:gd name="T54" fmla="*/ 55 w 741"/>
                <a:gd name="T55" fmla="*/ 757 h 765"/>
                <a:gd name="T56" fmla="*/ 75 w 741"/>
                <a:gd name="T57" fmla="*/ 763 h 765"/>
                <a:gd name="T58" fmla="*/ 94 w 741"/>
                <a:gd name="T59" fmla="*/ 765 h 765"/>
                <a:gd name="T60" fmla="*/ 647 w 741"/>
                <a:gd name="T61" fmla="*/ 765 h 765"/>
                <a:gd name="T62" fmla="*/ 647 w 741"/>
                <a:gd name="T63" fmla="*/ 765 h 765"/>
                <a:gd name="T64" fmla="*/ 666 w 741"/>
                <a:gd name="T65" fmla="*/ 763 h 765"/>
                <a:gd name="T66" fmla="*/ 683 w 741"/>
                <a:gd name="T67" fmla="*/ 757 h 765"/>
                <a:gd name="T68" fmla="*/ 701 w 741"/>
                <a:gd name="T69" fmla="*/ 747 h 765"/>
                <a:gd name="T70" fmla="*/ 714 w 741"/>
                <a:gd name="T71" fmla="*/ 736 h 765"/>
                <a:gd name="T72" fmla="*/ 726 w 741"/>
                <a:gd name="T73" fmla="*/ 720 h 765"/>
                <a:gd name="T74" fmla="*/ 733 w 741"/>
                <a:gd name="T75" fmla="*/ 705 h 765"/>
                <a:gd name="T76" fmla="*/ 739 w 741"/>
                <a:gd name="T77" fmla="*/ 686 h 765"/>
                <a:gd name="T78" fmla="*/ 741 w 741"/>
                <a:gd name="T79" fmla="*/ 667 h 765"/>
                <a:gd name="T80" fmla="*/ 720 w 741"/>
                <a:gd name="T81" fmla="*/ 98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41" h="765">
                  <a:moveTo>
                    <a:pt x="720" y="98"/>
                  </a:moveTo>
                  <a:lnTo>
                    <a:pt x="720" y="98"/>
                  </a:lnTo>
                  <a:lnTo>
                    <a:pt x="718" y="79"/>
                  </a:lnTo>
                  <a:lnTo>
                    <a:pt x="712" y="60"/>
                  </a:lnTo>
                  <a:lnTo>
                    <a:pt x="702" y="43"/>
                  </a:lnTo>
                  <a:lnTo>
                    <a:pt x="689" y="29"/>
                  </a:lnTo>
                  <a:lnTo>
                    <a:pt x="674" y="18"/>
                  </a:lnTo>
                  <a:lnTo>
                    <a:pt x="658" y="8"/>
                  </a:lnTo>
                  <a:lnTo>
                    <a:pt x="639" y="2"/>
                  </a:lnTo>
                  <a:lnTo>
                    <a:pt x="620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03" y="2"/>
                  </a:lnTo>
                  <a:lnTo>
                    <a:pt x="84" y="8"/>
                  </a:lnTo>
                  <a:lnTo>
                    <a:pt x="67" y="18"/>
                  </a:lnTo>
                  <a:lnTo>
                    <a:pt x="52" y="29"/>
                  </a:lnTo>
                  <a:lnTo>
                    <a:pt x="40" y="43"/>
                  </a:lnTo>
                  <a:lnTo>
                    <a:pt x="30" y="60"/>
                  </a:lnTo>
                  <a:lnTo>
                    <a:pt x="25" y="79"/>
                  </a:lnTo>
                  <a:lnTo>
                    <a:pt x="21" y="98"/>
                  </a:lnTo>
                  <a:lnTo>
                    <a:pt x="0" y="667"/>
                  </a:lnTo>
                  <a:lnTo>
                    <a:pt x="0" y="667"/>
                  </a:lnTo>
                  <a:lnTo>
                    <a:pt x="0" y="686"/>
                  </a:lnTo>
                  <a:lnTo>
                    <a:pt x="6" y="705"/>
                  </a:lnTo>
                  <a:lnTo>
                    <a:pt x="13" y="720"/>
                  </a:lnTo>
                  <a:lnTo>
                    <a:pt x="25" y="736"/>
                  </a:lnTo>
                  <a:lnTo>
                    <a:pt x="40" y="747"/>
                  </a:lnTo>
                  <a:lnTo>
                    <a:pt x="55" y="757"/>
                  </a:lnTo>
                  <a:lnTo>
                    <a:pt x="75" y="763"/>
                  </a:lnTo>
                  <a:lnTo>
                    <a:pt x="94" y="765"/>
                  </a:lnTo>
                  <a:lnTo>
                    <a:pt x="647" y="765"/>
                  </a:lnTo>
                  <a:lnTo>
                    <a:pt x="647" y="765"/>
                  </a:lnTo>
                  <a:lnTo>
                    <a:pt x="666" y="763"/>
                  </a:lnTo>
                  <a:lnTo>
                    <a:pt x="683" y="757"/>
                  </a:lnTo>
                  <a:lnTo>
                    <a:pt x="701" y="747"/>
                  </a:lnTo>
                  <a:lnTo>
                    <a:pt x="714" y="736"/>
                  </a:lnTo>
                  <a:lnTo>
                    <a:pt x="726" y="720"/>
                  </a:lnTo>
                  <a:lnTo>
                    <a:pt x="733" y="705"/>
                  </a:lnTo>
                  <a:lnTo>
                    <a:pt x="739" y="686"/>
                  </a:lnTo>
                  <a:lnTo>
                    <a:pt x="741" y="667"/>
                  </a:lnTo>
                  <a:lnTo>
                    <a:pt x="720" y="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9" name="Freeform 677"/>
            <p:cNvSpPr/>
            <p:nvPr/>
          </p:nvSpPr>
          <p:spPr bwMode="auto">
            <a:xfrm>
              <a:off x="9313325" y="3608576"/>
              <a:ext cx="530599" cy="196822"/>
            </a:xfrm>
            <a:custGeom>
              <a:avLst/>
              <a:gdLst>
                <a:gd name="T0" fmla="*/ 639 w 647"/>
                <a:gd name="T1" fmla="*/ 40 h 240"/>
                <a:gd name="T2" fmla="*/ 639 w 647"/>
                <a:gd name="T3" fmla="*/ 40 h 240"/>
                <a:gd name="T4" fmla="*/ 639 w 647"/>
                <a:gd name="T5" fmla="*/ 31 h 240"/>
                <a:gd name="T6" fmla="*/ 637 w 647"/>
                <a:gd name="T7" fmla="*/ 25 h 240"/>
                <a:gd name="T8" fmla="*/ 633 w 647"/>
                <a:gd name="T9" fmla="*/ 17 h 240"/>
                <a:gd name="T10" fmla="*/ 628 w 647"/>
                <a:gd name="T11" fmla="*/ 12 h 240"/>
                <a:gd name="T12" fmla="*/ 622 w 647"/>
                <a:gd name="T13" fmla="*/ 8 h 240"/>
                <a:gd name="T14" fmla="*/ 614 w 647"/>
                <a:gd name="T15" fmla="*/ 4 h 240"/>
                <a:gd name="T16" fmla="*/ 607 w 647"/>
                <a:gd name="T17" fmla="*/ 2 h 240"/>
                <a:gd name="T18" fmla="*/ 599 w 647"/>
                <a:gd name="T19" fmla="*/ 0 h 240"/>
                <a:gd name="T20" fmla="*/ 48 w 647"/>
                <a:gd name="T21" fmla="*/ 0 h 240"/>
                <a:gd name="T22" fmla="*/ 48 w 647"/>
                <a:gd name="T23" fmla="*/ 0 h 240"/>
                <a:gd name="T24" fmla="*/ 40 w 647"/>
                <a:gd name="T25" fmla="*/ 2 h 240"/>
                <a:gd name="T26" fmla="*/ 32 w 647"/>
                <a:gd name="T27" fmla="*/ 4 h 240"/>
                <a:gd name="T28" fmla="*/ 25 w 647"/>
                <a:gd name="T29" fmla="*/ 8 h 240"/>
                <a:gd name="T30" fmla="*/ 19 w 647"/>
                <a:gd name="T31" fmla="*/ 12 h 240"/>
                <a:gd name="T32" fmla="*/ 15 w 647"/>
                <a:gd name="T33" fmla="*/ 17 h 240"/>
                <a:gd name="T34" fmla="*/ 11 w 647"/>
                <a:gd name="T35" fmla="*/ 25 h 240"/>
                <a:gd name="T36" fmla="*/ 8 w 647"/>
                <a:gd name="T37" fmla="*/ 31 h 240"/>
                <a:gd name="T38" fmla="*/ 8 w 647"/>
                <a:gd name="T39" fmla="*/ 40 h 240"/>
                <a:gd name="T40" fmla="*/ 0 w 647"/>
                <a:gd name="T41" fmla="*/ 202 h 240"/>
                <a:gd name="T42" fmla="*/ 0 w 647"/>
                <a:gd name="T43" fmla="*/ 202 h 240"/>
                <a:gd name="T44" fmla="*/ 0 w 647"/>
                <a:gd name="T45" fmla="*/ 209 h 240"/>
                <a:gd name="T46" fmla="*/ 2 w 647"/>
                <a:gd name="T47" fmla="*/ 217 h 240"/>
                <a:gd name="T48" fmla="*/ 6 w 647"/>
                <a:gd name="T49" fmla="*/ 223 h 240"/>
                <a:gd name="T50" fmla="*/ 9 w 647"/>
                <a:gd name="T51" fmla="*/ 229 h 240"/>
                <a:gd name="T52" fmla="*/ 15 w 647"/>
                <a:gd name="T53" fmla="*/ 234 h 240"/>
                <a:gd name="T54" fmla="*/ 23 w 647"/>
                <a:gd name="T55" fmla="*/ 238 h 240"/>
                <a:gd name="T56" fmla="*/ 29 w 647"/>
                <a:gd name="T57" fmla="*/ 240 h 240"/>
                <a:gd name="T58" fmla="*/ 36 w 647"/>
                <a:gd name="T59" fmla="*/ 240 h 240"/>
                <a:gd name="T60" fmla="*/ 608 w 647"/>
                <a:gd name="T61" fmla="*/ 240 h 240"/>
                <a:gd name="T62" fmla="*/ 608 w 647"/>
                <a:gd name="T63" fmla="*/ 240 h 240"/>
                <a:gd name="T64" fmla="*/ 616 w 647"/>
                <a:gd name="T65" fmla="*/ 240 h 240"/>
                <a:gd name="T66" fmla="*/ 624 w 647"/>
                <a:gd name="T67" fmla="*/ 238 h 240"/>
                <a:gd name="T68" fmla="*/ 630 w 647"/>
                <a:gd name="T69" fmla="*/ 234 h 240"/>
                <a:gd name="T70" fmla="*/ 635 w 647"/>
                <a:gd name="T71" fmla="*/ 229 h 240"/>
                <a:gd name="T72" fmla="*/ 639 w 647"/>
                <a:gd name="T73" fmla="*/ 223 h 240"/>
                <a:gd name="T74" fmla="*/ 643 w 647"/>
                <a:gd name="T75" fmla="*/ 217 h 240"/>
                <a:gd name="T76" fmla="*/ 645 w 647"/>
                <a:gd name="T77" fmla="*/ 209 h 240"/>
                <a:gd name="T78" fmla="*/ 647 w 647"/>
                <a:gd name="T79" fmla="*/ 202 h 240"/>
                <a:gd name="T80" fmla="*/ 639 w 647"/>
                <a:gd name="T81" fmla="*/ 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7" h="240">
                  <a:moveTo>
                    <a:pt x="639" y="40"/>
                  </a:moveTo>
                  <a:lnTo>
                    <a:pt x="639" y="40"/>
                  </a:lnTo>
                  <a:lnTo>
                    <a:pt x="639" y="31"/>
                  </a:lnTo>
                  <a:lnTo>
                    <a:pt x="637" y="25"/>
                  </a:lnTo>
                  <a:lnTo>
                    <a:pt x="633" y="17"/>
                  </a:lnTo>
                  <a:lnTo>
                    <a:pt x="628" y="12"/>
                  </a:lnTo>
                  <a:lnTo>
                    <a:pt x="622" y="8"/>
                  </a:lnTo>
                  <a:lnTo>
                    <a:pt x="614" y="4"/>
                  </a:lnTo>
                  <a:lnTo>
                    <a:pt x="607" y="2"/>
                  </a:lnTo>
                  <a:lnTo>
                    <a:pt x="599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5" y="8"/>
                  </a:lnTo>
                  <a:lnTo>
                    <a:pt x="19" y="12"/>
                  </a:lnTo>
                  <a:lnTo>
                    <a:pt x="15" y="17"/>
                  </a:lnTo>
                  <a:lnTo>
                    <a:pt x="11" y="25"/>
                  </a:lnTo>
                  <a:lnTo>
                    <a:pt x="8" y="31"/>
                  </a:lnTo>
                  <a:lnTo>
                    <a:pt x="8" y="40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09"/>
                  </a:lnTo>
                  <a:lnTo>
                    <a:pt x="2" y="217"/>
                  </a:lnTo>
                  <a:lnTo>
                    <a:pt x="6" y="223"/>
                  </a:lnTo>
                  <a:lnTo>
                    <a:pt x="9" y="229"/>
                  </a:lnTo>
                  <a:lnTo>
                    <a:pt x="15" y="234"/>
                  </a:lnTo>
                  <a:lnTo>
                    <a:pt x="23" y="238"/>
                  </a:lnTo>
                  <a:lnTo>
                    <a:pt x="29" y="240"/>
                  </a:lnTo>
                  <a:lnTo>
                    <a:pt x="36" y="240"/>
                  </a:lnTo>
                  <a:lnTo>
                    <a:pt x="608" y="240"/>
                  </a:lnTo>
                  <a:lnTo>
                    <a:pt x="608" y="240"/>
                  </a:lnTo>
                  <a:lnTo>
                    <a:pt x="616" y="240"/>
                  </a:lnTo>
                  <a:lnTo>
                    <a:pt x="624" y="238"/>
                  </a:lnTo>
                  <a:lnTo>
                    <a:pt x="630" y="234"/>
                  </a:lnTo>
                  <a:lnTo>
                    <a:pt x="635" y="229"/>
                  </a:lnTo>
                  <a:lnTo>
                    <a:pt x="639" y="223"/>
                  </a:lnTo>
                  <a:lnTo>
                    <a:pt x="643" y="217"/>
                  </a:lnTo>
                  <a:lnTo>
                    <a:pt x="645" y="209"/>
                  </a:lnTo>
                  <a:lnTo>
                    <a:pt x="647" y="202"/>
                  </a:lnTo>
                  <a:lnTo>
                    <a:pt x="639" y="40"/>
                  </a:lnTo>
                  <a:close/>
                </a:path>
              </a:pathLst>
            </a:custGeom>
            <a:solidFill>
              <a:srgbClr val="04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0" name="Freeform 678"/>
            <p:cNvSpPr/>
            <p:nvPr/>
          </p:nvSpPr>
          <p:spPr bwMode="auto">
            <a:xfrm>
              <a:off x="9320705" y="3661882"/>
              <a:ext cx="513377" cy="136135"/>
            </a:xfrm>
            <a:custGeom>
              <a:avLst/>
              <a:gdLst>
                <a:gd name="T0" fmla="*/ 6 w 626"/>
                <a:gd name="T1" fmla="*/ 0 h 166"/>
                <a:gd name="T2" fmla="*/ 0 w 626"/>
                <a:gd name="T3" fmla="*/ 137 h 166"/>
                <a:gd name="T4" fmla="*/ 0 w 626"/>
                <a:gd name="T5" fmla="*/ 137 h 166"/>
                <a:gd name="T6" fmla="*/ 2 w 626"/>
                <a:gd name="T7" fmla="*/ 148 h 166"/>
                <a:gd name="T8" fmla="*/ 8 w 626"/>
                <a:gd name="T9" fmla="*/ 158 h 166"/>
                <a:gd name="T10" fmla="*/ 8 w 626"/>
                <a:gd name="T11" fmla="*/ 158 h 166"/>
                <a:gd name="T12" fmla="*/ 18 w 626"/>
                <a:gd name="T13" fmla="*/ 164 h 166"/>
                <a:gd name="T14" fmla="*/ 27 w 626"/>
                <a:gd name="T15" fmla="*/ 166 h 166"/>
                <a:gd name="T16" fmla="*/ 599 w 626"/>
                <a:gd name="T17" fmla="*/ 166 h 166"/>
                <a:gd name="T18" fmla="*/ 599 w 626"/>
                <a:gd name="T19" fmla="*/ 166 h 166"/>
                <a:gd name="T20" fmla="*/ 611 w 626"/>
                <a:gd name="T21" fmla="*/ 164 h 166"/>
                <a:gd name="T22" fmla="*/ 619 w 626"/>
                <a:gd name="T23" fmla="*/ 158 h 166"/>
                <a:gd name="T24" fmla="*/ 619 w 626"/>
                <a:gd name="T25" fmla="*/ 158 h 166"/>
                <a:gd name="T26" fmla="*/ 626 w 626"/>
                <a:gd name="T27" fmla="*/ 148 h 166"/>
                <a:gd name="T28" fmla="*/ 626 w 626"/>
                <a:gd name="T29" fmla="*/ 137 h 166"/>
                <a:gd name="T30" fmla="*/ 623 w 626"/>
                <a:gd name="T31" fmla="*/ 0 h 166"/>
                <a:gd name="T32" fmla="*/ 6 w 626"/>
                <a:gd name="T3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6" h="166">
                  <a:moveTo>
                    <a:pt x="6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2" y="14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18" y="164"/>
                  </a:lnTo>
                  <a:lnTo>
                    <a:pt x="27" y="166"/>
                  </a:lnTo>
                  <a:lnTo>
                    <a:pt x="599" y="166"/>
                  </a:lnTo>
                  <a:lnTo>
                    <a:pt x="599" y="166"/>
                  </a:lnTo>
                  <a:lnTo>
                    <a:pt x="611" y="164"/>
                  </a:lnTo>
                  <a:lnTo>
                    <a:pt x="619" y="158"/>
                  </a:lnTo>
                  <a:lnTo>
                    <a:pt x="619" y="158"/>
                  </a:lnTo>
                  <a:lnTo>
                    <a:pt x="626" y="148"/>
                  </a:lnTo>
                  <a:lnTo>
                    <a:pt x="626" y="137"/>
                  </a:lnTo>
                  <a:lnTo>
                    <a:pt x="623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24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1" name="Rectangle 679"/>
            <p:cNvSpPr>
              <a:spLocks noChangeArrowheads="1"/>
            </p:cNvSpPr>
            <p:nvPr/>
          </p:nvSpPr>
          <p:spPr bwMode="auto">
            <a:xfrm>
              <a:off x="9320705" y="3849683"/>
              <a:ext cx="513377" cy="23782"/>
            </a:xfrm>
            <a:prstGeom prst="rect">
              <a:avLst/>
            </a:prstGeom>
            <a:solidFill>
              <a:srgbClr val="04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2" name="Rectangle 680"/>
            <p:cNvSpPr>
              <a:spLocks noChangeArrowheads="1"/>
            </p:cNvSpPr>
            <p:nvPr/>
          </p:nvSpPr>
          <p:spPr bwMode="auto">
            <a:xfrm>
              <a:off x="9320705" y="3889047"/>
              <a:ext cx="513377" cy="23782"/>
            </a:xfrm>
            <a:prstGeom prst="rect">
              <a:avLst/>
            </a:prstGeom>
            <a:solidFill>
              <a:srgbClr val="04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3" name="Rectangle 681"/>
            <p:cNvSpPr>
              <a:spLocks noChangeArrowheads="1"/>
            </p:cNvSpPr>
            <p:nvPr/>
          </p:nvSpPr>
          <p:spPr bwMode="auto">
            <a:xfrm>
              <a:off x="9320705" y="3930052"/>
              <a:ext cx="513377" cy="23782"/>
            </a:xfrm>
            <a:prstGeom prst="rect">
              <a:avLst/>
            </a:prstGeom>
            <a:solidFill>
              <a:srgbClr val="04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4" name="Freeform 682"/>
            <p:cNvSpPr/>
            <p:nvPr/>
          </p:nvSpPr>
          <p:spPr bwMode="auto">
            <a:xfrm>
              <a:off x="9460941" y="3966136"/>
              <a:ext cx="236186" cy="118093"/>
            </a:xfrm>
            <a:custGeom>
              <a:avLst/>
              <a:gdLst>
                <a:gd name="T0" fmla="*/ 288 w 288"/>
                <a:gd name="T1" fmla="*/ 0 h 144"/>
                <a:gd name="T2" fmla="*/ 288 w 288"/>
                <a:gd name="T3" fmla="*/ 84 h 144"/>
                <a:gd name="T4" fmla="*/ 288 w 288"/>
                <a:gd name="T5" fmla="*/ 84 h 144"/>
                <a:gd name="T6" fmla="*/ 286 w 288"/>
                <a:gd name="T7" fmla="*/ 96 h 144"/>
                <a:gd name="T8" fmla="*/ 283 w 288"/>
                <a:gd name="T9" fmla="*/ 107 h 144"/>
                <a:gd name="T10" fmla="*/ 277 w 288"/>
                <a:gd name="T11" fmla="*/ 117 h 144"/>
                <a:gd name="T12" fmla="*/ 271 w 288"/>
                <a:gd name="T13" fmla="*/ 127 h 144"/>
                <a:gd name="T14" fmla="*/ 261 w 288"/>
                <a:gd name="T15" fmla="*/ 132 h 144"/>
                <a:gd name="T16" fmla="*/ 252 w 288"/>
                <a:gd name="T17" fmla="*/ 138 h 144"/>
                <a:gd name="T18" fmla="*/ 240 w 288"/>
                <a:gd name="T19" fmla="*/ 142 h 144"/>
                <a:gd name="T20" fmla="*/ 229 w 288"/>
                <a:gd name="T21" fmla="*/ 144 h 144"/>
                <a:gd name="T22" fmla="*/ 58 w 288"/>
                <a:gd name="T23" fmla="*/ 144 h 144"/>
                <a:gd name="T24" fmla="*/ 58 w 288"/>
                <a:gd name="T25" fmla="*/ 144 h 144"/>
                <a:gd name="T26" fmla="*/ 46 w 288"/>
                <a:gd name="T27" fmla="*/ 142 h 144"/>
                <a:gd name="T28" fmla="*/ 37 w 288"/>
                <a:gd name="T29" fmla="*/ 138 h 144"/>
                <a:gd name="T30" fmla="*/ 25 w 288"/>
                <a:gd name="T31" fmla="*/ 132 h 144"/>
                <a:gd name="T32" fmla="*/ 18 w 288"/>
                <a:gd name="T33" fmla="*/ 127 h 144"/>
                <a:gd name="T34" fmla="*/ 10 w 288"/>
                <a:gd name="T35" fmla="*/ 117 h 144"/>
                <a:gd name="T36" fmla="*/ 4 w 288"/>
                <a:gd name="T37" fmla="*/ 107 h 144"/>
                <a:gd name="T38" fmla="*/ 0 w 288"/>
                <a:gd name="T39" fmla="*/ 96 h 144"/>
                <a:gd name="T40" fmla="*/ 0 w 288"/>
                <a:gd name="T41" fmla="*/ 84 h 144"/>
                <a:gd name="T42" fmla="*/ 0 w 288"/>
                <a:gd name="T43" fmla="*/ 0 h 144"/>
                <a:gd name="T44" fmla="*/ 288 w 288"/>
                <a:gd name="T4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lnTo>
                    <a:pt x="288" y="84"/>
                  </a:lnTo>
                  <a:lnTo>
                    <a:pt x="288" y="84"/>
                  </a:lnTo>
                  <a:lnTo>
                    <a:pt x="286" y="96"/>
                  </a:lnTo>
                  <a:lnTo>
                    <a:pt x="283" y="107"/>
                  </a:lnTo>
                  <a:lnTo>
                    <a:pt x="277" y="117"/>
                  </a:lnTo>
                  <a:lnTo>
                    <a:pt x="271" y="127"/>
                  </a:lnTo>
                  <a:lnTo>
                    <a:pt x="261" y="132"/>
                  </a:lnTo>
                  <a:lnTo>
                    <a:pt x="252" y="138"/>
                  </a:lnTo>
                  <a:lnTo>
                    <a:pt x="240" y="142"/>
                  </a:lnTo>
                  <a:lnTo>
                    <a:pt x="229" y="144"/>
                  </a:lnTo>
                  <a:lnTo>
                    <a:pt x="58" y="144"/>
                  </a:lnTo>
                  <a:lnTo>
                    <a:pt x="58" y="144"/>
                  </a:lnTo>
                  <a:lnTo>
                    <a:pt x="46" y="142"/>
                  </a:lnTo>
                  <a:lnTo>
                    <a:pt x="37" y="138"/>
                  </a:lnTo>
                  <a:lnTo>
                    <a:pt x="25" y="132"/>
                  </a:lnTo>
                  <a:lnTo>
                    <a:pt x="18" y="127"/>
                  </a:lnTo>
                  <a:lnTo>
                    <a:pt x="10" y="117"/>
                  </a:lnTo>
                  <a:lnTo>
                    <a:pt x="4" y="107"/>
                  </a:lnTo>
                  <a:lnTo>
                    <a:pt x="0" y="96"/>
                  </a:lnTo>
                  <a:lnTo>
                    <a:pt x="0" y="84"/>
                  </a:lnTo>
                  <a:lnTo>
                    <a:pt x="0" y="0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424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5" name="Rectangle 683"/>
            <p:cNvSpPr>
              <a:spLocks noChangeArrowheads="1"/>
            </p:cNvSpPr>
            <p:nvPr/>
          </p:nvSpPr>
          <p:spPr bwMode="auto">
            <a:xfrm>
              <a:off x="9460941" y="3983358"/>
              <a:ext cx="236186" cy="13941"/>
            </a:xfrm>
            <a:prstGeom prst="rect">
              <a:avLst/>
            </a:prstGeom>
            <a:solidFill>
              <a:srgbClr val="04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6" name="Rectangle 684"/>
            <p:cNvSpPr>
              <a:spLocks noChangeArrowheads="1"/>
            </p:cNvSpPr>
            <p:nvPr/>
          </p:nvSpPr>
          <p:spPr bwMode="auto">
            <a:xfrm>
              <a:off x="9460941" y="4014521"/>
              <a:ext cx="236186" cy="20502"/>
            </a:xfrm>
            <a:prstGeom prst="rect">
              <a:avLst/>
            </a:prstGeom>
            <a:solidFill>
              <a:srgbClr val="04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7" name="Freeform 685"/>
            <p:cNvSpPr/>
            <p:nvPr/>
          </p:nvSpPr>
          <p:spPr bwMode="auto">
            <a:xfrm>
              <a:off x="9462581" y="4051425"/>
              <a:ext cx="231266" cy="15581"/>
            </a:xfrm>
            <a:custGeom>
              <a:avLst/>
              <a:gdLst>
                <a:gd name="T0" fmla="*/ 0 w 282"/>
                <a:gd name="T1" fmla="*/ 0 h 19"/>
                <a:gd name="T2" fmla="*/ 282 w 282"/>
                <a:gd name="T3" fmla="*/ 0 h 19"/>
                <a:gd name="T4" fmla="*/ 282 w 282"/>
                <a:gd name="T5" fmla="*/ 0 h 19"/>
                <a:gd name="T6" fmla="*/ 279 w 282"/>
                <a:gd name="T7" fmla="*/ 7 h 19"/>
                <a:gd name="T8" fmla="*/ 275 w 282"/>
                <a:gd name="T9" fmla="*/ 13 h 19"/>
                <a:gd name="T10" fmla="*/ 271 w 282"/>
                <a:gd name="T11" fmla="*/ 19 h 19"/>
                <a:gd name="T12" fmla="*/ 14 w 282"/>
                <a:gd name="T13" fmla="*/ 19 h 19"/>
                <a:gd name="T14" fmla="*/ 14 w 282"/>
                <a:gd name="T15" fmla="*/ 19 h 19"/>
                <a:gd name="T16" fmla="*/ 8 w 282"/>
                <a:gd name="T17" fmla="*/ 11 h 19"/>
                <a:gd name="T18" fmla="*/ 4 w 282"/>
                <a:gd name="T19" fmla="*/ 5 h 19"/>
                <a:gd name="T20" fmla="*/ 0 w 282"/>
                <a:gd name="T21" fmla="*/ 0 h 19"/>
                <a:gd name="T22" fmla="*/ 0 w 282"/>
                <a:gd name="T2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2" h="19">
                  <a:moveTo>
                    <a:pt x="0" y="0"/>
                  </a:moveTo>
                  <a:lnTo>
                    <a:pt x="282" y="0"/>
                  </a:lnTo>
                  <a:lnTo>
                    <a:pt x="282" y="0"/>
                  </a:lnTo>
                  <a:lnTo>
                    <a:pt x="279" y="7"/>
                  </a:lnTo>
                  <a:lnTo>
                    <a:pt x="275" y="13"/>
                  </a:lnTo>
                  <a:lnTo>
                    <a:pt x="271" y="19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8" y="11"/>
                  </a:lnTo>
                  <a:lnTo>
                    <a:pt x="4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8" name="Freeform 686"/>
            <p:cNvSpPr/>
            <p:nvPr/>
          </p:nvSpPr>
          <p:spPr bwMode="auto">
            <a:xfrm>
              <a:off x="9344488" y="3512625"/>
              <a:ext cx="75448" cy="70528"/>
            </a:xfrm>
            <a:custGeom>
              <a:avLst/>
              <a:gdLst>
                <a:gd name="T0" fmla="*/ 87 w 92"/>
                <a:gd name="T1" fmla="*/ 56 h 86"/>
                <a:gd name="T2" fmla="*/ 48 w 92"/>
                <a:gd name="T3" fmla="*/ 12 h 86"/>
                <a:gd name="T4" fmla="*/ 48 w 92"/>
                <a:gd name="T5" fmla="*/ 12 h 86"/>
                <a:gd name="T6" fmla="*/ 44 w 92"/>
                <a:gd name="T7" fmla="*/ 8 h 86"/>
                <a:gd name="T8" fmla="*/ 41 w 92"/>
                <a:gd name="T9" fmla="*/ 4 h 86"/>
                <a:gd name="T10" fmla="*/ 41 w 92"/>
                <a:gd name="T11" fmla="*/ 4 h 86"/>
                <a:gd name="T12" fmla="*/ 31 w 92"/>
                <a:gd name="T13" fmla="*/ 0 h 86"/>
                <a:gd name="T14" fmla="*/ 21 w 92"/>
                <a:gd name="T15" fmla="*/ 0 h 86"/>
                <a:gd name="T16" fmla="*/ 12 w 92"/>
                <a:gd name="T17" fmla="*/ 2 h 86"/>
                <a:gd name="T18" fmla="*/ 4 w 92"/>
                <a:gd name="T19" fmla="*/ 10 h 86"/>
                <a:gd name="T20" fmla="*/ 4 w 92"/>
                <a:gd name="T21" fmla="*/ 10 h 86"/>
                <a:gd name="T22" fmla="*/ 0 w 92"/>
                <a:gd name="T23" fmla="*/ 19 h 86"/>
                <a:gd name="T24" fmla="*/ 0 w 92"/>
                <a:gd name="T25" fmla="*/ 29 h 86"/>
                <a:gd name="T26" fmla="*/ 4 w 92"/>
                <a:gd name="T27" fmla="*/ 38 h 86"/>
                <a:gd name="T28" fmla="*/ 10 w 92"/>
                <a:gd name="T29" fmla="*/ 46 h 86"/>
                <a:gd name="T30" fmla="*/ 66 w 92"/>
                <a:gd name="T31" fmla="*/ 83 h 86"/>
                <a:gd name="T32" fmla="*/ 66 w 92"/>
                <a:gd name="T33" fmla="*/ 83 h 86"/>
                <a:gd name="T34" fmla="*/ 71 w 92"/>
                <a:gd name="T35" fmla="*/ 86 h 86"/>
                <a:gd name="T36" fmla="*/ 79 w 92"/>
                <a:gd name="T37" fmla="*/ 86 h 86"/>
                <a:gd name="T38" fmla="*/ 85 w 92"/>
                <a:gd name="T39" fmla="*/ 85 h 86"/>
                <a:gd name="T40" fmla="*/ 90 w 92"/>
                <a:gd name="T41" fmla="*/ 79 h 86"/>
                <a:gd name="T42" fmla="*/ 90 w 92"/>
                <a:gd name="T43" fmla="*/ 79 h 86"/>
                <a:gd name="T44" fmla="*/ 92 w 92"/>
                <a:gd name="T45" fmla="*/ 73 h 86"/>
                <a:gd name="T46" fmla="*/ 92 w 92"/>
                <a:gd name="T47" fmla="*/ 67 h 86"/>
                <a:gd name="T48" fmla="*/ 90 w 92"/>
                <a:gd name="T49" fmla="*/ 60 h 86"/>
                <a:gd name="T50" fmla="*/ 87 w 92"/>
                <a:gd name="T51" fmla="*/ 56 h 86"/>
                <a:gd name="T52" fmla="*/ 87 w 92"/>
                <a:gd name="T53" fmla="*/ 5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2" h="86">
                  <a:moveTo>
                    <a:pt x="87" y="56"/>
                  </a:moveTo>
                  <a:lnTo>
                    <a:pt x="48" y="12"/>
                  </a:lnTo>
                  <a:lnTo>
                    <a:pt x="48" y="12"/>
                  </a:lnTo>
                  <a:lnTo>
                    <a:pt x="44" y="8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31" y="0"/>
                  </a:lnTo>
                  <a:lnTo>
                    <a:pt x="21" y="0"/>
                  </a:lnTo>
                  <a:lnTo>
                    <a:pt x="12" y="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9"/>
                  </a:lnTo>
                  <a:lnTo>
                    <a:pt x="0" y="29"/>
                  </a:lnTo>
                  <a:lnTo>
                    <a:pt x="4" y="38"/>
                  </a:lnTo>
                  <a:lnTo>
                    <a:pt x="10" y="46"/>
                  </a:lnTo>
                  <a:lnTo>
                    <a:pt x="66" y="83"/>
                  </a:lnTo>
                  <a:lnTo>
                    <a:pt x="66" y="83"/>
                  </a:lnTo>
                  <a:lnTo>
                    <a:pt x="71" y="86"/>
                  </a:lnTo>
                  <a:lnTo>
                    <a:pt x="79" y="86"/>
                  </a:lnTo>
                  <a:lnTo>
                    <a:pt x="85" y="85"/>
                  </a:lnTo>
                  <a:lnTo>
                    <a:pt x="90" y="79"/>
                  </a:lnTo>
                  <a:lnTo>
                    <a:pt x="90" y="79"/>
                  </a:lnTo>
                  <a:lnTo>
                    <a:pt x="92" y="73"/>
                  </a:lnTo>
                  <a:lnTo>
                    <a:pt x="92" y="67"/>
                  </a:lnTo>
                  <a:lnTo>
                    <a:pt x="90" y="60"/>
                  </a:lnTo>
                  <a:lnTo>
                    <a:pt x="87" y="56"/>
                  </a:lnTo>
                  <a:lnTo>
                    <a:pt x="87" y="56"/>
                  </a:lnTo>
                  <a:close/>
                </a:path>
              </a:pathLst>
            </a:custGeom>
            <a:solidFill>
              <a:srgbClr val="02A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9" name="Freeform 687"/>
            <p:cNvSpPr/>
            <p:nvPr/>
          </p:nvSpPr>
          <p:spPr bwMode="auto">
            <a:xfrm>
              <a:off x="9344488" y="3512625"/>
              <a:ext cx="41005" cy="41005"/>
            </a:xfrm>
            <a:custGeom>
              <a:avLst/>
              <a:gdLst>
                <a:gd name="T0" fmla="*/ 46 w 50"/>
                <a:gd name="T1" fmla="*/ 40 h 50"/>
                <a:gd name="T2" fmla="*/ 46 w 50"/>
                <a:gd name="T3" fmla="*/ 40 h 50"/>
                <a:gd name="T4" fmla="*/ 39 w 50"/>
                <a:gd name="T5" fmla="*/ 46 h 50"/>
                <a:gd name="T6" fmla="*/ 29 w 50"/>
                <a:gd name="T7" fmla="*/ 50 h 50"/>
                <a:gd name="T8" fmla="*/ 19 w 50"/>
                <a:gd name="T9" fmla="*/ 50 h 50"/>
                <a:gd name="T10" fmla="*/ 10 w 50"/>
                <a:gd name="T11" fmla="*/ 46 h 50"/>
                <a:gd name="T12" fmla="*/ 10 w 50"/>
                <a:gd name="T13" fmla="*/ 46 h 50"/>
                <a:gd name="T14" fmla="*/ 4 w 50"/>
                <a:gd name="T15" fmla="*/ 38 h 50"/>
                <a:gd name="T16" fmla="*/ 0 w 50"/>
                <a:gd name="T17" fmla="*/ 29 h 50"/>
                <a:gd name="T18" fmla="*/ 0 w 50"/>
                <a:gd name="T19" fmla="*/ 19 h 50"/>
                <a:gd name="T20" fmla="*/ 4 w 50"/>
                <a:gd name="T21" fmla="*/ 10 h 50"/>
                <a:gd name="T22" fmla="*/ 4 w 50"/>
                <a:gd name="T23" fmla="*/ 10 h 50"/>
                <a:gd name="T24" fmla="*/ 12 w 50"/>
                <a:gd name="T25" fmla="*/ 2 h 50"/>
                <a:gd name="T26" fmla="*/ 21 w 50"/>
                <a:gd name="T27" fmla="*/ 0 h 50"/>
                <a:gd name="T28" fmla="*/ 31 w 50"/>
                <a:gd name="T29" fmla="*/ 0 h 50"/>
                <a:gd name="T30" fmla="*/ 41 w 50"/>
                <a:gd name="T31" fmla="*/ 4 h 50"/>
                <a:gd name="T32" fmla="*/ 41 w 50"/>
                <a:gd name="T33" fmla="*/ 4 h 50"/>
                <a:gd name="T34" fmla="*/ 48 w 50"/>
                <a:gd name="T35" fmla="*/ 12 h 50"/>
                <a:gd name="T36" fmla="*/ 50 w 50"/>
                <a:gd name="T37" fmla="*/ 21 h 50"/>
                <a:gd name="T38" fmla="*/ 50 w 50"/>
                <a:gd name="T39" fmla="*/ 31 h 50"/>
                <a:gd name="T40" fmla="*/ 46 w 50"/>
                <a:gd name="T41" fmla="*/ 40 h 50"/>
                <a:gd name="T42" fmla="*/ 46 w 50"/>
                <a:gd name="T43" fmla="*/ 4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50">
                  <a:moveTo>
                    <a:pt x="46" y="40"/>
                  </a:moveTo>
                  <a:lnTo>
                    <a:pt x="46" y="40"/>
                  </a:lnTo>
                  <a:lnTo>
                    <a:pt x="39" y="46"/>
                  </a:lnTo>
                  <a:lnTo>
                    <a:pt x="29" y="50"/>
                  </a:lnTo>
                  <a:lnTo>
                    <a:pt x="19" y="50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4" y="38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12" y="2"/>
                  </a:lnTo>
                  <a:lnTo>
                    <a:pt x="21" y="0"/>
                  </a:lnTo>
                  <a:lnTo>
                    <a:pt x="31" y="0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48" y="12"/>
                  </a:lnTo>
                  <a:lnTo>
                    <a:pt x="50" y="21"/>
                  </a:lnTo>
                  <a:lnTo>
                    <a:pt x="50" y="31"/>
                  </a:lnTo>
                  <a:lnTo>
                    <a:pt x="46" y="40"/>
                  </a:lnTo>
                  <a:lnTo>
                    <a:pt x="46" y="40"/>
                  </a:lnTo>
                  <a:close/>
                </a:path>
              </a:pathLst>
            </a:custGeom>
            <a:solidFill>
              <a:srgbClr val="01C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0" name="Freeform 688"/>
            <p:cNvSpPr/>
            <p:nvPr/>
          </p:nvSpPr>
          <p:spPr bwMode="auto">
            <a:xfrm>
              <a:off x="9392053" y="3555270"/>
              <a:ext cx="27883" cy="27883"/>
            </a:xfrm>
            <a:custGeom>
              <a:avLst/>
              <a:gdLst>
                <a:gd name="T0" fmla="*/ 32 w 34"/>
                <a:gd name="T1" fmla="*/ 27 h 34"/>
                <a:gd name="T2" fmla="*/ 32 w 34"/>
                <a:gd name="T3" fmla="*/ 27 h 34"/>
                <a:gd name="T4" fmla="*/ 27 w 34"/>
                <a:gd name="T5" fmla="*/ 33 h 34"/>
                <a:gd name="T6" fmla="*/ 21 w 34"/>
                <a:gd name="T7" fmla="*/ 34 h 34"/>
                <a:gd name="T8" fmla="*/ 13 w 34"/>
                <a:gd name="T9" fmla="*/ 34 h 34"/>
                <a:gd name="T10" fmla="*/ 8 w 34"/>
                <a:gd name="T11" fmla="*/ 31 h 34"/>
                <a:gd name="T12" fmla="*/ 8 w 34"/>
                <a:gd name="T13" fmla="*/ 31 h 34"/>
                <a:gd name="T14" fmla="*/ 4 w 34"/>
                <a:gd name="T15" fmla="*/ 27 h 34"/>
                <a:gd name="T16" fmla="*/ 0 w 34"/>
                <a:gd name="T17" fmla="*/ 19 h 34"/>
                <a:gd name="T18" fmla="*/ 2 w 34"/>
                <a:gd name="T19" fmla="*/ 13 h 34"/>
                <a:gd name="T20" fmla="*/ 4 w 34"/>
                <a:gd name="T21" fmla="*/ 8 h 34"/>
                <a:gd name="T22" fmla="*/ 4 w 34"/>
                <a:gd name="T23" fmla="*/ 8 h 34"/>
                <a:gd name="T24" fmla="*/ 9 w 34"/>
                <a:gd name="T25" fmla="*/ 2 h 34"/>
                <a:gd name="T26" fmla="*/ 15 w 34"/>
                <a:gd name="T27" fmla="*/ 0 h 34"/>
                <a:gd name="T28" fmla="*/ 21 w 34"/>
                <a:gd name="T29" fmla="*/ 0 h 34"/>
                <a:gd name="T30" fmla="*/ 29 w 34"/>
                <a:gd name="T31" fmla="*/ 4 h 34"/>
                <a:gd name="T32" fmla="*/ 29 w 34"/>
                <a:gd name="T33" fmla="*/ 4 h 34"/>
                <a:gd name="T34" fmla="*/ 32 w 34"/>
                <a:gd name="T35" fmla="*/ 8 h 34"/>
                <a:gd name="T36" fmla="*/ 34 w 34"/>
                <a:gd name="T37" fmla="*/ 15 h 34"/>
                <a:gd name="T38" fmla="*/ 34 w 34"/>
                <a:gd name="T39" fmla="*/ 21 h 34"/>
                <a:gd name="T40" fmla="*/ 32 w 34"/>
                <a:gd name="T41" fmla="*/ 27 h 34"/>
                <a:gd name="T42" fmla="*/ 32 w 34"/>
                <a:gd name="T43" fmla="*/ 2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34">
                  <a:moveTo>
                    <a:pt x="32" y="27"/>
                  </a:moveTo>
                  <a:lnTo>
                    <a:pt x="32" y="27"/>
                  </a:lnTo>
                  <a:lnTo>
                    <a:pt x="27" y="33"/>
                  </a:lnTo>
                  <a:lnTo>
                    <a:pt x="21" y="34"/>
                  </a:lnTo>
                  <a:lnTo>
                    <a:pt x="13" y="34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4" y="27"/>
                  </a:lnTo>
                  <a:lnTo>
                    <a:pt x="0" y="19"/>
                  </a:lnTo>
                  <a:lnTo>
                    <a:pt x="2" y="13"/>
                  </a:lnTo>
                  <a:lnTo>
                    <a:pt x="4" y="8"/>
                  </a:lnTo>
                  <a:lnTo>
                    <a:pt x="4" y="8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32" y="8"/>
                  </a:lnTo>
                  <a:lnTo>
                    <a:pt x="34" y="15"/>
                  </a:lnTo>
                  <a:lnTo>
                    <a:pt x="34" y="21"/>
                  </a:lnTo>
                  <a:lnTo>
                    <a:pt x="32" y="27"/>
                  </a:lnTo>
                  <a:lnTo>
                    <a:pt x="32" y="27"/>
                  </a:lnTo>
                  <a:close/>
                </a:path>
              </a:pathLst>
            </a:custGeom>
            <a:solidFill>
              <a:srgbClr val="01C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1" name="Freeform 689"/>
            <p:cNvSpPr/>
            <p:nvPr/>
          </p:nvSpPr>
          <p:spPr bwMode="auto">
            <a:xfrm>
              <a:off x="9736491" y="3512625"/>
              <a:ext cx="75448" cy="70528"/>
            </a:xfrm>
            <a:custGeom>
              <a:avLst/>
              <a:gdLst>
                <a:gd name="T0" fmla="*/ 6 w 92"/>
                <a:gd name="T1" fmla="*/ 56 h 86"/>
                <a:gd name="T2" fmla="*/ 44 w 92"/>
                <a:gd name="T3" fmla="*/ 12 h 86"/>
                <a:gd name="T4" fmla="*/ 44 w 92"/>
                <a:gd name="T5" fmla="*/ 12 h 86"/>
                <a:gd name="T6" fmla="*/ 48 w 92"/>
                <a:gd name="T7" fmla="*/ 8 h 86"/>
                <a:gd name="T8" fmla="*/ 52 w 92"/>
                <a:gd name="T9" fmla="*/ 4 h 86"/>
                <a:gd name="T10" fmla="*/ 52 w 92"/>
                <a:gd name="T11" fmla="*/ 4 h 86"/>
                <a:gd name="T12" fmla="*/ 62 w 92"/>
                <a:gd name="T13" fmla="*/ 0 h 86"/>
                <a:gd name="T14" fmla="*/ 71 w 92"/>
                <a:gd name="T15" fmla="*/ 0 h 86"/>
                <a:gd name="T16" fmla="*/ 81 w 92"/>
                <a:gd name="T17" fmla="*/ 2 h 86"/>
                <a:gd name="T18" fmla="*/ 89 w 92"/>
                <a:gd name="T19" fmla="*/ 10 h 86"/>
                <a:gd name="T20" fmla="*/ 89 w 92"/>
                <a:gd name="T21" fmla="*/ 10 h 86"/>
                <a:gd name="T22" fmla="*/ 92 w 92"/>
                <a:gd name="T23" fmla="*/ 19 h 86"/>
                <a:gd name="T24" fmla="*/ 92 w 92"/>
                <a:gd name="T25" fmla="*/ 29 h 86"/>
                <a:gd name="T26" fmla="*/ 89 w 92"/>
                <a:gd name="T27" fmla="*/ 38 h 86"/>
                <a:gd name="T28" fmla="*/ 83 w 92"/>
                <a:gd name="T29" fmla="*/ 46 h 86"/>
                <a:gd name="T30" fmla="*/ 27 w 92"/>
                <a:gd name="T31" fmla="*/ 83 h 86"/>
                <a:gd name="T32" fmla="*/ 27 w 92"/>
                <a:gd name="T33" fmla="*/ 83 h 86"/>
                <a:gd name="T34" fmla="*/ 21 w 92"/>
                <a:gd name="T35" fmla="*/ 86 h 86"/>
                <a:gd name="T36" fmla="*/ 14 w 92"/>
                <a:gd name="T37" fmla="*/ 86 h 86"/>
                <a:gd name="T38" fmla="*/ 8 w 92"/>
                <a:gd name="T39" fmla="*/ 85 h 86"/>
                <a:gd name="T40" fmla="*/ 4 w 92"/>
                <a:gd name="T41" fmla="*/ 79 h 86"/>
                <a:gd name="T42" fmla="*/ 4 w 92"/>
                <a:gd name="T43" fmla="*/ 79 h 86"/>
                <a:gd name="T44" fmla="*/ 0 w 92"/>
                <a:gd name="T45" fmla="*/ 73 h 86"/>
                <a:gd name="T46" fmla="*/ 0 w 92"/>
                <a:gd name="T47" fmla="*/ 67 h 86"/>
                <a:gd name="T48" fmla="*/ 2 w 92"/>
                <a:gd name="T49" fmla="*/ 60 h 86"/>
                <a:gd name="T50" fmla="*/ 6 w 92"/>
                <a:gd name="T51" fmla="*/ 56 h 86"/>
                <a:gd name="T52" fmla="*/ 6 w 92"/>
                <a:gd name="T53" fmla="*/ 5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2" h="86">
                  <a:moveTo>
                    <a:pt x="6" y="56"/>
                  </a:moveTo>
                  <a:lnTo>
                    <a:pt x="44" y="12"/>
                  </a:lnTo>
                  <a:lnTo>
                    <a:pt x="44" y="12"/>
                  </a:lnTo>
                  <a:lnTo>
                    <a:pt x="48" y="8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62" y="0"/>
                  </a:lnTo>
                  <a:lnTo>
                    <a:pt x="71" y="0"/>
                  </a:lnTo>
                  <a:lnTo>
                    <a:pt x="81" y="2"/>
                  </a:lnTo>
                  <a:lnTo>
                    <a:pt x="89" y="10"/>
                  </a:lnTo>
                  <a:lnTo>
                    <a:pt x="89" y="10"/>
                  </a:lnTo>
                  <a:lnTo>
                    <a:pt x="92" y="19"/>
                  </a:lnTo>
                  <a:lnTo>
                    <a:pt x="92" y="29"/>
                  </a:lnTo>
                  <a:lnTo>
                    <a:pt x="89" y="38"/>
                  </a:lnTo>
                  <a:lnTo>
                    <a:pt x="83" y="46"/>
                  </a:lnTo>
                  <a:lnTo>
                    <a:pt x="27" y="83"/>
                  </a:lnTo>
                  <a:lnTo>
                    <a:pt x="27" y="83"/>
                  </a:lnTo>
                  <a:lnTo>
                    <a:pt x="21" y="86"/>
                  </a:lnTo>
                  <a:lnTo>
                    <a:pt x="14" y="86"/>
                  </a:lnTo>
                  <a:lnTo>
                    <a:pt x="8" y="85"/>
                  </a:lnTo>
                  <a:lnTo>
                    <a:pt x="4" y="79"/>
                  </a:lnTo>
                  <a:lnTo>
                    <a:pt x="4" y="79"/>
                  </a:lnTo>
                  <a:lnTo>
                    <a:pt x="0" y="73"/>
                  </a:lnTo>
                  <a:lnTo>
                    <a:pt x="0" y="67"/>
                  </a:lnTo>
                  <a:lnTo>
                    <a:pt x="2" y="60"/>
                  </a:lnTo>
                  <a:lnTo>
                    <a:pt x="6" y="56"/>
                  </a:lnTo>
                  <a:lnTo>
                    <a:pt x="6" y="56"/>
                  </a:lnTo>
                  <a:close/>
                </a:path>
              </a:pathLst>
            </a:custGeom>
            <a:solidFill>
              <a:srgbClr val="02A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2" name="Freeform 690"/>
            <p:cNvSpPr/>
            <p:nvPr/>
          </p:nvSpPr>
          <p:spPr bwMode="auto">
            <a:xfrm>
              <a:off x="9771755" y="3512625"/>
              <a:ext cx="40185" cy="41005"/>
            </a:xfrm>
            <a:custGeom>
              <a:avLst/>
              <a:gdLst>
                <a:gd name="T0" fmla="*/ 3 w 49"/>
                <a:gd name="T1" fmla="*/ 40 h 50"/>
                <a:gd name="T2" fmla="*/ 3 w 49"/>
                <a:gd name="T3" fmla="*/ 40 h 50"/>
                <a:gd name="T4" fmla="*/ 11 w 49"/>
                <a:gd name="T5" fmla="*/ 46 h 50"/>
                <a:gd name="T6" fmla="*/ 21 w 49"/>
                <a:gd name="T7" fmla="*/ 50 h 50"/>
                <a:gd name="T8" fmla="*/ 30 w 49"/>
                <a:gd name="T9" fmla="*/ 50 h 50"/>
                <a:gd name="T10" fmla="*/ 40 w 49"/>
                <a:gd name="T11" fmla="*/ 46 h 50"/>
                <a:gd name="T12" fmla="*/ 40 w 49"/>
                <a:gd name="T13" fmla="*/ 46 h 50"/>
                <a:gd name="T14" fmla="*/ 46 w 49"/>
                <a:gd name="T15" fmla="*/ 38 h 50"/>
                <a:gd name="T16" fmla="*/ 49 w 49"/>
                <a:gd name="T17" fmla="*/ 29 h 50"/>
                <a:gd name="T18" fmla="*/ 49 w 49"/>
                <a:gd name="T19" fmla="*/ 19 h 50"/>
                <a:gd name="T20" fmla="*/ 46 w 49"/>
                <a:gd name="T21" fmla="*/ 10 h 50"/>
                <a:gd name="T22" fmla="*/ 46 w 49"/>
                <a:gd name="T23" fmla="*/ 10 h 50"/>
                <a:gd name="T24" fmla="*/ 38 w 49"/>
                <a:gd name="T25" fmla="*/ 2 h 50"/>
                <a:gd name="T26" fmla="*/ 28 w 49"/>
                <a:gd name="T27" fmla="*/ 0 h 50"/>
                <a:gd name="T28" fmla="*/ 19 w 49"/>
                <a:gd name="T29" fmla="*/ 0 h 50"/>
                <a:gd name="T30" fmla="*/ 9 w 49"/>
                <a:gd name="T31" fmla="*/ 4 h 50"/>
                <a:gd name="T32" fmla="*/ 9 w 49"/>
                <a:gd name="T33" fmla="*/ 4 h 50"/>
                <a:gd name="T34" fmla="*/ 1 w 49"/>
                <a:gd name="T35" fmla="*/ 12 h 50"/>
                <a:gd name="T36" fmla="*/ 0 w 49"/>
                <a:gd name="T37" fmla="*/ 21 h 50"/>
                <a:gd name="T38" fmla="*/ 0 w 49"/>
                <a:gd name="T39" fmla="*/ 31 h 50"/>
                <a:gd name="T40" fmla="*/ 3 w 49"/>
                <a:gd name="T41" fmla="*/ 40 h 50"/>
                <a:gd name="T42" fmla="*/ 3 w 49"/>
                <a:gd name="T43" fmla="*/ 4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9" h="50">
                  <a:moveTo>
                    <a:pt x="3" y="40"/>
                  </a:moveTo>
                  <a:lnTo>
                    <a:pt x="3" y="40"/>
                  </a:lnTo>
                  <a:lnTo>
                    <a:pt x="11" y="46"/>
                  </a:lnTo>
                  <a:lnTo>
                    <a:pt x="21" y="50"/>
                  </a:lnTo>
                  <a:lnTo>
                    <a:pt x="30" y="50"/>
                  </a:lnTo>
                  <a:lnTo>
                    <a:pt x="40" y="46"/>
                  </a:lnTo>
                  <a:lnTo>
                    <a:pt x="40" y="46"/>
                  </a:lnTo>
                  <a:lnTo>
                    <a:pt x="46" y="38"/>
                  </a:lnTo>
                  <a:lnTo>
                    <a:pt x="49" y="29"/>
                  </a:lnTo>
                  <a:lnTo>
                    <a:pt x="49" y="19"/>
                  </a:lnTo>
                  <a:lnTo>
                    <a:pt x="46" y="10"/>
                  </a:lnTo>
                  <a:lnTo>
                    <a:pt x="46" y="10"/>
                  </a:lnTo>
                  <a:lnTo>
                    <a:pt x="38" y="2"/>
                  </a:lnTo>
                  <a:lnTo>
                    <a:pt x="28" y="0"/>
                  </a:lnTo>
                  <a:lnTo>
                    <a:pt x="19" y="0"/>
                  </a:lnTo>
                  <a:lnTo>
                    <a:pt x="9" y="4"/>
                  </a:lnTo>
                  <a:lnTo>
                    <a:pt x="9" y="4"/>
                  </a:lnTo>
                  <a:lnTo>
                    <a:pt x="1" y="12"/>
                  </a:lnTo>
                  <a:lnTo>
                    <a:pt x="0" y="21"/>
                  </a:lnTo>
                  <a:lnTo>
                    <a:pt x="0" y="31"/>
                  </a:lnTo>
                  <a:lnTo>
                    <a:pt x="3" y="40"/>
                  </a:lnTo>
                  <a:lnTo>
                    <a:pt x="3" y="40"/>
                  </a:lnTo>
                  <a:close/>
                </a:path>
              </a:pathLst>
            </a:custGeom>
            <a:solidFill>
              <a:srgbClr val="01C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3" name="Freeform 691"/>
            <p:cNvSpPr/>
            <p:nvPr/>
          </p:nvSpPr>
          <p:spPr bwMode="auto">
            <a:xfrm>
              <a:off x="9736491" y="3555270"/>
              <a:ext cx="28703" cy="27883"/>
            </a:xfrm>
            <a:custGeom>
              <a:avLst/>
              <a:gdLst>
                <a:gd name="T0" fmla="*/ 4 w 35"/>
                <a:gd name="T1" fmla="*/ 27 h 34"/>
                <a:gd name="T2" fmla="*/ 4 w 35"/>
                <a:gd name="T3" fmla="*/ 27 h 34"/>
                <a:gd name="T4" fmla="*/ 8 w 35"/>
                <a:gd name="T5" fmla="*/ 33 h 34"/>
                <a:gd name="T6" fmla="*/ 14 w 35"/>
                <a:gd name="T7" fmla="*/ 34 h 34"/>
                <a:gd name="T8" fmla="*/ 21 w 35"/>
                <a:gd name="T9" fmla="*/ 34 h 34"/>
                <a:gd name="T10" fmla="*/ 27 w 35"/>
                <a:gd name="T11" fmla="*/ 31 h 34"/>
                <a:gd name="T12" fmla="*/ 27 w 35"/>
                <a:gd name="T13" fmla="*/ 31 h 34"/>
                <a:gd name="T14" fmla="*/ 31 w 35"/>
                <a:gd name="T15" fmla="*/ 27 h 34"/>
                <a:gd name="T16" fmla="*/ 35 w 35"/>
                <a:gd name="T17" fmla="*/ 19 h 34"/>
                <a:gd name="T18" fmla="*/ 33 w 35"/>
                <a:gd name="T19" fmla="*/ 13 h 34"/>
                <a:gd name="T20" fmla="*/ 31 w 35"/>
                <a:gd name="T21" fmla="*/ 8 h 34"/>
                <a:gd name="T22" fmla="*/ 31 w 35"/>
                <a:gd name="T23" fmla="*/ 8 h 34"/>
                <a:gd name="T24" fmla="*/ 25 w 35"/>
                <a:gd name="T25" fmla="*/ 2 h 34"/>
                <a:gd name="T26" fmla="*/ 20 w 35"/>
                <a:gd name="T27" fmla="*/ 0 h 34"/>
                <a:gd name="T28" fmla="*/ 14 w 35"/>
                <a:gd name="T29" fmla="*/ 0 h 34"/>
                <a:gd name="T30" fmla="*/ 6 w 35"/>
                <a:gd name="T31" fmla="*/ 4 h 34"/>
                <a:gd name="T32" fmla="*/ 6 w 35"/>
                <a:gd name="T33" fmla="*/ 4 h 34"/>
                <a:gd name="T34" fmla="*/ 2 w 35"/>
                <a:gd name="T35" fmla="*/ 8 h 34"/>
                <a:gd name="T36" fmla="*/ 0 w 35"/>
                <a:gd name="T37" fmla="*/ 15 h 34"/>
                <a:gd name="T38" fmla="*/ 0 w 35"/>
                <a:gd name="T39" fmla="*/ 21 h 34"/>
                <a:gd name="T40" fmla="*/ 4 w 35"/>
                <a:gd name="T41" fmla="*/ 27 h 34"/>
                <a:gd name="T42" fmla="*/ 4 w 35"/>
                <a:gd name="T43" fmla="*/ 2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34">
                  <a:moveTo>
                    <a:pt x="4" y="27"/>
                  </a:moveTo>
                  <a:lnTo>
                    <a:pt x="4" y="27"/>
                  </a:lnTo>
                  <a:lnTo>
                    <a:pt x="8" y="33"/>
                  </a:lnTo>
                  <a:lnTo>
                    <a:pt x="14" y="34"/>
                  </a:lnTo>
                  <a:lnTo>
                    <a:pt x="21" y="34"/>
                  </a:lnTo>
                  <a:lnTo>
                    <a:pt x="27" y="31"/>
                  </a:lnTo>
                  <a:lnTo>
                    <a:pt x="27" y="31"/>
                  </a:lnTo>
                  <a:lnTo>
                    <a:pt x="31" y="27"/>
                  </a:lnTo>
                  <a:lnTo>
                    <a:pt x="35" y="19"/>
                  </a:lnTo>
                  <a:lnTo>
                    <a:pt x="33" y="13"/>
                  </a:lnTo>
                  <a:lnTo>
                    <a:pt x="31" y="8"/>
                  </a:lnTo>
                  <a:lnTo>
                    <a:pt x="31" y="8"/>
                  </a:lnTo>
                  <a:lnTo>
                    <a:pt x="25" y="2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4" y="27"/>
                  </a:lnTo>
                  <a:lnTo>
                    <a:pt x="4" y="27"/>
                  </a:lnTo>
                  <a:close/>
                </a:path>
              </a:pathLst>
            </a:custGeom>
            <a:solidFill>
              <a:srgbClr val="01C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13" name="组合 312"/>
          <p:cNvGrpSpPr/>
          <p:nvPr/>
        </p:nvGrpSpPr>
        <p:grpSpPr>
          <a:xfrm>
            <a:off x="10971860" y="2433937"/>
            <a:ext cx="524852" cy="443669"/>
            <a:chOff x="8778366" y="3315524"/>
            <a:chExt cx="451510" cy="381671"/>
          </a:xfrm>
        </p:grpSpPr>
        <p:sp>
          <p:nvSpPr>
            <p:cNvPr id="541" name="Freeform 474"/>
            <p:cNvSpPr/>
            <p:nvPr/>
          </p:nvSpPr>
          <p:spPr bwMode="auto">
            <a:xfrm>
              <a:off x="9042400" y="3523159"/>
              <a:ext cx="85339" cy="116248"/>
            </a:xfrm>
            <a:custGeom>
              <a:avLst/>
              <a:gdLst>
                <a:gd name="T0" fmla="*/ 0 w 127"/>
                <a:gd name="T1" fmla="*/ 155 h 173"/>
                <a:gd name="T2" fmla="*/ 106 w 127"/>
                <a:gd name="T3" fmla="*/ 0 h 173"/>
                <a:gd name="T4" fmla="*/ 127 w 127"/>
                <a:gd name="T5" fmla="*/ 15 h 173"/>
                <a:gd name="T6" fmla="*/ 20 w 127"/>
                <a:gd name="T7" fmla="*/ 173 h 173"/>
                <a:gd name="T8" fmla="*/ 0 w 127"/>
                <a:gd name="T9" fmla="*/ 155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73">
                  <a:moveTo>
                    <a:pt x="0" y="155"/>
                  </a:moveTo>
                  <a:lnTo>
                    <a:pt x="106" y="0"/>
                  </a:lnTo>
                  <a:lnTo>
                    <a:pt x="127" y="15"/>
                  </a:lnTo>
                  <a:lnTo>
                    <a:pt x="20" y="173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5D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2" name="Freeform 475"/>
            <p:cNvSpPr/>
            <p:nvPr/>
          </p:nvSpPr>
          <p:spPr bwMode="auto">
            <a:xfrm>
              <a:off x="9082718" y="3494936"/>
              <a:ext cx="74587" cy="60476"/>
            </a:xfrm>
            <a:custGeom>
              <a:avLst/>
              <a:gdLst>
                <a:gd name="T0" fmla="*/ 2 w 111"/>
                <a:gd name="T1" fmla="*/ 5 h 90"/>
                <a:gd name="T2" fmla="*/ 2 w 111"/>
                <a:gd name="T3" fmla="*/ 5 h 90"/>
                <a:gd name="T4" fmla="*/ 8 w 111"/>
                <a:gd name="T5" fmla="*/ 1 h 90"/>
                <a:gd name="T6" fmla="*/ 13 w 111"/>
                <a:gd name="T7" fmla="*/ 0 h 90"/>
                <a:gd name="T8" fmla="*/ 21 w 111"/>
                <a:gd name="T9" fmla="*/ 0 h 90"/>
                <a:gd name="T10" fmla="*/ 29 w 111"/>
                <a:gd name="T11" fmla="*/ 3 h 90"/>
                <a:gd name="T12" fmla="*/ 102 w 111"/>
                <a:gd name="T13" fmla="*/ 59 h 90"/>
                <a:gd name="T14" fmla="*/ 102 w 111"/>
                <a:gd name="T15" fmla="*/ 59 h 90"/>
                <a:gd name="T16" fmla="*/ 108 w 111"/>
                <a:gd name="T17" fmla="*/ 65 h 90"/>
                <a:gd name="T18" fmla="*/ 111 w 111"/>
                <a:gd name="T19" fmla="*/ 71 h 90"/>
                <a:gd name="T20" fmla="*/ 111 w 111"/>
                <a:gd name="T21" fmla="*/ 78 h 90"/>
                <a:gd name="T22" fmla="*/ 109 w 111"/>
                <a:gd name="T23" fmla="*/ 84 h 90"/>
                <a:gd name="T24" fmla="*/ 109 w 111"/>
                <a:gd name="T25" fmla="*/ 84 h 90"/>
                <a:gd name="T26" fmla="*/ 104 w 111"/>
                <a:gd name="T27" fmla="*/ 88 h 90"/>
                <a:gd name="T28" fmla="*/ 98 w 111"/>
                <a:gd name="T29" fmla="*/ 90 h 90"/>
                <a:gd name="T30" fmla="*/ 90 w 111"/>
                <a:gd name="T31" fmla="*/ 88 h 90"/>
                <a:gd name="T32" fmla="*/ 83 w 111"/>
                <a:gd name="T33" fmla="*/ 84 h 90"/>
                <a:gd name="T34" fmla="*/ 10 w 111"/>
                <a:gd name="T35" fmla="*/ 32 h 90"/>
                <a:gd name="T36" fmla="*/ 10 w 111"/>
                <a:gd name="T37" fmla="*/ 32 h 90"/>
                <a:gd name="T38" fmla="*/ 4 w 111"/>
                <a:gd name="T39" fmla="*/ 26 h 90"/>
                <a:gd name="T40" fmla="*/ 0 w 111"/>
                <a:gd name="T41" fmla="*/ 19 h 90"/>
                <a:gd name="T42" fmla="*/ 0 w 111"/>
                <a:gd name="T43" fmla="*/ 13 h 90"/>
                <a:gd name="T44" fmla="*/ 2 w 111"/>
                <a:gd name="T45" fmla="*/ 5 h 90"/>
                <a:gd name="T46" fmla="*/ 2 w 111"/>
                <a:gd name="T47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1" h="90">
                  <a:moveTo>
                    <a:pt x="2" y="5"/>
                  </a:moveTo>
                  <a:lnTo>
                    <a:pt x="2" y="5"/>
                  </a:lnTo>
                  <a:lnTo>
                    <a:pt x="8" y="1"/>
                  </a:lnTo>
                  <a:lnTo>
                    <a:pt x="13" y="0"/>
                  </a:lnTo>
                  <a:lnTo>
                    <a:pt x="21" y="0"/>
                  </a:lnTo>
                  <a:lnTo>
                    <a:pt x="29" y="3"/>
                  </a:lnTo>
                  <a:lnTo>
                    <a:pt x="102" y="59"/>
                  </a:lnTo>
                  <a:lnTo>
                    <a:pt x="102" y="59"/>
                  </a:lnTo>
                  <a:lnTo>
                    <a:pt x="108" y="65"/>
                  </a:lnTo>
                  <a:lnTo>
                    <a:pt x="111" y="71"/>
                  </a:lnTo>
                  <a:lnTo>
                    <a:pt x="111" y="78"/>
                  </a:lnTo>
                  <a:lnTo>
                    <a:pt x="109" y="84"/>
                  </a:lnTo>
                  <a:lnTo>
                    <a:pt x="109" y="84"/>
                  </a:lnTo>
                  <a:lnTo>
                    <a:pt x="104" y="88"/>
                  </a:lnTo>
                  <a:lnTo>
                    <a:pt x="98" y="90"/>
                  </a:lnTo>
                  <a:lnTo>
                    <a:pt x="90" y="88"/>
                  </a:lnTo>
                  <a:lnTo>
                    <a:pt x="83" y="84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4" y="26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2" y="5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DC5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3" name="Rectangle 476"/>
            <p:cNvSpPr>
              <a:spLocks noChangeArrowheads="1"/>
            </p:cNvSpPr>
            <p:nvPr/>
          </p:nvSpPr>
          <p:spPr bwMode="auto">
            <a:xfrm>
              <a:off x="8780145" y="3657500"/>
              <a:ext cx="65852" cy="38973"/>
            </a:xfrm>
            <a:prstGeom prst="rect">
              <a:avLst/>
            </a:prstGeom>
            <a:solidFill>
              <a:srgbClr val="D6B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4" name="Rectangle 477"/>
            <p:cNvSpPr>
              <a:spLocks noChangeArrowheads="1"/>
            </p:cNvSpPr>
            <p:nvPr/>
          </p:nvSpPr>
          <p:spPr bwMode="auto">
            <a:xfrm>
              <a:off x="8979236" y="3656878"/>
              <a:ext cx="69883" cy="38973"/>
            </a:xfrm>
            <a:prstGeom prst="rect">
              <a:avLst/>
            </a:prstGeom>
            <a:solidFill>
              <a:srgbClr val="D6B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5" name="Rectangle 478"/>
            <p:cNvSpPr>
              <a:spLocks noChangeArrowheads="1"/>
            </p:cNvSpPr>
            <p:nvPr/>
          </p:nvSpPr>
          <p:spPr bwMode="auto">
            <a:xfrm>
              <a:off x="8778366" y="3611159"/>
              <a:ext cx="270754" cy="45719"/>
            </a:xfrm>
            <a:prstGeom prst="rect">
              <a:avLst/>
            </a:prstGeom>
            <a:solidFill>
              <a:srgbClr val="E9D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6" name="Freeform 479"/>
            <p:cNvSpPr/>
            <p:nvPr/>
          </p:nvSpPr>
          <p:spPr bwMode="auto">
            <a:xfrm>
              <a:off x="9148569" y="3335683"/>
              <a:ext cx="64508" cy="96762"/>
            </a:xfrm>
            <a:custGeom>
              <a:avLst/>
              <a:gdLst>
                <a:gd name="T0" fmla="*/ 42 w 96"/>
                <a:gd name="T1" fmla="*/ 144 h 144"/>
                <a:gd name="T2" fmla="*/ 42 w 96"/>
                <a:gd name="T3" fmla="*/ 110 h 144"/>
                <a:gd name="T4" fmla="*/ 42 w 96"/>
                <a:gd name="T5" fmla="*/ 110 h 144"/>
                <a:gd name="T6" fmla="*/ 38 w 96"/>
                <a:gd name="T7" fmla="*/ 106 h 144"/>
                <a:gd name="T8" fmla="*/ 27 w 96"/>
                <a:gd name="T9" fmla="*/ 98 h 144"/>
                <a:gd name="T10" fmla="*/ 21 w 96"/>
                <a:gd name="T11" fmla="*/ 93 h 144"/>
                <a:gd name="T12" fmla="*/ 17 w 96"/>
                <a:gd name="T13" fmla="*/ 85 h 144"/>
                <a:gd name="T14" fmla="*/ 13 w 96"/>
                <a:gd name="T15" fmla="*/ 77 h 144"/>
                <a:gd name="T16" fmla="*/ 11 w 96"/>
                <a:gd name="T17" fmla="*/ 68 h 144"/>
                <a:gd name="T18" fmla="*/ 0 w 96"/>
                <a:gd name="T19" fmla="*/ 68 h 144"/>
                <a:gd name="T20" fmla="*/ 11 w 96"/>
                <a:gd name="T21" fmla="*/ 50 h 144"/>
                <a:gd name="T22" fmla="*/ 11 w 96"/>
                <a:gd name="T23" fmla="*/ 50 h 144"/>
                <a:gd name="T24" fmla="*/ 10 w 96"/>
                <a:gd name="T25" fmla="*/ 35 h 144"/>
                <a:gd name="T26" fmla="*/ 10 w 96"/>
                <a:gd name="T27" fmla="*/ 22 h 144"/>
                <a:gd name="T28" fmla="*/ 11 w 96"/>
                <a:gd name="T29" fmla="*/ 16 h 144"/>
                <a:gd name="T30" fmla="*/ 15 w 96"/>
                <a:gd name="T31" fmla="*/ 12 h 144"/>
                <a:gd name="T32" fmla="*/ 71 w 96"/>
                <a:gd name="T33" fmla="*/ 0 h 144"/>
                <a:gd name="T34" fmla="*/ 86 w 96"/>
                <a:gd name="T35" fmla="*/ 10 h 144"/>
                <a:gd name="T36" fmla="*/ 96 w 96"/>
                <a:gd name="T37" fmla="*/ 46 h 144"/>
                <a:gd name="T38" fmla="*/ 96 w 96"/>
                <a:gd name="T39" fmla="*/ 87 h 144"/>
                <a:gd name="T40" fmla="*/ 86 w 96"/>
                <a:gd name="T41" fmla="*/ 104 h 144"/>
                <a:gd name="T42" fmla="*/ 86 w 96"/>
                <a:gd name="T43" fmla="*/ 144 h 144"/>
                <a:gd name="T44" fmla="*/ 42 w 96"/>
                <a:gd name="T4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144">
                  <a:moveTo>
                    <a:pt x="42" y="144"/>
                  </a:moveTo>
                  <a:lnTo>
                    <a:pt x="42" y="110"/>
                  </a:lnTo>
                  <a:lnTo>
                    <a:pt x="42" y="110"/>
                  </a:lnTo>
                  <a:lnTo>
                    <a:pt x="38" y="106"/>
                  </a:lnTo>
                  <a:lnTo>
                    <a:pt x="27" y="98"/>
                  </a:lnTo>
                  <a:lnTo>
                    <a:pt x="21" y="93"/>
                  </a:lnTo>
                  <a:lnTo>
                    <a:pt x="17" y="85"/>
                  </a:lnTo>
                  <a:lnTo>
                    <a:pt x="13" y="77"/>
                  </a:lnTo>
                  <a:lnTo>
                    <a:pt x="11" y="68"/>
                  </a:lnTo>
                  <a:lnTo>
                    <a:pt x="0" y="68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0" y="35"/>
                  </a:lnTo>
                  <a:lnTo>
                    <a:pt x="10" y="22"/>
                  </a:lnTo>
                  <a:lnTo>
                    <a:pt x="11" y="16"/>
                  </a:lnTo>
                  <a:lnTo>
                    <a:pt x="15" y="12"/>
                  </a:lnTo>
                  <a:lnTo>
                    <a:pt x="71" y="0"/>
                  </a:lnTo>
                  <a:lnTo>
                    <a:pt x="86" y="10"/>
                  </a:lnTo>
                  <a:lnTo>
                    <a:pt x="96" y="46"/>
                  </a:lnTo>
                  <a:lnTo>
                    <a:pt x="96" y="87"/>
                  </a:lnTo>
                  <a:lnTo>
                    <a:pt x="86" y="104"/>
                  </a:lnTo>
                  <a:lnTo>
                    <a:pt x="86" y="144"/>
                  </a:lnTo>
                  <a:lnTo>
                    <a:pt x="42" y="144"/>
                  </a:lnTo>
                  <a:close/>
                </a:path>
              </a:pathLst>
            </a:custGeom>
            <a:solidFill>
              <a:srgbClr val="FFD7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7" name="Freeform 480"/>
            <p:cNvSpPr/>
            <p:nvPr/>
          </p:nvSpPr>
          <p:spPr bwMode="auto">
            <a:xfrm>
              <a:off x="9180823" y="3335683"/>
              <a:ext cx="49053" cy="64508"/>
            </a:xfrm>
            <a:custGeom>
              <a:avLst/>
              <a:gdLst>
                <a:gd name="T0" fmla="*/ 42 w 73"/>
                <a:gd name="T1" fmla="*/ 96 h 96"/>
                <a:gd name="T2" fmla="*/ 42 w 73"/>
                <a:gd name="T3" fmla="*/ 96 h 96"/>
                <a:gd name="T4" fmla="*/ 48 w 73"/>
                <a:gd name="T5" fmla="*/ 93 h 96"/>
                <a:gd name="T6" fmla="*/ 58 w 73"/>
                <a:gd name="T7" fmla="*/ 85 h 96"/>
                <a:gd name="T8" fmla="*/ 63 w 73"/>
                <a:gd name="T9" fmla="*/ 79 h 96"/>
                <a:gd name="T10" fmla="*/ 69 w 73"/>
                <a:gd name="T11" fmla="*/ 70 h 96"/>
                <a:gd name="T12" fmla="*/ 71 w 73"/>
                <a:gd name="T13" fmla="*/ 60 h 96"/>
                <a:gd name="T14" fmla="*/ 73 w 73"/>
                <a:gd name="T15" fmla="*/ 46 h 96"/>
                <a:gd name="T16" fmla="*/ 73 w 73"/>
                <a:gd name="T17" fmla="*/ 46 h 96"/>
                <a:gd name="T18" fmla="*/ 71 w 73"/>
                <a:gd name="T19" fmla="*/ 33 h 96"/>
                <a:gd name="T20" fmla="*/ 69 w 73"/>
                <a:gd name="T21" fmla="*/ 23 h 96"/>
                <a:gd name="T22" fmla="*/ 65 w 73"/>
                <a:gd name="T23" fmla="*/ 16 h 96"/>
                <a:gd name="T24" fmla="*/ 61 w 73"/>
                <a:gd name="T25" fmla="*/ 10 h 96"/>
                <a:gd name="T26" fmla="*/ 58 w 73"/>
                <a:gd name="T27" fmla="*/ 6 h 96"/>
                <a:gd name="T28" fmla="*/ 52 w 73"/>
                <a:gd name="T29" fmla="*/ 4 h 96"/>
                <a:gd name="T30" fmla="*/ 42 w 73"/>
                <a:gd name="T31" fmla="*/ 0 h 96"/>
                <a:gd name="T32" fmla="*/ 0 w 73"/>
                <a:gd name="T33" fmla="*/ 12 h 96"/>
                <a:gd name="T34" fmla="*/ 0 w 73"/>
                <a:gd name="T35" fmla="*/ 12 h 96"/>
                <a:gd name="T36" fmla="*/ 0 w 73"/>
                <a:gd name="T37" fmla="*/ 18 h 96"/>
                <a:gd name="T38" fmla="*/ 2 w 73"/>
                <a:gd name="T39" fmla="*/ 29 h 96"/>
                <a:gd name="T40" fmla="*/ 6 w 73"/>
                <a:gd name="T41" fmla="*/ 43 h 96"/>
                <a:gd name="T42" fmla="*/ 10 w 73"/>
                <a:gd name="T43" fmla="*/ 48 h 96"/>
                <a:gd name="T44" fmla="*/ 15 w 73"/>
                <a:gd name="T45" fmla="*/ 52 h 96"/>
                <a:gd name="T46" fmla="*/ 15 w 73"/>
                <a:gd name="T47" fmla="*/ 52 h 96"/>
                <a:gd name="T48" fmla="*/ 15 w 73"/>
                <a:gd name="T49" fmla="*/ 48 h 96"/>
                <a:gd name="T50" fmla="*/ 17 w 73"/>
                <a:gd name="T51" fmla="*/ 41 h 96"/>
                <a:gd name="T52" fmla="*/ 19 w 73"/>
                <a:gd name="T53" fmla="*/ 37 h 96"/>
                <a:gd name="T54" fmla="*/ 23 w 73"/>
                <a:gd name="T55" fmla="*/ 33 h 96"/>
                <a:gd name="T56" fmla="*/ 27 w 73"/>
                <a:gd name="T57" fmla="*/ 33 h 96"/>
                <a:gd name="T58" fmla="*/ 31 w 73"/>
                <a:gd name="T59" fmla="*/ 33 h 96"/>
                <a:gd name="T60" fmla="*/ 31 w 73"/>
                <a:gd name="T61" fmla="*/ 33 h 96"/>
                <a:gd name="T62" fmla="*/ 34 w 73"/>
                <a:gd name="T63" fmla="*/ 37 h 96"/>
                <a:gd name="T64" fmla="*/ 36 w 73"/>
                <a:gd name="T65" fmla="*/ 41 h 96"/>
                <a:gd name="T66" fmla="*/ 34 w 73"/>
                <a:gd name="T67" fmla="*/ 45 h 96"/>
                <a:gd name="T68" fmla="*/ 33 w 73"/>
                <a:gd name="T69" fmla="*/ 50 h 96"/>
                <a:gd name="T70" fmla="*/ 25 w 73"/>
                <a:gd name="T71" fmla="*/ 60 h 96"/>
                <a:gd name="T72" fmla="*/ 21 w 73"/>
                <a:gd name="T73" fmla="*/ 64 h 96"/>
                <a:gd name="T74" fmla="*/ 21 w 73"/>
                <a:gd name="T75" fmla="*/ 64 h 96"/>
                <a:gd name="T76" fmla="*/ 25 w 73"/>
                <a:gd name="T77" fmla="*/ 64 h 96"/>
                <a:gd name="T78" fmla="*/ 33 w 73"/>
                <a:gd name="T79" fmla="*/ 70 h 96"/>
                <a:gd name="T80" fmla="*/ 36 w 73"/>
                <a:gd name="T81" fmla="*/ 73 h 96"/>
                <a:gd name="T82" fmla="*/ 40 w 73"/>
                <a:gd name="T83" fmla="*/ 79 h 96"/>
                <a:gd name="T84" fmla="*/ 42 w 73"/>
                <a:gd name="T85" fmla="*/ 87 h 96"/>
                <a:gd name="T86" fmla="*/ 42 w 73"/>
                <a:gd name="T87" fmla="*/ 96 h 96"/>
                <a:gd name="T88" fmla="*/ 42 w 73"/>
                <a:gd name="T8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3" h="96">
                  <a:moveTo>
                    <a:pt x="42" y="96"/>
                  </a:moveTo>
                  <a:lnTo>
                    <a:pt x="42" y="96"/>
                  </a:lnTo>
                  <a:lnTo>
                    <a:pt x="48" y="93"/>
                  </a:lnTo>
                  <a:lnTo>
                    <a:pt x="58" y="85"/>
                  </a:lnTo>
                  <a:lnTo>
                    <a:pt x="63" y="79"/>
                  </a:lnTo>
                  <a:lnTo>
                    <a:pt x="69" y="70"/>
                  </a:lnTo>
                  <a:lnTo>
                    <a:pt x="71" y="60"/>
                  </a:lnTo>
                  <a:lnTo>
                    <a:pt x="73" y="46"/>
                  </a:lnTo>
                  <a:lnTo>
                    <a:pt x="73" y="46"/>
                  </a:lnTo>
                  <a:lnTo>
                    <a:pt x="71" y="33"/>
                  </a:lnTo>
                  <a:lnTo>
                    <a:pt x="69" y="23"/>
                  </a:lnTo>
                  <a:lnTo>
                    <a:pt x="65" y="16"/>
                  </a:lnTo>
                  <a:lnTo>
                    <a:pt x="61" y="10"/>
                  </a:lnTo>
                  <a:lnTo>
                    <a:pt x="58" y="6"/>
                  </a:lnTo>
                  <a:lnTo>
                    <a:pt x="52" y="4"/>
                  </a:lnTo>
                  <a:lnTo>
                    <a:pt x="42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2" y="29"/>
                  </a:lnTo>
                  <a:lnTo>
                    <a:pt x="6" y="43"/>
                  </a:lnTo>
                  <a:lnTo>
                    <a:pt x="10" y="48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48"/>
                  </a:lnTo>
                  <a:lnTo>
                    <a:pt x="17" y="41"/>
                  </a:lnTo>
                  <a:lnTo>
                    <a:pt x="19" y="37"/>
                  </a:lnTo>
                  <a:lnTo>
                    <a:pt x="23" y="33"/>
                  </a:lnTo>
                  <a:lnTo>
                    <a:pt x="27" y="33"/>
                  </a:lnTo>
                  <a:lnTo>
                    <a:pt x="31" y="33"/>
                  </a:lnTo>
                  <a:lnTo>
                    <a:pt x="31" y="33"/>
                  </a:lnTo>
                  <a:lnTo>
                    <a:pt x="34" y="37"/>
                  </a:lnTo>
                  <a:lnTo>
                    <a:pt x="36" y="41"/>
                  </a:lnTo>
                  <a:lnTo>
                    <a:pt x="34" y="45"/>
                  </a:lnTo>
                  <a:lnTo>
                    <a:pt x="33" y="50"/>
                  </a:lnTo>
                  <a:lnTo>
                    <a:pt x="25" y="60"/>
                  </a:lnTo>
                  <a:lnTo>
                    <a:pt x="21" y="64"/>
                  </a:lnTo>
                  <a:lnTo>
                    <a:pt x="21" y="64"/>
                  </a:lnTo>
                  <a:lnTo>
                    <a:pt x="25" y="64"/>
                  </a:lnTo>
                  <a:lnTo>
                    <a:pt x="33" y="70"/>
                  </a:lnTo>
                  <a:lnTo>
                    <a:pt x="36" y="73"/>
                  </a:lnTo>
                  <a:lnTo>
                    <a:pt x="40" y="79"/>
                  </a:lnTo>
                  <a:lnTo>
                    <a:pt x="42" y="87"/>
                  </a:lnTo>
                  <a:lnTo>
                    <a:pt x="42" y="96"/>
                  </a:lnTo>
                  <a:lnTo>
                    <a:pt x="42" y="96"/>
                  </a:lnTo>
                  <a:close/>
                </a:path>
              </a:pathLst>
            </a:custGeom>
            <a:solidFill>
              <a:srgbClr val="883A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8" name="Freeform 481"/>
            <p:cNvSpPr/>
            <p:nvPr/>
          </p:nvSpPr>
          <p:spPr bwMode="auto">
            <a:xfrm>
              <a:off x="9125051" y="3315524"/>
              <a:ext cx="104825" cy="36957"/>
            </a:xfrm>
            <a:custGeom>
              <a:avLst/>
              <a:gdLst>
                <a:gd name="T0" fmla="*/ 152 w 156"/>
                <a:gd name="T1" fmla="*/ 48 h 55"/>
                <a:gd name="T2" fmla="*/ 152 w 156"/>
                <a:gd name="T3" fmla="*/ 48 h 55"/>
                <a:gd name="T4" fmla="*/ 150 w 156"/>
                <a:gd name="T5" fmla="*/ 38 h 55"/>
                <a:gd name="T6" fmla="*/ 148 w 156"/>
                <a:gd name="T7" fmla="*/ 28 h 55"/>
                <a:gd name="T8" fmla="*/ 142 w 156"/>
                <a:gd name="T9" fmla="*/ 21 h 55"/>
                <a:gd name="T10" fmla="*/ 137 w 156"/>
                <a:gd name="T11" fmla="*/ 13 h 55"/>
                <a:gd name="T12" fmla="*/ 129 w 156"/>
                <a:gd name="T13" fmla="*/ 7 h 55"/>
                <a:gd name="T14" fmla="*/ 121 w 156"/>
                <a:gd name="T15" fmla="*/ 4 h 55"/>
                <a:gd name="T16" fmla="*/ 112 w 156"/>
                <a:gd name="T17" fmla="*/ 2 h 55"/>
                <a:gd name="T18" fmla="*/ 102 w 156"/>
                <a:gd name="T19" fmla="*/ 0 h 55"/>
                <a:gd name="T20" fmla="*/ 102 w 156"/>
                <a:gd name="T21" fmla="*/ 0 h 55"/>
                <a:gd name="T22" fmla="*/ 93 w 156"/>
                <a:gd name="T23" fmla="*/ 2 h 55"/>
                <a:gd name="T24" fmla="*/ 81 w 156"/>
                <a:gd name="T25" fmla="*/ 4 h 55"/>
                <a:gd name="T26" fmla="*/ 71 w 156"/>
                <a:gd name="T27" fmla="*/ 7 h 55"/>
                <a:gd name="T28" fmla="*/ 62 w 156"/>
                <a:gd name="T29" fmla="*/ 13 h 55"/>
                <a:gd name="T30" fmla="*/ 54 w 156"/>
                <a:gd name="T31" fmla="*/ 21 h 55"/>
                <a:gd name="T32" fmla="*/ 48 w 156"/>
                <a:gd name="T33" fmla="*/ 28 h 55"/>
                <a:gd name="T34" fmla="*/ 43 w 156"/>
                <a:gd name="T35" fmla="*/ 38 h 55"/>
                <a:gd name="T36" fmla="*/ 41 w 156"/>
                <a:gd name="T37" fmla="*/ 48 h 55"/>
                <a:gd name="T38" fmla="*/ 0 w 156"/>
                <a:gd name="T39" fmla="*/ 48 h 55"/>
                <a:gd name="T40" fmla="*/ 0 w 156"/>
                <a:gd name="T41" fmla="*/ 55 h 55"/>
                <a:gd name="T42" fmla="*/ 156 w 156"/>
                <a:gd name="T43" fmla="*/ 55 h 55"/>
                <a:gd name="T44" fmla="*/ 156 w 156"/>
                <a:gd name="T45" fmla="*/ 48 h 55"/>
                <a:gd name="T46" fmla="*/ 152 w 156"/>
                <a:gd name="T47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6" h="55">
                  <a:moveTo>
                    <a:pt x="152" y="48"/>
                  </a:moveTo>
                  <a:lnTo>
                    <a:pt x="152" y="48"/>
                  </a:lnTo>
                  <a:lnTo>
                    <a:pt x="150" y="38"/>
                  </a:lnTo>
                  <a:lnTo>
                    <a:pt x="148" y="28"/>
                  </a:lnTo>
                  <a:lnTo>
                    <a:pt x="142" y="21"/>
                  </a:lnTo>
                  <a:lnTo>
                    <a:pt x="137" y="13"/>
                  </a:lnTo>
                  <a:lnTo>
                    <a:pt x="129" y="7"/>
                  </a:lnTo>
                  <a:lnTo>
                    <a:pt x="121" y="4"/>
                  </a:lnTo>
                  <a:lnTo>
                    <a:pt x="112" y="2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93" y="2"/>
                  </a:lnTo>
                  <a:lnTo>
                    <a:pt x="81" y="4"/>
                  </a:lnTo>
                  <a:lnTo>
                    <a:pt x="71" y="7"/>
                  </a:lnTo>
                  <a:lnTo>
                    <a:pt x="62" y="13"/>
                  </a:lnTo>
                  <a:lnTo>
                    <a:pt x="54" y="21"/>
                  </a:lnTo>
                  <a:lnTo>
                    <a:pt x="48" y="28"/>
                  </a:lnTo>
                  <a:lnTo>
                    <a:pt x="43" y="38"/>
                  </a:lnTo>
                  <a:lnTo>
                    <a:pt x="41" y="48"/>
                  </a:lnTo>
                  <a:lnTo>
                    <a:pt x="0" y="48"/>
                  </a:lnTo>
                  <a:lnTo>
                    <a:pt x="0" y="55"/>
                  </a:lnTo>
                  <a:lnTo>
                    <a:pt x="156" y="55"/>
                  </a:lnTo>
                  <a:lnTo>
                    <a:pt x="156" y="48"/>
                  </a:lnTo>
                  <a:lnTo>
                    <a:pt x="152" y="48"/>
                  </a:lnTo>
                  <a:close/>
                </a:path>
              </a:pathLst>
            </a:custGeom>
            <a:solidFill>
              <a:srgbClr val="E8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9" name="Freeform 482"/>
            <p:cNvSpPr/>
            <p:nvPr/>
          </p:nvSpPr>
          <p:spPr bwMode="auto">
            <a:xfrm>
              <a:off x="9165368" y="3416990"/>
              <a:ext cx="61820" cy="108857"/>
            </a:xfrm>
            <a:custGeom>
              <a:avLst/>
              <a:gdLst>
                <a:gd name="T0" fmla="*/ 75 w 92"/>
                <a:gd name="T1" fmla="*/ 162 h 162"/>
                <a:gd name="T2" fmla="*/ 75 w 92"/>
                <a:gd name="T3" fmla="*/ 162 h 162"/>
                <a:gd name="T4" fmla="*/ 79 w 92"/>
                <a:gd name="T5" fmla="*/ 135 h 162"/>
                <a:gd name="T6" fmla="*/ 82 w 92"/>
                <a:gd name="T7" fmla="*/ 108 h 162"/>
                <a:gd name="T8" fmla="*/ 88 w 92"/>
                <a:gd name="T9" fmla="*/ 83 h 162"/>
                <a:gd name="T10" fmla="*/ 88 w 92"/>
                <a:gd name="T11" fmla="*/ 83 h 162"/>
                <a:gd name="T12" fmla="*/ 90 w 92"/>
                <a:gd name="T13" fmla="*/ 69 h 162"/>
                <a:gd name="T14" fmla="*/ 92 w 92"/>
                <a:gd name="T15" fmla="*/ 56 h 162"/>
                <a:gd name="T16" fmla="*/ 90 w 92"/>
                <a:gd name="T17" fmla="*/ 43 h 162"/>
                <a:gd name="T18" fmla="*/ 84 w 92"/>
                <a:gd name="T19" fmla="*/ 29 h 162"/>
                <a:gd name="T20" fmla="*/ 79 w 92"/>
                <a:gd name="T21" fmla="*/ 18 h 162"/>
                <a:gd name="T22" fmla="*/ 71 w 92"/>
                <a:gd name="T23" fmla="*/ 8 h 162"/>
                <a:gd name="T24" fmla="*/ 63 w 92"/>
                <a:gd name="T25" fmla="*/ 2 h 162"/>
                <a:gd name="T26" fmla="*/ 57 w 92"/>
                <a:gd name="T27" fmla="*/ 0 h 162"/>
                <a:gd name="T28" fmla="*/ 52 w 92"/>
                <a:gd name="T29" fmla="*/ 0 h 162"/>
                <a:gd name="T30" fmla="*/ 52 w 92"/>
                <a:gd name="T31" fmla="*/ 0 h 162"/>
                <a:gd name="T32" fmla="*/ 42 w 92"/>
                <a:gd name="T33" fmla="*/ 0 h 162"/>
                <a:gd name="T34" fmla="*/ 33 w 92"/>
                <a:gd name="T35" fmla="*/ 4 h 162"/>
                <a:gd name="T36" fmla="*/ 23 w 92"/>
                <a:gd name="T37" fmla="*/ 10 h 162"/>
                <a:gd name="T38" fmla="*/ 15 w 92"/>
                <a:gd name="T39" fmla="*/ 18 h 162"/>
                <a:gd name="T40" fmla="*/ 8 w 92"/>
                <a:gd name="T41" fmla="*/ 29 h 162"/>
                <a:gd name="T42" fmla="*/ 4 w 92"/>
                <a:gd name="T43" fmla="*/ 45 h 162"/>
                <a:gd name="T44" fmla="*/ 0 w 92"/>
                <a:gd name="T45" fmla="*/ 62 h 162"/>
                <a:gd name="T46" fmla="*/ 0 w 92"/>
                <a:gd name="T47" fmla="*/ 85 h 162"/>
                <a:gd name="T48" fmla="*/ 0 w 92"/>
                <a:gd name="T49" fmla="*/ 85 h 162"/>
                <a:gd name="T50" fmla="*/ 0 w 92"/>
                <a:gd name="T51" fmla="*/ 148 h 162"/>
                <a:gd name="T52" fmla="*/ 0 w 92"/>
                <a:gd name="T53" fmla="*/ 162 h 162"/>
                <a:gd name="T54" fmla="*/ 75 w 92"/>
                <a:gd name="T55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2" h="162">
                  <a:moveTo>
                    <a:pt x="75" y="162"/>
                  </a:moveTo>
                  <a:lnTo>
                    <a:pt x="75" y="162"/>
                  </a:lnTo>
                  <a:lnTo>
                    <a:pt x="79" y="135"/>
                  </a:lnTo>
                  <a:lnTo>
                    <a:pt x="82" y="108"/>
                  </a:lnTo>
                  <a:lnTo>
                    <a:pt x="88" y="83"/>
                  </a:lnTo>
                  <a:lnTo>
                    <a:pt x="88" y="83"/>
                  </a:lnTo>
                  <a:lnTo>
                    <a:pt x="90" y="69"/>
                  </a:lnTo>
                  <a:lnTo>
                    <a:pt x="92" y="56"/>
                  </a:lnTo>
                  <a:lnTo>
                    <a:pt x="90" y="43"/>
                  </a:lnTo>
                  <a:lnTo>
                    <a:pt x="84" y="29"/>
                  </a:lnTo>
                  <a:lnTo>
                    <a:pt x="79" y="18"/>
                  </a:lnTo>
                  <a:lnTo>
                    <a:pt x="71" y="8"/>
                  </a:lnTo>
                  <a:lnTo>
                    <a:pt x="63" y="2"/>
                  </a:lnTo>
                  <a:lnTo>
                    <a:pt x="57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2" y="0"/>
                  </a:lnTo>
                  <a:lnTo>
                    <a:pt x="33" y="4"/>
                  </a:lnTo>
                  <a:lnTo>
                    <a:pt x="23" y="10"/>
                  </a:lnTo>
                  <a:lnTo>
                    <a:pt x="15" y="18"/>
                  </a:lnTo>
                  <a:lnTo>
                    <a:pt x="8" y="29"/>
                  </a:lnTo>
                  <a:lnTo>
                    <a:pt x="4" y="45"/>
                  </a:lnTo>
                  <a:lnTo>
                    <a:pt x="0" y="62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148"/>
                  </a:lnTo>
                  <a:lnTo>
                    <a:pt x="0" y="162"/>
                  </a:lnTo>
                  <a:lnTo>
                    <a:pt x="75" y="162"/>
                  </a:lnTo>
                  <a:close/>
                </a:path>
              </a:pathLst>
            </a:custGeom>
            <a:solidFill>
              <a:srgbClr val="0681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0" name="Freeform 483"/>
            <p:cNvSpPr/>
            <p:nvPr/>
          </p:nvSpPr>
          <p:spPr bwMode="auto">
            <a:xfrm>
              <a:off x="9176791" y="3432444"/>
              <a:ext cx="36286" cy="47709"/>
            </a:xfrm>
            <a:custGeom>
              <a:avLst/>
              <a:gdLst>
                <a:gd name="T0" fmla="*/ 42 w 54"/>
                <a:gd name="T1" fmla="*/ 58 h 71"/>
                <a:gd name="T2" fmla="*/ 42 w 54"/>
                <a:gd name="T3" fmla="*/ 58 h 71"/>
                <a:gd name="T4" fmla="*/ 39 w 54"/>
                <a:gd name="T5" fmla="*/ 66 h 71"/>
                <a:gd name="T6" fmla="*/ 33 w 54"/>
                <a:gd name="T7" fmla="*/ 70 h 71"/>
                <a:gd name="T8" fmla="*/ 25 w 54"/>
                <a:gd name="T9" fmla="*/ 71 h 71"/>
                <a:gd name="T10" fmla="*/ 17 w 54"/>
                <a:gd name="T11" fmla="*/ 71 h 71"/>
                <a:gd name="T12" fmla="*/ 16 w 54"/>
                <a:gd name="T13" fmla="*/ 71 h 71"/>
                <a:gd name="T14" fmla="*/ 16 w 54"/>
                <a:gd name="T15" fmla="*/ 71 h 71"/>
                <a:gd name="T16" fmla="*/ 8 w 54"/>
                <a:gd name="T17" fmla="*/ 68 h 71"/>
                <a:gd name="T18" fmla="*/ 4 w 54"/>
                <a:gd name="T19" fmla="*/ 60 h 71"/>
                <a:gd name="T20" fmla="*/ 0 w 54"/>
                <a:gd name="T21" fmla="*/ 52 h 71"/>
                <a:gd name="T22" fmla="*/ 2 w 54"/>
                <a:gd name="T23" fmla="*/ 45 h 71"/>
                <a:gd name="T24" fmla="*/ 12 w 54"/>
                <a:gd name="T25" fmla="*/ 14 h 71"/>
                <a:gd name="T26" fmla="*/ 12 w 54"/>
                <a:gd name="T27" fmla="*/ 14 h 71"/>
                <a:gd name="T28" fmla="*/ 16 w 54"/>
                <a:gd name="T29" fmla="*/ 6 h 71"/>
                <a:gd name="T30" fmla="*/ 23 w 54"/>
                <a:gd name="T31" fmla="*/ 2 h 71"/>
                <a:gd name="T32" fmla="*/ 31 w 54"/>
                <a:gd name="T33" fmla="*/ 0 h 71"/>
                <a:gd name="T34" fmla="*/ 39 w 54"/>
                <a:gd name="T35" fmla="*/ 0 h 71"/>
                <a:gd name="T36" fmla="*/ 40 w 54"/>
                <a:gd name="T37" fmla="*/ 2 h 71"/>
                <a:gd name="T38" fmla="*/ 40 w 54"/>
                <a:gd name="T39" fmla="*/ 2 h 71"/>
                <a:gd name="T40" fmla="*/ 46 w 54"/>
                <a:gd name="T41" fmla="*/ 6 h 71"/>
                <a:gd name="T42" fmla="*/ 52 w 54"/>
                <a:gd name="T43" fmla="*/ 12 h 71"/>
                <a:gd name="T44" fmla="*/ 54 w 54"/>
                <a:gd name="T45" fmla="*/ 20 h 71"/>
                <a:gd name="T46" fmla="*/ 52 w 54"/>
                <a:gd name="T47" fmla="*/ 27 h 71"/>
                <a:gd name="T48" fmla="*/ 42 w 54"/>
                <a:gd name="T49" fmla="*/ 5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4" h="71">
                  <a:moveTo>
                    <a:pt x="42" y="58"/>
                  </a:moveTo>
                  <a:lnTo>
                    <a:pt x="42" y="58"/>
                  </a:lnTo>
                  <a:lnTo>
                    <a:pt x="39" y="66"/>
                  </a:lnTo>
                  <a:lnTo>
                    <a:pt x="33" y="70"/>
                  </a:lnTo>
                  <a:lnTo>
                    <a:pt x="25" y="71"/>
                  </a:lnTo>
                  <a:lnTo>
                    <a:pt x="17" y="71"/>
                  </a:lnTo>
                  <a:lnTo>
                    <a:pt x="16" y="71"/>
                  </a:lnTo>
                  <a:lnTo>
                    <a:pt x="16" y="71"/>
                  </a:lnTo>
                  <a:lnTo>
                    <a:pt x="8" y="68"/>
                  </a:lnTo>
                  <a:lnTo>
                    <a:pt x="4" y="60"/>
                  </a:lnTo>
                  <a:lnTo>
                    <a:pt x="0" y="52"/>
                  </a:lnTo>
                  <a:lnTo>
                    <a:pt x="2" y="45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6" y="6"/>
                  </a:lnTo>
                  <a:lnTo>
                    <a:pt x="23" y="2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6"/>
                  </a:lnTo>
                  <a:lnTo>
                    <a:pt x="52" y="12"/>
                  </a:lnTo>
                  <a:lnTo>
                    <a:pt x="54" y="20"/>
                  </a:lnTo>
                  <a:lnTo>
                    <a:pt x="52" y="27"/>
                  </a:lnTo>
                  <a:lnTo>
                    <a:pt x="4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1" name="Freeform 484"/>
            <p:cNvSpPr/>
            <p:nvPr/>
          </p:nvSpPr>
          <p:spPr bwMode="auto">
            <a:xfrm>
              <a:off x="9131771" y="3471418"/>
              <a:ext cx="65852" cy="68540"/>
            </a:xfrm>
            <a:custGeom>
              <a:avLst/>
              <a:gdLst>
                <a:gd name="T0" fmla="*/ 33 w 98"/>
                <a:gd name="T1" fmla="*/ 94 h 102"/>
                <a:gd name="T2" fmla="*/ 33 w 98"/>
                <a:gd name="T3" fmla="*/ 94 h 102"/>
                <a:gd name="T4" fmla="*/ 27 w 98"/>
                <a:gd name="T5" fmla="*/ 100 h 102"/>
                <a:gd name="T6" fmla="*/ 19 w 98"/>
                <a:gd name="T7" fmla="*/ 102 h 102"/>
                <a:gd name="T8" fmla="*/ 11 w 98"/>
                <a:gd name="T9" fmla="*/ 100 h 102"/>
                <a:gd name="T10" fmla="*/ 6 w 98"/>
                <a:gd name="T11" fmla="*/ 96 h 102"/>
                <a:gd name="T12" fmla="*/ 6 w 98"/>
                <a:gd name="T13" fmla="*/ 96 h 102"/>
                <a:gd name="T14" fmla="*/ 2 w 98"/>
                <a:gd name="T15" fmla="*/ 90 h 102"/>
                <a:gd name="T16" fmla="*/ 0 w 98"/>
                <a:gd name="T17" fmla="*/ 84 h 102"/>
                <a:gd name="T18" fmla="*/ 2 w 98"/>
                <a:gd name="T19" fmla="*/ 77 h 102"/>
                <a:gd name="T20" fmla="*/ 6 w 98"/>
                <a:gd name="T21" fmla="*/ 69 h 102"/>
                <a:gd name="T22" fmla="*/ 67 w 98"/>
                <a:gd name="T23" fmla="*/ 6 h 102"/>
                <a:gd name="T24" fmla="*/ 67 w 98"/>
                <a:gd name="T25" fmla="*/ 6 h 102"/>
                <a:gd name="T26" fmla="*/ 73 w 98"/>
                <a:gd name="T27" fmla="*/ 2 h 102"/>
                <a:gd name="T28" fmla="*/ 81 w 98"/>
                <a:gd name="T29" fmla="*/ 0 h 102"/>
                <a:gd name="T30" fmla="*/ 86 w 98"/>
                <a:gd name="T31" fmla="*/ 0 h 102"/>
                <a:gd name="T32" fmla="*/ 94 w 98"/>
                <a:gd name="T33" fmla="*/ 4 h 102"/>
                <a:gd name="T34" fmla="*/ 94 w 98"/>
                <a:gd name="T35" fmla="*/ 4 h 102"/>
                <a:gd name="T36" fmla="*/ 98 w 98"/>
                <a:gd name="T37" fmla="*/ 10 h 102"/>
                <a:gd name="T38" fmla="*/ 98 w 98"/>
                <a:gd name="T39" fmla="*/ 17 h 102"/>
                <a:gd name="T40" fmla="*/ 96 w 98"/>
                <a:gd name="T41" fmla="*/ 25 h 102"/>
                <a:gd name="T42" fmla="*/ 92 w 98"/>
                <a:gd name="T43" fmla="*/ 31 h 102"/>
                <a:gd name="T44" fmla="*/ 33 w 98"/>
                <a:gd name="T45" fmla="*/ 9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102">
                  <a:moveTo>
                    <a:pt x="33" y="94"/>
                  </a:moveTo>
                  <a:lnTo>
                    <a:pt x="33" y="94"/>
                  </a:lnTo>
                  <a:lnTo>
                    <a:pt x="27" y="100"/>
                  </a:lnTo>
                  <a:lnTo>
                    <a:pt x="19" y="102"/>
                  </a:lnTo>
                  <a:lnTo>
                    <a:pt x="11" y="100"/>
                  </a:lnTo>
                  <a:lnTo>
                    <a:pt x="6" y="96"/>
                  </a:lnTo>
                  <a:lnTo>
                    <a:pt x="6" y="96"/>
                  </a:lnTo>
                  <a:lnTo>
                    <a:pt x="2" y="90"/>
                  </a:lnTo>
                  <a:lnTo>
                    <a:pt x="0" y="84"/>
                  </a:lnTo>
                  <a:lnTo>
                    <a:pt x="2" y="77"/>
                  </a:lnTo>
                  <a:lnTo>
                    <a:pt x="6" y="69"/>
                  </a:lnTo>
                  <a:lnTo>
                    <a:pt x="67" y="6"/>
                  </a:lnTo>
                  <a:lnTo>
                    <a:pt x="67" y="6"/>
                  </a:lnTo>
                  <a:lnTo>
                    <a:pt x="73" y="2"/>
                  </a:lnTo>
                  <a:lnTo>
                    <a:pt x="81" y="0"/>
                  </a:lnTo>
                  <a:lnTo>
                    <a:pt x="86" y="0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10"/>
                  </a:lnTo>
                  <a:lnTo>
                    <a:pt x="98" y="17"/>
                  </a:lnTo>
                  <a:lnTo>
                    <a:pt x="96" y="25"/>
                  </a:lnTo>
                  <a:lnTo>
                    <a:pt x="92" y="31"/>
                  </a:lnTo>
                  <a:lnTo>
                    <a:pt x="33" y="94"/>
                  </a:lnTo>
                  <a:close/>
                </a:path>
              </a:pathLst>
            </a:custGeom>
            <a:solidFill>
              <a:srgbClr val="FED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2" name="Freeform 485"/>
            <p:cNvSpPr/>
            <p:nvPr/>
          </p:nvSpPr>
          <p:spPr bwMode="auto">
            <a:xfrm>
              <a:off x="9184855" y="3525846"/>
              <a:ext cx="43677" cy="146486"/>
            </a:xfrm>
            <a:custGeom>
              <a:avLst/>
              <a:gdLst>
                <a:gd name="T0" fmla="*/ 46 w 65"/>
                <a:gd name="T1" fmla="*/ 0 h 218"/>
                <a:gd name="T2" fmla="*/ 46 w 65"/>
                <a:gd name="T3" fmla="*/ 0 h 218"/>
                <a:gd name="T4" fmla="*/ 46 w 65"/>
                <a:gd name="T5" fmla="*/ 36 h 218"/>
                <a:gd name="T6" fmla="*/ 42 w 65"/>
                <a:gd name="T7" fmla="*/ 65 h 218"/>
                <a:gd name="T8" fmla="*/ 40 w 65"/>
                <a:gd name="T9" fmla="*/ 76 h 218"/>
                <a:gd name="T10" fmla="*/ 38 w 65"/>
                <a:gd name="T11" fmla="*/ 84 h 218"/>
                <a:gd name="T12" fmla="*/ 38 w 65"/>
                <a:gd name="T13" fmla="*/ 84 h 218"/>
                <a:gd name="T14" fmla="*/ 42 w 65"/>
                <a:gd name="T15" fmla="*/ 99 h 218"/>
                <a:gd name="T16" fmla="*/ 52 w 65"/>
                <a:gd name="T17" fmla="*/ 136 h 218"/>
                <a:gd name="T18" fmla="*/ 61 w 65"/>
                <a:gd name="T19" fmla="*/ 180 h 218"/>
                <a:gd name="T20" fmla="*/ 65 w 65"/>
                <a:gd name="T21" fmla="*/ 201 h 218"/>
                <a:gd name="T22" fmla="*/ 65 w 65"/>
                <a:gd name="T23" fmla="*/ 218 h 218"/>
                <a:gd name="T24" fmla="*/ 11 w 65"/>
                <a:gd name="T25" fmla="*/ 218 h 218"/>
                <a:gd name="T26" fmla="*/ 0 w 65"/>
                <a:gd name="T27" fmla="*/ 53 h 218"/>
                <a:gd name="T28" fmla="*/ 46 w 65"/>
                <a:gd name="T2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218">
                  <a:moveTo>
                    <a:pt x="46" y="0"/>
                  </a:moveTo>
                  <a:lnTo>
                    <a:pt x="46" y="0"/>
                  </a:lnTo>
                  <a:lnTo>
                    <a:pt x="46" y="36"/>
                  </a:lnTo>
                  <a:lnTo>
                    <a:pt x="42" y="65"/>
                  </a:lnTo>
                  <a:lnTo>
                    <a:pt x="40" y="76"/>
                  </a:lnTo>
                  <a:lnTo>
                    <a:pt x="38" y="84"/>
                  </a:lnTo>
                  <a:lnTo>
                    <a:pt x="38" y="84"/>
                  </a:lnTo>
                  <a:lnTo>
                    <a:pt x="42" y="99"/>
                  </a:lnTo>
                  <a:lnTo>
                    <a:pt x="52" y="136"/>
                  </a:lnTo>
                  <a:lnTo>
                    <a:pt x="61" y="180"/>
                  </a:lnTo>
                  <a:lnTo>
                    <a:pt x="65" y="201"/>
                  </a:lnTo>
                  <a:lnTo>
                    <a:pt x="65" y="218"/>
                  </a:lnTo>
                  <a:lnTo>
                    <a:pt x="11" y="218"/>
                  </a:lnTo>
                  <a:lnTo>
                    <a:pt x="0" y="53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A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3" name="Freeform 486"/>
            <p:cNvSpPr/>
            <p:nvPr/>
          </p:nvSpPr>
          <p:spPr bwMode="auto">
            <a:xfrm>
              <a:off x="9152601" y="3525846"/>
              <a:ext cx="63164" cy="146486"/>
            </a:xfrm>
            <a:custGeom>
              <a:avLst/>
              <a:gdLst>
                <a:gd name="T0" fmla="*/ 94 w 94"/>
                <a:gd name="T1" fmla="*/ 0 h 218"/>
                <a:gd name="T2" fmla="*/ 63 w 94"/>
                <a:gd name="T3" fmla="*/ 88 h 218"/>
                <a:gd name="T4" fmla="*/ 63 w 94"/>
                <a:gd name="T5" fmla="*/ 88 h 218"/>
                <a:gd name="T6" fmla="*/ 65 w 94"/>
                <a:gd name="T7" fmla="*/ 98 h 218"/>
                <a:gd name="T8" fmla="*/ 71 w 94"/>
                <a:gd name="T9" fmla="*/ 124 h 218"/>
                <a:gd name="T10" fmla="*/ 75 w 94"/>
                <a:gd name="T11" fmla="*/ 165 h 218"/>
                <a:gd name="T12" fmla="*/ 75 w 94"/>
                <a:gd name="T13" fmla="*/ 192 h 218"/>
                <a:gd name="T14" fmla="*/ 75 w 94"/>
                <a:gd name="T15" fmla="*/ 218 h 218"/>
                <a:gd name="T16" fmla="*/ 5 w 94"/>
                <a:gd name="T17" fmla="*/ 218 h 218"/>
                <a:gd name="T18" fmla="*/ 5 w 94"/>
                <a:gd name="T19" fmla="*/ 218 h 218"/>
                <a:gd name="T20" fmla="*/ 4 w 94"/>
                <a:gd name="T21" fmla="*/ 201 h 218"/>
                <a:gd name="T22" fmla="*/ 2 w 94"/>
                <a:gd name="T23" fmla="*/ 155 h 218"/>
                <a:gd name="T24" fmla="*/ 0 w 94"/>
                <a:gd name="T25" fmla="*/ 130 h 218"/>
                <a:gd name="T26" fmla="*/ 0 w 94"/>
                <a:gd name="T27" fmla="*/ 105 h 218"/>
                <a:gd name="T28" fmla="*/ 2 w 94"/>
                <a:gd name="T29" fmla="*/ 82 h 218"/>
                <a:gd name="T30" fmla="*/ 5 w 94"/>
                <a:gd name="T31" fmla="*/ 65 h 218"/>
                <a:gd name="T32" fmla="*/ 5 w 94"/>
                <a:gd name="T33" fmla="*/ 65 h 218"/>
                <a:gd name="T34" fmla="*/ 11 w 94"/>
                <a:gd name="T35" fmla="*/ 36 h 218"/>
                <a:gd name="T36" fmla="*/ 19 w 94"/>
                <a:gd name="T37" fmla="*/ 0 h 218"/>
                <a:gd name="T38" fmla="*/ 94 w 94"/>
                <a:gd name="T3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4" h="218">
                  <a:moveTo>
                    <a:pt x="94" y="0"/>
                  </a:moveTo>
                  <a:lnTo>
                    <a:pt x="63" y="88"/>
                  </a:lnTo>
                  <a:lnTo>
                    <a:pt x="63" y="88"/>
                  </a:lnTo>
                  <a:lnTo>
                    <a:pt x="65" y="98"/>
                  </a:lnTo>
                  <a:lnTo>
                    <a:pt x="71" y="124"/>
                  </a:lnTo>
                  <a:lnTo>
                    <a:pt x="75" y="165"/>
                  </a:lnTo>
                  <a:lnTo>
                    <a:pt x="75" y="192"/>
                  </a:lnTo>
                  <a:lnTo>
                    <a:pt x="75" y="218"/>
                  </a:lnTo>
                  <a:lnTo>
                    <a:pt x="5" y="218"/>
                  </a:lnTo>
                  <a:lnTo>
                    <a:pt x="5" y="218"/>
                  </a:lnTo>
                  <a:lnTo>
                    <a:pt x="4" y="201"/>
                  </a:lnTo>
                  <a:lnTo>
                    <a:pt x="2" y="155"/>
                  </a:lnTo>
                  <a:lnTo>
                    <a:pt x="0" y="130"/>
                  </a:lnTo>
                  <a:lnTo>
                    <a:pt x="0" y="105"/>
                  </a:lnTo>
                  <a:lnTo>
                    <a:pt x="2" y="82"/>
                  </a:lnTo>
                  <a:lnTo>
                    <a:pt x="5" y="65"/>
                  </a:lnTo>
                  <a:lnTo>
                    <a:pt x="5" y="65"/>
                  </a:lnTo>
                  <a:lnTo>
                    <a:pt x="11" y="36"/>
                  </a:lnTo>
                  <a:lnTo>
                    <a:pt x="19" y="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166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4" name="Freeform 487"/>
            <p:cNvSpPr/>
            <p:nvPr/>
          </p:nvSpPr>
          <p:spPr bwMode="auto">
            <a:xfrm>
              <a:off x="9131771" y="3672333"/>
              <a:ext cx="71227" cy="24862"/>
            </a:xfrm>
            <a:custGeom>
              <a:avLst/>
              <a:gdLst>
                <a:gd name="T0" fmla="*/ 106 w 106"/>
                <a:gd name="T1" fmla="*/ 0 h 37"/>
                <a:gd name="T2" fmla="*/ 106 w 106"/>
                <a:gd name="T3" fmla="*/ 37 h 37"/>
                <a:gd name="T4" fmla="*/ 0 w 106"/>
                <a:gd name="T5" fmla="*/ 37 h 37"/>
                <a:gd name="T6" fmla="*/ 0 w 106"/>
                <a:gd name="T7" fmla="*/ 20 h 37"/>
                <a:gd name="T8" fmla="*/ 36 w 106"/>
                <a:gd name="T9" fmla="*/ 0 h 37"/>
                <a:gd name="T10" fmla="*/ 106 w 106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37">
                  <a:moveTo>
                    <a:pt x="106" y="0"/>
                  </a:moveTo>
                  <a:lnTo>
                    <a:pt x="106" y="37"/>
                  </a:lnTo>
                  <a:lnTo>
                    <a:pt x="0" y="37"/>
                  </a:lnTo>
                  <a:lnTo>
                    <a:pt x="0" y="20"/>
                  </a:lnTo>
                  <a:lnTo>
                    <a:pt x="36" y="0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D7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5" name="Rectangle 488"/>
            <p:cNvSpPr>
              <a:spLocks noChangeArrowheads="1"/>
            </p:cNvSpPr>
            <p:nvPr/>
          </p:nvSpPr>
          <p:spPr bwMode="auto">
            <a:xfrm>
              <a:off x="9202998" y="3672333"/>
              <a:ext cx="25534" cy="24862"/>
            </a:xfrm>
            <a:prstGeom prst="rect">
              <a:avLst/>
            </a:prstGeom>
            <a:solidFill>
              <a:srgbClr val="B8BF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4" name="组合 593"/>
          <p:cNvGrpSpPr/>
          <p:nvPr/>
        </p:nvGrpSpPr>
        <p:grpSpPr>
          <a:xfrm>
            <a:off x="8044795" y="2368234"/>
            <a:ext cx="1091541" cy="756944"/>
            <a:chOff x="9209173" y="3383871"/>
            <a:chExt cx="1091541" cy="756944"/>
          </a:xfrm>
        </p:grpSpPr>
        <p:sp>
          <p:nvSpPr>
            <p:cNvPr id="595" name="Rectangle 655"/>
            <p:cNvSpPr>
              <a:spLocks noChangeArrowheads="1"/>
            </p:cNvSpPr>
            <p:nvPr/>
          </p:nvSpPr>
          <p:spPr bwMode="auto">
            <a:xfrm>
              <a:off x="9478163" y="3383871"/>
              <a:ext cx="105792" cy="132034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6" name="Rectangle 656"/>
            <p:cNvSpPr>
              <a:spLocks noChangeArrowheads="1"/>
            </p:cNvSpPr>
            <p:nvPr/>
          </p:nvSpPr>
          <p:spPr bwMode="auto">
            <a:xfrm>
              <a:off x="9355969" y="3383871"/>
              <a:ext cx="103331" cy="132034"/>
            </a:xfrm>
            <a:prstGeom prst="rect">
              <a:avLst/>
            </a:prstGeom>
            <a:solidFill>
              <a:srgbClr val="F5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7" name="Rectangle 657"/>
            <p:cNvSpPr>
              <a:spLocks noChangeArrowheads="1"/>
            </p:cNvSpPr>
            <p:nvPr/>
          </p:nvSpPr>
          <p:spPr bwMode="auto">
            <a:xfrm>
              <a:off x="9232956" y="3383871"/>
              <a:ext cx="105792" cy="132034"/>
            </a:xfrm>
            <a:prstGeom prst="rect">
              <a:avLst/>
            </a:prstGeom>
            <a:solidFill>
              <a:srgbClr val="CC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8" name="Rectangle 658"/>
            <p:cNvSpPr>
              <a:spLocks noChangeArrowheads="1"/>
            </p:cNvSpPr>
            <p:nvPr/>
          </p:nvSpPr>
          <p:spPr bwMode="auto">
            <a:xfrm>
              <a:off x="9478163" y="3524927"/>
              <a:ext cx="105792" cy="134495"/>
            </a:xfrm>
            <a:prstGeom prst="rect">
              <a:avLst/>
            </a:prstGeom>
            <a:solidFill>
              <a:srgbClr val="DFDE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9" name="Rectangle 659"/>
            <p:cNvSpPr>
              <a:spLocks noChangeArrowheads="1"/>
            </p:cNvSpPr>
            <p:nvPr/>
          </p:nvSpPr>
          <p:spPr bwMode="auto">
            <a:xfrm>
              <a:off x="9355969" y="3524927"/>
              <a:ext cx="103331" cy="134495"/>
            </a:xfrm>
            <a:prstGeom prst="rect">
              <a:avLst/>
            </a:prstGeom>
            <a:solidFill>
              <a:srgbClr val="DF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0" name="Rectangle 660"/>
            <p:cNvSpPr>
              <a:spLocks noChangeArrowheads="1"/>
            </p:cNvSpPr>
            <p:nvPr/>
          </p:nvSpPr>
          <p:spPr bwMode="auto">
            <a:xfrm>
              <a:off x="9232956" y="3524927"/>
              <a:ext cx="104152" cy="134495"/>
            </a:xfrm>
            <a:prstGeom prst="rect">
              <a:avLst/>
            </a:prstGeom>
            <a:solidFill>
              <a:srgbClr val="BABC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1" name="Freeform 661"/>
            <p:cNvSpPr/>
            <p:nvPr/>
          </p:nvSpPr>
          <p:spPr bwMode="auto">
            <a:xfrm>
              <a:off x="9325626" y="3618417"/>
              <a:ext cx="975088" cy="522398"/>
            </a:xfrm>
            <a:custGeom>
              <a:avLst/>
              <a:gdLst>
                <a:gd name="T0" fmla="*/ 545 w 1189"/>
                <a:gd name="T1" fmla="*/ 0 h 637"/>
                <a:gd name="T2" fmla="*/ 421 w 1189"/>
                <a:gd name="T3" fmla="*/ 0 h 637"/>
                <a:gd name="T4" fmla="*/ 421 w 1189"/>
                <a:gd name="T5" fmla="*/ 228 h 637"/>
                <a:gd name="T6" fmla="*/ 263 w 1189"/>
                <a:gd name="T7" fmla="*/ 228 h 637"/>
                <a:gd name="T8" fmla="*/ 0 w 1189"/>
                <a:gd name="T9" fmla="*/ 637 h 637"/>
                <a:gd name="T10" fmla="*/ 1189 w 1189"/>
                <a:gd name="T11" fmla="*/ 637 h 637"/>
                <a:gd name="T12" fmla="*/ 545 w 1189"/>
                <a:gd name="T13" fmla="*/ 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9" h="637">
                  <a:moveTo>
                    <a:pt x="545" y="0"/>
                  </a:moveTo>
                  <a:lnTo>
                    <a:pt x="421" y="0"/>
                  </a:lnTo>
                  <a:lnTo>
                    <a:pt x="421" y="228"/>
                  </a:lnTo>
                  <a:lnTo>
                    <a:pt x="263" y="228"/>
                  </a:lnTo>
                  <a:lnTo>
                    <a:pt x="0" y="637"/>
                  </a:lnTo>
                  <a:lnTo>
                    <a:pt x="1189" y="637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E6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2" name="Freeform 662"/>
            <p:cNvSpPr/>
            <p:nvPr/>
          </p:nvSpPr>
          <p:spPr bwMode="auto">
            <a:xfrm>
              <a:off x="9325626" y="3618417"/>
              <a:ext cx="975088" cy="522398"/>
            </a:xfrm>
            <a:custGeom>
              <a:avLst/>
              <a:gdLst>
                <a:gd name="T0" fmla="*/ 545 w 1189"/>
                <a:gd name="T1" fmla="*/ 0 h 637"/>
                <a:gd name="T2" fmla="*/ 421 w 1189"/>
                <a:gd name="T3" fmla="*/ 0 h 637"/>
                <a:gd name="T4" fmla="*/ 421 w 1189"/>
                <a:gd name="T5" fmla="*/ 228 h 637"/>
                <a:gd name="T6" fmla="*/ 263 w 1189"/>
                <a:gd name="T7" fmla="*/ 228 h 637"/>
                <a:gd name="T8" fmla="*/ 0 w 1189"/>
                <a:gd name="T9" fmla="*/ 637 h 637"/>
                <a:gd name="T10" fmla="*/ 1189 w 1189"/>
                <a:gd name="T11" fmla="*/ 637 h 637"/>
                <a:gd name="T12" fmla="*/ 545 w 1189"/>
                <a:gd name="T13" fmla="*/ 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9" h="637">
                  <a:moveTo>
                    <a:pt x="545" y="0"/>
                  </a:moveTo>
                  <a:lnTo>
                    <a:pt x="421" y="0"/>
                  </a:lnTo>
                  <a:lnTo>
                    <a:pt x="421" y="228"/>
                  </a:lnTo>
                  <a:lnTo>
                    <a:pt x="263" y="228"/>
                  </a:lnTo>
                  <a:lnTo>
                    <a:pt x="0" y="637"/>
                  </a:lnTo>
                  <a:lnTo>
                    <a:pt x="1189" y="637"/>
                  </a:lnTo>
                  <a:lnTo>
                    <a:pt x="5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3" name="Freeform 663"/>
            <p:cNvSpPr/>
            <p:nvPr/>
          </p:nvSpPr>
          <p:spPr bwMode="auto">
            <a:xfrm>
              <a:off x="9670884" y="3551990"/>
              <a:ext cx="101691" cy="66427"/>
            </a:xfrm>
            <a:custGeom>
              <a:avLst/>
              <a:gdLst>
                <a:gd name="T0" fmla="*/ 42 w 124"/>
                <a:gd name="T1" fmla="*/ 0 h 81"/>
                <a:gd name="T2" fmla="*/ 0 w 124"/>
                <a:gd name="T3" fmla="*/ 65 h 81"/>
                <a:gd name="T4" fmla="*/ 0 w 124"/>
                <a:gd name="T5" fmla="*/ 81 h 81"/>
                <a:gd name="T6" fmla="*/ 124 w 124"/>
                <a:gd name="T7" fmla="*/ 81 h 81"/>
                <a:gd name="T8" fmla="*/ 42 w 124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81">
                  <a:moveTo>
                    <a:pt x="42" y="0"/>
                  </a:moveTo>
                  <a:lnTo>
                    <a:pt x="0" y="65"/>
                  </a:lnTo>
                  <a:lnTo>
                    <a:pt x="0" y="81"/>
                  </a:lnTo>
                  <a:lnTo>
                    <a:pt x="124" y="8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2563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4" name="Freeform 664"/>
            <p:cNvSpPr/>
            <p:nvPr/>
          </p:nvSpPr>
          <p:spPr bwMode="auto">
            <a:xfrm>
              <a:off x="9670884" y="3551990"/>
              <a:ext cx="101691" cy="66427"/>
            </a:xfrm>
            <a:custGeom>
              <a:avLst/>
              <a:gdLst>
                <a:gd name="T0" fmla="*/ 42 w 124"/>
                <a:gd name="T1" fmla="*/ 0 h 81"/>
                <a:gd name="T2" fmla="*/ 0 w 124"/>
                <a:gd name="T3" fmla="*/ 65 h 81"/>
                <a:gd name="T4" fmla="*/ 0 w 124"/>
                <a:gd name="T5" fmla="*/ 81 h 81"/>
                <a:gd name="T6" fmla="*/ 124 w 124"/>
                <a:gd name="T7" fmla="*/ 81 h 81"/>
                <a:gd name="T8" fmla="*/ 42 w 124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81">
                  <a:moveTo>
                    <a:pt x="42" y="0"/>
                  </a:moveTo>
                  <a:lnTo>
                    <a:pt x="0" y="65"/>
                  </a:lnTo>
                  <a:lnTo>
                    <a:pt x="0" y="81"/>
                  </a:lnTo>
                  <a:lnTo>
                    <a:pt x="124" y="81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5" name="Freeform 665"/>
            <p:cNvSpPr/>
            <p:nvPr/>
          </p:nvSpPr>
          <p:spPr bwMode="auto">
            <a:xfrm>
              <a:off x="9541310" y="3605296"/>
              <a:ext cx="129574" cy="200102"/>
            </a:xfrm>
            <a:custGeom>
              <a:avLst/>
              <a:gdLst>
                <a:gd name="T0" fmla="*/ 158 w 158"/>
                <a:gd name="T1" fmla="*/ 0 h 244"/>
                <a:gd name="T2" fmla="*/ 0 w 158"/>
                <a:gd name="T3" fmla="*/ 244 h 244"/>
                <a:gd name="T4" fmla="*/ 158 w 158"/>
                <a:gd name="T5" fmla="*/ 244 h 244"/>
                <a:gd name="T6" fmla="*/ 158 w 158"/>
                <a:gd name="T7" fmla="*/ 16 h 244"/>
                <a:gd name="T8" fmla="*/ 158 w 158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44">
                  <a:moveTo>
                    <a:pt x="158" y="0"/>
                  </a:moveTo>
                  <a:lnTo>
                    <a:pt x="0" y="244"/>
                  </a:lnTo>
                  <a:lnTo>
                    <a:pt x="158" y="244"/>
                  </a:lnTo>
                  <a:lnTo>
                    <a:pt x="158" y="1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1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6" name="Freeform 666"/>
            <p:cNvSpPr/>
            <p:nvPr/>
          </p:nvSpPr>
          <p:spPr bwMode="auto">
            <a:xfrm>
              <a:off x="9541310" y="3605296"/>
              <a:ext cx="129574" cy="200102"/>
            </a:xfrm>
            <a:custGeom>
              <a:avLst/>
              <a:gdLst>
                <a:gd name="T0" fmla="*/ 158 w 158"/>
                <a:gd name="T1" fmla="*/ 0 h 244"/>
                <a:gd name="T2" fmla="*/ 0 w 158"/>
                <a:gd name="T3" fmla="*/ 244 h 244"/>
                <a:gd name="T4" fmla="*/ 158 w 158"/>
                <a:gd name="T5" fmla="*/ 244 h 244"/>
                <a:gd name="T6" fmla="*/ 158 w 158"/>
                <a:gd name="T7" fmla="*/ 16 h 244"/>
                <a:gd name="T8" fmla="*/ 158 w 158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44">
                  <a:moveTo>
                    <a:pt x="158" y="0"/>
                  </a:moveTo>
                  <a:lnTo>
                    <a:pt x="0" y="244"/>
                  </a:lnTo>
                  <a:lnTo>
                    <a:pt x="158" y="244"/>
                  </a:lnTo>
                  <a:lnTo>
                    <a:pt x="158" y="16"/>
                  </a:lnTo>
                  <a:lnTo>
                    <a:pt x="1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7" name="Rectangle 667"/>
            <p:cNvSpPr>
              <a:spLocks noChangeArrowheads="1"/>
            </p:cNvSpPr>
            <p:nvPr/>
          </p:nvSpPr>
          <p:spPr bwMode="auto">
            <a:xfrm>
              <a:off x="9250177" y="3385512"/>
              <a:ext cx="658533" cy="568323"/>
            </a:xfrm>
            <a:prstGeom prst="rect">
              <a:avLst/>
            </a:prstGeom>
            <a:solidFill>
              <a:srgbClr val="A9C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8" name="Freeform 668"/>
            <p:cNvSpPr/>
            <p:nvPr/>
          </p:nvSpPr>
          <p:spPr bwMode="auto">
            <a:xfrm>
              <a:off x="9250177" y="3983358"/>
              <a:ext cx="91030" cy="157457"/>
            </a:xfrm>
            <a:custGeom>
              <a:avLst/>
              <a:gdLst>
                <a:gd name="T0" fmla="*/ 111 w 111"/>
                <a:gd name="T1" fmla="*/ 171 h 192"/>
                <a:gd name="T2" fmla="*/ 111 w 111"/>
                <a:gd name="T3" fmla="*/ 171 h 192"/>
                <a:gd name="T4" fmla="*/ 109 w 111"/>
                <a:gd name="T5" fmla="*/ 179 h 192"/>
                <a:gd name="T6" fmla="*/ 106 w 111"/>
                <a:gd name="T7" fmla="*/ 186 h 192"/>
                <a:gd name="T8" fmla="*/ 98 w 111"/>
                <a:gd name="T9" fmla="*/ 190 h 192"/>
                <a:gd name="T10" fmla="*/ 92 w 111"/>
                <a:gd name="T11" fmla="*/ 192 h 192"/>
                <a:gd name="T12" fmla="*/ 21 w 111"/>
                <a:gd name="T13" fmla="*/ 192 h 192"/>
                <a:gd name="T14" fmla="*/ 21 w 111"/>
                <a:gd name="T15" fmla="*/ 192 h 192"/>
                <a:gd name="T16" fmla="*/ 13 w 111"/>
                <a:gd name="T17" fmla="*/ 190 h 192"/>
                <a:gd name="T18" fmla="*/ 6 w 111"/>
                <a:gd name="T19" fmla="*/ 186 h 192"/>
                <a:gd name="T20" fmla="*/ 2 w 111"/>
                <a:gd name="T21" fmla="*/ 179 h 192"/>
                <a:gd name="T22" fmla="*/ 0 w 111"/>
                <a:gd name="T23" fmla="*/ 171 h 192"/>
                <a:gd name="T24" fmla="*/ 0 w 111"/>
                <a:gd name="T25" fmla="*/ 19 h 192"/>
                <a:gd name="T26" fmla="*/ 0 w 111"/>
                <a:gd name="T27" fmla="*/ 19 h 192"/>
                <a:gd name="T28" fmla="*/ 2 w 111"/>
                <a:gd name="T29" fmla="*/ 12 h 192"/>
                <a:gd name="T30" fmla="*/ 6 w 111"/>
                <a:gd name="T31" fmla="*/ 6 h 192"/>
                <a:gd name="T32" fmla="*/ 13 w 111"/>
                <a:gd name="T33" fmla="*/ 2 h 192"/>
                <a:gd name="T34" fmla="*/ 21 w 111"/>
                <a:gd name="T35" fmla="*/ 0 h 192"/>
                <a:gd name="T36" fmla="*/ 92 w 111"/>
                <a:gd name="T37" fmla="*/ 0 h 192"/>
                <a:gd name="T38" fmla="*/ 92 w 111"/>
                <a:gd name="T39" fmla="*/ 0 h 192"/>
                <a:gd name="T40" fmla="*/ 98 w 111"/>
                <a:gd name="T41" fmla="*/ 2 h 192"/>
                <a:gd name="T42" fmla="*/ 106 w 111"/>
                <a:gd name="T43" fmla="*/ 6 h 192"/>
                <a:gd name="T44" fmla="*/ 109 w 111"/>
                <a:gd name="T45" fmla="*/ 12 h 192"/>
                <a:gd name="T46" fmla="*/ 111 w 111"/>
                <a:gd name="T47" fmla="*/ 19 h 192"/>
                <a:gd name="T48" fmla="*/ 111 w 111"/>
                <a:gd name="T49" fmla="*/ 17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1" h="192">
                  <a:moveTo>
                    <a:pt x="111" y="171"/>
                  </a:moveTo>
                  <a:lnTo>
                    <a:pt x="111" y="171"/>
                  </a:lnTo>
                  <a:lnTo>
                    <a:pt x="109" y="179"/>
                  </a:lnTo>
                  <a:lnTo>
                    <a:pt x="106" y="186"/>
                  </a:lnTo>
                  <a:lnTo>
                    <a:pt x="98" y="190"/>
                  </a:lnTo>
                  <a:lnTo>
                    <a:pt x="92" y="192"/>
                  </a:lnTo>
                  <a:lnTo>
                    <a:pt x="21" y="192"/>
                  </a:lnTo>
                  <a:lnTo>
                    <a:pt x="21" y="192"/>
                  </a:lnTo>
                  <a:lnTo>
                    <a:pt x="13" y="190"/>
                  </a:lnTo>
                  <a:lnTo>
                    <a:pt x="6" y="186"/>
                  </a:lnTo>
                  <a:lnTo>
                    <a:pt x="2" y="179"/>
                  </a:lnTo>
                  <a:lnTo>
                    <a:pt x="0" y="17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3" y="2"/>
                  </a:lnTo>
                  <a:lnTo>
                    <a:pt x="21" y="0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98" y="2"/>
                  </a:lnTo>
                  <a:lnTo>
                    <a:pt x="106" y="6"/>
                  </a:lnTo>
                  <a:lnTo>
                    <a:pt x="109" y="12"/>
                  </a:lnTo>
                  <a:lnTo>
                    <a:pt x="111" y="19"/>
                  </a:lnTo>
                  <a:lnTo>
                    <a:pt x="111" y="171"/>
                  </a:lnTo>
                  <a:close/>
                </a:path>
              </a:pathLst>
            </a:custGeom>
            <a:solidFill>
              <a:srgbClr val="0E15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9" name="Freeform 669"/>
            <p:cNvSpPr/>
            <p:nvPr/>
          </p:nvSpPr>
          <p:spPr bwMode="auto">
            <a:xfrm>
              <a:off x="9811940" y="3983358"/>
              <a:ext cx="91850" cy="157457"/>
            </a:xfrm>
            <a:custGeom>
              <a:avLst/>
              <a:gdLst>
                <a:gd name="T0" fmla="*/ 112 w 112"/>
                <a:gd name="T1" fmla="*/ 171 h 192"/>
                <a:gd name="T2" fmla="*/ 112 w 112"/>
                <a:gd name="T3" fmla="*/ 171 h 192"/>
                <a:gd name="T4" fmla="*/ 110 w 112"/>
                <a:gd name="T5" fmla="*/ 179 h 192"/>
                <a:gd name="T6" fmla="*/ 106 w 112"/>
                <a:gd name="T7" fmla="*/ 186 h 192"/>
                <a:gd name="T8" fmla="*/ 98 w 112"/>
                <a:gd name="T9" fmla="*/ 190 h 192"/>
                <a:gd name="T10" fmla="*/ 91 w 112"/>
                <a:gd name="T11" fmla="*/ 192 h 192"/>
                <a:gd name="T12" fmla="*/ 22 w 112"/>
                <a:gd name="T13" fmla="*/ 192 h 192"/>
                <a:gd name="T14" fmla="*/ 22 w 112"/>
                <a:gd name="T15" fmla="*/ 192 h 192"/>
                <a:gd name="T16" fmla="*/ 14 w 112"/>
                <a:gd name="T17" fmla="*/ 190 h 192"/>
                <a:gd name="T18" fmla="*/ 6 w 112"/>
                <a:gd name="T19" fmla="*/ 186 h 192"/>
                <a:gd name="T20" fmla="*/ 2 w 112"/>
                <a:gd name="T21" fmla="*/ 179 h 192"/>
                <a:gd name="T22" fmla="*/ 0 w 112"/>
                <a:gd name="T23" fmla="*/ 171 h 192"/>
                <a:gd name="T24" fmla="*/ 0 w 112"/>
                <a:gd name="T25" fmla="*/ 19 h 192"/>
                <a:gd name="T26" fmla="*/ 0 w 112"/>
                <a:gd name="T27" fmla="*/ 19 h 192"/>
                <a:gd name="T28" fmla="*/ 2 w 112"/>
                <a:gd name="T29" fmla="*/ 12 h 192"/>
                <a:gd name="T30" fmla="*/ 6 w 112"/>
                <a:gd name="T31" fmla="*/ 6 h 192"/>
                <a:gd name="T32" fmla="*/ 14 w 112"/>
                <a:gd name="T33" fmla="*/ 2 h 192"/>
                <a:gd name="T34" fmla="*/ 22 w 112"/>
                <a:gd name="T35" fmla="*/ 0 h 192"/>
                <a:gd name="T36" fmla="*/ 91 w 112"/>
                <a:gd name="T37" fmla="*/ 0 h 192"/>
                <a:gd name="T38" fmla="*/ 91 w 112"/>
                <a:gd name="T39" fmla="*/ 0 h 192"/>
                <a:gd name="T40" fmla="*/ 98 w 112"/>
                <a:gd name="T41" fmla="*/ 2 h 192"/>
                <a:gd name="T42" fmla="*/ 106 w 112"/>
                <a:gd name="T43" fmla="*/ 6 h 192"/>
                <a:gd name="T44" fmla="*/ 110 w 112"/>
                <a:gd name="T45" fmla="*/ 12 h 192"/>
                <a:gd name="T46" fmla="*/ 112 w 112"/>
                <a:gd name="T47" fmla="*/ 19 h 192"/>
                <a:gd name="T48" fmla="*/ 112 w 112"/>
                <a:gd name="T49" fmla="*/ 17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92">
                  <a:moveTo>
                    <a:pt x="112" y="171"/>
                  </a:moveTo>
                  <a:lnTo>
                    <a:pt x="112" y="171"/>
                  </a:lnTo>
                  <a:lnTo>
                    <a:pt x="110" y="179"/>
                  </a:lnTo>
                  <a:lnTo>
                    <a:pt x="106" y="186"/>
                  </a:lnTo>
                  <a:lnTo>
                    <a:pt x="98" y="190"/>
                  </a:lnTo>
                  <a:lnTo>
                    <a:pt x="91" y="192"/>
                  </a:lnTo>
                  <a:lnTo>
                    <a:pt x="22" y="192"/>
                  </a:lnTo>
                  <a:lnTo>
                    <a:pt x="22" y="192"/>
                  </a:lnTo>
                  <a:lnTo>
                    <a:pt x="14" y="190"/>
                  </a:lnTo>
                  <a:lnTo>
                    <a:pt x="6" y="186"/>
                  </a:lnTo>
                  <a:lnTo>
                    <a:pt x="2" y="179"/>
                  </a:lnTo>
                  <a:lnTo>
                    <a:pt x="0" y="17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4" y="2"/>
                  </a:lnTo>
                  <a:lnTo>
                    <a:pt x="22" y="0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98" y="2"/>
                  </a:lnTo>
                  <a:lnTo>
                    <a:pt x="106" y="6"/>
                  </a:lnTo>
                  <a:lnTo>
                    <a:pt x="110" y="12"/>
                  </a:lnTo>
                  <a:lnTo>
                    <a:pt x="112" y="19"/>
                  </a:lnTo>
                  <a:lnTo>
                    <a:pt x="112" y="171"/>
                  </a:lnTo>
                  <a:close/>
                </a:path>
              </a:pathLst>
            </a:custGeom>
            <a:solidFill>
              <a:srgbClr val="0E15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0" name="Freeform 670"/>
            <p:cNvSpPr/>
            <p:nvPr/>
          </p:nvSpPr>
          <p:spPr bwMode="auto">
            <a:xfrm>
              <a:off x="9209173" y="3627438"/>
              <a:ext cx="71348" cy="136955"/>
            </a:xfrm>
            <a:custGeom>
              <a:avLst/>
              <a:gdLst>
                <a:gd name="T0" fmla="*/ 87 w 87"/>
                <a:gd name="T1" fmla="*/ 137 h 167"/>
                <a:gd name="T2" fmla="*/ 87 w 87"/>
                <a:gd name="T3" fmla="*/ 137 h 167"/>
                <a:gd name="T4" fmla="*/ 87 w 87"/>
                <a:gd name="T5" fmla="*/ 142 h 167"/>
                <a:gd name="T6" fmla="*/ 85 w 87"/>
                <a:gd name="T7" fmla="*/ 148 h 167"/>
                <a:gd name="T8" fmla="*/ 79 w 87"/>
                <a:gd name="T9" fmla="*/ 158 h 167"/>
                <a:gd name="T10" fmla="*/ 69 w 87"/>
                <a:gd name="T11" fmla="*/ 163 h 167"/>
                <a:gd name="T12" fmla="*/ 63 w 87"/>
                <a:gd name="T13" fmla="*/ 165 h 167"/>
                <a:gd name="T14" fmla="*/ 58 w 87"/>
                <a:gd name="T15" fmla="*/ 167 h 167"/>
                <a:gd name="T16" fmla="*/ 29 w 87"/>
                <a:gd name="T17" fmla="*/ 167 h 167"/>
                <a:gd name="T18" fmla="*/ 29 w 87"/>
                <a:gd name="T19" fmla="*/ 167 h 167"/>
                <a:gd name="T20" fmla="*/ 23 w 87"/>
                <a:gd name="T21" fmla="*/ 165 h 167"/>
                <a:gd name="T22" fmla="*/ 17 w 87"/>
                <a:gd name="T23" fmla="*/ 163 h 167"/>
                <a:gd name="T24" fmla="*/ 8 w 87"/>
                <a:gd name="T25" fmla="*/ 158 h 167"/>
                <a:gd name="T26" fmla="*/ 2 w 87"/>
                <a:gd name="T27" fmla="*/ 148 h 167"/>
                <a:gd name="T28" fmla="*/ 0 w 87"/>
                <a:gd name="T29" fmla="*/ 142 h 167"/>
                <a:gd name="T30" fmla="*/ 0 w 87"/>
                <a:gd name="T31" fmla="*/ 137 h 167"/>
                <a:gd name="T32" fmla="*/ 0 w 87"/>
                <a:gd name="T33" fmla="*/ 29 h 167"/>
                <a:gd name="T34" fmla="*/ 0 w 87"/>
                <a:gd name="T35" fmla="*/ 29 h 167"/>
                <a:gd name="T36" fmla="*/ 0 w 87"/>
                <a:gd name="T37" fmla="*/ 23 h 167"/>
                <a:gd name="T38" fmla="*/ 2 w 87"/>
                <a:gd name="T39" fmla="*/ 17 h 167"/>
                <a:gd name="T40" fmla="*/ 8 w 87"/>
                <a:gd name="T41" fmla="*/ 8 h 167"/>
                <a:gd name="T42" fmla="*/ 17 w 87"/>
                <a:gd name="T43" fmla="*/ 2 h 167"/>
                <a:gd name="T44" fmla="*/ 23 w 87"/>
                <a:gd name="T45" fmla="*/ 0 h 167"/>
                <a:gd name="T46" fmla="*/ 29 w 87"/>
                <a:gd name="T47" fmla="*/ 0 h 167"/>
                <a:gd name="T48" fmla="*/ 58 w 87"/>
                <a:gd name="T49" fmla="*/ 0 h 167"/>
                <a:gd name="T50" fmla="*/ 58 w 87"/>
                <a:gd name="T51" fmla="*/ 0 h 167"/>
                <a:gd name="T52" fmla="*/ 63 w 87"/>
                <a:gd name="T53" fmla="*/ 0 h 167"/>
                <a:gd name="T54" fmla="*/ 69 w 87"/>
                <a:gd name="T55" fmla="*/ 2 h 167"/>
                <a:gd name="T56" fmla="*/ 79 w 87"/>
                <a:gd name="T57" fmla="*/ 8 h 167"/>
                <a:gd name="T58" fmla="*/ 85 w 87"/>
                <a:gd name="T59" fmla="*/ 17 h 167"/>
                <a:gd name="T60" fmla="*/ 87 w 87"/>
                <a:gd name="T61" fmla="*/ 23 h 167"/>
                <a:gd name="T62" fmla="*/ 87 w 87"/>
                <a:gd name="T63" fmla="*/ 29 h 167"/>
                <a:gd name="T64" fmla="*/ 87 w 87"/>
                <a:gd name="T65" fmla="*/ 13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7" h="167">
                  <a:moveTo>
                    <a:pt x="87" y="137"/>
                  </a:moveTo>
                  <a:lnTo>
                    <a:pt x="87" y="137"/>
                  </a:lnTo>
                  <a:lnTo>
                    <a:pt x="87" y="142"/>
                  </a:lnTo>
                  <a:lnTo>
                    <a:pt x="85" y="148"/>
                  </a:lnTo>
                  <a:lnTo>
                    <a:pt x="79" y="158"/>
                  </a:lnTo>
                  <a:lnTo>
                    <a:pt x="69" y="163"/>
                  </a:lnTo>
                  <a:lnTo>
                    <a:pt x="63" y="165"/>
                  </a:lnTo>
                  <a:lnTo>
                    <a:pt x="58" y="167"/>
                  </a:lnTo>
                  <a:lnTo>
                    <a:pt x="29" y="167"/>
                  </a:lnTo>
                  <a:lnTo>
                    <a:pt x="29" y="167"/>
                  </a:lnTo>
                  <a:lnTo>
                    <a:pt x="23" y="165"/>
                  </a:lnTo>
                  <a:lnTo>
                    <a:pt x="17" y="163"/>
                  </a:lnTo>
                  <a:lnTo>
                    <a:pt x="8" y="158"/>
                  </a:lnTo>
                  <a:lnTo>
                    <a:pt x="2" y="148"/>
                  </a:lnTo>
                  <a:lnTo>
                    <a:pt x="0" y="142"/>
                  </a:lnTo>
                  <a:lnTo>
                    <a:pt x="0" y="137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3"/>
                  </a:lnTo>
                  <a:lnTo>
                    <a:pt x="2" y="17"/>
                  </a:lnTo>
                  <a:lnTo>
                    <a:pt x="8" y="8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3" y="0"/>
                  </a:lnTo>
                  <a:lnTo>
                    <a:pt x="69" y="2"/>
                  </a:lnTo>
                  <a:lnTo>
                    <a:pt x="79" y="8"/>
                  </a:lnTo>
                  <a:lnTo>
                    <a:pt x="85" y="17"/>
                  </a:lnTo>
                  <a:lnTo>
                    <a:pt x="87" y="23"/>
                  </a:lnTo>
                  <a:lnTo>
                    <a:pt x="87" y="29"/>
                  </a:lnTo>
                  <a:lnTo>
                    <a:pt x="87" y="137"/>
                  </a:lnTo>
                  <a:close/>
                </a:path>
              </a:pathLst>
            </a:custGeom>
            <a:solidFill>
              <a:srgbClr val="0E15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1" name="Freeform 671"/>
            <p:cNvSpPr/>
            <p:nvPr/>
          </p:nvSpPr>
          <p:spPr bwMode="auto">
            <a:xfrm>
              <a:off x="9878367" y="3627438"/>
              <a:ext cx="72168" cy="136955"/>
            </a:xfrm>
            <a:custGeom>
              <a:avLst/>
              <a:gdLst>
                <a:gd name="T0" fmla="*/ 88 w 88"/>
                <a:gd name="T1" fmla="*/ 137 h 167"/>
                <a:gd name="T2" fmla="*/ 88 w 88"/>
                <a:gd name="T3" fmla="*/ 137 h 167"/>
                <a:gd name="T4" fmla="*/ 88 w 88"/>
                <a:gd name="T5" fmla="*/ 142 h 167"/>
                <a:gd name="T6" fmla="*/ 87 w 88"/>
                <a:gd name="T7" fmla="*/ 148 h 167"/>
                <a:gd name="T8" fmla="*/ 81 w 88"/>
                <a:gd name="T9" fmla="*/ 158 h 167"/>
                <a:gd name="T10" fmla="*/ 71 w 88"/>
                <a:gd name="T11" fmla="*/ 163 h 167"/>
                <a:gd name="T12" fmla="*/ 65 w 88"/>
                <a:gd name="T13" fmla="*/ 165 h 167"/>
                <a:gd name="T14" fmla="*/ 60 w 88"/>
                <a:gd name="T15" fmla="*/ 167 h 167"/>
                <a:gd name="T16" fmla="*/ 29 w 88"/>
                <a:gd name="T17" fmla="*/ 167 h 167"/>
                <a:gd name="T18" fmla="*/ 29 w 88"/>
                <a:gd name="T19" fmla="*/ 167 h 167"/>
                <a:gd name="T20" fmla="*/ 23 w 88"/>
                <a:gd name="T21" fmla="*/ 165 h 167"/>
                <a:gd name="T22" fmla="*/ 17 w 88"/>
                <a:gd name="T23" fmla="*/ 163 h 167"/>
                <a:gd name="T24" fmla="*/ 10 w 88"/>
                <a:gd name="T25" fmla="*/ 158 h 167"/>
                <a:gd name="T26" fmla="*/ 2 w 88"/>
                <a:gd name="T27" fmla="*/ 148 h 167"/>
                <a:gd name="T28" fmla="*/ 0 w 88"/>
                <a:gd name="T29" fmla="*/ 142 h 167"/>
                <a:gd name="T30" fmla="*/ 0 w 88"/>
                <a:gd name="T31" fmla="*/ 137 h 167"/>
                <a:gd name="T32" fmla="*/ 0 w 88"/>
                <a:gd name="T33" fmla="*/ 29 h 167"/>
                <a:gd name="T34" fmla="*/ 0 w 88"/>
                <a:gd name="T35" fmla="*/ 29 h 167"/>
                <a:gd name="T36" fmla="*/ 0 w 88"/>
                <a:gd name="T37" fmla="*/ 23 h 167"/>
                <a:gd name="T38" fmla="*/ 2 w 88"/>
                <a:gd name="T39" fmla="*/ 17 h 167"/>
                <a:gd name="T40" fmla="*/ 10 w 88"/>
                <a:gd name="T41" fmla="*/ 8 h 167"/>
                <a:gd name="T42" fmla="*/ 17 w 88"/>
                <a:gd name="T43" fmla="*/ 2 h 167"/>
                <a:gd name="T44" fmla="*/ 23 w 88"/>
                <a:gd name="T45" fmla="*/ 0 h 167"/>
                <a:gd name="T46" fmla="*/ 29 w 88"/>
                <a:gd name="T47" fmla="*/ 0 h 167"/>
                <a:gd name="T48" fmla="*/ 60 w 88"/>
                <a:gd name="T49" fmla="*/ 0 h 167"/>
                <a:gd name="T50" fmla="*/ 60 w 88"/>
                <a:gd name="T51" fmla="*/ 0 h 167"/>
                <a:gd name="T52" fmla="*/ 65 w 88"/>
                <a:gd name="T53" fmla="*/ 0 h 167"/>
                <a:gd name="T54" fmla="*/ 71 w 88"/>
                <a:gd name="T55" fmla="*/ 2 h 167"/>
                <a:gd name="T56" fmla="*/ 81 w 88"/>
                <a:gd name="T57" fmla="*/ 8 h 167"/>
                <a:gd name="T58" fmla="*/ 87 w 88"/>
                <a:gd name="T59" fmla="*/ 17 h 167"/>
                <a:gd name="T60" fmla="*/ 88 w 88"/>
                <a:gd name="T61" fmla="*/ 23 h 167"/>
                <a:gd name="T62" fmla="*/ 88 w 88"/>
                <a:gd name="T63" fmla="*/ 29 h 167"/>
                <a:gd name="T64" fmla="*/ 88 w 88"/>
                <a:gd name="T65" fmla="*/ 13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" h="167">
                  <a:moveTo>
                    <a:pt x="88" y="137"/>
                  </a:moveTo>
                  <a:lnTo>
                    <a:pt x="88" y="137"/>
                  </a:lnTo>
                  <a:lnTo>
                    <a:pt x="88" y="142"/>
                  </a:lnTo>
                  <a:lnTo>
                    <a:pt x="87" y="148"/>
                  </a:lnTo>
                  <a:lnTo>
                    <a:pt x="81" y="158"/>
                  </a:lnTo>
                  <a:lnTo>
                    <a:pt x="71" y="163"/>
                  </a:lnTo>
                  <a:lnTo>
                    <a:pt x="65" y="165"/>
                  </a:lnTo>
                  <a:lnTo>
                    <a:pt x="60" y="167"/>
                  </a:lnTo>
                  <a:lnTo>
                    <a:pt x="29" y="167"/>
                  </a:lnTo>
                  <a:lnTo>
                    <a:pt x="29" y="167"/>
                  </a:lnTo>
                  <a:lnTo>
                    <a:pt x="23" y="165"/>
                  </a:lnTo>
                  <a:lnTo>
                    <a:pt x="17" y="163"/>
                  </a:lnTo>
                  <a:lnTo>
                    <a:pt x="10" y="158"/>
                  </a:lnTo>
                  <a:lnTo>
                    <a:pt x="2" y="148"/>
                  </a:lnTo>
                  <a:lnTo>
                    <a:pt x="0" y="142"/>
                  </a:lnTo>
                  <a:lnTo>
                    <a:pt x="0" y="137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3"/>
                  </a:lnTo>
                  <a:lnTo>
                    <a:pt x="2" y="17"/>
                  </a:lnTo>
                  <a:lnTo>
                    <a:pt x="10" y="8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5" y="0"/>
                  </a:lnTo>
                  <a:lnTo>
                    <a:pt x="71" y="2"/>
                  </a:lnTo>
                  <a:lnTo>
                    <a:pt x="81" y="8"/>
                  </a:lnTo>
                  <a:lnTo>
                    <a:pt x="87" y="17"/>
                  </a:lnTo>
                  <a:lnTo>
                    <a:pt x="88" y="23"/>
                  </a:lnTo>
                  <a:lnTo>
                    <a:pt x="88" y="29"/>
                  </a:lnTo>
                  <a:lnTo>
                    <a:pt x="88" y="137"/>
                  </a:lnTo>
                  <a:close/>
                </a:path>
              </a:pathLst>
            </a:custGeom>
            <a:solidFill>
              <a:srgbClr val="0E15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2" name="Rectangle 672"/>
            <p:cNvSpPr>
              <a:spLocks noChangeArrowheads="1"/>
            </p:cNvSpPr>
            <p:nvPr/>
          </p:nvSpPr>
          <p:spPr bwMode="auto">
            <a:xfrm>
              <a:off x="9275600" y="3652861"/>
              <a:ext cx="24603" cy="9021"/>
            </a:xfrm>
            <a:prstGeom prst="rect">
              <a:avLst/>
            </a:prstGeom>
            <a:solidFill>
              <a:srgbClr val="0E15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3" name="Rectangle 673"/>
            <p:cNvSpPr>
              <a:spLocks noChangeArrowheads="1"/>
            </p:cNvSpPr>
            <p:nvPr/>
          </p:nvSpPr>
          <p:spPr bwMode="auto">
            <a:xfrm>
              <a:off x="9267399" y="3725029"/>
              <a:ext cx="27063" cy="9841"/>
            </a:xfrm>
            <a:prstGeom prst="rect">
              <a:avLst/>
            </a:prstGeom>
            <a:solidFill>
              <a:srgbClr val="0E15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4" name="Rectangle 674"/>
            <p:cNvSpPr>
              <a:spLocks noChangeArrowheads="1"/>
            </p:cNvSpPr>
            <p:nvPr/>
          </p:nvSpPr>
          <p:spPr bwMode="auto">
            <a:xfrm>
              <a:off x="9864426" y="3654501"/>
              <a:ext cx="26243" cy="9021"/>
            </a:xfrm>
            <a:prstGeom prst="rect">
              <a:avLst/>
            </a:prstGeom>
            <a:solidFill>
              <a:srgbClr val="0E15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5" name="Rectangle 675"/>
            <p:cNvSpPr>
              <a:spLocks noChangeArrowheads="1"/>
            </p:cNvSpPr>
            <p:nvPr/>
          </p:nvSpPr>
          <p:spPr bwMode="auto">
            <a:xfrm>
              <a:off x="9857865" y="3726669"/>
              <a:ext cx="25423" cy="9841"/>
            </a:xfrm>
            <a:prstGeom prst="rect">
              <a:avLst/>
            </a:prstGeom>
            <a:solidFill>
              <a:srgbClr val="0E15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6" name="Freeform 676"/>
            <p:cNvSpPr/>
            <p:nvPr/>
          </p:nvSpPr>
          <p:spPr bwMode="auto">
            <a:xfrm>
              <a:off x="9275600" y="3483922"/>
              <a:ext cx="607688" cy="627369"/>
            </a:xfrm>
            <a:custGeom>
              <a:avLst/>
              <a:gdLst>
                <a:gd name="T0" fmla="*/ 720 w 741"/>
                <a:gd name="T1" fmla="*/ 98 h 765"/>
                <a:gd name="T2" fmla="*/ 720 w 741"/>
                <a:gd name="T3" fmla="*/ 98 h 765"/>
                <a:gd name="T4" fmla="*/ 718 w 741"/>
                <a:gd name="T5" fmla="*/ 79 h 765"/>
                <a:gd name="T6" fmla="*/ 712 w 741"/>
                <a:gd name="T7" fmla="*/ 60 h 765"/>
                <a:gd name="T8" fmla="*/ 702 w 741"/>
                <a:gd name="T9" fmla="*/ 43 h 765"/>
                <a:gd name="T10" fmla="*/ 689 w 741"/>
                <a:gd name="T11" fmla="*/ 29 h 765"/>
                <a:gd name="T12" fmla="*/ 674 w 741"/>
                <a:gd name="T13" fmla="*/ 18 h 765"/>
                <a:gd name="T14" fmla="*/ 658 w 741"/>
                <a:gd name="T15" fmla="*/ 8 h 765"/>
                <a:gd name="T16" fmla="*/ 639 w 741"/>
                <a:gd name="T17" fmla="*/ 2 h 765"/>
                <a:gd name="T18" fmla="*/ 620 w 741"/>
                <a:gd name="T19" fmla="*/ 0 h 765"/>
                <a:gd name="T20" fmla="*/ 123 w 741"/>
                <a:gd name="T21" fmla="*/ 0 h 765"/>
                <a:gd name="T22" fmla="*/ 123 w 741"/>
                <a:gd name="T23" fmla="*/ 0 h 765"/>
                <a:gd name="T24" fmla="*/ 103 w 741"/>
                <a:gd name="T25" fmla="*/ 2 h 765"/>
                <a:gd name="T26" fmla="*/ 84 w 741"/>
                <a:gd name="T27" fmla="*/ 8 h 765"/>
                <a:gd name="T28" fmla="*/ 67 w 741"/>
                <a:gd name="T29" fmla="*/ 18 h 765"/>
                <a:gd name="T30" fmla="*/ 52 w 741"/>
                <a:gd name="T31" fmla="*/ 29 h 765"/>
                <a:gd name="T32" fmla="*/ 40 w 741"/>
                <a:gd name="T33" fmla="*/ 43 h 765"/>
                <a:gd name="T34" fmla="*/ 30 w 741"/>
                <a:gd name="T35" fmla="*/ 60 h 765"/>
                <a:gd name="T36" fmla="*/ 25 w 741"/>
                <a:gd name="T37" fmla="*/ 79 h 765"/>
                <a:gd name="T38" fmla="*/ 21 w 741"/>
                <a:gd name="T39" fmla="*/ 98 h 765"/>
                <a:gd name="T40" fmla="*/ 0 w 741"/>
                <a:gd name="T41" fmla="*/ 667 h 765"/>
                <a:gd name="T42" fmla="*/ 0 w 741"/>
                <a:gd name="T43" fmla="*/ 667 h 765"/>
                <a:gd name="T44" fmla="*/ 0 w 741"/>
                <a:gd name="T45" fmla="*/ 686 h 765"/>
                <a:gd name="T46" fmla="*/ 6 w 741"/>
                <a:gd name="T47" fmla="*/ 705 h 765"/>
                <a:gd name="T48" fmla="*/ 13 w 741"/>
                <a:gd name="T49" fmla="*/ 720 h 765"/>
                <a:gd name="T50" fmla="*/ 25 w 741"/>
                <a:gd name="T51" fmla="*/ 736 h 765"/>
                <a:gd name="T52" fmla="*/ 40 w 741"/>
                <a:gd name="T53" fmla="*/ 747 h 765"/>
                <a:gd name="T54" fmla="*/ 55 w 741"/>
                <a:gd name="T55" fmla="*/ 757 h 765"/>
                <a:gd name="T56" fmla="*/ 75 w 741"/>
                <a:gd name="T57" fmla="*/ 763 h 765"/>
                <a:gd name="T58" fmla="*/ 94 w 741"/>
                <a:gd name="T59" fmla="*/ 765 h 765"/>
                <a:gd name="T60" fmla="*/ 647 w 741"/>
                <a:gd name="T61" fmla="*/ 765 h 765"/>
                <a:gd name="T62" fmla="*/ 647 w 741"/>
                <a:gd name="T63" fmla="*/ 765 h 765"/>
                <a:gd name="T64" fmla="*/ 666 w 741"/>
                <a:gd name="T65" fmla="*/ 763 h 765"/>
                <a:gd name="T66" fmla="*/ 683 w 741"/>
                <a:gd name="T67" fmla="*/ 757 h 765"/>
                <a:gd name="T68" fmla="*/ 701 w 741"/>
                <a:gd name="T69" fmla="*/ 747 h 765"/>
                <a:gd name="T70" fmla="*/ 714 w 741"/>
                <a:gd name="T71" fmla="*/ 736 h 765"/>
                <a:gd name="T72" fmla="*/ 726 w 741"/>
                <a:gd name="T73" fmla="*/ 720 h 765"/>
                <a:gd name="T74" fmla="*/ 733 w 741"/>
                <a:gd name="T75" fmla="*/ 705 h 765"/>
                <a:gd name="T76" fmla="*/ 739 w 741"/>
                <a:gd name="T77" fmla="*/ 686 h 765"/>
                <a:gd name="T78" fmla="*/ 741 w 741"/>
                <a:gd name="T79" fmla="*/ 667 h 765"/>
                <a:gd name="T80" fmla="*/ 720 w 741"/>
                <a:gd name="T81" fmla="*/ 98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41" h="765">
                  <a:moveTo>
                    <a:pt x="720" y="98"/>
                  </a:moveTo>
                  <a:lnTo>
                    <a:pt x="720" y="98"/>
                  </a:lnTo>
                  <a:lnTo>
                    <a:pt x="718" y="79"/>
                  </a:lnTo>
                  <a:lnTo>
                    <a:pt x="712" y="60"/>
                  </a:lnTo>
                  <a:lnTo>
                    <a:pt x="702" y="43"/>
                  </a:lnTo>
                  <a:lnTo>
                    <a:pt x="689" y="29"/>
                  </a:lnTo>
                  <a:lnTo>
                    <a:pt x="674" y="18"/>
                  </a:lnTo>
                  <a:lnTo>
                    <a:pt x="658" y="8"/>
                  </a:lnTo>
                  <a:lnTo>
                    <a:pt x="639" y="2"/>
                  </a:lnTo>
                  <a:lnTo>
                    <a:pt x="620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03" y="2"/>
                  </a:lnTo>
                  <a:lnTo>
                    <a:pt x="84" y="8"/>
                  </a:lnTo>
                  <a:lnTo>
                    <a:pt x="67" y="18"/>
                  </a:lnTo>
                  <a:lnTo>
                    <a:pt x="52" y="29"/>
                  </a:lnTo>
                  <a:lnTo>
                    <a:pt x="40" y="43"/>
                  </a:lnTo>
                  <a:lnTo>
                    <a:pt x="30" y="60"/>
                  </a:lnTo>
                  <a:lnTo>
                    <a:pt x="25" y="79"/>
                  </a:lnTo>
                  <a:lnTo>
                    <a:pt x="21" y="98"/>
                  </a:lnTo>
                  <a:lnTo>
                    <a:pt x="0" y="667"/>
                  </a:lnTo>
                  <a:lnTo>
                    <a:pt x="0" y="667"/>
                  </a:lnTo>
                  <a:lnTo>
                    <a:pt x="0" y="686"/>
                  </a:lnTo>
                  <a:lnTo>
                    <a:pt x="6" y="705"/>
                  </a:lnTo>
                  <a:lnTo>
                    <a:pt x="13" y="720"/>
                  </a:lnTo>
                  <a:lnTo>
                    <a:pt x="25" y="736"/>
                  </a:lnTo>
                  <a:lnTo>
                    <a:pt x="40" y="747"/>
                  </a:lnTo>
                  <a:lnTo>
                    <a:pt x="55" y="757"/>
                  </a:lnTo>
                  <a:lnTo>
                    <a:pt x="75" y="763"/>
                  </a:lnTo>
                  <a:lnTo>
                    <a:pt x="94" y="765"/>
                  </a:lnTo>
                  <a:lnTo>
                    <a:pt x="647" y="765"/>
                  </a:lnTo>
                  <a:lnTo>
                    <a:pt x="647" y="765"/>
                  </a:lnTo>
                  <a:lnTo>
                    <a:pt x="666" y="763"/>
                  </a:lnTo>
                  <a:lnTo>
                    <a:pt x="683" y="757"/>
                  </a:lnTo>
                  <a:lnTo>
                    <a:pt x="701" y="747"/>
                  </a:lnTo>
                  <a:lnTo>
                    <a:pt x="714" y="736"/>
                  </a:lnTo>
                  <a:lnTo>
                    <a:pt x="726" y="720"/>
                  </a:lnTo>
                  <a:lnTo>
                    <a:pt x="733" y="705"/>
                  </a:lnTo>
                  <a:lnTo>
                    <a:pt x="739" y="686"/>
                  </a:lnTo>
                  <a:lnTo>
                    <a:pt x="741" y="667"/>
                  </a:lnTo>
                  <a:lnTo>
                    <a:pt x="720" y="9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7" name="Freeform 677"/>
            <p:cNvSpPr/>
            <p:nvPr/>
          </p:nvSpPr>
          <p:spPr bwMode="auto">
            <a:xfrm>
              <a:off x="9313325" y="3608576"/>
              <a:ext cx="530599" cy="196822"/>
            </a:xfrm>
            <a:custGeom>
              <a:avLst/>
              <a:gdLst>
                <a:gd name="T0" fmla="*/ 639 w 647"/>
                <a:gd name="T1" fmla="*/ 40 h 240"/>
                <a:gd name="T2" fmla="*/ 639 w 647"/>
                <a:gd name="T3" fmla="*/ 40 h 240"/>
                <a:gd name="T4" fmla="*/ 639 w 647"/>
                <a:gd name="T5" fmla="*/ 31 h 240"/>
                <a:gd name="T6" fmla="*/ 637 w 647"/>
                <a:gd name="T7" fmla="*/ 25 h 240"/>
                <a:gd name="T8" fmla="*/ 633 w 647"/>
                <a:gd name="T9" fmla="*/ 17 h 240"/>
                <a:gd name="T10" fmla="*/ 628 w 647"/>
                <a:gd name="T11" fmla="*/ 12 h 240"/>
                <a:gd name="T12" fmla="*/ 622 w 647"/>
                <a:gd name="T13" fmla="*/ 8 h 240"/>
                <a:gd name="T14" fmla="*/ 614 w 647"/>
                <a:gd name="T15" fmla="*/ 4 h 240"/>
                <a:gd name="T16" fmla="*/ 607 w 647"/>
                <a:gd name="T17" fmla="*/ 2 h 240"/>
                <a:gd name="T18" fmla="*/ 599 w 647"/>
                <a:gd name="T19" fmla="*/ 0 h 240"/>
                <a:gd name="T20" fmla="*/ 48 w 647"/>
                <a:gd name="T21" fmla="*/ 0 h 240"/>
                <a:gd name="T22" fmla="*/ 48 w 647"/>
                <a:gd name="T23" fmla="*/ 0 h 240"/>
                <a:gd name="T24" fmla="*/ 40 w 647"/>
                <a:gd name="T25" fmla="*/ 2 h 240"/>
                <a:gd name="T26" fmla="*/ 32 w 647"/>
                <a:gd name="T27" fmla="*/ 4 h 240"/>
                <a:gd name="T28" fmla="*/ 25 w 647"/>
                <a:gd name="T29" fmla="*/ 8 h 240"/>
                <a:gd name="T30" fmla="*/ 19 w 647"/>
                <a:gd name="T31" fmla="*/ 12 h 240"/>
                <a:gd name="T32" fmla="*/ 15 w 647"/>
                <a:gd name="T33" fmla="*/ 17 h 240"/>
                <a:gd name="T34" fmla="*/ 11 w 647"/>
                <a:gd name="T35" fmla="*/ 25 h 240"/>
                <a:gd name="T36" fmla="*/ 8 w 647"/>
                <a:gd name="T37" fmla="*/ 31 h 240"/>
                <a:gd name="T38" fmla="*/ 8 w 647"/>
                <a:gd name="T39" fmla="*/ 40 h 240"/>
                <a:gd name="T40" fmla="*/ 0 w 647"/>
                <a:gd name="T41" fmla="*/ 202 h 240"/>
                <a:gd name="T42" fmla="*/ 0 w 647"/>
                <a:gd name="T43" fmla="*/ 202 h 240"/>
                <a:gd name="T44" fmla="*/ 0 w 647"/>
                <a:gd name="T45" fmla="*/ 209 h 240"/>
                <a:gd name="T46" fmla="*/ 2 w 647"/>
                <a:gd name="T47" fmla="*/ 217 h 240"/>
                <a:gd name="T48" fmla="*/ 6 w 647"/>
                <a:gd name="T49" fmla="*/ 223 h 240"/>
                <a:gd name="T50" fmla="*/ 9 w 647"/>
                <a:gd name="T51" fmla="*/ 229 h 240"/>
                <a:gd name="T52" fmla="*/ 15 w 647"/>
                <a:gd name="T53" fmla="*/ 234 h 240"/>
                <a:gd name="T54" fmla="*/ 23 w 647"/>
                <a:gd name="T55" fmla="*/ 238 h 240"/>
                <a:gd name="T56" fmla="*/ 29 w 647"/>
                <a:gd name="T57" fmla="*/ 240 h 240"/>
                <a:gd name="T58" fmla="*/ 36 w 647"/>
                <a:gd name="T59" fmla="*/ 240 h 240"/>
                <a:gd name="T60" fmla="*/ 608 w 647"/>
                <a:gd name="T61" fmla="*/ 240 h 240"/>
                <a:gd name="T62" fmla="*/ 608 w 647"/>
                <a:gd name="T63" fmla="*/ 240 h 240"/>
                <a:gd name="T64" fmla="*/ 616 w 647"/>
                <a:gd name="T65" fmla="*/ 240 h 240"/>
                <a:gd name="T66" fmla="*/ 624 w 647"/>
                <a:gd name="T67" fmla="*/ 238 h 240"/>
                <a:gd name="T68" fmla="*/ 630 w 647"/>
                <a:gd name="T69" fmla="*/ 234 h 240"/>
                <a:gd name="T70" fmla="*/ 635 w 647"/>
                <a:gd name="T71" fmla="*/ 229 h 240"/>
                <a:gd name="T72" fmla="*/ 639 w 647"/>
                <a:gd name="T73" fmla="*/ 223 h 240"/>
                <a:gd name="T74" fmla="*/ 643 w 647"/>
                <a:gd name="T75" fmla="*/ 217 h 240"/>
                <a:gd name="T76" fmla="*/ 645 w 647"/>
                <a:gd name="T77" fmla="*/ 209 h 240"/>
                <a:gd name="T78" fmla="*/ 647 w 647"/>
                <a:gd name="T79" fmla="*/ 202 h 240"/>
                <a:gd name="T80" fmla="*/ 639 w 647"/>
                <a:gd name="T81" fmla="*/ 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7" h="240">
                  <a:moveTo>
                    <a:pt x="639" y="40"/>
                  </a:moveTo>
                  <a:lnTo>
                    <a:pt x="639" y="40"/>
                  </a:lnTo>
                  <a:lnTo>
                    <a:pt x="639" y="31"/>
                  </a:lnTo>
                  <a:lnTo>
                    <a:pt x="637" y="25"/>
                  </a:lnTo>
                  <a:lnTo>
                    <a:pt x="633" y="17"/>
                  </a:lnTo>
                  <a:lnTo>
                    <a:pt x="628" y="12"/>
                  </a:lnTo>
                  <a:lnTo>
                    <a:pt x="622" y="8"/>
                  </a:lnTo>
                  <a:lnTo>
                    <a:pt x="614" y="4"/>
                  </a:lnTo>
                  <a:lnTo>
                    <a:pt x="607" y="2"/>
                  </a:lnTo>
                  <a:lnTo>
                    <a:pt x="599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5" y="8"/>
                  </a:lnTo>
                  <a:lnTo>
                    <a:pt x="19" y="12"/>
                  </a:lnTo>
                  <a:lnTo>
                    <a:pt x="15" y="17"/>
                  </a:lnTo>
                  <a:lnTo>
                    <a:pt x="11" y="25"/>
                  </a:lnTo>
                  <a:lnTo>
                    <a:pt x="8" y="31"/>
                  </a:lnTo>
                  <a:lnTo>
                    <a:pt x="8" y="40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09"/>
                  </a:lnTo>
                  <a:lnTo>
                    <a:pt x="2" y="217"/>
                  </a:lnTo>
                  <a:lnTo>
                    <a:pt x="6" y="223"/>
                  </a:lnTo>
                  <a:lnTo>
                    <a:pt x="9" y="229"/>
                  </a:lnTo>
                  <a:lnTo>
                    <a:pt x="15" y="234"/>
                  </a:lnTo>
                  <a:lnTo>
                    <a:pt x="23" y="238"/>
                  </a:lnTo>
                  <a:lnTo>
                    <a:pt x="29" y="240"/>
                  </a:lnTo>
                  <a:lnTo>
                    <a:pt x="36" y="240"/>
                  </a:lnTo>
                  <a:lnTo>
                    <a:pt x="608" y="240"/>
                  </a:lnTo>
                  <a:lnTo>
                    <a:pt x="608" y="240"/>
                  </a:lnTo>
                  <a:lnTo>
                    <a:pt x="616" y="240"/>
                  </a:lnTo>
                  <a:lnTo>
                    <a:pt x="624" y="238"/>
                  </a:lnTo>
                  <a:lnTo>
                    <a:pt x="630" y="234"/>
                  </a:lnTo>
                  <a:lnTo>
                    <a:pt x="635" y="229"/>
                  </a:lnTo>
                  <a:lnTo>
                    <a:pt x="639" y="223"/>
                  </a:lnTo>
                  <a:lnTo>
                    <a:pt x="643" y="217"/>
                  </a:lnTo>
                  <a:lnTo>
                    <a:pt x="645" y="209"/>
                  </a:lnTo>
                  <a:lnTo>
                    <a:pt x="647" y="202"/>
                  </a:lnTo>
                  <a:lnTo>
                    <a:pt x="639" y="40"/>
                  </a:lnTo>
                  <a:close/>
                </a:path>
              </a:pathLst>
            </a:custGeom>
            <a:solidFill>
              <a:srgbClr val="04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8" name="Freeform 678"/>
            <p:cNvSpPr/>
            <p:nvPr/>
          </p:nvSpPr>
          <p:spPr bwMode="auto">
            <a:xfrm>
              <a:off x="9320705" y="3661882"/>
              <a:ext cx="513377" cy="136135"/>
            </a:xfrm>
            <a:custGeom>
              <a:avLst/>
              <a:gdLst>
                <a:gd name="T0" fmla="*/ 6 w 626"/>
                <a:gd name="T1" fmla="*/ 0 h 166"/>
                <a:gd name="T2" fmla="*/ 0 w 626"/>
                <a:gd name="T3" fmla="*/ 137 h 166"/>
                <a:gd name="T4" fmla="*/ 0 w 626"/>
                <a:gd name="T5" fmla="*/ 137 h 166"/>
                <a:gd name="T6" fmla="*/ 2 w 626"/>
                <a:gd name="T7" fmla="*/ 148 h 166"/>
                <a:gd name="T8" fmla="*/ 8 w 626"/>
                <a:gd name="T9" fmla="*/ 158 h 166"/>
                <a:gd name="T10" fmla="*/ 8 w 626"/>
                <a:gd name="T11" fmla="*/ 158 h 166"/>
                <a:gd name="T12" fmla="*/ 18 w 626"/>
                <a:gd name="T13" fmla="*/ 164 h 166"/>
                <a:gd name="T14" fmla="*/ 27 w 626"/>
                <a:gd name="T15" fmla="*/ 166 h 166"/>
                <a:gd name="T16" fmla="*/ 599 w 626"/>
                <a:gd name="T17" fmla="*/ 166 h 166"/>
                <a:gd name="T18" fmla="*/ 599 w 626"/>
                <a:gd name="T19" fmla="*/ 166 h 166"/>
                <a:gd name="T20" fmla="*/ 611 w 626"/>
                <a:gd name="T21" fmla="*/ 164 h 166"/>
                <a:gd name="T22" fmla="*/ 619 w 626"/>
                <a:gd name="T23" fmla="*/ 158 h 166"/>
                <a:gd name="T24" fmla="*/ 619 w 626"/>
                <a:gd name="T25" fmla="*/ 158 h 166"/>
                <a:gd name="T26" fmla="*/ 626 w 626"/>
                <a:gd name="T27" fmla="*/ 148 h 166"/>
                <a:gd name="T28" fmla="*/ 626 w 626"/>
                <a:gd name="T29" fmla="*/ 137 h 166"/>
                <a:gd name="T30" fmla="*/ 623 w 626"/>
                <a:gd name="T31" fmla="*/ 0 h 166"/>
                <a:gd name="T32" fmla="*/ 6 w 626"/>
                <a:gd name="T3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6" h="166">
                  <a:moveTo>
                    <a:pt x="6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2" y="14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18" y="164"/>
                  </a:lnTo>
                  <a:lnTo>
                    <a:pt x="27" y="166"/>
                  </a:lnTo>
                  <a:lnTo>
                    <a:pt x="599" y="166"/>
                  </a:lnTo>
                  <a:lnTo>
                    <a:pt x="599" y="166"/>
                  </a:lnTo>
                  <a:lnTo>
                    <a:pt x="611" y="164"/>
                  </a:lnTo>
                  <a:lnTo>
                    <a:pt x="619" y="158"/>
                  </a:lnTo>
                  <a:lnTo>
                    <a:pt x="619" y="158"/>
                  </a:lnTo>
                  <a:lnTo>
                    <a:pt x="626" y="148"/>
                  </a:lnTo>
                  <a:lnTo>
                    <a:pt x="626" y="137"/>
                  </a:lnTo>
                  <a:lnTo>
                    <a:pt x="623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24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9" name="Rectangle 679"/>
            <p:cNvSpPr>
              <a:spLocks noChangeArrowheads="1"/>
            </p:cNvSpPr>
            <p:nvPr/>
          </p:nvSpPr>
          <p:spPr bwMode="auto">
            <a:xfrm>
              <a:off x="9320705" y="3849683"/>
              <a:ext cx="513377" cy="23782"/>
            </a:xfrm>
            <a:prstGeom prst="rect">
              <a:avLst/>
            </a:prstGeom>
            <a:solidFill>
              <a:srgbClr val="04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0" name="Rectangle 680"/>
            <p:cNvSpPr>
              <a:spLocks noChangeArrowheads="1"/>
            </p:cNvSpPr>
            <p:nvPr/>
          </p:nvSpPr>
          <p:spPr bwMode="auto">
            <a:xfrm>
              <a:off x="9320705" y="3889047"/>
              <a:ext cx="513377" cy="23782"/>
            </a:xfrm>
            <a:prstGeom prst="rect">
              <a:avLst/>
            </a:prstGeom>
            <a:solidFill>
              <a:srgbClr val="04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1" name="Rectangle 681"/>
            <p:cNvSpPr>
              <a:spLocks noChangeArrowheads="1"/>
            </p:cNvSpPr>
            <p:nvPr/>
          </p:nvSpPr>
          <p:spPr bwMode="auto">
            <a:xfrm>
              <a:off x="9320705" y="3930052"/>
              <a:ext cx="513377" cy="23782"/>
            </a:xfrm>
            <a:prstGeom prst="rect">
              <a:avLst/>
            </a:prstGeom>
            <a:solidFill>
              <a:srgbClr val="04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2" name="Freeform 682"/>
            <p:cNvSpPr/>
            <p:nvPr/>
          </p:nvSpPr>
          <p:spPr bwMode="auto">
            <a:xfrm>
              <a:off x="9460941" y="3966136"/>
              <a:ext cx="236186" cy="118093"/>
            </a:xfrm>
            <a:custGeom>
              <a:avLst/>
              <a:gdLst>
                <a:gd name="T0" fmla="*/ 288 w 288"/>
                <a:gd name="T1" fmla="*/ 0 h 144"/>
                <a:gd name="T2" fmla="*/ 288 w 288"/>
                <a:gd name="T3" fmla="*/ 84 h 144"/>
                <a:gd name="T4" fmla="*/ 288 w 288"/>
                <a:gd name="T5" fmla="*/ 84 h 144"/>
                <a:gd name="T6" fmla="*/ 286 w 288"/>
                <a:gd name="T7" fmla="*/ 96 h 144"/>
                <a:gd name="T8" fmla="*/ 283 w 288"/>
                <a:gd name="T9" fmla="*/ 107 h 144"/>
                <a:gd name="T10" fmla="*/ 277 w 288"/>
                <a:gd name="T11" fmla="*/ 117 h 144"/>
                <a:gd name="T12" fmla="*/ 271 w 288"/>
                <a:gd name="T13" fmla="*/ 127 h 144"/>
                <a:gd name="T14" fmla="*/ 261 w 288"/>
                <a:gd name="T15" fmla="*/ 132 h 144"/>
                <a:gd name="T16" fmla="*/ 252 w 288"/>
                <a:gd name="T17" fmla="*/ 138 h 144"/>
                <a:gd name="T18" fmla="*/ 240 w 288"/>
                <a:gd name="T19" fmla="*/ 142 h 144"/>
                <a:gd name="T20" fmla="*/ 229 w 288"/>
                <a:gd name="T21" fmla="*/ 144 h 144"/>
                <a:gd name="T22" fmla="*/ 58 w 288"/>
                <a:gd name="T23" fmla="*/ 144 h 144"/>
                <a:gd name="T24" fmla="*/ 58 w 288"/>
                <a:gd name="T25" fmla="*/ 144 h 144"/>
                <a:gd name="T26" fmla="*/ 46 w 288"/>
                <a:gd name="T27" fmla="*/ 142 h 144"/>
                <a:gd name="T28" fmla="*/ 37 w 288"/>
                <a:gd name="T29" fmla="*/ 138 h 144"/>
                <a:gd name="T30" fmla="*/ 25 w 288"/>
                <a:gd name="T31" fmla="*/ 132 h 144"/>
                <a:gd name="T32" fmla="*/ 18 w 288"/>
                <a:gd name="T33" fmla="*/ 127 h 144"/>
                <a:gd name="T34" fmla="*/ 10 w 288"/>
                <a:gd name="T35" fmla="*/ 117 h 144"/>
                <a:gd name="T36" fmla="*/ 4 w 288"/>
                <a:gd name="T37" fmla="*/ 107 h 144"/>
                <a:gd name="T38" fmla="*/ 0 w 288"/>
                <a:gd name="T39" fmla="*/ 96 h 144"/>
                <a:gd name="T40" fmla="*/ 0 w 288"/>
                <a:gd name="T41" fmla="*/ 84 h 144"/>
                <a:gd name="T42" fmla="*/ 0 w 288"/>
                <a:gd name="T43" fmla="*/ 0 h 144"/>
                <a:gd name="T44" fmla="*/ 288 w 288"/>
                <a:gd name="T4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lnTo>
                    <a:pt x="288" y="84"/>
                  </a:lnTo>
                  <a:lnTo>
                    <a:pt x="288" y="84"/>
                  </a:lnTo>
                  <a:lnTo>
                    <a:pt x="286" y="96"/>
                  </a:lnTo>
                  <a:lnTo>
                    <a:pt x="283" y="107"/>
                  </a:lnTo>
                  <a:lnTo>
                    <a:pt x="277" y="117"/>
                  </a:lnTo>
                  <a:lnTo>
                    <a:pt x="271" y="127"/>
                  </a:lnTo>
                  <a:lnTo>
                    <a:pt x="261" y="132"/>
                  </a:lnTo>
                  <a:lnTo>
                    <a:pt x="252" y="138"/>
                  </a:lnTo>
                  <a:lnTo>
                    <a:pt x="240" y="142"/>
                  </a:lnTo>
                  <a:lnTo>
                    <a:pt x="229" y="144"/>
                  </a:lnTo>
                  <a:lnTo>
                    <a:pt x="58" y="144"/>
                  </a:lnTo>
                  <a:lnTo>
                    <a:pt x="58" y="144"/>
                  </a:lnTo>
                  <a:lnTo>
                    <a:pt x="46" y="142"/>
                  </a:lnTo>
                  <a:lnTo>
                    <a:pt x="37" y="138"/>
                  </a:lnTo>
                  <a:lnTo>
                    <a:pt x="25" y="132"/>
                  </a:lnTo>
                  <a:lnTo>
                    <a:pt x="18" y="127"/>
                  </a:lnTo>
                  <a:lnTo>
                    <a:pt x="10" y="117"/>
                  </a:lnTo>
                  <a:lnTo>
                    <a:pt x="4" y="107"/>
                  </a:lnTo>
                  <a:lnTo>
                    <a:pt x="0" y="96"/>
                  </a:lnTo>
                  <a:lnTo>
                    <a:pt x="0" y="84"/>
                  </a:lnTo>
                  <a:lnTo>
                    <a:pt x="0" y="0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424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3" name="Rectangle 683"/>
            <p:cNvSpPr>
              <a:spLocks noChangeArrowheads="1"/>
            </p:cNvSpPr>
            <p:nvPr/>
          </p:nvSpPr>
          <p:spPr bwMode="auto">
            <a:xfrm>
              <a:off x="9460941" y="3983358"/>
              <a:ext cx="236186" cy="13941"/>
            </a:xfrm>
            <a:prstGeom prst="rect">
              <a:avLst/>
            </a:prstGeom>
            <a:solidFill>
              <a:srgbClr val="04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4" name="Rectangle 684"/>
            <p:cNvSpPr>
              <a:spLocks noChangeArrowheads="1"/>
            </p:cNvSpPr>
            <p:nvPr/>
          </p:nvSpPr>
          <p:spPr bwMode="auto">
            <a:xfrm>
              <a:off x="9460941" y="4014521"/>
              <a:ext cx="236186" cy="20502"/>
            </a:xfrm>
            <a:prstGeom prst="rect">
              <a:avLst/>
            </a:prstGeom>
            <a:solidFill>
              <a:srgbClr val="04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5" name="Freeform 685"/>
            <p:cNvSpPr/>
            <p:nvPr/>
          </p:nvSpPr>
          <p:spPr bwMode="auto">
            <a:xfrm>
              <a:off x="9462581" y="4051425"/>
              <a:ext cx="231266" cy="15581"/>
            </a:xfrm>
            <a:custGeom>
              <a:avLst/>
              <a:gdLst>
                <a:gd name="T0" fmla="*/ 0 w 282"/>
                <a:gd name="T1" fmla="*/ 0 h 19"/>
                <a:gd name="T2" fmla="*/ 282 w 282"/>
                <a:gd name="T3" fmla="*/ 0 h 19"/>
                <a:gd name="T4" fmla="*/ 282 w 282"/>
                <a:gd name="T5" fmla="*/ 0 h 19"/>
                <a:gd name="T6" fmla="*/ 279 w 282"/>
                <a:gd name="T7" fmla="*/ 7 h 19"/>
                <a:gd name="T8" fmla="*/ 275 w 282"/>
                <a:gd name="T9" fmla="*/ 13 h 19"/>
                <a:gd name="T10" fmla="*/ 271 w 282"/>
                <a:gd name="T11" fmla="*/ 19 h 19"/>
                <a:gd name="T12" fmla="*/ 14 w 282"/>
                <a:gd name="T13" fmla="*/ 19 h 19"/>
                <a:gd name="T14" fmla="*/ 14 w 282"/>
                <a:gd name="T15" fmla="*/ 19 h 19"/>
                <a:gd name="T16" fmla="*/ 8 w 282"/>
                <a:gd name="T17" fmla="*/ 11 h 19"/>
                <a:gd name="T18" fmla="*/ 4 w 282"/>
                <a:gd name="T19" fmla="*/ 5 h 19"/>
                <a:gd name="T20" fmla="*/ 0 w 282"/>
                <a:gd name="T21" fmla="*/ 0 h 19"/>
                <a:gd name="T22" fmla="*/ 0 w 282"/>
                <a:gd name="T2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2" h="19">
                  <a:moveTo>
                    <a:pt x="0" y="0"/>
                  </a:moveTo>
                  <a:lnTo>
                    <a:pt x="282" y="0"/>
                  </a:lnTo>
                  <a:lnTo>
                    <a:pt x="282" y="0"/>
                  </a:lnTo>
                  <a:lnTo>
                    <a:pt x="279" y="7"/>
                  </a:lnTo>
                  <a:lnTo>
                    <a:pt x="275" y="13"/>
                  </a:lnTo>
                  <a:lnTo>
                    <a:pt x="271" y="19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8" y="11"/>
                  </a:lnTo>
                  <a:lnTo>
                    <a:pt x="4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6" name="Freeform 686"/>
            <p:cNvSpPr/>
            <p:nvPr/>
          </p:nvSpPr>
          <p:spPr bwMode="auto">
            <a:xfrm>
              <a:off x="9344488" y="3512625"/>
              <a:ext cx="75448" cy="70528"/>
            </a:xfrm>
            <a:custGeom>
              <a:avLst/>
              <a:gdLst>
                <a:gd name="T0" fmla="*/ 87 w 92"/>
                <a:gd name="T1" fmla="*/ 56 h 86"/>
                <a:gd name="T2" fmla="*/ 48 w 92"/>
                <a:gd name="T3" fmla="*/ 12 h 86"/>
                <a:gd name="T4" fmla="*/ 48 w 92"/>
                <a:gd name="T5" fmla="*/ 12 h 86"/>
                <a:gd name="T6" fmla="*/ 44 w 92"/>
                <a:gd name="T7" fmla="*/ 8 h 86"/>
                <a:gd name="T8" fmla="*/ 41 w 92"/>
                <a:gd name="T9" fmla="*/ 4 h 86"/>
                <a:gd name="T10" fmla="*/ 41 w 92"/>
                <a:gd name="T11" fmla="*/ 4 h 86"/>
                <a:gd name="T12" fmla="*/ 31 w 92"/>
                <a:gd name="T13" fmla="*/ 0 h 86"/>
                <a:gd name="T14" fmla="*/ 21 w 92"/>
                <a:gd name="T15" fmla="*/ 0 h 86"/>
                <a:gd name="T16" fmla="*/ 12 w 92"/>
                <a:gd name="T17" fmla="*/ 2 h 86"/>
                <a:gd name="T18" fmla="*/ 4 w 92"/>
                <a:gd name="T19" fmla="*/ 10 h 86"/>
                <a:gd name="T20" fmla="*/ 4 w 92"/>
                <a:gd name="T21" fmla="*/ 10 h 86"/>
                <a:gd name="T22" fmla="*/ 0 w 92"/>
                <a:gd name="T23" fmla="*/ 19 h 86"/>
                <a:gd name="T24" fmla="*/ 0 w 92"/>
                <a:gd name="T25" fmla="*/ 29 h 86"/>
                <a:gd name="T26" fmla="*/ 4 w 92"/>
                <a:gd name="T27" fmla="*/ 38 h 86"/>
                <a:gd name="T28" fmla="*/ 10 w 92"/>
                <a:gd name="T29" fmla="*/ 46 h 86"/>
                <a:gd name="T30" fmla="*/ 66 w 92"/>
                <a:gd name="T31" fmla="*/ 83 h 86"/>
                <a:gd name="T32" fmla="*/ 66 w 92"/>
                <a:gd name="T33" fmla="*/ 83 h 86"/>
                <a:gd name="T34" fmla="*/ 71 w 92"/>
                <a:gd name="T35" fmla="*/ 86 h 86"/>
                <a:gd name="T36" fmla="*/ 79 w 92"/>
                <a:gd name="T37" fmla="*/ 86 h 86"/>
                <a:gd name="T38" fmla="*/ 85 w 92"/>
                <a:gd name="T39" fmla="*/ 85 h 86"/>
                <a:gd name="T40" fmla="*/ 90 w 92"/>
                <a:gd name="T41" fmla="*/ 79 h 86"/>
                <a:gd name="T42" fmla="*/ 90 w 92"/>
                <a:gd name="T43" fmla="*/ 79 h 86"/>
                <a:gd name="T44" fmla="*/ 92 w 92"/>
                <a:gd name="T45" fmla="*/ 73 h 86"/>
                <a:gd name="T46" fmla="*/ 92 w 92"/>
                <a:gd name="T47" fmla="*/ 67 h 86"/>
                <a:gd name="T48" fmla="*/ 90 w 92"/>
                <a:gd name="T49" fmla="*/ 60 h 86"/>
                <a:gd name="T50" fmla="*/ 87 w 92"/>
                <a:gd name="T51" fmla="*/ 56 h 86"/>
                <a:gd name="T52" fmla="*/ 87 w 92"/>
                <a:gd name="T53" fmla="*/ 5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2" h="86">
                  <a:moveTo>
                    <a:pt x="87" y="56"/>
                  </a:moveTo>
                  <a:lnTo>
                    <a:pt x="48" y="12"/>
                  </a:lnTo>
                  <a:lnTo>
                    <a:pt x="48" y="12"/>
                  </a:lnTo>
                  <a:lnTo>
                    <a:pt x="44" y="8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31" y="0"/>
                  </a:lnTo>
                  <a:lnTo>
                    <a:pt x="21" y="0"/>
                  </a:lnTo>
                  <a:lnTo>
                    <a:pt x="12" y="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9"/>
                  </a:lnTo>
                  <a:lnTo>
                    <a:pt x="0" y="29"/>
                  </a:lnTo>
                  <a:lnTo>
                    <a:pt x="4" y="38"/>
                  </a:lnTo>
                  <a:lnTo>
                    <a:pt x="10" y="46"/>
                  </a:lnTo>
                  <a:lnTo>
                    <a:pt x="66" y="83"/>
                  </a:lnTo>
                  <a:lnTo>
                    <a:pt x="66" y="83"/>
                  </a:lnTo>
                  <a:lnTo>
                    <a:pt x="71" y="86"/>
                  </a:lnTo>
                  <a:lnTo>
                    <a:pt x="79" y="86"/>
                  </a:lnTo>
                  <a:lnTo>
                    <a:pt x="85" y="85"/>
                  </a:lnTo>
                  <a:lnTo>
                    <a:pt x="90" y="79"/>
                  </a:lnTo>
                  <a:lnTo>
                    <a:pt x="90" y="79"/>
                  </a:lnTo>
                  <a:lnTo>
                    <a:pt x="92" y="73"/>
                  </a:lnTo>
                  <a:lnTo>
                    <a:pt x="92" y="67"/>
                  </a:lnTo>
                  <a:lnTo>
                    <a:pt x="90" y="60"/>
                  </a:lnTo>
                  <a:lnTo>
                    <a:pt x="87" y="56"/>
                  </a:lnTo>
                  <a:lnTo>
                    <a:pt x="87" y="56"/>
                  </a:lnTo>
                  <a:close/>
                </a:path>
              </a:pathLst>
            </a:custGeom>
            <a:solidFill>
              <a:srgbClr val="02A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7" name="Freeform 687"/>
            <p:cNvSpPr/>
            <p:nvPr/>
          </p:nvSpPr>
          <p:spPr bwMode="auto">
            <a:xfrm>
              <a:off x="9344488" y="3512625"/>
              <a:ext cx="41005" cy="41005"/>
            </a:xfrm>
            <a:custGeom>
              <a:avLst/>
              <a:gdLst>
                <a:gd name="T0" fmla="*/ 46 w 50"/>
                <a:gd name="T1" fmla="*/ 40 h 50"/>
                <a:gd name="T2" fmla="*/ 46 w 50"/>
                <a:gd name="T3" fmla="*/ 40 h 50"/>
                <a:gd name="T4" fmla="*/ 39 w 50"/>
                <a:gd name="T5" fmla="*/ 46 h 50"/>
                <a:gd name="T6" fmla="*/ 29 w 50"/>
                <a:gd name="T7" fmla="*/ 50 h 50"/>
                <a:gd name="T8" fmla="*/ 19 w 50"/>
                <a:gd name="T9" fmla="*/ 50 h 50"/>
                <a:gd name="T10" fmla="*/ 10 w 50"/>
                <a:gd name="T11" fmla="*/ 46 h 50"/>
                <a:gd name="T12" fmla="*/ 10 w 50"/>
                <a:gd name="T13" fmla="*/ 46 h 50"/>
                <a:gd name="T14" fmla="*/ 4 w 50"/>
                <a:gd name="T15" fmla="*/ 38 h 50"/>
                <a:gd name="T16" fmla="*/ 0 w 50"/>
                <a:gd name="T17" fmla="*/ 29 h 50"/>
                <a:gd name="T18" fmla="*/ 0 w 50"/>
                <a:gd name="T19" fmla="*/ 19 h 50"/>
                <a:gd name="T20" fmla="*/ 4 w 50"/>
                <a:gd name="T21" fmla="*/ 10 h 50"/>
                <a:gd name="T22" fmla="*/ 4 w 50"/>
                <a:gd name="T23" fmla="*/ 10 h 50"/>
                <a:gd name="T24" fmla="*/ 12 w 50"/>
                <a:gd name="T25" fmla="*/ 2 h 50"/>
                <a:gd name="T26" fmla="*/ 21 w 50"/>
                <a:gd name="T27" fmla="*/ 0 h 50"/>
                <a:gd name="T28" fmla="*/ 31 w 50"/>
                <a:gd name="T29" fmla="*/ 0 h 50"/>
                <a:gd name="T30" fmla="*/ 41 w 50"/>
                <a:gd name="T31" fmla="*/ 4 h 50"/>
                <a:gd name="T32" fmla="*/ 41 w 50"/>
                <a:gd name="T33" fmla="*/ 4 h 50"/>
                <a:gd name="T34" fmla="*/ 48 w 50"/>
                <a:gd name="T35" fmla="*/ 12 h 50"/>
                <a:gd name="T36" fmla="*/ 50 w 50"/>
                <a:gd name="T37" fmla="*/ 21 h 50"/>
                <a:gd name="T38" fmla="*/ 50 w 50"/>
                <a:gd name="T39" fmla="*/ 31 h 50"/>
                <a:gd name="T40" fmla="*/ 46 w 50"/>
                <a:gd name="T41" fmla="*/ 40 h 50"/>
                <a:gd name="T42" fmla="*/ 46 w 50"/>
                <a:gd name="T43" fmla="*/ 4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50">
                  <a:moveTo>
                    <a:pt x="46" y="40"/>
                  </a:moveTo>
                  <a:lnTo>
                    <a:pt x="46" y="40"/>
                  </a:lnTo>
                  <a:lnTo>
                    <a:pt x="39" y="46"/>
                  </a:lnTo>
                  <a:lnTo>
                    <a:pt x="29" y="50"/>
                  </a:lnTo>
                  <a:lnTo>
                    <a:pt x="19" y="50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4" y="38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12" y="2"/>
                  </a:lnTo>
                  <a:lnTo>
                    <a:pt x="21" y="0"/>
                  </a:lnTo>
                  <a:lnTo>
                    <a:pt x="31" y="0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48" y="12"/>
                  </a:lnTo>
                  <a:lnTo>
                    <a:pt x="50" y="21"/>
                  </a:lnTo>
                  <a:lnTo>
                    <a:pt x="50" y="31"/>
                  </a:lnTo>
                  <a:lnTo>
                    <a:pt x="46" y="40"/>
                  </a:lnTo>
                  <a:lnTo>
                    <a:pt x="46" y="40"/>
                  </a:lnTo>
                  <a:close/>
                </a:path>
              </a:pathLst>
            </a:custGeom>
            <a:solidFill>
              <a:srgbClr val="01C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8" name="Freeform 688"/>
            <p:cNvSpPr/>
            <p:nvPr/>
          </p:nvSpPr>
          <p:spPr bwMode="auto">
            <a:xfrm>
              <a:off x="9392053" y="3555270"/>
              <a:ext cx="27883" cy="27883"/>
            </a:xfrm>
            <a:custGeom>
              <a:avLst/>
              <a:gdLst>
                <a:gd name="T0" fmla="*/ 32 w 34"/>
                <a:gd name="T1" fmla="*/ 27 h 34"/>
                <a:gd name="T2" fmla="*/ 32 w 34"/>
                <a:gd name="T3" fmla="*/ 27 h 34"/>
                <a:gd name="T4" fmla="*/ 27 w 34"/>
                <a:gd name="T5" fmla="*/ 33 h 34"/>
                <a:gd name="T6" fmla="*/ 21 w 34"/>
                <a:gd name="T7" fmla="*/ 34 h 34"/>
                <a:gd name="T8" fmla="*/ 13 w 34"/>
                <a:gd name="T9" fmla="*/ 34 h 34"/>
                <a:gd name="T10" fmla="*/ 8 w 34"/>
                <a:gd name="T11" fmla="*/ 31 h 34"/>
                <a:gd name="T12" fmla="*/ 8 w 34"/>
                <a:gd name="T13" fmla="*/ 31 h 34"/>
                <a:gd name="T14" fmla="*/ 4 w 34"/>
                <a:gd name="T15" fmla="*/ 27 h 34"/>
                <a:gd name="T16" fmla="*/ 0 w 34"/>
                <a:gd name="T17" fmla="*/ 19 h 34"/>
                <a:gd name="T18" fmla="*/ 2 w 34"/>
                <a:gd name="T19" fmla="*/ 13 h 34"/>
                <a:gd name="T20" fmla="*/ 4 w 34"/>
                <a:gd name="T21" fmla="*/ 8 h 34"/>
                <a:gd name="T22" fmla="*/ 4 w 34"/>
                <a:gd name="T23" fmla="*/ 8 h 34"/>
                <a:gd name="T24" fmla="*/ 9 w 34"/>
                <a:gd name="T25" fmla="*/ 2 h 34"/>
                <a:gd name="T26" fmla="*/ 15 w 34"/>
                <a:gd name="T27" fmla="*/ 0 h 34"/>
                <a:gd name="T28" fmla="*/ 21 w 34"/>
                <a:gd name="T29" fmla="*/ 0 h 34"/>
                <a:gd name="T30" fmla="*/ 29 w 34"/>
                <a:gd name="T31" fmla="*/ 4 h 34"/>
                <a:gd name="T32" fmla="*/ 29 w 34"/>
                <a:gd name="T33" fmla="*/ 4 h 34"/>
                <a:gd name="T34" fmla="*/ 32 w 34"/>
                <a:gd name="T35" fmla="*/ 8 h 34"/>
                <a:gd name="T36" fmla="*/ 34 w 34"/>
                <a:gd name="T37" fmla="*/ 15 h 34"/>
                <a:gd name="T38" fmla="*/ 34 w 34"/>
                <a:gd name="T39" fmla="*/ 21 h 34"/>
                <a:gd name="T40" fmla="*/ 32 w 34"/>
                <a:gd name="T41" fmla="*/ 27 h 34"/>
                <a:gd name="T42" fmla="*/ 32 w 34"/>
                <a:gd name="T43" fmla="*/ 2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34">
                  <a:moveTo>
                    <a:pt x="32" y="27"/>
                  </a:moveTo>
                  <a:lnTo>
                    <a:pt x="32" y="27"/>
                  </a:lnTo>
                  <a:lnTo>
                    <a:pt x="27" y="33"/>
                  </a:lnTo>
                  <a:lnTo>
                    <a:pt x="21" y="34"/>
                  </a:lnTo>
                  <a:lnTo>
                    <a:pt x="13" y="34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4" y="27"/>
                  </a:lnTo>
                  <a:lnTo>
                    <a:pt x="0" y="19"/>
                  </a:lnTo>
                  <a:lnTo>
                    <a:pt x="2" y="13"/>
                  </a:lnTo>
                  <a:lnTo>
                    <a:pt x="4" y="8"/>
                  </a:lnTo>
                  <a:lnTo>
                    <a:pt x="4" y="8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32" y="8"/>
                  </a:lnTo>
                  <a:lnTo>
                    <a:pt x="34" y="15"/>
                  </a:lnTo>
                  <a:lnTo>
                    <a:pt x="34" y="21"/>
                  </a:lnTo>
                  <a:lnTo>
                    <a:pt x="32" y="27"/>
                  </a:lnTo>
                  <a:lnTo>
                    <a:pt x="32" y="27"/>
                  </a:lnTo>
                  <a:close/>
                </a:path>
              </a:pathLst>
            </a:custGeom>
            <a:solidFill>
              <a:srgbClr val="01C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9" name="Freeform 689"/>
            <p:cNvSpPr/>
            <p:nvPr/>
          </p:nvSpPr>
          <p:spPr bwMode="auto">
            <a:xfrm>
              <a:off x="9736491" y="3512625"/>
              <a:ext cx="75448" cy="70528"/>
            </a:xfrm>
            <a:custGeom>
              <a:avLst/>
              <a:gdLst>
                <a:gd name="T0" fmla="*/ 6 w 92"/>
                <a:gd name="T1" fmla="*/ 56 h 86"/>
                <a:gd name="T2" fmla="*/ 44 w 92"/>
                <a:gd name="T3" fmla="*/ 12 h 86"/>
                <a:gd name="T4" fmla="*/ 44 w 92"/>
                <a:gd name="T5" fmla="*/ 12 h 86"/>
                <a:gd name="T6" fmla="*/ 48 w 92"/>
                <a:gd name="T7" fmla="*/ 8 h 86"/>
                <a:gd name="T8" fmla="*/ 52 w 92"/>
                <a:gd name="T9" fmla="*/ 4 h 86"/>
                <a:gd name="T10" fmla="*/ 52 w 92"/>
                <a:gd name="T11" fmla="*/ 4 h 86"/>
                <a:gd name="T12" fmla="*/ 62 w 92"/>
                <a:gd name="T13" fmla="*/ 0 h 86"/>
                <a:gd name="T14" fmla="*/ 71 w 92"/>
                <a:gd name="T15" fmla="*/ 0 h 86"/>
                <a:gd name="T16" fmla="*/ 81 w 92"/>
                <a:gd name="T17" fmla="*/ 2 h 86"/>
                <a:gd name="T18" fmla="*/ 89 w 92"/>
                <a:gd name="T19" fmla="*/ 10 h 86"/>
                <a:gd name="T20" fmla="*/ 89 w 92"/>
                <a:gd name="T21" fmla="*/ 10 h 86"/>
                <a:gd name="T22" fmla="*/ 92 w 92"/>
                <a:gd name="T23" fmla="*/ 19 h 86"/>
                <a:gd name="T24" fmla="*/ 92 w 92"/>
                <a:gd name="T25" fmla="*/ 29 h 86"/>
                <a:gd name="T26" fmla="*/ 89 w 92"/>
                <a:gd name="T27" fmla="*/ 38 h 86"/>
                <a:gd name="T28" fmla="*/ 83 w 92"/>
                <a:gd name="T29" fmla="*/ 46 h 86"/>
                <a:gd name="T30" fmla="*/ 27 w 92"/>
                <a:gd name="T31" fmla="*/ 83 h 86"/>
                <a:gd name="T32" fmla="*/ 27 w 92"/>
                <a:gd name="T33" fmla="*/ 83 h 86"/>
                <a:gd name="T34" fmla="*/ 21 w 92"/>
                <a:gd name="T35" fmla="*/ 86 h 86"/>
                <a:gd name="T36" fmla="*/ 14 w 92"/>
                <a:gd name="T37" fmla="*/ 86 h 86"/>
                <a:gd name="T38" fmla="*/ 8 w 92"/>
                <a:gd name="T39" fmla="*/ 85 h 86"/>
                <a:gd name="T40" fmla="*/ 4 w 92"/>
                <a:gd name="T41" fmla="*/ 79 h 86"/>
                <a:gd name="T42" fmla="*/ 4 w 92"/>
                <a:gd name="T43" fmla="*/ 79 h 86"/>
                <a:gd name="T44" fmla="*/ 0 w 92"/>
                <a:gd name="T45" fmla="*/ 73 h 86"/>
                <a:gd name="T46" fmla="*/ 0 w 92"/>
                <a:gd name="T47" fmla="*/ 67 h 86"/>
                <a:gd name="T48" fmla="*/ 2 w 92"/>
                <a:gd name="T49" fmla="*/ 60 h 86"/>
                <a:gd name="T50" fmla="*/ 6 w 92"/>
                <a:gd name="T51" fmla="*/ 56 h 86"/>
                <a:gd name="T52" fmla="*/ 6 w 92"/>
                <a:gd name="T53" fmla="*/ 5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2" h="86">
                  <a:moveTo>
                    <a:pt x="6" y="56"/>
                  </a:moveTo>
                  <a:lnTo>
                    <a:pt x="44" y="12"/>
                  </a:lnTo>
                  <a:lnTo>
                    <a:pt x="44" y="12"/>
                  </a:lnTo>
                  <a:lnTo>
                    <a:pt x="48" y="8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62" y="0"/>
                  </a:lnTo>
                  <a:lnTo>
                    <a:pt x="71" y="0"/>
                  </a:lnTo>
                  <a:lnTo>
                    <a:pt x="81" y="2"/>
                  </a:lnTo>
                  <a:lnTo>
                    <a:pt x="89" y="10"/>
                  </a:lnTo>
                  <a:lnTo>
                    <a:pt x="89" y="10"/>
                  </a:lnTo>
                  <a:lnTo>
                    <a:pt x="92" y="19"/>
                  </a:lnTo>
                  <a:lnTo>
                    <a:pt x="92" y="29"/>
                  </a:lnTo>
                  <a:lnTo>
                    <a:pt x="89" y="38"/>
                  </a:lnTo>
                  <a:lnTo>
                    <a:pt x="83" y="46"/>
                  </a:lnTo>
                  <a:lnTo>
                    <a:pt x="27" y="83"/>
                  </a:lnTo>
                  <a:lnTo>
                    <a:pt x="27" y="83"/>
                  </a:lnTo>
                  <a:lnTo>
                    <a:pt x="21" y="86"/>
                  </a:lnTo>
                  <a:lnTo>
                    <a:pt x="14" y="86"/>
                  </a:lnTo>
                  <a:lnTo>
                    <a:pt x="8" y="85"/>
                  </a:lnTo>
                  <a:lnTo>
                    <a:pt x="4" y="79"/>
                  </a:lnTo>
                  <a:lnTo>
                    <a:pt x="4" y="79"/>
                  </a:lnTo>
                  <a:lnTo>
                    <a:pt x="0" y="73"/>
                  </a:lnTo>
                  <a:lnTo>
                    <a:pt x="0" y="67"/>
                  </a:lnTo>
                  <a:lnTo>
                    <a:pt x="2" y="60"/>
                  </a:lnTo>
                  <a:lnTo>
                    <a:pt x="6" y="56"/>
                  </a:lnTo>
                  <a:lnTo>
                    <a:pt x="6" y="56"/>
                  </a:lnTo>
                  <a:close/>
                </a:path>
              </a:pathLst>
            </a:custGeom>
            <a:solidFill>
              <a:srgbClr val="02A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0" name="Freeform 690"/>
            <p:cNvSpPr/>
            <p:nvPr/>
          </p:nvSpPr>
          <p:spPr bwMode="auto">
            <a:xfrm>
              <a:off x="9771755" y="3512625"/>
              <a:ext cx="40185" cy="41005"/>
            </a:xfrm>
            <a:custGeom>
              <a:avLst/>
              <a:gdLst>
                <a:gd name="T0" fmla="*/ 3 w 49"/>
                <a:gd name="T1" fmla="*/ 40 h 50"/>
                <a:gd name="T2" fmla="*/ 3 w 49"/>
                <a:gd name="T3" fmla="*/ 40 h 50"/>
                <a:gd name="T4" fmla="*/ 11 w 49"/>
                <a:gd name="T5" fmla="*/ 46 h 50"/>
                <a:gd name="T6" fmla="*/ 21 w 49"/>
                <a:gd name="T7" fmla="*/ 50 h 50"/>
                <a:gd name="T8" fmla="*/ 30 w 49"/>
                <a:gd name="T9" fmla="*/ 50 h 50"/>
                <a:gd name="T10" fmla="*/ 40 w 49"/>
                <a:gd name="T11" fmla="*/ 46 h 50"/>
                <a:gd name="T12" fmla="*/ 40 w 49"/>
                <a:gd name="T13" fmla="*/ 46 h 50"/>
                <a:gd name="T14" fmla="*/ 46 w 49"/>
                <a:gd name="T15" fmla="*/ 38 h 50"/>
                <a:gd name="T16" fmla="*/ 49 w 49"/>
                <a:gd name="T17" fmla="*/ 29 h 50"/>
                <a:gd name="T18" fmla="*/ 49 w 49"/>
                <a:gd name="T19" fmla="*/ 19 h 50"/>
                <a:gd name="T20" fmla="*/ 46 w 49"/>
                <a:gd name="T21" fmla="*/ 10 h 50"/>
                <a:gd name="T22" fmla="*/ 46 w 49"/>
                <a:gd name="T23" fmla="*/ 10 h 50"/>
                <a:gd name="T24" fmla="*/ 38 w 49"/>
                <a:gd name="T25" fmla="*/ 2 h 50"/>
                <a:gd name="T26" fmla="*/ 28 w 49"/>
                <a:gd name="T27" fmla="*/ 0 h 50"/>
                <a:gd name="T28" fmla="*/ 19 w 49"/>
                <a:gd name="T29" fmla="*/ 0 h 50"/>
                <a:gd name="T30" fmla="*/ 9 w 49"/>
                <a:gd name="T31" fmla="*/ 4 h 50"/>
                <a:gd name="T32" fmla="*/ 9 w 49"/>
                <a:gd name="T33" fmla="*/ 4 h 50"/>
                <a:gd name="T34" fmla="*/ 1 w 49"/>
                <a:gd name="T35" fmla="*/ 12 h 50"/>
                <a:gd name="T36" fmla="*/ 0 w 49"/>
                <a:gd name="T37" fmla="*/ 21 h 50"/>
                <a:gd name="T38" fmla="*/ 0 w 49"/>
                <a:gd name="T39" fmla="*/ 31 h 50"/>
                <a:gd name="T40" fmla="*/ 3 w 49"/>
                <a:gd name="T41" fmla="*/ 40 h 50"/>
                <a:gd name="T42" fmla="*/ 3 w 49"/>
                <a:gd name="T43" fmla="*/ 4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9" h="50">
                  <a:moveTo>
                    <a:pt x="3" y="40"/>
                  </a:moveTo>
                  <a:lnTo>
                    <a:pt x="3" y="40"/>
                  </a:lnTo>
                  <a:lnTo>
                    <a:pt x="11" y="46"/>
                  </a:lnTo>
                  <a:lnTo>
                    <a:pt x="21" y="50"/>
                  </a:lnTo>
                  <a:lnTo>
                    <a:pt x="30" y="50"/>
                  </a:lnTo>
                  <a:lnTo>
                    <a:pt x="40" y="46"/>
                  </a:lnTo>
                  <a:lnTo>
                    <a:pt x="40" y="46"/>
                  </a:lnTo>
                  <a:lnTo>
                    <a:pt x="46" y="38"/>
                  </a:lnTo>
                  <a:lnTo>
                    <a:pt x="49" y="29"/>
                  </a:lnTo>
                  <a:lnTo>
                    <a:pt x="49" y="19"/>
                  </a:lnTo>
                  <a:lnTo>
                    <a:pt x="46" y="10"/>
                  </a:lnTo>
                  <a:lnTo>
                    <a:pt x="46" y="10"/>
                  </a:lnTo>
                  <a:lnTo>
                    <a:pt x="38" y="2"/>
                  </a:lnTo>
                  <a:lnTo>
                    <a:pt x="28" y="0"/>
                  </a:lnTo>
                  <a:lnTo>
                    <a:pt x="19" y="0"/>
                  </a:lnTo>
                  <a:lnTo>
                    <a:pt x="9" y="4"/>
                  </a:lnTo>
                  <a:lnTo>
                    <a:pt x="9" y="4"/>
                  </a:lnTo>
                  <a:lnTo>
                    <a:pt x="1" y="12"/>
                  </a:lnTo>
                  <a:lnTo>
                    <a:pt x="0" y="21"/>
                  </a:lnTo>
                  <a:lnTo>
                    <a:pt x="0" y="31"/>
                  </a:lnTo>
                  <a:lnTo>
                    <a:pt x="3" y="40"/>
                  </a:lnTo>
                  <a:lnTo>
                    <a:pt x="3" y="40"/>
                  </a:lnTo>
                  <a:close/>
                </a:path>
              </a:pathLst>
            </a:custGeom>
            <a:solidFill>
              <a:srgbClr val="01C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1" name="Freeform 691"/>
            <p:cNvSpPr/>
            <p:nvPr/>
          </p:nvSpPr>
          <p:spPr bwMode="auto">
            <a:xfrm>
              <a:off x="9736491" y="3555270"/>
              <a:ext cx="28703" cy="27883"/>
            </a:xfrm>
            <a:custGeom>
              <a:avLst/>
              <a:gdLst>
                <a:gd name="T0" fmla="*/ 4 w 35"/>
                <a:gd name="T1" fmla="*/ 27 h 34"/>
                <a:gd name="T2" fmla="*/ 4 w 35"/>
                <a:gd name="T3" fmla="*/ 27 h 34"/>
                <a:gd name="T4" fmla="*/ 8 w 35"/>
                <a:gd name="T5" fmla="*/ 33 h 34"/>
                <a:gd name="T6" fmla="*/ 14 w 35"/>
                <a:gd name="T7" fmla="*/ 34 h 34"/>
                <a:gd name="T8" fmla="*/ 21 w 35"/>
                <a:gd name="T9" fmla="*/ 34 h 34"/>
                <a:gd name="T10" fmla="*/ 27 w 35"/>
                <a:gd name="T11" fmla="*/ 31 h 34"/>
                <a:gd name="T12" fmla="*/ 27 w 35"/>
                <a:gd name="T13" fmla="*/ 31 h 34"/>
                <a:gd name="T14" fmla="*/ 31 w 35"/>
                <a:gd name="T15" fmla="*/ 27 h 34"/>
                <a:gd name="T16" fmla="*/ 35 w 35"/>
                <a:gd name="T17" fmla="*/ 19 h 34"/>
                <a:gd name="T18" fmla="*/ 33 w 35"/>
                <a:gd name="T19" fmla="*/ 13 h 34"/>
                <a:gd name="T20" fmla="*/ 31 w 35"/>
                <a:gd name="T21" fmla="*/ 8 h 34"/>
                <a:gd name="T22" fmla="*/ 31 w 35"/>
                <a:gd name="T23" fmla="*/ 8 h 34"/>
                <a:gd name="T24" fmla="*/ 25 w 35"/>
                <a:gd name="T25" fmla="*/ 2 h 34"/>
                <a:gd name="T26" fmla="*/ 20 w 35"/>
                <a:gd name="T27" fmla="*/ 0 h 34"/>
                <a:gd name="T28" fmla="*/ 14 w 35"/>
                <a:gd name="T29" fmla="*/ 0 h 34"/>
                <a:gd name="T30" fmla="*/ 6 w 35"/>
                <a:gd name="T31" fmla="*/ 4 h 34"/>
                <a:gd name="T32" fmla="*/ 6 w 35"/>
                <a:gd name="T33" fmla="*/ 4 h 34"/>
                <a:gd name="T34" fmla="*/ 2 w 35"/>
                <a:gd name="T35" fmla="*/ 8 h 34"/>
                <a:gd name="T36" fmla="*/ 0 w 35"/>
                <a:gd name="T37" fmla="*/ 15 h 34"/>
                <a:gd name="T38" fmla="*/ 0 w 35"/>
                <a:gd name="T39" fmla="*/ 21 h 34"/>
                <a:gd name="T40" fmla="*/ 4 w 35"/>
                <a:gd name="T41" fmla="*/ 27 h 34"/>
                <a:gd name="T42" fmla="*/ 4 w 35"/>
                <a:gd name="T43" fmla="*/ 2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34">
                  <a:moveTo>
                    <a:pt x="4" y="27"/>
                  </a:moveTo>
                  <a:lnTo>
                    <a:pt x="4" y="27"/>
                  </a:lnTo>
                  <a:lnTo>
                    <a:pt x="8" y="33"/>
                  </a:lnTo>
                  <a:lnTo>
                    <a:pt x="14" y="34"/>
                  </a:lnTo>
                  <a:lnTo>
                    <a:pt x="21" y="34"/>
                  </a:lnTo>
                  <a:lnTo>
                    <a:pt x="27" y="31"/>
                  </a:lnTo>
                  <a:lnTo>
                    <a:pt x="27" y="31"/>
                  </a:lnTo>
                  <a:lnTo>
                    <a:pt x="31" y="27"/>
                  </a:lnTo>
                  <a:lnTo>
                    <a:pt x="35" y="19"/>
                  </a:lnTo>
                  <a:lnTo>
                    <a:pt x="33" y="13"/>
                  </a:lnTo>
                  <a:lnTo>
                    <a:pt x="31" y="8"/>
                  </a:lnTo>
                  <a:lnTo>
                    <a:pt x="31" y="8"/>
                  </a:lnTo>
                  <a:lnTo>
                    <a:pt x="25" y="2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4" y="27"/>
                  </a:lnTo>
                  <a:lnTo>
                    <a:pt x="4" y="27"/>
                  </a:lnTo>
                  <a:close/>
                </a:path>
              </a:pathLst>
            </a:custGeom>
            <a:solidFill>
              <a:srgbClr val="01C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17" name="组合 216"/>
          <p:cNvGrpSpPr/>
          <p:nvPr/>
        </p:nvGrpSpPr>
        <p:grpSpPr>
          <a:xfrm>
            <a:off x="8898739" y="2465075"/>
            <a:ext cx="194341" cy="423113"/>
            <a:chOff x="3273425" y="4056062"/>
            <a:chExt cx="403225" cy="877888"/>
          </a:xfrm>
        </p:grpSpPr>
        <p:sp>
          <p:nvSpPr>
            <p:cNvPr id="218" name="Freeform 489"/>
            <p:cNvSpPr/>
            <p:nvPr/>
          </p:nvSpPr>
          <p:spPr bwMode="auto">
            <a:xfrm>
              <a:off x="3359150" y="4297362"/>
              <a:ext cx="234950" cy="590550"/>
            </a:xfrm>
            <a:custGeom>
              <a:avLst/>
              <a:gdLst>
                <a:gd name="T0" fmla="*/ 0 w 148"/>
                <a:gd name="T1" fmla="*/ 372 h 372"/>
                <a:gd name="T2" fmla="*/ 17 w 148"/>
                <a:gd name="T3" fmla="*/ 132 h 372"/>
                <a:gd name="T4" fmla="*/ 17 w 148"/>
                <a:gd name="T5" fmla="*/ 132 h 372"/>
                <a:gd name="T6" fmla="*/ 13 w 148"/>
                <a:gd name="T7" fmla="*/ 123 h 372"/>
                <a:gd name="T8" fmla="*/ 8 w 148"/>
                <a:gd name="T9" fmla="*/ 96 h 372"/>
                <a:gd name="T10" fmla="*/ 2 w 148"/>
                <a:gd name="T11" fmla="*/ 56 h 372"/>
                <a:gd name="T12" fmla="*/ 0 w 148"/>
                <a:gd name="T13" fmla="*/ 33 h 372"/>
                <a:gd name="T14" fmla="*/ 0 w 148"/>
                <a:gd name="T15" fmla="*/ 10 h 372"/>
                <a:gd name="T16" fmla="*/ 0 w 148"/>
                <a:gd name="T17" fmla="*/ 10 h 372"/>
                <a:gd name="T18" fmla="*/ 13 w 148"/>
                <a:gd name="T19" fmla="*/ 6 h 372"/>
                <a:gd name="T20" fmla="*/ 50 w 148"/>
                <a:gd name="T21" fmla="*/ 2 h 372"/>
                <a:gd name="T22" fmla="*/ 71 w 148"/>
                <a:gd name="T23" fmla="*/ 0 h 372"/>
                <a:gd name="T24" fmla="*/ 96 w 148"/>
                <a:gd name="T25" fmla="*/ 0 h 372"/>
                <a:gd name="T26" fmla="*/ 121 w 148"/>
                <a:gd name="T27" fmla="*/ 2 h 372"/>
                <a:gd name="T28" fmla="*/ 148 w 148"/>
                <a:gd name="T29" fmla="*/ 10 h 372"/>
                <a:gd name="T30" fmla="*/ 148 w 148"/>
                <a:gd name="T31" fmla="*/ 10 h 372"/>
                <a:gd name="T32" fmla="*/ 148 w 148"/>
                <a:gd name="T33" fmla="*/ 21 h 372"/>
                <a:gd name="T34" fmla="*/ 146 w 148"/>
                <a:gd name="T35" fmla="*/ 54 h 372"/>
                <a:gd name="T36" fmla="*/ 142 w 148"/>
                <a:gd name="T37" fmla="*/ 94 h 372"/>
                <a:gd name="T38" fmla="*/ 138 w 148"/>
                <a:gd name="T39" fmla="*/ 115 h 372"/>
                <a:gd name="T40" fmla="*/ 134 w 148"/>
                <a:gd name="T41" fmla="*/ 134 h 372"/>
                <a:gd name="T42" fmla="*/ 148 w 148"/>
                <a:gd name="T43" fmla="*/ 372 h 372"/>
                <a:gd name="T44" fmla="*/ 83 w 148"/>
                <a:gd name="T45" fmla="*/ 372 h 372"/>
                <a:gd name="T46" fmla="*/ 73 w 148"/>
                <a:gd name="T47" fmla="*/ 205 h 372"/>
                <a:gd name="T48" fmla="*/ 60 w 148"/>
                <a:gd name="T49" fmla="*/ 372 h 372"/>
                <a:gd name="T50" fmla="*/ 0 w 148"/>
                <a:gd name="T51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8" h="372">
                  <a:moveTo>
                    <a:pt x="0" y="372"/>
                  </a:moveTo>
                  <a:lnTo>
                    <a:pt x="17" y="132"/>
                  </a:lnTo>
                  <a:lnTo>
                    <a:pt x="17" y="132"/>
                  </a:lnTo>
                  <a:lnTo>
                    <a:pt x="13" y="123"/>
                  </a:lnTo>
                  <a:lnTo>
                    <a:pt x="8" y="96"/>
                  </a:lnTo>
                  <a:lnTo>
                    <a:pt x="2" y="56"/>
                  </a:lnTo>
                  <a:lnTo>
                    <a:pt x="0" y="3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3" y="6"/>
                  </a:lnTo>
                  <a:lnTo>
                    <a:pt x="50" y="2"/>
                  </a:lnTo>
                  <a:lnTo>
                    <a:pt x="71" y="0"/>
                  </a:lnTo>
                  <a:lnTo>
                    <a:pt x="96" y="0"/>
                  </a:lnTo>
                  <a:lnTo>
                    <a:pt x="121" y="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21"/>
                  </a:lnTo>
                  <a:lnTo>
                    <a:pt x="146" y="54"/>
                  </a:lnTo>
                  <a:lnTo>
                    <a:pt x="142" y="94"/>
                  </a:lnTo>
                  <a:lnTo>
                    <a:pt x="138" y="115"/>
                  </a:lnTo>
                  <a:lnTo>
                    <a:pt x="134" y="134"/>
                  </a:lnTo>
                  <a:lnTo>
                    <a:pt x="148" y="372"/>
                  </a:lnTo>
                  <a:lnTo>
                    <a:pt x="83" y="372"/>
                  </a:lnTo>
                  <a:lnTo>
                    <a:pt x="73" y="205"/>
                  </a:lnTo>
                  <a:lnTo>
                    <a:pt x="60" y="372"/>
                  </a:lnTo>
                  <a:lnTo>
                    <a:pt x="0" y="372"/>
                  </a:lnTo>
                  <a:close/>
                </a:path>
              </a:pathLst>
            </a:custGeom>
            <a:solidFill>
              <a:srgbClr val="006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490"/>
            <p:cNvSpPr/>
            <p:nvPr/>
          </p:nvSpPr>
          <p:spPr bwMode="auto">
            <a:xfrm>
              <a:off x="3289300" y="4313237"/>
              <a:ext cx="79375" cy="146050"/>
            </a:xfrm>
            <a:custGeom>
              <a:avLst/>
              <a:gdLst>
                <a:gd name="T0" fmla="*/ 44 w 50"/>
                <a:gd name="T1" fmla="*/ 0 h 92"/>
                <a:gd name="T2" fmla="*/ 44 w 50"/>
                <a:gd name="T3" fmla="*/ 0 h 92"/>
                <a:gd name="T4" fmla="*/ 38 w 50"/>
                <a:gd name="T5" fmla="*/ 1 h 92"/>
                <a:gd name="T6" fmla="*/ 33 w 50"/>
                <a:gd name="T7" fmla="*/ 5 h 92"/>
                <a:gd name="T8" fmla="*/ 25 w 50"/>
                <a:gd name="T9" fmla="*/ 11 h 92"/>
                <a:gd name="T10" fmla="*/ 17 w 50"/>
                <a:gd name="T11" fmla="*/ 21 h 92"/>
                <a:gd name="T12" fmla="*/ 11 w 50"/>
                <a:gd name="T13" fmla="*/ 36 h 92"/>
                <a:gd name="T14" fmla="*/ 4 w 50"/>
                <a:gd name="T15" fmla="*/ 55 h 92"/>
                <a:gd name="T16" fmla="*/ 0 w 50"/>
                <a:gd name="T17" fmla="*/ 80 h 92"/>
                <a:gd name="T18" fmla="*/ 36 w 50"/>
                <a:gd name="T19" fmla="*/ 92 h 92"/>
                <a:gd name="T20" fmla="*/ 50 w 50"/>
                <a:gd name="T21" fmla="*/ 72 h 92"/>
                <a:gd name="T22" fmla="*/ 50 w 50"/>
                <a:gd name="T23" fmla="*/ 72 h 92"/>
                <a:gd name="T24" fmla="*/ 46 w 50"/>
                <a:gd name="T25" fmla="*/ 49 h 92"/>
                <a:gd name="T26" fmla="*/ 44 w 50"/>
                <a:gd name="T27" fmla="*/ 26 h 92"/>
                <a:gd name="T28" fmla="*/ 44 w 50"/>
                <a:gd name="T29" fmla="*/ 0 h 92"/>
                <a:gd name="T30" fmla="*/ 44 w 50"/>
                <a:gd name="T3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" h="92">
                  <a:moveTo>
                    <a:pt x="44" y="0"/>
                  </a:moveTo>
                  <a:lnTo>
                    <a:pt x="44" y="0"/>
                  </a:lnTo>
                  <a:lnTo>
                    <a:pt x="38" y="1"/>
                  </a:lnTo>
                  <a:lnTo>
                    <a:pt x="33" y="5"/>
                  </a:lnTo>
                  <a:lnTo>
                    <a:pt x="25" y="11"/>
                  </a:lnTo>
                  <a:lnTo>
                    <a:pt x="17" y="21"/>
                  </a:lnTo>
                  <a:lnTo>
                    <a:pt x="11" y="36"/>
                  </a:lnTo>
                  <a:lnTo>
                    <a:pt x="4" y="55"/>
                  </a:lnTo>
                  <a:lnTo>
                    <a:pt x="0" y="80"/>
                  </a:lnTo>
                  <a:lnTo>
                    <a:pt x="36" y="92"/>
                  </a:lnTo>
                  <a:lnTo>
                    <a:pt x="50" y="72"/>
                  </a:lnTo>
                  <a:lnTo>
                    <a:pt x="50" y="72"/>
                  </a:lnTo>
                  <a:lnTo>
                    <a:pt x="46" y="49"/>
                  </a:lnTo>
                  <a:lnTo>
                    <a:pt x="44" y="26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E1E6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491"/>
            <p:cNvSpPr/>
            <p:nvPr/>
          </p:nvSpPr>
          <p:spPr bwMode="auto">
            <a:xfrm>
              <a:off x="3273425" y="4427537"/>
              <a:ext cx="185738" cy="131762"/>
            </a:xfrm>
            <a:custGeom>
              <a:avLst/>
              <a:gdLst>
                <a:gd name="T0" fmla="*/ 77 w 117"/>
                <a:gd name="T1" fmla="*/ 79 h 83"/>
                <a:gd name="T2" fmla="*/ 77 w 117"/>
                <a:gd name="T3" fmla="*/ 79 h 83"/>
                <a:gd name="T4" fmla="*/ 87 w 117"/>
                <a:gd name="T5" fmla="*/ 83 h 83"/>
                <a:gd name="T6" fmla="*/ 98 w 117"/>
                <a:gd name="T7" fmla="*/ 83 h 83"/>
                <a:gd name="T8" fmla="*/ 108 w 117"/>
                <a:gd name="T9" fmla="*/ 79 h 83"/>
                <a:gd name="T10" fmla="*/ 112 w 117"/>
                <a:gd name="T11" fmla="*/ 77 h 83"/>
                <a:gd name="T12" fmla="*/ 115 w 117"/>
                <a:gd name="T13" fmla="*/ 72 h 83"/>
                <a:gd name="T14" fmla="*/ 115 w 117"/>
                <a:gd name="T15" fmla="*/ 72 h 83"/>
                <a:gd name="T16" fmla="*/ 117 w 117"/>
                <a:gd name="T17" fmla="*/ 68 h 83"/>
                <a:gd name="T18" fmla="*/ 117 w 117"/>
                <a:gd name="T19" fmla="*/ 62 h 83"/>
                <a:gd name="T20" fmla="*/ 115 w 117"/>
                <a:gd name="T21" fmla="*/ 52 h 83"/>
                <a:gd name="T22" fmla="*/ 110 w 117"/>
                <a:gd name="T23" fmla="*/ 43 h 83"/>
                <a:gd name="T24" fmla="*/ 100 w 117"/>
                <a:gd name="T25" fmla="*/ 35 h 83"/>
                <a:gd name="T26" fmla="*/ 43 w 117"/>
                <a:gd name="T27" fmla="*/ 4 h 83"/>
                <a:gd name="T28" fmla="*/ 43 w 117"/>
                <a:gd name="T29" fmla="*/ 4 h 83"/>
                <a:gd name="T30" fmla="*/ 31 w 117"/>
                <a:gd name="T31" fmla="*/ 0 h 83"/>
                <a:gd name="T32" fmla="*/ 19 w 117"/>
                <a:gd name="T33" fmla="*/ 0 h 83"/>
                <a:gd name="T34" fmla="*/ 10 w 117"/>
                <a:gd name="T35" fmla="*/ 4 h 83"/>
                <a:gd name="T36" fmla="*/ 6 w 117"/>
                <a:gd name="T37" fmla="*/ 8 h 83"/>
                <a:gd name="T38" fmla="*/ 2 w 117"/>
                <a:gd name="T39" fmla="*/ 12 h 83"/>
                <a:gd name="T40" fmla="*/ 2 w 117"/>
                <a:gd name="T41" fmla="*/ 12 h 83"/>
                <a:gd name="T42" fmla="*/ 2 w 117"/>
                <a:gd name="T43" fmla="*/ 18 h 83"/>
                <a:gd name="T44" fmla="*/ 0 w 117"/>
                <a:gd name="T45" fmla="*/ 22 h 83"/>
                <a:gd name="T46" fmla="*/ 2 w 117"/>
                <a:gd name="T47" fmla="*/ 33 h 83"/>
                <a:gd name="T48" fmla="*/ 8 w 117"/>
                <a:gd name="T49" fmla="*/ 41 h 83"/>
                <a:gd name="T50" fmla="*/ 18 w 117"/>
                <a:gd name="T51" fmla="*/ 48 h 83"/>
                <a:gd name="T52" fmla="*/ 77 w 117"/>
                <a:gd name="T53" fmla="*/ 7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83">
                  <a:moveTo>
                    <a:pt x="77" y="79"/>
                  </a:moveTo>
                  <a:lnTo>
                    <a:pt x="77" y="79"/>
                  </a:lnTo>
                  <a:lnTo>
                    <a:pt x="87" y="83"/>
                  </a:lnTo>
                  <a:lnTo>
                    <a:pt x="98" y="83"/>
                  </a:lnTo>
                  <a:lnTo>
                    <a:pt x="108" y="79"/>
                  </a:lnTo>
                  <a:lnTo>
                    <a:pt x="112" y="77"/>
                  </a:lnTo>
                  <a:lnTo>
                    <a:pt x="115" y="72"/>
                  </a:lnTo>
                  <a:lnTo>
                    <a:pt x="115" y="72"/>
                  </a:lnTo>
                  <a:lnTo>
                    <a:pt x="117" y="68"/>
                  </a:lnTo>
                  <a:lnTo>
                    <a:pt x="117" y="62"/>
                  </a:lnTo>
                  <a:lnTo>
                    <a:pt x="115" y="52"/>
                  </a:lnTo>
                  <a:lnTo>
                    <a:pt x="110" y="43"/>
                  </a:lnTo>
                  <a:lnTo>
                    <a:pt x="100" y="35"/>
                  </a:lnTo>
                  <a:lnTo>
                    <a:pt x="43" y="4"/>
                  </a:lnTo>
                  <a:lnTo>
                    <a:pt x="43" y="4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10" y="4"/>
                  </a:lnTo>
                  <a:lnTo>
                    <a:pt x="6" y="8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2" y="33"/>
                  </a:lnTo>
                  <a:lnTo>
                    <a:pt x="8" y="41"/>
                  </a:lnTo>
                  <a:lnTo>
                    <a:pt x="18" y="48"/>
                  </a:lnTo>
                  <a:lnTo>
                    <a:pt x="77" y="79"/>
                  </a:lnTo>
                  <a:close/>
                </a:path>
              </a:pathLst>
            </a:custGeom>
            <a:solidFill>
              <a:srgbClr val="EE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492"/>
            <p:cNvSpPr/>
            <p:nvPr/>
          </p:nvSpPr>
          <p:spPr bwMode="auto">
            <a:xfrm>
              <a:off x="3395662" y="4430712"/>
              <a:ext cx="185738" cy="147637"/>
            </a:xfrm>
            <a:custGeom>
              <a:avLst/>
              <a:gdLst>
                <a:gd name="T0" fmla="*/ 14 w 117"/>
                <a:gd name="T1" fmla="*/ 0 h 93"/>
                <a:gd name="T2" fmla="*/ 0 w 117"/>
                <a:gd name="T3" fmla="*/ 93 h 93"/>
                <a:gd name="T4" fmla="*/ 106 w 117"/>
                <a:gd name="T5" fmla="*/ 93 h 93"/>
                <a:gd name="T6" fmla="*/ 117 w 117"/>
                <a:gd name="T7" fmla="*/ 0 h 93"/>
                <a:gd name="T8" fmla="*/ 14 w 117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93">
                  <a:moveTo>
                    <a:pt x="14" y="0"/>
                  </a:moveTo>
                  <a:lnTo>
                    <a:pt x="0" y="93"/>
                  </a:lnTo>
                  <a:lnTo>
                    <a:pt x="106" y="93"/>
                  </a:lnTo>
                  <a:lnTo>
                    <a:pt x="117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2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493"/>
            <p:cNvSpPr/>
            <p:nvPr/>
          </p:nvSpPr>
          <p:spPr bwMode="auto">
            <a:xfrm>
              <a:off x="3587750" y="4313237"/>
              <a:ext cx="76200" cy="146050"/>
            </a:xfrm>
            <a:custGeom>
              <a:avLst/>
              <a:gdLst>
                <a:gd name="T0" fmla="*/ 4 w 48"/>
                <a:gd name="T1" fmla="*/ 0 h 92"/>
                <a:gd name="T2" fmla="*/ 4 w 48"/>
                <a:gd name="T3" fmla="*/ 0 h 92"/>
                <a:gd name="T4" fmla="*/ 8 w 48"/>
                <a:gd name="T5" fmla="*/ 1 h 92"/>
                <a:gd name="T6" fmla="*/ 13 w 48"/>
                <a:gd name="T7" fmla="*/ 5 h 92"/>
                <a:gd name="T8" fmla="*/ 21 w 48"/>
                <a:gd name="T9" fmla="*/ 11 h 92"/>
                <a:gd name="T10" fmla="*/ 29 w 48"/>
                <a:gd name="T11" fmla="*/ 21 h 92"/>
                <a:gd name="T12" fmla="*/ 37 w 48"/>
                <a:gd name="T13" fmla="*/ 36 h 92"/>
                <a:gd name="T14" fmla="*/ 42 w 48"/>
                <a:gd name="T15" fmla="*/ 55 h 92"/>
                <a:gd name="T16" fmla="*/ 48 w 48"/>
                <a:gd name="T17" fmla="*/ 80 h 92"/>
                <a:gd name="T18" fmla="*/ 10 w 48"/>
                <a:gd name="T19" fmla="*/ 92 h 92"/>
                <a:gd name="T20" fmla="*/ 0 w 48"/>
                <a:gd name="T21" fmla="*/ 74 h 92"/>
                <a:gd name="T22" fmla="*/ 0 w 48"/>
                <a:gd name="T23" fmla="*/ 74 h 92"/>
                <a:gd name="T24" fmla="*/ 2 w 48"/>
                <a:gd name="T25" fmla="*/ 51 h 92"/>
                <a:gd name="T26" fmla="*/ 4 w 48"/>
                <a:gd name="T27" fmla="*/ 26 h 92"/>
                <a:gd name="T28" fmla="*/ 4 w 48"/>
                <a:gd name="T29" fmla="*/ 0 h 92"/>
                <a:gd name="T30" fmla="*/ 4 w 48"/>
                <a:gd name="T3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8" h="92">
                  <a:moveTo>
                    <a:pt x="4" y="0"/>
                  </a:moveTo>
                  <a:lnTo>
                    <a:pt x="4" y="0"/>
                  </a:lnTo>
                  <a:lnTo>
                    <a:pt x="8" y="1"/>
                  </a:lnTo>
                  <a:lnTo>
                    <a:pt x="13" y="5"/>
                  </a:lnTo>
                  <a:lnTo>
                    <a:pt x="21" y="11"/>
                  </a:lnTo>
                  <a:lnTo>
                    <a:pt x="29" y="21"/>
                  </a:lnTo>
                  <a:lnTo>
                    <a:pt x="37" y="36"/>
                  </a:lnTo>
                  <a:lnTo>
                    <a:pt x="42" y="55"/>
                  </a:lnTo>
                  <a:lnTo>
                    <a:pt x="48" y="80"/>
                  </a:lnTo>
                  <a:lnTo>
                    <a:pt x="10" y="92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1"/>
                  </a:lnTo>
                  <a:lnTo>
                    <a:pt x="4" y="2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E1E6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494"/>
            <p:cNvSpPr/>
            <p:nvPr/>
          </p:nvSpPr>
          <p:spPr bwMode="auto">
            <a:xfrm>
              <a:off x="3490912" y="4427537"/>
              <a:ext cx="185738" cy="131762"/>
            </a:xfrm>
            <a:custGeom>
              <a:avLst/>
              <a:gdLst>
                <a:gd name="T0" fmla="*/ 42 w 117"/>
                <a:gd name="T1" fmla="*/ 79 h 83"/>
                <a:gd name="T2" fmla="*/ 42 w 117"/>
                <a:gd name="T3" fmla="*/ 79 h 83"/>
                <a:gd name="T4" fmla="*/ 30 w 117"/>
                <a:gd name="T5" fmla="*/ 83 h 83"/>
                <a:gd name="T6" fmla="*/ 19 w 117"/>
                <a:gd name="T7" fmla="*/ 83 h 83"/>
                <a:gd name="T8" fmla="*/ 9 w 117"/>
                <a:gd name="T9" fmla="*/ 79 h 83"/>
                <a:gd name="T10" fmla="*/ 5 w 117"/>
                <a:gd name="T11" fmla="*/ 77 h 83"/>
                <a:gd name="T12" fmla="*/ 2 w 117"/>
                <a:gd name="T13" fmla="*/ 72 h 83"/>
                <a:gd name="T14" fmla="*/ 2 w 117"/>
                <a:gd name="T15" fmla="*/ 72 h 83"/>
                <a:gd name="T16" fmla="*/ 0 w 117"/>
                <a:gd name="T17" fmla="*/ 68 h 83"/>
                <a:gd name="T18" fmla="*/ 0 w 117"/>
                <a:gd name="T19" fmla="*/ 62 h 83"/>
                <a:gd name="T20" fmla="*/ 2 w 117"/>
                <a:gd name="T21" fmla="*/ 52 h 83"/>
                <a:gd name="T22" fmla="*/ 7 w 117"/>
                <a:gd name="T23" fmla="*/ 43 h 83"/>
                <a:gd name="T24" fmla="*/ 17 w 117"/>
                <a:gd name="T25" fmla="*/ 35 h 83"/>
                <a:gd name="T26" fmla="*/ 74 w 117"/>
                <a:gd name="T27" fmla="*/ 4 h 83"/>
                <a:gd name="T28" fmla="*/ 74 w 117"/>
                <a:gd name="T29" fmla="*/ 4 h 83"/>
                <a:gd name="T30" fmla="*/ 86 w 117"/>
                <a:gd name="T31" fmla="*/ 0 h 83"/>
                <a:gd name="T32" fmla="*/ 98 w 117"/>
                <a:gd name="T33" fmla="*/ 0 h 83"/>
                <a:gd name="T34" fmla="*/ 107 w 117"/>
                <a:gd name="T35" fmla="*/ 4 h 83"/>
                <a:gd name="T36" fmla="*/ 111 w 117"/>
                <a:gd name="T37" fmla="*/ 8 h 83"/>
                <a:gd name="T38" fmla="*/ 115 w 117"/>
                <a:gd name="T39" fmla="*/ 12 h 83"/>
                <a:gd name="T40" fmla="*/ 115 w 117"/>
                <a:gd name="T41" fmla="*/ 12 h 83"/>
                <a:gd name="T42" fmla="*/ 117 w 117"/>
                <a:gd name="T43" fmla="*/ 18 h 83"/>
                <a:gd name="T44" fmla="*/ 117 w 117"/>
                <a:gd name="T45" fmla="*/ 22 h 83"/>
                <a:gd name="T46" fmla="*/ 115 w 117"/>
                <a:gd name="T47" fmla="*/ 33 h 83"/>
                <a:gd name="T48" fmla="*/ 109 w 117"/>
                <a:gd name="T49" fmla="*/ 41 h 83"/>
                <a:gd name="T50" fmla="*/ 99 w 117"/>
                <a:gd name="T51" fmla="*/ 48 h 83"/>
                <a:gd name="T52" fmla="*/ 42 w 117"/>
                <a:gd name="T53" fmla="*/ 7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83">
                  <a:moveTo>
                    <a:pt x="42" y="79"/>
                  </a:moveTo>
                  <a:lnTo>
                    <a:pt x="42" y="79"/>
                  </a:lnTo>
                  <a:lnTo>
                    <a:pt x="30" y="83"/>
                  </a:lnTo>
                  <a:lnTo>
                    <a:pt x="19" y="83"/>
                  </a:lnTo>
                  <a:lnTo>
                    <a:pt x="9" y="79"/>
                  </a:lnTo>
                  <a:lnTo>
                    <a:pt x="5" y="77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68"/>
                  </a:lnTo>
                  <a:lnTo>
                    <a:pt x="0" y="62"/>
                  </a:lnTo>
                  <a:lnTo>
                    <a:pt x="2" y="52"/>
                  </a:lnTo>
                  <a:lnTo>
                    <a:pt x="7" y="43"/>
                  </a:lnTo>
                  <a:lnTo>
                    <a:pt x="17" y="35"/>
                  </a:lnTo>
                  <a:lnTo>
                    <a:pt x="74" y="4"/>
                  </a:lnTo>
                  <a:lnTo>
                    <a:pt x="74" y="4"/>
                  </a:lnTo>
                  <a:lnTo>
                    <a:pt x="86" y="0"/>
                  </a:lnTo>
                  <a:lnTo>
                    <a:pt x="98" y="0"/>
                  </a:lnTo>
                  <a:lnTo>
                    <a:pt x="107" y="4"/>
                  </a:lnTo>
                  <a:lnTo>
                    <a:pt x="111" y="8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7" y="18"/>
                  </a:lnTo>
                  <a:lnTo>
                    <a:pt x="117" y="22"/>
                  </a:lnTo>
                  <a:lnTo>
                    <a:pt x="115" y="33"/>
                  </a:lnTo>
                  <a:lnTo>
                    <a:pt x="109" y="41"/>
                  </a:lnTo>
                  <a:lnTo>
                    <a:pt x="99" y="48"/>
                  </a:lnTo>
                  <a:lnTo>
                    <a:pt x="42" y="79"/>
                  </a:lnTo>
                  <a:close/>
                </a:path>
              </a:pathLst>
            </a:custGeom>
            <a:solidFill>
              <a:srgbClr val="EEC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495"/>
            <p:cNvSpPr/>
            <p:nvPr/>
          </p:nvSpPr>
          <p:spPr bwMode="auto">
            <a:xfrm>
              <a:off x="3441700" y="4257675"/>
              <a:ext cx="73025" cy="52387"/>
            </a:xfrm>
            <a:custGeom>
              <a:avLst/>
              <a:gdLst>
                <a:gd name="T0" fmla="*/ 0 w 46"/>
                <a:gd name="T1" fmla="*/ 33 h 33"/>
                <a:gd name="T2" fmla="*/ 0 w 46"/>
                <a:gd name="T3" fmla="*/ 0 h 33"/>
                <a:gd name="T4" fmla="*/ 46 w 46"/>
                <a:gd name="T5" fmla="*/ 0 h 33"/>
                <a:gd name="T6" fmla="*/ 46 w 46"/>
                <a:gd name="T7" fmla="*/ 33 h 33"/>
                <a:gd name="T8" fmla="*/ 46 w 46"/>
                <a:gd name="T9" fmla="*/ 33 h 33"/>
                <a:gd name="T10" fmla="*/ 33 w 46"/>
                <a:gd name="T11" fmla="*/ 33 h 33"/>
                <a:gd name="T12" fmla="*/ 0 w 46"/>
                <a:gd name="T13" fmla="*/ 33 h 33"/>
                <a:gd name="T14" fmla="*/ 0 w 4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33">
                  <a:moveTo>
                    <a:pt x="0" y="33"/>
                  </a:moveTo>
                  <a:lnTo>
                    <a:pt x="0" y="0"/>
                  </a:lnTo>
                  <a:lnTo>
                    <a:pt x="46" y="0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33" y="33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0C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496"/>
            <p:cNvSpPr/>
            <p:nvPr/>
          </p:nvSpPr>
          <p:spPr bwMode="auto">
            <a:xfrm>
              <a:off x="3422650" y="4297362"/>
              <a:ext cx="101600" cy="36512"/>
            </a:xfrm>
            <a:custGeom>
              <a:avLst/>
              <a:gdLst>
                <a:gd name="T0" fmla="*/ 0 w 64"/>
                <a:gd name="T1" fmla="*/ 2 h 23"/>
                <a:gd name="T2" fmla="*/ 14 w 64"/>
                <a:gd name="T3" fmla="*/ 23 h 23"/>
                <a:gd name="T4" fmla="*/ 33 w 64"/>
                <a:gd name="T5" fmla="*/ 13 h 23"/>
                <a:gd name="T6" fmla="*/ 56 w 64"/>
                <a:gd name="T7" fmla="*/ 23 h 23"/>
                <a:gd name="T8" fmla="*/ 64 w 64"/>
                <a:gd name="T9" fmla="*/ 0 h 23"/>
                <a:gd name="T10" fmla="*/ 64 w 64"/>
                <a:gd name="T11" fmla="*/ 0 h 23"/>
                <a:gd name="T12" fmla="*/ 45 w 64"/>
                <a:gd name="T13" fmla="*/ 0 h 23"/>
                <a:gd name="T14" fmla="*/ 23 w 64"/>
                <a:gd name="T15" fmla="*/ 0 h 23"/>
                <a:gd name="T16" fmla="*/ 0 w 64"/>
                <a:gd name="T17" fmla="*/ 2 h 23"/>
                <a:gd name="T18" fmla="*/ 0 w 64"/>
                <a:gd name="T19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23">
                  <a:moveTo>
                    <a:pt x="0" y="2"/>
                  </a:moveTo>
                  <a:lnTo>
                    <a:pt x="14" y="23"/>
                  </a:lnTo>
                  <a:lnTo>
                    <a:pt x="33" y="13"/>
                  </a:lnTo>
                  <a:lnTo>
                    <a:pt x="56" y="23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45" y="0"/>
                  </a:lnTo>
                  <a:lnTo>
                    <a:pt x="23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497"/>
            <p:cNvSpPr/>
            <p:nvPr/>
          </p:nvSpPr>
          <p:spPr bwMode="auto">
            <a:xfrm>
              <a:off x="3359150" y="4132262"/>
              <a:ext cx="234950" cy="152400"/>
            </a:xfrm>
            <a:custGeom>
              <a:avLst/>
              <a:gdLst>
                <a:gd name="T0" fmla="*/ 73 w 148"/>
                <a:gd name="T1" fmla="*/ 96 h 96"/>
                <a:gd name="T2" fmla="*/ 73 w 148"/>
                <a:gd name="T3" fmla="*/ 96 h 96"/>
                <a:gd name="T4" fmla="*/ 77 w 148"/>
                <a:gd name="T5" fmla="*/ 96 h 96"/>
                <a:gd name="T6" fmla="*/ 86 w 148"/>
                <a:gd name="T7" fmla="*/ 94 h 96"/>
                <a:gd name="T8" fmla="*/ 94 w 148"/>
                <a:gd name="T9" fmla="*/ 92 h 96"/>
                <a:gd name="T10" fmla="*/ 102 w 148"/>
                <a:gd name="T11" fmla="*/ 89 h 96"/>
                <a:gd name="T12" fmla="*/ 109 w 148"/>
                <a:gd name="T13" fmla="*/ 81 h 96"/>
                <a:gd name="T14" fmla="*/ 117 w 148"/>
                <a:gd name="T15" fmla="*/ 71 h 96"/>
                <a:gd name="T16" fmla="*/ 117 w 148"/>
                <a:gd name="T17" fmla="*/ 71 h 96"/>
                <a:gd name="T18" fmla="*/ 129 w 148"/>
                <a:gd name="T19" fmla="*/ 54 h 96"/>
                <a:gd name="T20" fmla="*/ 138 w 148"/>
                <a:gd name="T21" fmla="*/ 44 h 96"/>
                <a:gd name="T22" fmla="*/ 144 w 148"/>
                <a:gd name="T23" fmla="*/ 37 h 96"/>
                <a:gd name="T24" fmla="*/ 146 w 148"/>
                <a:gd name="T25" fmla="*/ 33 h 96"/>
                <a:gd name="T26" fmla="*/ 148 w 148"/>
                <a:gd name="T27" fmla="*/ 25 h 96"/>
                <a:gd name="T28" fmla="*/ 148 w 148"/>
                <a:gd name="T29" fmla="*/ 25 h 96"/>
                <a:gd name="T30" fmla="*/ 146 w 148"/>
                <a:gd name="T31" fmla="*/ 18 h 96"/>
                <a:gd name="T32" fmla="*/ 142 w 148"/>
                <a:gd name="T33" fmla="*/ 12 h 96"/>
                <a:gd name="T34" fmla="*/ 136 w 148"/>
                <a:gd name="T35" fmla="*/ 8 h 96"/>
                <a:gd name="T36" fmla="*/ 129 w 148"/>
                <a:gd name="T37" fmla="*/ 4 h 96"/>
                <a:gd name="T38" fmla="*/ 115 w 148"/>
                <a:gd name="T39" fmla="*/ 0 h 96"/>
                <a:gd name="T40" fmla="*/ 109 w 148"/>
                <a:gd name="T41" fmla="*/ 0 h 96"/>
                <a:gd name="T42" fmla="*/ 17 w 148"/>
                <a:gd name="T43" fmla="*/ 4 h 96"/>
                <a:gd name="T44" fmla="*/ 17 w 148"/>
                <a:gd name="T45" fmla="*/ 4 h 96"/>
                <a:gd name="T46" fmla="*/ 13 w 148"/>
                <a:gd name="T47" fmla="*/ 4 h 96"/>
                <a:gd name="T48" fmla="*/ 8 w 148"/>
                <a:gd name="T49" fmla="*/ 8 h 96"/>
                <a:gd name="T50" fmla="*/ 4 w 148"/>
                <a:gd name="T51" fmla="*/ 10 h 96"/>
                <a:gd name="T52" fmla="*/ 2 w 148"/>
                <a:gd name="T53" fmla="*/ 14 h 96"/>
                <a:gd name="T54" fmla="*/ 0 w 148"/>
                <a:gd name="T55" fmla="*/ 19 h 96"/>
                <a:gd name="T56" fmla="*/ 0 w 148"/>
                <a:gd name="T57" fmla="*/ 25 h 96"/>
                <a:gd name="T58" fmla="*/ 0 w 148"/>
                <a:gd name="T59" fmla="*/ 25 h 96"/>
                <a:gd name="T60" fmla="*/ 0 w 148"/>
                <a:gd name="T61" fmla="*/ 31 h 96"/>
                <a:gd name="T62" fmla="*/ 4 w 148"/>
                <a:gd name="T63" fmla="*/ 37 h 96"/>
                <a:gd name="T64" fmla="*/ 12 w 148"/>
                <a:gd name="T65" fmla="*/ 46 h 96"/>
                <a:gd name="T66" fmla="*/ 23 w 148"/>
                <a:gd name="T67" fmla="*/ 56 h 96"/>
                <a:gd name="T68" fmla="*/ 27 w 148"/>
                <a:gd name="T69" fmla="*/ 62 h 96"/>
                <a:gd name="T70" fmla="*/ 31 w 148"/>
                <a:gd name="T71" fmla="*/ 69 h 96"/>
                <a:gd name="T72" fmla="*/ 31 w 148"/>
                <a:gd name="T73" fmla="*/ 69 h 96"/>
                <a:gd name="T74" fmla="*/ 38 w 148"/>
                <a:gd name="T75" fmla="*/ 81 h 96"/>
                <a:gd name="T76" fmla="*/ 44 w 148"/>
                <a:gd name="T77" fmla="*/ 87 h 96"/>
                <a:gd name="T78" fmla="*/ 52 w 148"/>
                <a:gd name="T79" fmla="*/ 92 h 96"/>
                <a:gd name="T80" fmla="*/ 58 w 148"/>
                <a:gd name="T81" fmla="*/ 94 h 96"/>
                <a:gd name="T82" fmla="*/ 67 w 148"/>
                <a:gd name="T83" fmla="*/ 96 h 96"/>
                <a:gd name="T84" fmla="*/ 73 w 148"/>
                <a:gd name="T85" fmla="*/ 96 h 96"/>
                <a:gd name="T86" fmla="*/ 73 w 148"/>
                <a:gd name="T8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8" h="96">
                  <a:moveTo>
                    <a:pt x="73" y="96"/>
                  </a:moveTo>
                  <a:lnTo>
                    <a:pt x="73" y="96"/>
                  </a:lnTo>
                  <a:lnTo>
                    <a:pt x="77" y="96"/>
                  </a:lnTo>
                  <a:lnTo>
                    <a:pt x="86" y="94"/>
                  </a:lnTo>
                  <a:lnTo>
                    <a:pt x="94" y="92"/>
                  </a:lnTo>
                  <a:lnTo>
                    <a:pt x="102" y="89"/>
                  </a:lnTo>
                  <a:lnTo>
                    <a:pt x="109" y="81"/>
                  </a:lnTo>
                  <a:lnTo>
                    <a:pt x="117" y="71"/>
                  </a:lnTo>
                  <a:lnTo>
                    <a:pt x="117" y="71"/>
                  </a:lnTo>
                  <a:lnTo>
                    <a:pt x="129" y="54"/>
                  </a:lnTo>
                  <a:lnTo>
                    <a:pt x="138" y="44"/>
                  </a:lnTo>
                  <a:lnTo>
                    <a:pt x="144" y="37"/>
                  </a:lnTo>
                  <a:lnTo>
                    <a:pt x="146" y="33"/>
                  </a:lnTo>
                  <a:lnTo>
                    <a:pt x="148" y="25"/>
                  </a:lnTo>
                  <a:lnTo>
                    <a:pt x="148" y="25"/>
                  </a:lnTo>
                  <a:lnTo>
                    <a:pt x="146" y="18"/>
                  </a:lnTo>
                  <a:lnTo>
                    <a:pt x="142" y="12"/>
                  </a:lnTo>
                  <a:lnTo>
                    <a:pt x="136" y="8"/>
                  </a:lnTo>
                  <a:lnTo>
                    <a:pt x="129" y="4"/>
                  </a:lnTo>
                  <a:lnTo>
                    <a:pt x="115" y="0"/>
                  </a:lnTo>
                  <a:lnTo>
                    <a:pt x="109" y="0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3" y="4"/>
                  </a:lnTo>
                  <a:lnTo>
                    <a:pt x="8" y="8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4" y="37"/>
                  </a:lnTo>
                  <a:lnTo>
                    <a:pt x="12" y="46"/>
                  </a:lnTo>
                  <a:lnTo>
                    <a:pt x="23" y="56"/>
                  </a:lnTo>
                  <a:lnTo>
                    <a:pt x="27" y="62"/>
                  </a:lnTo>
                  <a:lnTo>
                    <a:pt x="31" y="69"/>
                  </a:lnTo>
                  <a:lnTo>
                    <a:pt x="31" y="69"/>
                  </a:lnTo>
                  <a:lnTo>
                    <a:pt x="38" y="81"/>
                  </a:lnTo>
                  <a:lnTo>
                    <a:pt x="44" y="87"/>
                  </a:lnTo>
                  <a:lnTo>
                    <a:pt x="52" y="92"/>
                  </a:lnTo>
                  <a:lnTo>
                    <a:pt x="58" y="94"/>
                  </a:lnTo>
                  <a:lnTo>
                    <a:pt x="67" y="96"/>
                  </a:lnTo>
                  <a:lnTo>
                    <a:pt x="73" y="96"/>
                  </a:lnTo>
                  <a:lnTo>
                    <a:pt x="73" y="96"/>
                  </a:lnTo>
                  <a:close/>
                </a:path>
              </a:pathLst>
            </a:custGeom>
            <a:solidFill>
              <a:srgbClr val="FFD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498"/>
            <p:cNvSpPr/>
            <p:nvPr/>
          </p:nvSpPr>
          <p:spPr bwMode="auto">
            <a:xfrm>
              <a:off x="3375025" y="4056062"/>
              <a:ext cx="200025" cy="98425"/>
            </a:xfrm>
            <a:custGeom>
              <a:avLst/>
              <a:gdLst>
                <a:gd name="T0" fmla="*/ 0 w 126"/>
                <a:gd name="T1" fmla="*/ 62 h 62"/>
                <a:gd name="T2" fmla="*/ 0 w 126"/>
                <a:gd name="T3" fmla="*/ 62 h 62"/>
                <a:gd name="T4" fmla="*/ 2 w 126"/>
                <a:gd name="T5" fmla="*/ 50 h 62"/>
                <a:gd name="T6" fmla="*/ 5 w 126"/>
                <a:gd name="T7" fmla="*/ 37 h 62"/>
                <a:gd name="T8" fmla="*/ 11 w 126"/>
                <a:gd name="T9" fmla="*/ 27 h 62"/>
                <a:gd name="T10" fmla="*/ 19 w 126"/>
                <a:gd name="T11" fmla="*/ 18 h 62"/>
                <a:gd name="T12" fmla="*/ 28 w 126"/>
                <a:gd name="T13" fmla="*/ 12 h 62"/>
                <a:gd name="T14" fmla="*/ 38 w 126"/>
                <a:gd name="T15" fmla="*/ 6 h 62"/>
                <a:gd name="T16" fmla="*/ 50 w 126"/>
                <a:gd name="T17" fmla="*/ 2 h 62"/>
                <a:gd name="T18" fmla="*/ 63 w 126"/>
                <a:gd name="T19" fmla="*/ 0 h 62"/>
                <a:gd name="T20" fmla="*/ 63 w 126"/>
                <a:gd name="T21" fmla="*/ 0 h 62"/>
                <a:gd name="T22" fmla="*/ 76 w 126"/>
                <a:gd name="T23" fmla="*/ 2 h 62"/>
                <a:gd name="T24" fmla="*/ 88 w 126"/>
                <a:gd name="T25" fmla="*/ 6 h 62"/>
                <a:gd name="T26" fmla="*/ 98 w 126"/>
                <a:gd name="T27" fmla="*/ 12 h 62"/>
                <a:gd name="T28" fmla="*/ 107 w 126"/>
                <a:gd name="T29" fmla="*/ 18 h 62"/>
                <a:gd name="T30" fmla="*/ 115 w 126"/>
                <a:gd name="T31" fmla="*/ 27 h 62"/>
                <a:gd name="T32" fmla="*/ 121 w 126"/>
                <a:gd name="T33" fmla="*/ 37 h 62"/>
                <a:gd name="T34" fmla="*/ 124 w 126"/>
                <a:gd name="T35" fmla="*/ 50 h 62"/>
                <a:gd name="T36" fmla="*/ 126 w 126"/>
                <a:gd name="T37" fmla="*/ 62 h 62"/>
                <a:gd name="T38" fmla="*/ 0 w 126"/>
                <a:gd name="T3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6" h="62">
                  <a:moveTo>
                    <a:pt x="0" y="62"/>
                  </a:moveTo>
                  <a:lnTo>
                    <a:pt x="0" y="62"/>
                  </a:lnTo>
                  <a:lnTo>
                    <a:pt x="2" y="50"/>
                  </a:lnTo>
                  <a:lnTo>
                    <a:pt x="5" y="37"/>
                  </a:lnTo>
                  <a:lnTo>
                    <a:pt x="11" y="27"/>
                  </a:lnTo>
                  <a:lnTo>
                    <a:pt x="19" y="18"/>
                  </a:lnTo>
                  <a:lnTo>
                    <a:pt x="28" y="12"/>
                  </a:lnTo>
                  <a:lnTo>
                    <a:pt x="38" y="6"/>
                  </a:lnTo>
                  <a:lnTo>
                    <a:pt x="50" y="2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76" y="2"/>
                  </a:lnTo>
                  <a:lnTo>
                    <a:pt x="88" y="6"/>
                  </a:lnTo>
                  <a:lnTo>
                    <a:pt x="98" y="12"/>
                  </a:lnTo>
                  <a:lnTo>
                    <a:pt x="107" y="18"/>
                  </a:lnTo>
                  <a:lnTo>
                    <a:pt x="115" y="27"/>
                  </a:lnTo>
                  <a:lnTo>
                    <a:pt x="121" y="37"/>
                  </a:lnTo>
                  <a:lnTo>
                    <a:pt x="124" y="50"/>
                  </a:lnTo>
                  <a:lnTo>
                    <a:pt x="126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Freeform 499"/>
            <p:cNvSpPr/>
            <p:nvPr/>
          </p:nvSpPr>
          <p:spPr bwMode="auto">
            <a:xfrm>
              <a:off x="3444875" y="4081462"/>
              <a:ext cx="60325" cy="63500"/>
            </a:xfrm>
            <a:custGeom>
              <a:avLst/>
              <a:gdLst>
                <a:gd name="T0" fmla="*/ 38 w 38"/>
                <a:gd name="T1" fmla="*/ 13 h 40"/>
                <a:gd name="T2" fmla="*/ 25 w 38"/>
                <a:gd name="T3" fmla="*/ 13 h 40"/>
                <a:gd name="T4" fmla="*/ 25 w 38"/>
                <a:gd name="T5" fmla="*/ 0 h 40"/>
                <a:gd name="T6" fmla="*/ 13 w 38"/>
                <a:gd name="T7" fmla="*/ 0 h 40"/>
                <a:gd name="T8" fmla="*/ 13 w 38"/>
                <a:gd name="T9" fmla="*/ 13 h 40"/>
                <a:gd name="T10" fmla="*/ 0 w 38"/>
                <a:gd name="T11" fmla="*/ 13 h 40"/>
                <a:gd name="T12" fmla="*/ 0 w 38"/>
                <a:gd name="T13" fmla="*/ 25 h 40"/>
                <a:gd name="T14" fmla="*/ 13 w 38"/>
                <a:gd name="T15" fmla="*/ 25 h 40"/>
                <a:gd name="T16" fmla="*/ 13 w 38"/>
                <a:gd name="T17" fmla="*/ 40 h 40"/>
                <a:gd name="T18" fmla="*/ 25 w 38"/>
                <a:gd name="T19" fmla="*/ 40 h 40"/>
                <a:gd name="T20" fmla="*/ 25 w 38"/>
                <a:gd name="T21" fmla="*/ 25 h 40"/>
                <a:gd name="T22" fmla="*/ 38 w 38"/>
                <a:gd name="T23" fmla="*/ 25 h 40"/>
                <a:gd name="T24" fmla="*/ 38 w 38"/>
                <a:gd name="T25" fmla="*/ 1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40">
                  <a:moveTo>
                    <a:pt x="38" y="13"/>
                  </a:moveTo>
                  <a:lnTo>
                    <a:pt x="25" y="13"/>
                  </a:lnTo>
                  <a:lnTo>
                    <a:pt x="25" y="0"/>
                  </a:lnTo>
                  <a:lnTo>
                    <a:pt x="13" y="0"/>
                  </a:lnTo>
                  <a:lnTo>
                    <a:pt x="13" y="13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13" y="25"/>
                  </a:lnTo>
                  <a:lnTo>
                    <a:pt x="13" y="40"/>
                  </a:lnTo>
                  <a:lnTo>
                    <a:pt x="25" y="40"/>
                  </a:lnTo>
                  <a:lnTo>
                    <a:pt x="25" y="25"/>
                  </a:lnTo>
                  <a:lnTo>
                    <a:pt x="38" y="25"/>
                  </a:lnTo>
                  <a:lnTo>
                    <a:pt x="38" y="13"/>
                  </a:lnTo>
                  <a:close/>
                </a:path>
              </a:pathLst>
            </a:custGeom>
            <a:solidFill>
              <a:srgbClr val="006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500"/>
            <p:cNvSpPr/>
            <p:nvPr/>
          </p:nvSpPr>
          <p:spPr bwMode="auto">
            <a:xfrm>
              <a:off x="3375025" y="4154487"/>
              <a:ext cx="14288" cy="42862"/>
            </a:xfrm>
            <a:custGeom>
              <a:avLst/>
              <a:gdLst>
                <a:gd name="T0" fmla="*/ 0 w 9"/>
                <a:gd name="T1" fmla="*/ 0 h 27"/>
                <a:gd name="T2" fmla="*/ 0 w 9"/>
                <a:gd name="T3" fmla="*/ 0 h 27"/>
                <a:gd name="T4" fmla="*/ 0 w 9"/>
                <a:gd name="T5" fmla="*/ 11 h 27"/>
                <a:gd name="T6" fmla="*/ 3 w 9"/>
                <a:gd name="T7" fmla="*/ 19 h 27"/>
                <a:gd name="T8" fmla="*/ 5 w 9"/>
                <a:gd name="T9" fmla="*/ 23 h 27"/>
                <a:gd name="T10" fmla="*/ 9 w 9"/>
                <a:gd name="T11" fmla="*/ 27 h 27"/>
                <a:gd name="T12" fmla="*/ 9 w 9"/>
                <a:gd name="T13" fmla="*/ 0 h 27"/>
                <a:gd name="T14" fmla="*/ 0 w 9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27">
                  <a:moveTo>
                    <a:pt x="0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3" y="19"/>
                  </a:lnTo>
                  <a:lnTo>
                    <a:pt x="5" y="23"/>
                  </a:lnTo>
                  <a:lnTo>
                    <a:pt x="9" y="27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55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501"/>
            <p:cNvSpPr/>
            <p:nvPr/>
          </p:nvSpPr>
          <p:spPr bwMode="auto">
            <a:xfrm>
              <a:off x="3560762" y="4154487"/>
              <a:ext cx="14288" cy="42862"/>
            </a:xfrm>
            <a:custGeom>
              <a:avLst/>
              <a:gdLst>
                <a:gd name="T0" fmla="*/ 9 w 9"/>
                <a:gd name="T1" fmla="*/ 0 h 27"/>
                <a:gd name="T2" fmla="*/ 9 w 9"/>
                <a:gd name="T3" fmla="*/ 0 h 27"/>
                <a:gd name="T4" fmla="*/ 9 w 9"/>
                <a:gd name="T5" fmla="*/ 11 h 27"/>
                <a:gd name="T6" fmla="*/ 6 w 9"/>
                <a:gd name="T7" fmla="*/ 19 h 27"/>
                <a:gd name="T8" fmla="*/ 4 w 9"/>
                <a:gd name="T9" fmla="*/ 23 h 27"/>
                <a:gd name="T10" fmla="*/ 0 w 9"/>
                <a:gd name="T11" fmla="*/ 27 h 27"/>
                <a:gd name="T12" fmla="*/ 0 w 9"/>
                <a:gd name="T13" fmla="*/ 0 h 27"/>
                <a:gd name="T14" fmla="*/ 9 w 9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27">
                  <a:moveTo>
                    <a:pt x="9" y="0"/>
                  </a:moveTo>
                  <a:lnTo>
                    <a:pt x="9" y="0"/>
                  </a:lnTo>
                  <a:lnTo>
                    <a:pt x="9" y="11"/>
                  </a:lnTo>
                  <a:lnTo>
                    <a:pt x="6" y="19"/>
                  </a:lnTo>
                  <a:lnTo>
                    <a:pt x="4" y="23"/>
                  </a:lnTo>
                  <a:lnTo>
                    <a:pt x="0" y="27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7A55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502"/>
            <p:cNvSpPr/>
            <p:nvPr/>
          </p:nvSpPr>
          <p:spPr bwMode="auto">
            <a:xfrm>
              <a:off x="3362325" y="4860925"/>
              <a:ext cx="92075" cy="73025"/>
            </a:xfrm>
            <a:custGeom>
              <a:avLst/>
              <a:gdLst>
                <a:gd name="T0" fmla="*/ 29 w 58"/>
                <a:gd name="T1" fmla="*/ 0 h 46"/>
                <a:gd name="T2" fmla="*/ 29 w 58"/>
                <a:gd name="T3" fmla="*/ 0 h 46"/>
                <a:gd name="T4" fmla="*/ 23 w 58"/>
                <a:gd name="T5" fmla="*/ 0 h 46"/>
                <a:gd name="T6" fmla="*/ 17 w 58"/>
                <a:gd name="T7" fmla="*/ 2 h 46"/>
                <a:gd name="T8" fmla="*/ 8 w 58"/>
                <a:gd name="T9" fmla="*/ 8 h 46"/>
                <a:gd name="T10" fmla="*/ 2 w 58"/>
                <a:gd name="T11" fmla="*/ 17 h 46"/>
                <a:gd name="T12" fmla="*/ 0 w 58"/>
                <a:gd name="T13" fmla="*/ 23 h 46"/>
                <a:gd name="T14" fmla="*/ 0 w 58"/>
                <a:gd name="T15" fmla="*/ 29 h 46"/>
                <a:gd name="T16" fmla="*/ 0 w 58"/>
                <a:gd name="T17" fmla="*/ 46 h 46"/>
                <a:gd name="T18" fmla="*/ 58 w 58"/>
                <a:gd name="T19" fmla="*/ 46 h 46"/>
                <a:gd name="T20" fmla="*/ 58 w 58"/>
                <a:gd name="T21" fmla="*/ 29 h 46"/>
                <a:gd name="T22" fmla="*/ 58 w 58"/>
                <a:gd name="T23" fmla="*/ 29 h 46"/>
                <a:gd name="T24" fmla="*/ 58 w 58"/>
                <a:gd name="T25" fmla="*/ 23 h 46"/>
                <a:gd name="T26" fmla="*/ 56 w 58"/>
                <a:gd name="T27" fmla="*/ 17 h 46"/>
                <a:gd name="T28" fmla="*/ 50 w 58"/>
                <a:gd name="T29" fmla="*/ 8 h 46"/>
                <a:gd name="T30" fmla="*/ 40 w 58"/>
                <a:gd name="T31" fmla="*/ 2 h 46"/>
                <a:gd name="T32" fmla="*/ 35 w 58"/>
                <a:gd name="T33" fmla="*/ 0 h 46"/>
                <a:gd name="T34" fmla="*/ 29 w 58"/>
                <a:gd name="T35" fmla="*/ 0 h 46"/>
                <a:gd name="T36" fmla="*/ 29 w 58"/>
                <a:gd name="T3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" h="46">
                  <a:moveTo>
                    <a:pt x="29" y="0"/>
                  </a:moveTo>
                  <a:lnTo>
                    <a:pt x="29" y="0"/>
                  </a:lnTo>
                  <a:lnTo>
                    <a:pt x="23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7"/>
                  </a:lnTo>
                  <a:lnTo>
                    <a:pt x="0" y="23"/>
                  </a:lnTo>
                  <a:lnTo>
                    <a:pt x="0" y="29"/>
                  </a:lnTo>
                  <a:lnTo>
                    <a:pt x="0" y="46"/>
                  </a:lnTo>
                  <a:lnTo>
                    <a:pt x="58" y="46"/>
                  </a:lnTo>
                  <a:lnTo>
                    <a:pt x="58" y="29"/>
                  </a:lnTo>
                  <a:lnTo>
                    <a:pt x="58" y="29"/>
                  </a:lnTo>
                  <a:lnTo>
                    <a:pt x="58" y="23"/>
                  </a:lnTo>
                  <a:lnTo>
                    <a:pt x="56" y="17"/>
                  </a:lnTo>
                  <a:lnTo>
                    <a:pt x="50" y="8"/>
                  </a:lnTo>
                  <a:lnTo>
                    <a:pt x="40" y="2"/>
                  </a:lnTo>
                  <a:lnTo>
                    <a:pt x="35" y="0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503"/>
            <p:cNvSpPr/>
            <p:nvPr/>
          </p:nvSpPr>
          <p:spPr bwMode="auto">
            <a:xfrm>
              <a:off x="3495675" y="4860925"/>
              <a:ext cx="92075" cy="73025"/>
            </a:xfrm>
            <a:custGeom>
              <a:avLst/>
              <a:gdLst>
                <a:gd name="T0" fmla="*/ 29 w 58"/>
                <a:gd name="T1" fmla="*/ 0 h 46"/>
                <a:gd name="T2" fmla="*/ 29 w 58"/>
                <a:gd name="T3" fmla="*/ 0 h 46"/>
                <a:gd name="T4" fmla="*/ 23 w 58"/>
                <a:gd name="T5" fmla="*/ 0 h 46"/>
                <a:gd name="T6" fmla="*/ 18 w 58"/>
                <a:gd name="T7" fmla="*/ 2 h 46"/>
                <a:gd name="T8" fmla="*/ 8 w 58"/>
                <a:gd name="T9" fmla="*/ 8 h 46"/>
                <a:gd name="T10" fmla="*/ 2 w 58"/>
                <a:gd name="T11" fmla="*/ 17 h 46"/>
                <a:gd name="T12" fmla="*/ 0 w 58"/>
                <a:gd name="T13" fmla="*/ 23 h 46"/>
                <a:gd name="T14" fmla="*/ 0 w 58"/>
                <a:gd name="T15" fmla="*/ 29 h 46"/>
                <a:gd name="T16" fmla="*/ 0 w 58"/>
                <a:gd name="T17" fmla="*/ 46 h 46"/>
                <a:gd name="T18" fmla="*/ 58 w 58"/>
                <a:gd name="T19" fmla="*/ 46 h 46"/>
                <a:gd name="T20" fmla="*/ 58 w 58"/>
                <a:gd name="T21" fmla="*/ 29 h 46"/>
                <a:gd name="T22" fmla="*/ 58 w 58"/>
                <a:gd name="T23" fmla="*/ 29 h 46"/>
                <a:gd name="T24" fmla="*/ 58 w 58"/>
                <a:gd name="T25" fmla="*/ 23 h 46"/>
                <a:gd name="T26" fmla="*/ 56 w 58"/>
                <a:gd name="T27" fmla="*/ 17 h 46"/>
                <a:gd name="T28" fmla="*/ 50 w 58"/>
                <a:gd name="T29" fmla="*/ 8 h 46"/>
                <a:gd name="T30" fmla="*/ 41 w 58"/>
                <a:gd name="T31" fmla="*/ 2 h 46"/>
                <a:gd name="T32" fmla="*/ 35 w 58"/>
                <a:gd name="T33" fmla="*/ 0 h 46"/>
                <a:gd name="T34" fmla="*/ 29 w 58"/>
                <a:gd name="T35" fmla="*/ 0 h 46"/>
                <a:gd name="T36" fmla="*/ 29 w 58"/>
                <a:gd name="T3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" h="46">
                  <a:moveTo>
                    <a:pt x="29" y="0"/>
                  </a:moveTo>
                  <a:lnTo>
                    <a:pt x="29" y="0"/>
                  </a:lnTo>
                  <a:lnTo>
                    <a:pt x="23" y="0"/>
                  </a:lnTo>
                  <a:lnTo>
                    <a:pt x="18" y="2"/>
                  </a:lnTo>
                  <a:lnTo>
                    <a:pt x="8" y="8"/>
                  </a:lnTo>
                  <a:lnTo>
                    <a:pt x="2" y="17"/>
                  </a:lnTo>
                  <a:lnTo>
                    <a:pt x="0" y="23"/>
                  </a:lnTo>
                  <a:lnTo>
                    <a:pt x="0" y="29"/>
                  </a:lnTo>
                  <a:lnTo>
                    <a:pt x="0" y="46"/>
                  </a:lnTo>
                  <a:lnTo>
                    <a:pt x="58" y="46"/>
                  </a:lnTo>
                  <a:lnTo>
                    <a:pt x="58" y="29"/>
                  </a:lnTo>
                  <a:lnTo>
                    <a:pt x="58" y="29"/>
                  </a:lnTo>
                  <a:lnTo>
                    <a:pt x="58" y="23"/>
                  </a:lnTo>
                  <a:lnTo>
                    <a:pt x="56" y="17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5" y="0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C0B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41" name="组合 640"/>
          <p:cNvGrpSpPr/>
          <p:nvPr/>
        </p:nvGrpSpPr>
        <p:grpSpPr>
          <a:xfrm>
            <a:off x="1070327" y="826848"/>
            <a:ext cx="624909" cy="411037"/>
            <a:chOff x="1374775" y="1064105"/>
            <a:chExt cx="593725" cy="390525"/>
          </a:xfrm>
        </p:grpSpPr>
        <p:sp>
          <p:nvSpPr>
            <p:cNvPr id="634" name="Freeform 699"/>
            <p:cNvSpPr/>
            <p:nvPr/>
          </p:nvSpPr>
          <p:spPr bwMode="auto">
            <a:xfrm>
              <a:off x="1374775" y="1064105"/>
              <a:ext cx="295275" cy="390525"/>
            </a:xfrm>
            <a:custGeom>
              <a:avLst/>
              <a:gdLst>
                <a:gd name="T0" fmla="*/ 140 w 186"/>
                <a:gd name="T1" fmla="*/ 0 h 246"/>
                <a:gd name="T2" fmla="*/ 140 w 186"/>
                <a:gd name="T3" fmla="*/ 0 h 246"/>
                <a:gd name="T4" fmla="*/ 125 w 186"/>
                <a:gd name="T5" fmla="*/ 0 h 246"/>
                <a:gd name="T6" fmla="*/ 113 w 186"/>
                <a:gd name="T7" fmla="*/ 4 h 246"/>
                <a:gd name="T8" fmla="*/ 100 w 186"/>
                <a:gd name="T9" fmla="*/ 12 h 246"/>
                <a:gd name="T10" fmla="*/ 90 w 186"/>
                <a:gd name="T11" fmla="*/ 19 h 246"/>
                <a:gd name="T12" fmla="*/ 80 w 186"/>
                <a:gd name="T13" fmla="*/ 31 h 246"/>
                <a:gd name="T14" fmla="*/ 75 w 186"/>
                <a:gd name="T15" fmla="*/ 43 h 246"/>
                <a:gd name="T16" fmla="*/ 71 w 186"/>
                <a:gd name="T17" fmla="*/ 56 h 246"/>
                <a:gd name="T18" fmla="*/ 69 w 186"/>
                <a:gd name="T19" fmla="*/ 69 h 246"/>
                <a:gd name="T20" fmla="*/ 69 w 186"/>
                <a:gd name="T21" fmla="*/ 69 h 246"/>
                <a:gd name="T22" fmla="*/ 71 w 186"/>
                <a:gd name="T23" fmla="*/ 83 h 246"/>
                <a:gd name="T24" fmla="*/ 71 w 186"/>
                <a:gd name="T25" fmla="*/ 83 h 246"/>
                <a:gd name="T26" fmla="*/ 59 w 186"/>
                <a:gd name="T27" fmla="*/ 85 h 246"/>
                <a:gd name="T28" fmla="*/ 59 w 186"/>
                <a:gd name="T29" fmla="*/ 85 h 246"/>
                <a:gd name="T30" fmla="*/ 46 w 186"/>
                <a:gd name="T31" fmla="*/ 89 h 246"/>
                <a:gd name="T32" fmla="*/ 46 w 186"/>
                <a:gd name="T33" fmla="*/ 91 h 246"/>
                <a:gd name="T34" fmla="*/ 46 w 186"/>
                <a:gd name="T35" fmla="*/ 91 h 246"/>
                <a:gd name="T36" fmla="*/ 34 w 186"/>
                <a:gd name="T37" fmla="*/ 96 h 246"/>
                <a:gd name="T38" fmla="*/ 25 w 186"/>
                <a:gd name="T39" fmla="*/ 104 h 246"/>
                <a:gd name="T40" fmla="*/ 25 w 186"/>
                <a:gd name="T41" fmla="*/ 104 h 246"/>
                <a:gd name="T42" fmla="*/ 25 w 186"/>
                <a:gd name="T43" fmla="*/ 104 h 246"/>
                <a:gd name="T44" fmla="*/ 17 w 186"/>
                <a:gd name="T45" fmla="*/ 114 h 246"/>
                <a:gd name="T46" fmla="*/ 15 w 186"/>
                <a:gd name="T47" fmla="*/ 115 h 246"/>
                <a:gd name="T48" fmla="*/ 15 w 186"/>
                <a:gd name="T49" fmla="*/ 115 h 246"/>
                <a:gd name="T50" fmla="*/ 9 w 186"/>
                <a:gd name="T51" fmla="*/ 125 h 246"/>
                <a:gd name="T52" fmla="*/ 4 w 186"/>
                <a:gd name="T53" fmla="*/ 137 h 246"/>
                <a:gd name="T54" fmla="*/ 4 w 186"/>
                <a:gd name="T55" fmla="*/ 139 h 246"/>
                <a:gd name="T56" fmla="*/ 4 w 186"/>
                <a:gd name="T57" fmla="*/ 139 h 246"/>
                <a:gd name="T58" fmla="*/ 0 w 186"/>
                <a:gd name="T59" fmla="*/ 150 h 246"/>
                <a:gd name="T60" fmla="*/ 0 w 186"/>
                <a:gd name="T61" fmla="*/ 150 h 246"/>
                <a:gd name="T62" fmla="*/ 0 w 186"/>
                <a:gd name="T63" fmla="*/ 152 h 246"/>
                <a:gd name="T64" fmla="*/ 0 w 186"/>
                <a:gd name="T65" fmla="*/ 152 h 246"/>
                <a:gd name="T66" fmla="*/ 0 w 186"/>
                <a:gd name="T67" fmla="*/ 163 h 246"/>
                <a:gd name="T68" fmla="*/ 0 w 186"/>
                <a:gd name="T69" fmla="*/ 163 h 246"/>
                <a:gd name="T70" fmla="*/ 0 w 186"/>
                <a:gd name="T71" fmla="*/ 181 h 246"/>
                <a:gd name="T72" fmla="*/ 6 w 186"/>
                <a:gd name="T73" fmla="*/ 196 h 246"/>
                <a:gd name="T74" fmla="*/ 13 w 186"/>
                <a:gd name="T75" fmla="*/ 210 h 246"/>
                <a:gd name="T76" fmla="*/ 23 w 186"/>
                <a:gd name="T77" fmla="*/ 221 h 246"/>
                <a:gd name="T78" fmla="*/ 34 w 186"/>
                <a:gd name="T79" fmla="*/ 233 h 246"/>
                <a:gd name="T80" fmla="*/ 50 w 186"/>
                <a:gd name="T81" fmla="*/ 240 h 246"/>
                <a:gd name="T82" fmla="*/ 65 w 186"/>
                <a:gd name="T83" fmla="*/ 244 h 246"/>
                <a:gd name="T84" fmla="*/ 80 w 186"/>
                <a:gd name="T85" fmla="*/ 246 h 246"/>
                <a:gd name="T86" fmla="*/ 186 w 186"/>
                <a:gd name="T87" fmla="*/ 246 h 246"/>
                <a:gd name="T88" fmla="*/ 186 w 186"/>
                <a:gd name="T89" fmla="*/ 18 h 246"/>
                <a:gd name="T90" fmla="*/ 186 w 186"/>
                <a:gd name="T91" fmla="*/ 18 h 246"/>
                <a:gd name="T92" fmla="*/ 176 w 186"/>
                <a:gd name="T93" fmla="*/ 10 h 246"/>
                <a:gd name="T94" fmla="*/ 165 w 186"/>
                <a:gd name="T95" fmla="*/ 4 h 246"/>
                <a:gd name="T96" fmla="*/ 153 w 186"/>
                <a:gd name="T97" fmla="*/ 0 h 246"/>
                <a:gd name="T98" fmla="*/ 140 w 186"/>
                <a:gd name="T99" fmla="*/ 0 h 246"/>
                <a:gd name="T100" fmla="*/ 140 w 186"/>
                <a:gd name="T101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6" h="246">
                  <a:moveTo>
                    <a:pt x="140" y="0"/>
                  </a:moveTo>
                  <a:lnTo>
                    <a:pt x="140" y="0"/>
                  </a:lnTo>
                  <a:lnTo>
                    <a:pt x="125" y="0"/>
                  </a:lnTo>
                  <a:lnTo>
                    <a:pt x="113" y="4"/>
                  </a:lnTo>
                  <a:lnTo>
                    <a:pt x="100" y="12"/>
                  </a:lnTo>
                  <a:lnTo>
                    <a:pt x="90" y="19"/>
                  </a:lnTo>
                  <a:lnTo>
                    <a:pt x="80" y="31"/>
                  </a:lnTo>
                  <a:lnTo>
                    <a:pt x="75" y="43"/>
                  </a:lnTo>
                  <a:lnTo>
                    <a:pt x="71" y="56"/>
                  </a:lnTo>
                  <a:lnTo>
                    <a:pt x="69" y="69"/>
                  </a:lnTo>
                  <a:lnTo>
                    <a:pt x="69" y="69"/>
                  </a:lnTo>
                  <a:lnTo>
                    <a:pt x="71" y="83"/>
                  </a:lnTo>
                  <a:lnTo>
                    <a:pt x="71" y="83"/>
                  </a:lnTo>
                  <a:lnTo>
                    <a:pt x="59" y="85"/>
                  </a:lnTo>
                  <a:lnTo>
                    <a:pt x="59" y="85"/>
                  </a:lnTo>
                  <a:lnTo>
                    <a:pt x="46" y="89"/>
                  </a:lnTo>
                  <a:lnTo>
                    <a:pt x="46" y="91"/>
                  </a:lnTo>
                  <a:lnTo>
                    <a:pt x="46" y="91"/>
                  </a:lnTo>
                  <a:lnTo>
                    <a:pt x="34" y="96"/>
                  </a:lnTo>
                  <a:lnTo>
                    <a:pt x="25" y="104"/>
                  </a:lnTo>
                  <a:lnTo>
                    <a:pt x="25" y="104"/>
                  </a:lnTo>
                  <a:lnTo>
                    <a:pt x="25" y="104"/>
                  </a:lnTo>
                  <a:lnTo>
                    <a:pt x="17" y="114"/>
                  </a:lnTo>
                  <a:lnTo>
                    <a:pt x="15" y="115"/>
                  </a:lnTo>
                  <a:lnTo>
                    <a:pt x="15" y="115"/>
                  </a:lnTo>
                  <a:lnTo>
                    <a:pt x="9" y="125"/>
                  </a:lnTo>
                  <a:lnTo>
                    <a:pt x="4" y="137"/>
                  </a:lnTo>
                  <a:lnTo>
                    <a:pt x="4" y="139"/>
                  </a:lnTo>
                  <a:lnTo>
                    <a:pt x="4" y="139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81"/>
                  </a:lnTo>
                  <a:lnTo>
                    <a:pt x="6" y="196"/>
                  </a:lnTo>
                  <a:lnTo>
                    <a:pt x="13" y="210"/>
                  </a:lnTo>
                  <a:lnTo>
                    <a:pt x="23" y="221"/>
                  </a:lnTo>
                  <a:lnTo>
                    <a:pt x="34" y="233"/>
                  </a:lnTo>
                  <a:lnTo>
                    <a:pt x="50" y="240"/>
                  </a:lnTo>
                  <a:lnTo>
                    <a:pt x="65" y="244"/>
                  </a:lnTo>
                  <a:lnTo>
                    <a:pt x="80" y="246"/>
                  </a:lnTo>
                  <a:lnTo>
                    <a:pt x="186" y="246"/>
                  </a:lnTo>
                  <a:lnTo>
                    <a:pt x="186" y="18"/>
                  </a:lnTo>
                  <a:lnTo>
                    <a:pt x="186" y="18"/>
                  </a:lnTo>
                  <a:lnTo>
                    <a:pt x="176" y="10"/>
                  </a:lnTo>
                  <a:lnTo>
                    <a:pt x="165" y="4"/>
                  </a:lnTo>
                  <a:lnTo>
                    <a:pt x="153" y="0"/>
                  </a:lnTo>
                  <a:lnTo>
                    <a:pt x="140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DEF3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5" name="Freeform 700"/>
            <p:cNvSpPr/>
            <p:nvPr/>
          </p:nvSpPr>
          <p:spPr bwMode="auto">
            <a:xfrm>
              <a:off x="1670050" y="1083155"/>
              <a:ext cx="298450" cy="371475"/>
            </a:xfrm>
            <a:custGeom>
              <a:avLst/>
              <a:gdLst>
                <a:gd name="T0" fmla="*/ 117 w 188"/>
                <a:gd name="T1" fmla="*/ 71 h 234"/>
                <a:gd name="T2" fmla="*/ 117 w 188"/>
                <a:gd name="T3" fmla="*/ 69 h 234"/>
                <a:gd name="T4" fmla="*/ 117 w 188"/>
                <a:gd name="T5" fmla="*/ 69 h 234"/>
                <a:gd name="T6" fmla="*/ 117 w 188"/>
                <a:gd name="T7" fmla="*/ 55 h 234"/>
                <a:gd name="T8" fmla="*/ 113 w 188"/>
                <a:gd name="T9" fmla="*/ 42 h 234"/>
                <a:gd name="T10" fmla="*/ 106 w 188"/>
                <a:gd name="T11" fmla="*/ 31 h 234"/>
                <a:gd name="T12" fmla="*/ 98 w 188"/>
                <a:gd name="T13" fmla="*/ 19 h 234"/>
                <a:gd name="T14" fmla="*/ 86 w 188"/>
                <a:gd name="T15" fmla="*/ 11 h 234"/>
                <a:gd name="T16" fmla="*/ 75 w 188"/>
                <a:gd name="T17" fmla="*/ 6 h 234"/>
                <a:gd name="T18" fmla="*/ 61 w 188"/>
                <a:gd name="T19" fmla="*/ 0 h 234"/>
                <a:gd name="T20" fmla="*/ 48 w 188"/>
                <a:gd name="T21" fmla="*/ 0 h 234"/>
                <a:gd name="T22" fmla="*/ 48 w 188"/>
                <a:gd name="T23" fmla="*/ 0 h 234"/>
                <a:gd name="T24" fmla="*/ 36 w 188"/>
                <a:gd name="T25" fmla="*/ 0 h 234"/>
                <a:gd name="T26" fmla="*/ 25 w 188"/>
                <a:gd name="T27" fmla="*/ 4 h 234"/>
                <a:gd name="T28" fmla="*/ 15 w 188"/>
                <a:gd name="T29" fmla="*/ 7 h 234"/>
                <a:gd name="T30" fmla="*/ 8 w 188"/>
                <a:gd name="T31" fmla="*/ 13 h 234"/>
                <a:gd name="T32" fmla="*/ 8 w 188"/>
                <a:gd name="T33" fmla="*/ 13 h 234"/>
                <a:gd name="T34" fmla="*/ 0 w 188"/>
                <a:gd name="T35" fmla="*/ 6 h 234"/>
                <a:gd name="T36" fmla="*/ 0 w 188"/>
                <a:gd name="T37" fmla="*/ 234 h 234"/>
                <a:gd name="T38" fmla="*/ 106 w 188"/>
                <a:gd name="T39" fmla="*/ 234 h 234"/>
                <a:gd name="T40" fmla="*/ 106 w 188"/>
                <a:gd name="T41" fmla="*/ 234 h 234"/>
                <a:gd name="T42" fmla="*/ 123 w 188"/>
                <a:gd name="T43" fmla="*/ 232 h 234"/>
                <a:gd name="T44" fmla="*/ 138 w 188"/>
                <a:gd name="T45" fmla="*/ 228 h 234"/>
                <a:gd name="T46" fmla="*/ 152 w 188"/>
                <a:gd name="T47" fmla="*/ 221 h 234"/>
                <a:gd name="T48" fmla="*/ 165 w 188"/>
                <a:gd name="T49" fmla="*/ 209 h 234"/>
                <a:gd name="T50" fmla="*/ 175 w 188"/>
                <a:gd name="T51" fmla="*/ 198 h 234"/>
                <a:gd name="T52" fmla="*/ 182 w 188"/>
                <a:gd name="T53" fmla="*/ 184 h 234"/>
                <a:gd name="T54" fmla="*/ 186 w 188"/>
                <a:gd name="T55" fmla="*/ 169 h 234"/>
                <a:gd name="T56" fmla="*/ 188 w 188"/>
                <a:gd name="T57" fmla="*/ 151 h 234"/>
                <a:gd name="T58" fmla="*/ 188 w 188"/>
                <a:gd name="T59" fmla="*/ 151 h 234"/>
                <a:gd name="T60" fmla="*/ 186 w 188"/>
                <a:gd name="T61" fmla="*/ 136 h 234"/>
                <a:gd name="T62" fmla="*/ 182 w 188"/>
                <a:gd name="T63" fmla="*/ 123 h 234"/>
                <a:gd name="T64" fmla="*/ 177 w 188"/>
                <a:gd name="T65" fmla="*/ 109 h 234"/>
                <a:gd name="T66" fmla="*/ 169 w 188"/>
                <a:gd name="T67" fmla="*/ 98 h 234"/>
                <a:gd name="T68" fmla="*/ 157 w 188"/>
                <a:gd name="T69" fmla="*/ 88 h 234"/>
                <a:gd name="T70" fmla="*/ 146 w 188"/>
                <a:gd name="T71" fmla="*/ 80 h 234"/>
                <a:gd name="T72" fmla="*/ 132 w 188"/>
                <a:gd name="T73" fmla="*/ 75 h 234"/>
                <a:gd name="T74" fmla="*/ 117 w 188"/>
                <a:gd name="T75" fmla="*/ 71 h 234"/>
                <a:gd name="T76" fmla="*/ 117 w 188"/>
                <a:gd name="T77" fmla="*/ 7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8" h="234">
                  <a:moveTo>
                    <a:pt x="117" y="71"/>
                  </a:moveTo>
                  <a:lnTo>
                    <a:pt x="117" y="69"/>
                  </a:lnTo>
                  <a:lnTo>
                    <a:pt x="117" y="69"/>
                  </a:lnTo>
                  <a:lnTo>
                    <a:pt x="117" y="55"/>
                  </a:lnTo>
                  <a:lnTo>
                    <a:pt x="113" y="42"/>
                  </a:lnTo>
                  <a:lnTo>
                    <a:pt x="106" y="31"/>
                  </a:lnTo>
                  <a:lnTo>
                    <a:pt x="98" y="19"/>
                  </a:lnTo>
                  <a:lnTo>
                    <a:pt x="86" y="11"/>
                  </a:lnTo>
                  <a:lnTo>
                    <a:pt x="75" y="6"/>
                  </a:lnTo>
                  <a:lnTo>
                    <a:pt x="61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25" y="4"/>
                  </a:lnTo>
                  <a:lnTo>
                    <a:pt x="15" y="7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0" y="6"/>
                  </a:lnTo>
                  <a:lnTo>
                    <a:pt x="0" y="234"/>
                  </a:lnTo>
                  <a:lnTo>
                    <a:pt x="106" y="234"/>
                  </a:lnTo>
                  <a:lnTo>
                    <a:pt x="106" y="234"/>
                  </a:lnTo>
                  <a:lnTo>
                    <a:pt x="123" y="232"/>
                  </a:lnTo>
                  <a:lnTo>
                    <a:pt x="138" y="228"/>
                  </a:lnTo>
                  <a:lnTo>
                    <a:pt x="152" y="221"/>
                  </a:lnTo>
                  <a:lnTo>
                    <a:pt x="165" y="209"/>
                  </a:lnTo>
                  <a:lnTo>
                    <a:pt x="175" y="198"/>
                  </a:lnTo>
                  <a:lnTo>
                    <a:pt x="182" y="184"/>
                  </a:lnTo>
                  <a:lnTo>
                    <a:pt x="186" y="169"/>
                  </a:lnTo>
                  <a:lnTo>
                    <a:pt x="188" y="151"/>
                  </a:lnTo>
                  <a:lnTo>
                    <a:pt x="188" y="151"/>
                  </a:lnTo>
                  <a:lnTo>
                    <a:pt x="186" y="136"/>
                  </a:lnTo>
                  <a:lnTo>
                    <a:pt x="182" y="123"/>
                  </a:lnTo>
                  <a:lnTo>
                    <a:pt x="177" y="109"/>
                  </a:lnTo>
                  <a:lnTo>
                    <a:pt x="169" y="98"/>
                  </a:lnTo>
                  <a:lnTo>
                    <a:pt x="157" y="88"/>
                  </a:lnTo>
                  <a:lnTo>
                    <a:pt x="146" y="80"/>
                  </a:lnTo>
                  <a:lnTo>
                    <a:pt x="132" y="75"/>
                  </a:lnTo>
                  <a:lnTo>
                    <a:pt x="117" y="71"/>
                  </a:lnTo>
                  <a:lnTo>
                    <a:pt x="117" y="71"/>
                  </a:lnTo>
                  <a:close/>
                </a:path>
              </a:pathLst>
            </a:custGeom>
            <a:solidFill>
              <a:srgbClr val="BBE6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39" name="组合 638"/>
          <p:cNvGrpSpPr/>
          <p:nvPr/>
        </p:nvGrpSpPr>
        <p:grpSpPr>
          <a:xfrm>
            <a:off x="5316109" y="1175102"/>
            <a:ext cx="417907" cy="274880"/>
            <a:chOff x="4167340" y="1098885"/>
            <a:chExt cx="593725" cy="390525"/>
          </a:xfrm>
        </p:grpSpPr>
        <p:sp>
          <p:nvSpPr>
            <p:cNvPr id="637" name="Freeform 699"/>
            <p:cNvSpPr/>
            <p:nvPr/>
          </p:nvSpPr>
          <p:spPr bwMode="auto">
            <a:xfrm>
              <a:off x="4167340" y="1098885"/>
              <a:ext cx="295275" cy="390525"/>
            </a:xfrm>
            <a:custGeom>
              <a:avLst/>
              <a:gdLst>
                <a:gd name="T0" fmla="*/ 140 w 186"/>
                <a:gd name="T1" fmla="*/ 0 h 246"/>
                <a:gd name="T2" fmla="*/ 140 w 186"/>
                <a:gd name="T3" fmla="*/ 0 h 246"/>
                <a:gd name="T4" fmla="*/ 125 w 186"/>
                <a:gd name="T5" fmla="*/ 0 h 246"/>
                <a:gd name="T6" fmla="*/ 113 w 186"/>
                <a:gd name="T7" fmla="*/ 4 h 246"/>
                <a:gd name="T8" fmla="*/ 100 w 186"/>
                <a:gd name="T9" fmla="*/ 12 h 246"/>
                <a:gd name="T10" fmla="*/ 90 w 186"/>
                <a:gd name="T11" fmla="*/ 19 h 246"/>
                <a:gd name="T12" fmla="*/ 80 w 186"/>
                <a:gd name="T13" fmla="*/ 31 h 246"/>
                <a:gd name="T14" fmla="*/ 75 w 186"/>
                <a:gd name="T15" fmla="*/ 43 h 246"/>
                <a:gd name="T16" fmla="*/ 71 w 186"/>
                <a:gd name="T17" fmla="*/ 56 h 246"/>
                <a:gd name="T18" fmla="*/ 69 w 186"/>
                <a:gd name="T19" fmla="*/ 69 h 246"/>
                <a:gd name="T20" fmla="*/ 69 w 186"/>
                <a:gd name="T21" fmla="*/ 69 h 246"/>
                <a:gd name="T22" fmla="*/ 71 w 186"/>
                <a:gd name="T23" fmla="*/ 83 h 246"/>
                <a:gd name="T24" fmla="*/ 71 w 186"/>
                <a:gd name="T25" fmla="*/ 83 h 246"/>
                <a:gd name="T26" fmla="*/ 59 w 186"/>
                <a:gd name="T27" fmla="*/ 85 h 246"/>
                <a:gd name="T28" fmla="*/ 59 w 186"/>
                <a:gd name="T29" fmla="*/ 85 h 246"/>
                <a:gd name="T30" fmla="*/ 46 w 186"/>
                <a:gd name="T31" fmla="*/ 89 h 246"/>
                <a:gd name="T32" fmla="*/ 46 w 186"/>
                <a:gd name="T33" fmla="*/ 91 h 246"/>
                <a:gd name="T34" fmla="*/ 46 w 186"/>
                <a:gd name="T35" fmla="*/ 91 h 246"/>
                <a:gd name="T36" fmla="*/ 34 w 186"/>
                <a:gd name="T37" fmla="*/ 96 h 246"/>
                <a:gd name="T38" fmla="*/ 25 w 186"/>
                <a:gd name="T39" fmla="*/ 104 h 246"/>
                <a:gd name="T40" fmla="*/ 25 w 186"/>
                <a:gd name="T41" fmla="*/ 104 h 246"/>
                <a:gd name="T42" fmla="*/ 25 w 186"/>
                <a:gd name="T43" fmla="*/ 104 h 246"/>
                <a:gd name="T44" fmla="*/ 17 w 186"/>
                <a:gd name="T45" fmla="*/ 114 h 246"/>
                <a:gd name="T46" fmla="*/ 15 w 186"/>
                <a:gd name="T47" fmla="*/ 115 h 246"/>
                <a:gd name="T48" fmla="*/ 15 w 186"/>
                <a:gd name="T49" fmla="*/ 115 h 246"/>
                <a:gd name="T50" fmla="*/ 9 w 186"/>
                <a:gd name="T51" fmla="*/ 125 h 246"/>
                <a:gd name="T52" fmla="*/ 4 w 186"/>
                <a:gd name="T53" fmla="*/ 137 h 246"/>
                <a:gd name="T54" fmla="*/ 4 w 186"/>
                <a:gd name="T55" fmla="*/ 139 h 246"/>
                <a:gd name="T56" fmla="*/ 4 w 186"/>
                <a:gd name="T57" fmla="*/ 139 h 246"/>
                <a:gd name="T58" fmla="*/ 0 w 186"/>
                <a:gd name="T59" fmla="*/ 150 h 246"/>
                <a:gd name="T60" fmla="*/ 0 w 186"/>
                <a:gd name="T61" fmla="*/ 150 h 246"/>
                <a:gd name="T62" fmla="*/ 0 w 186"/>
                <a:gd name="T63" fmla="*/ 152 h 246"/>
                <a:gd name="T64" fmla="*/ 0 w 186"/>
                <a:gd name="T65" fmla="*/ 152 h 246"/>
                <a:gd name="T66" fmla="*/ 0 w 186"/>
                <a:gd name="T67" fmla="*/ 163 h 246"/>
                <a:gd name="T68" fmla="*/ 0 w 186"/>
                <a:gd name="T69" fmla="*/ 163 h 246"/>
                <a:gd name="T70" fmla="*/ 0 w 186"/>
                <a:gd name="T71" fmla="*/ 181 h 246"/>
                <a:gd name="T72" fmla="*/ 6 w 186"/>
                <a:gd name="T73" fmla="*/ 196 h 246"/>
                <a:gd name="T74" fmla="*/ 13 w 186"/>
                <a:gd name="T75" fmla="*/ 210 h 246"/>
                <a:gd name="T76" fmla="*/ 23 w 186"/>
                <a:gd name="T77" fmla="*/ 221 h 246"/>
                <a:gd name="T78" fmla="*/ 34 w 186"/>
                <a:gd name="T79" fmla="*/ 233 h 246"/>
                <a:gd name="T80" fmla="*/ 50 w 186"/>
                <a:gd name="T81" fmla="*/ 240 h 246"/>
                <a:gd name="T82" fmla="*/ 65 w 186"/>
                <a:gd name="T83" fmla="*/ 244 h 246"/>
                <a:gd name="T84" fmla="*/ 80 w 186"/>
                <a:gd name="T85" fmla="*/ 246 h 246"/>
                <a:gd name="T86" fmla="*/ 186 w 186"/>
                <a:gd name="T87" fmla="*/ 246 h 246"/>
                <a:gd name="T88" fmla="*/ 186 w 186"/>
                <a:gd name="T89" fmla="*/ 18 h 246"/>
                <a:gd name="T90" fmla="*/ 186 w 186"/>
                <a:gd name="T91" fmla="*/ 18 h 246"/>
                <a:gd name="T92" fmla="*/ 176 w 186"/>
                <a:gd name="T93" fmla="*/ 10 h 246"/>
                <a:gd name="T94" fmla="*/ 165 w 186"/>
                <a:gd name="T95" fmla="*/ 4 h 246"/>
                <a:gd name="T96" fmla="*/ 153 w 186"/>
                <a:gd name="T97" fmla="*/ 0 h 246"/>
                <a:gd name="T98" fmla="*/ 140 w 186"/>
                <a:gd name="T99" fmla="*/ 0 h 246"/>
                <a:gd name="T100" fmla="*/ 140 w 186"/>
                <a:gd name="T101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6" h="246">
                  <a:moveTo>
                    <a:pt x="140" y="0"/>
                  </a:moveTo>
                  <a:lnTo>
                    <a:pt x="140" y="0"/>
                  </a:lnTo>
                  <a:lnTo>
                    <a:pt x="125" y="0"/>
                  </a:lnTo>
                  <a:lnTo>
                    <a:pt x="113" y="4"/>
                  </a:lnTo>
                  <a:lnTo>
                    <a:pt x="100" y="12"/>
                  </a:lnTo>
                  <a:lnTo>
                    <a:pt x="90" y="19"/>
                  </a:lnTo>
                  <a:lnTo>
                    <a:pt x="80" y="31"/>
                  </a:lnTo>
                  <a:lnTo>
                    <a:pt x="75" y="43"/>
                  </a:lnTo>
                  <a:lnTo>
                    <a:pt x="71" y="56"/>
                  </a:lnTo>
                  <a:lnTo>
                    <a:pt x="69" y="69"/>
                  </a:lnTo>
                  <a:lnTo>
                    <a:pt x="69" y="69"/>
                  </a:lnTo>
                  <a:lnTo>
                    <a:pt x="71" y="83"/>
                  </a:lnTo>
                  <a:lnTo>
                    <a:pt x="71" y="83"/>
                  </a:lnTo>
                  <a:lnTo>
                    <a:pt x="59" y="85"/>
                  </a:lnTo>
                  <a:lnTo>
                    <a:pt x="59" y="85"/>
                  </a:lnTo>
                  <a:lnTo>
                    <a:pt x="46" y="89"/>
                  </a:lnTo>
                  <a:lnTo>
                    <a:pt x="46" y="91"/>
                  </a:lnTo>
                  <a:lnTo>
                    <a:pt x="46" y="91"/>
                  </a:lnTo>
                  <a:lnTo>
                    <a:pt x="34" y="96"/>
                  </a:lnTo>
                  <a:lnTo>
                    <a:pt x="25" y="104"/>
                  </a:lnTo>
                  <a:lnTo>
                    <a:pt x="25" y="104"/>
                  </a:lnTo>
                  <a:lnTo>
                    <a:pt x="25" y="104"/>
                  </a:lnTo>
                  <a:lnTo>
                    <a:pt x="17" y="114"/>
                  </a:lnTo>
                  <a:lnTo>
                    <a:pt x="15" y="115"/>
                  </a:lnTo>
                  <a:lnTo>
                    <a:pt x="15" y="115"/>
                  </a:lnTo>
                  <a:lnTo>
                    <a:pt x="9" y="125"/>
                  </a:lnTo>
                  <a:lnTo>
                    <a:pt x="4" y="137"/>
                  </a:lnTo>
                  <a:lnTo>
                    <a:pt x="4" y="139"/>
                  </a:lnTo>
                  <a:lnTo>
                    <a:pt x="4" y="139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81"/>
                  </a:lnTo>
                  <a:lnTo>
                    <a:pt x="6" y="196"/>
                  </a:lnTo>
                  <a:lnTo>
                    <a:pt x="13" y="210"/>
                  </a:lnTo>
                  <a:lnTo>
                    <a:pt x="23" y="221"/>
                  </a:lnTo>
                  <a:lnTo>
                    <a:pt x="34" y="233"/>
                  </a:lnTo>
                  <a:lnTo>
                    <a:pt x="50" y="240"/>
                  </a:lnTo>
                  <a:lnTo>
                    <a:pt x="65" y="244"/>
                  </a:lnTo>
                  <a:lnTo>
                    <a:pt x="80" y="246"/>
                  </a:lnTo>
                  <a:lnTo>
                    <a:pt x="186" y="246"/>
                  </a:lnTo>
                  <a:lnTo>
                    <a:pt x="186" y="18"/>
                  </a:lnTo>
                  <a:lnTo>
                    <a:pt x="186" y="18"/>
                  </a:lnTo>
                  <a:lnTo>
                    <a:pt x="176" y="10"/>
                  </a:lnTo>
                  <a:lnTo>
                    <a:pt x="165" y="4"/>
                  </a:lnTo>
                  <a:lnTo>
                    <a:pt x="153" y="0"/>
                  </a:lnTo>
                  <a:lnTo>
                    <a:pt x="140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DEF3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8" name="Freeform 700"/>
            <p:cNvSpPr/>
            <p:nvPr/>
          </p:nvSpPr>
          <p:spPr bwMode="auto">
            <a:xfrm>
              <a:off x="4462615" y="1117935"/>
              <a:ext cx="298450" cy="371475"/>
            </a:xfrm>
            <a:custGeom>
              <a:avLst/>
              <a:gdLst>
                <a:gd name="T0" fmla="*/ 117 w 188"/>
                <a:gd name="T1" fmla="*/ 71 h 234"/>
                <a:gd name="T2" fmla="*/ 117 w 188"/>
                <a:gd name="T3" fmla="*/ 69 h 234"/>
                <a:gd name="T4" fmla="*/ 117 w 188"/>
                <a:gd name="T5" fmla="*/ 69 h 234"/>
                <a:gd name="T6" fmla="*/ 117 w 188"/>
                <a:gd name="T7" fmla="*/ 55 h 234"/>
                <a:gd name="T8" fmla="*/ 113 w 188"/>
                <a:gd name="T9" fmla="*/ 42 h 234"/>
                <a:gd name="T10" fmla="*/ 106 w 188"/>
                <a:gd name="T11" fmla="*/ 31 h 234"/>
                <a:gd name="T12" fmla="*/ 98 w 188"/>
                <a:gd name="T13" fmla="*/ 19 h 234"/>
                <a:gd name="T14" fmla="*/ 86 w 188"/>
                <a:gd name="T15" fmla="*/ 11 h 234"/>
                <a:gd name="T16" fmla="*/ 75 w 188"/>
                <a:gd name="T17" fmla="*/ 6 h 234"/>
                <a:gd name="T18" fmla="*/ 61 w 188"/>
                <a:gd name="T19" fmla="*/ 0 h 234"/>
                <a:gd name="T20" fmla="*/ 48 w 188"/>
                <a:gd name="T21" fmla="*/ 0 h 234"/>
                <a:gd name="T22" fmla="*/ 48 w 188"/>
                <a:gd name="T23" fmla="*/ 0 h 234"/>
                <a:gd name="T24" fmla="*/ 36 w 188"/>
                <a:gd name="T25" fmla="*/ 0 h 234"/>
                <a:gd name="T26" fmla="*/ 25 w 188"/>
                <a:gd name="T27" fmla="*/ 4 h 234"/>
                <a:gd name="T28" fmla="*/ 15 w 188"/>
                <a:gd name="T29" fmla="*/ 7 h 234"/>
                <a:gd name="T30" fmla="*/ 8 w 188"/>
                <a:gd name="T31" fmla="*/ 13 h 234"/>
                <a:gd name="T32" fmla="*/ 8 w 188"/>
                <a:gd name="T33" fmla="*/ 13 h 234"/>
                <a:gd name="T34" fmla="*/ 0 w 188"/>
                <a:gd name="T35" fmla="*/ 6 h 234"/>
                <a:gd name="T36" fmla="*/ 0 w 188"/>
                <a:gd name="T37" fmla="*/ 234 h 234"/>
                <a:gd name="T38" fmla="*/ 106 w 188"/>
                <a:gd name="T39" fmla="*/ 234 h 234"/>
                <a:gd name="T40" fmla="*/ 106 w 188"/>
                <a:gd name="T41" fmla="*/ 234 h 234"/>
                <a:gd name="T42" fmla="*/ 123 w 188"/>
                <a:gd name="T43" fmla="*/ 232 h 234"/>
                <a:gd name="T44" fmla="*/ 138 w 188"/>
                <a:gd name="T45" fmla="*/ 228 h 234"/>
                <a:gd name="T46" fmla="*/ 152 w 188"/>
                <a:gd name="T47" fmla="*/ 221 h 234"/>
                <a:gd name="T48" fmla="*/ 165 w 188"/>
                <a:gd name="T49" fmla="*/ 209 h 234"/>
                <a:gd name="T50" fmla="*/ 175 w 188"/>
                <a:gd name="T51" fmla="*/ 198 h 234"/>
                <a:gd name="T52" fmla="*/ 182 w 188"/>
                <a:gd name="T53" fmla="*/ 184 h 234"/>
                <a:gd name="T54" fmla="*/ 186 w 188"/>
                <a:gd name="T55" fmla="*/ 169 h 234"/>
                <a:gd name="T56" fmla="*/ 188 w 188"/>
                <a:gd name="T57" fmla="*/ 151 h 234"/>
                <a:gd name="T58" fmla="*/ 188 w 188"/>
                <a:gd name="T59" fmla="*/ 151 h 234"/>
                <a:gd name="T60" fmla="*/ 186 w 188"/>
                <a:gd name="T61" fmla="*/ 136 h 234"/>
                <a:gd name="T62" fmla="*/ 182 w 188"/>
                <a:gd name="T63" fmla="*/ 123 h 234"/>
                <a:gd name="T64" fmla="*/ 177 w 188"/>
                <a:gd name="T65" fmla="*/ 109 h 234"/>
                <a:gd name="T66" fmla="*/ 169 w 188"/>
                <a:gd name="T67" fmla="*/ 98 h 234"/>
                <a:gd name="T68" fmla="*/ 157 w 188"/>
                <a:gd name="T69" fmla="*/ 88 h 234"/>
                <a:gd name="T70" fmla="*/ 146 w 188"/>
                <a:gd name="T71" fmla="*/ 80 h 234"/>
                <a:gd name="T72" fmla="*/ 132 w 188"/>
                <a:gd name="T73" fmla="*/ 75 h 234"/>
                <a:gd name="T74" fmla="*/ 117 w 188"/>
                <a:gd name="T75" fmla="*/ 71 h 234"/>
                <a:gd name="T76" fmla="*/ 117 w 188"/>
                <a:gd name="T77" fmla="*/ 7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8" h="234">
                  <a:moveTo>
                    <a:pt x="117" y="71"/>
                  </a:moveTo>
                  <a:lnTo>
                    <a:pt x="117" y="69"/>
                  </a:lnTo>
                  <a:lnTo>
                    <a:pt x="117" y="69"/>
                  </a:lnTo>
                  <a:lnTo>
                    <a:pt x="117" y="55"/>
                  </a:lnTo>
                  <a:lnTo>
                    <a:pt x="113" y="42"/>
                  </a:lnTo>
                  <a:lnTo>
                    <a:pt x="106" y="31"/>
                  </a:lnTo>
                  <a:lnTo>
                    <a:pt x="98" y="19"/>
                  </a:lnTo>
                  <a:lnTo>
                    <a:pt x="86" y="11"/>
                  </a:lnTo>
                  <a:lnTo>
                    <a:pt x="75" y="6"/>
                  </a:lnTo>
                  <a:lnTo>
                    <a:pt x="61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25" y="4"/>
                  </a:lnTo>
                  <a:lnTo>
                    <a:pt x="15" y="7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0" y="6"/>
                  </a:lnTo>
                  <a:lnTo>
                    <a:pt x="0" y="234"/>
                  </a:lnTo>
                  <a:lnTo>
                    <a:pt x="106" y="234"/>
                  </a:lnTo>
                  <a:lnTo>
                    <a:pt x="106" y="234"/>
                  </a:lnTo>
                  <a:lnTo>
                    <a:pt x="123" y="232"/>
                  </a:lnTo>
                  <a:lnTo>
                    <a:pt x="138" y="228"/>
                  </a:lnTo>
                  <a:lnTo>
                    <a:pt x="152" y="221"/>
                  </a:lnTo>
                  <a:lnTo>
                    <a:pt x="165" y="209"/>
                  </a:lnTo>
                  <a:lnTo>
                    <a:pt x="175" y="198"/>
                  </a:lnTo>
                  <a:lnTo>
                    <a:pt x="182" y="184"/>
                  </a:lnTo>
                  <a:lnTo>
                    <a:pt x="186" y="169"/>
                  </a:lnTo>
                  <a:lnTo>
                    <a:pt x="188" y="151"/>
                  </a:lnTo>
                  <a:lnTo>
                    <a:pt x="188" y="151"/>
                  </a:lnTo>
                  <a:lnTo>
                    <a:pt x="186" y="136"/>
                  </a:lnTo>
                  <a:lnTo>
                    <a:pt x="182" y="123"/>
                  </a:lnTo>
                  <a:lnTo>
                    <a:pt x="177" y="109"/>
                  </a:lnTo>
                  <a:lnTo>
                    <a:pt x="169" y="98"/>
                  </a:lnTo>
                  <a:lnTo>
                    <a:pt x="157" y="88"/>
                  </a:lnTo>
                  <a:lnTo>
                    <a:pt x="146" y="80"/>
                  </a:lnTo>
                  <a:lnTo>
                    <a:pt x="132" y="75"/>
                  </a:lnTo>
                  <a:lnTo>
                    <a:pt x="117" y="71"/>
                  </a:lnTo>
                  <a:lnTo>
                    <a:pt x="117" y="71"/>
                  </a:lnTo>
                  <a:close/>
                </a:path>
              </a:pathLst>
            </a:custGeom>
            <a:solidFill>
              <a:srgbClr val="BBE6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47" name="对话气泡: 圆角矩形 646"/>
          <p:cNvSpPr/>
          <p:nvPr/>
        </p:nvSpPr>
        <p:spPr>
          <a:xfrm>
            <a:off x="6419215" y="1525270"/>
            <a:ext cx="3602355" cy="873760"/>
          </a:xfrm>
          <a:prstGeom prst="wedgeRoundRectCallout">
            <a:avLst>
              <a:gd name="adj1" fmla="val -39476"/>
              <a:gd name="adj2" fmla="val 9599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文本框 647"/>
          <p:cNvSpPr txBox="1"/>
          <p:nvPr/>
        </p:nvSpPr>
        <p:spPr>
          <a:xfrm>
            <a:off x="6438900" y="1477645"/>
            <a:ext cx="36328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车辆排队共分为六类：粉煤灰、石膏、石灰粉、炉渣、燃煤转运、临时车辆。所有排队车辆取号时均需要登记信息。</a:t>
            </a:r>
            <a:r>
              <a:rPr lang="zh-CN" altLang="en-US" sz="1200" dirty="0"/>
              <a:t>月台地面感应设备，确认车辆停靠。</a:t>
            </a:r>
            <a:endParaRPr lang="zh-CN" altLang="en-US" sz="1200" dirty="0"/>
          </a:p>
        </p:txBody>
      </p:sp>
      <p:sp>
        <p:nvSpPr>
          <p:cNvPr id="649" name="对话气泡: 圆角矩形 648"/>
          <p:cNvSpPr/>
          <p:nvPr/>
        </p:nvSpPr>
        <p:spPr>
          <a:xfrm>
            <a:off x="2626995" y="3178175"/>
            <a:ext cx="5365115" cy="856615"/>
          </a:xfrm>
          <a:prstGeom prst="wedgeRoundRectCallout">
            <a:avLst>
              <a:gd name="adj1" fmla="val -39476"/>
              <a:gd name="adj2" fmla="val 9599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0" name="文本框 649"/>
          <p:cNvSpPr txBox="1"/>
          <p:nvPr/>
        </p:nvSpPr>
        <p:spPr>
          <a:xfrm>
            <a:off x="2625725" y="3131820"/>
            <a:ext cx="54197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系统具备将审批后的计划车辆车牌号</a:t>
            </a:r>
            <a:r>
              <a:rPr lang="zh-CN" altLang="en-US" sz="1200" dirty="0"/>
              <a:t>定期导入车辆管理系统数据库的功能，以便系统自动核实报备车辆信息，检测进入的车辆为安全车辆。系统具备门禁自动识别</a:t>
            </a:r>
            <a:r>
              <a:rPr lang="zh-CN" altLang="en-US" sz="1200" dirty="0"/>
              <a:t>车牌功能，可实现无人管理。管理员人权限功能大于系统自动运营权限。</a:t>
            </a:r>
            <a:endParaRPr lang="zh-CN" altLang="en-US" sz="1200" dirty="0"/>
          </a:p>
        </p:txBody>
      </p:sp>
      <p:sp>
        <p:nvSpPr>
          <p:cNvPr id="678" name="Freeform 267"/>
          <p:cNvSpPr>
            <a:spLocks noEditPoints="1"/>
          </p:cNvSpPr>
          <p:nvPr/>
        </p:nvSpPr>
        <p:spPr bwMode="auto">
          <a:xfrm>
            <a:off x="7093496" y="5649239"/>
            <a:ext cx="1514475" cy="619125"/>
          </a:xfrm>
          <a:custGeom>
            <a:avLst/>
            <a:gdLst>
              <a:gd name="T0" fmla="*/ 953 w 954"/>
              <a:gd name="T1" fmla="*/ 18 h 390"/>
              <a:gd name="T2" fmla="*/ 638 w 954"/>
              <a:gd name="T3" fmla="*/ 0 h 390"/>
              <a:gd name="T4" fmla="*/ 392 w 954"/>
              <a:gd name="T5" fmla="*/ 0 h 390"/>
              <a:gd name="T6" fmla="*/ 167 w 954"/>
              <a:gd name="T7" fmla="*/ 0 h 390"/>
              <a:gd name="T8" fmla="*/ 167 w 954"/>
              <a:gd name="T9" fmla="*/ 117 h 390"/>
              <a:gd name="T10" fmla="*/ 122 w 954"/>
              <a:gd name="T11" fmla="*/ 119 h 390"/>
              <a:gd name="T12" fmla="*/ 75 w 954"/>
              <a:gd name="T13" fmla="*/ 122 h 390"/>
              <a:gd name="T14" fmla="*/ 42 w 954"/>
              <a:gd name="T15" fmla="*/ 129 h 390"/>
              <a:gd name="T16" fmla="*/ 28 w 954"/>
              <a:gd name="T17" fmla="*/ 137 h 390"/>
              <a:gd name="T18" fmla="*/ 9 w 954"/>
              <a:gd name="T19" fmla="*/ 228 h 390"/>
              <a:gd name="T20" fmla="*/ 0 w 954"/>
              <a:gd name="T21" fmla="*/ 270 h 390"/>
              <a:gd name="T22" fmla="*/ 16 w 954"/>
              <a:gd name="T23" fmla="*/ 281 h 390"/>
              <a:gd name="T24" fmla="*/ 16 w 954"/>
              <a:gd name="T25" fmla="*/ 278 h 390"/>
              <a:gd name="T26" fmla="*/ 4 w 954"/>
              <a:gd name="T27" fmla="*/ 281 h 390"/>
              <a:gd name="T28" fmla="*/ 1 w 954"/>
              <a:gd name="T29" fmla="*/ 285 h 390"/>
              <a:gd name="T30" fmla="*/ 1 w 954"/>
              <a:gd name="T31" fmla="*/ 290 h 390"/>
              <a:gd name="T32" fmla="*/ 6 w 954"/>
              <a:gd name="T33" fmla="*/ 296 h 390"/>
              <a:gd name="T34" fmla="*/ 12 w 954"/>
              <a:gd name="T35" fmla="*/ 298 h 390"/>
              <a:gd name="T36" fmla="*/ 16 w 954"/>
              <a:gd name="T37" fmla="*/ 298 h 390"/>
              <a:gd name="T38" fmla="*/ 9 w 954"/>
              <a:gd name="T39" fmla="*/ 305 h 390"/>
              <a:gd name="T40" fmla="*/ 4 w 954"/>
              <a:gd name="T41" fmla="*/ 313 h 390"/>
              <a:gd name="T42" fmla="*/ 3 w 954"/>
              <a:gd name="T43" fmla="*/ 315 h 390"/>
              <a:gd name="T44" fmla="*/ 6 w 954"/>
              <a:gd name="T45" fmla="*/ 321 h 390"/>
              <a:gd name="T46" fmla="*/ 17 w 954"/>
              <a:gd name="T47" fmla="*/ 357 h 390"/>
              <a:gd name="T48" fmla="*/ 85 w 954"/>
              <a:gd name="T49" fmla="*/ 346 h 390"/>
              <a:gd name="T50" fmla="*/ 85 w 954"/>
              <a:gd name="T51" fmla="*/ 342 h 390"/>
              <a:gd name="T52" fmla="*/ 101 w 954"/>
              <a:gd name="T53" fmla="*/ 344 h 390"/>
              <a:gd name="T54" fmla="*/ 105 w 954"/>
              <a:gd name="T55" fmla="*/ 362 h 390"/>
              <a:gd name="T56" fmla="*/ 115 w 954"/>
              <a:gd name="T57" fmla="*/ 377 h 390"/>
              <a:gd name="T58" fmla="*/ 129 w 954"/>
              <a:gd name="T59" fmla="*/ 386 h 390"/>
              <a:gd name="T60" fmla="*/ 147 w 954"/>
              <a:gd name="T61" fmla="*/ 390 h 390"/>
              <a:gd name="T62" fmla="*/ 157 w 954"/>
              <a:gd name="T63" fmla="*/ 389 h 390"/>
              <a:gd name="T64" fmla="*/ 174 w 954"/>
              <a:gd name="T65" fmla="*/ 381 h 390"/>
              <a:gd name="T66" fmla="*/ 186 w 954"/>
              <a:gd name="T67" fmla="*/ 369 h 390"/>
              <a:gd name="T68" fmla="*/ 193 w 954"/>
              <a:gd name="T69" fmla="*/ 354 h 390"/>
              <a:gd name="T70" fmla="*/ 193 w 954"/>
              <a:gd name="T71" fmla="*/ 344 h 390"/>
              <a:gd name="T72" fmla="*/ 202 w 954"/>
              <a:gd name="T73" fmla="*/ 342 h 390"/>
              <a:gd name="T74" fmla="*/ 655 w 954"/>
              <a:gd name="T75" fmla="*/ 342 h 390"/>
              <a:gd name="T76" fmla="*/ 660 w 954"/>
              <a:gd name="T77" fmla="*/ 359 h 390"/>
              <a:gd name="T78" fmla="*/ 671 w 954"/>
              <a:gd name="T79" fmla="*/ 372 h 390"/>
              <a:gd name="T80" fmla="*/ 684 w 954"/>
              <a:gd name="T81" fmla="*/ 380 h 390"/>
              <a:gd name="T82" fmla="*/ 701 w 954"/>
              <a:gd name="T83" fmla="*/ 384 h 390"/>
              <a:gd name="T84" fmla="*/ 711 w 954"/>
              <a:gd name="T85" fmla="*/ 383 h 390"/>
              <a:gd name="T86" fmla="*/ 727 w 954"/>
              <a:gd name="T87" fmla="*/ 375 h 390"/>
              <a:gd name="T88" fmla="*/ 740 w 954"/>
              <a:gd name="T89" fmla="*/ 363 h 390"/>
              <a:gd name="T90" fmla="*/ 747 w 954"/>
              <a:gd name="T91" fmla="*/ 348 h 390"/>
              <a:gd name="T92" fmla="*/ 747 w 954"/>
              <a:gd name="T93" fmla="*/ 338 h 390"/>
              <a:gd name="T94" fmla="*/ 748 w 954"/>
              <a:gd name="T95" fmla="*/ 336 h 390"/>
              <a:gd name="T96" fmla="*/ 768 w 954"/>
              <a:gd name="T97" fmla="*/ 345 h 390"/>
              <a:gd name="T98" fmla="*/ 756 w 954"/>
              <a:gd name="T99" fmla="*/ 330 h 390"/>
              <a:gd name="T100" fmla="*/ 768 w 954"/>
              <a:gd name="T101" fmla="*/ 305 h 390"/>
              <a:gd name="T102" fmla="*/ 847 w 954"/>
              <a:gd name="T103" fmla="*/ 338 h 390"/>
              <a:gd name="T104" fmla="*/ 954 w 954"/>
              <a:gd name="T105" fmla="*/ 315 h 390"/>
              <a:gd name="T106" fmla="*/ 953 w 954"/>
              <a:gd name="T107" fmla="*/ 269 h 390"/>
              <a:gd name="T108" fmla="*/ 77 w 954"/>
              <a:gd name="T109" fmla="*/ 305 h 390"/>
              <a:gd name="T110" fmla="*/ 82 w 954"/>
              <a:gd name="T111" fmla="*/ 292 h 390"/>
              <a:gd name="T112" fmla="*/ 87 w 954"/>
              <a:gd name="T113" fmla="*/ 285 h 390"/>
              <a:gd name="T114" fmla="*/ 77 w 954"/>
              <a:gd name="T115" fmla="*/ 305 h 390"/>
              <a:gd name="T116" fmla="*/ 843 w 954"/>
              <a:gd name="T117" fmla="*/ 270 h 390"/>
              <a:gd name="T118" fmla="*/ 934 w 954"/>
              <a:gd name="T119" fmla="*/ 26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54" h="390">
                <a:moveTo>
                  <a:pt x="953" y="269"/>
                </a:moveTo>
                <a:lnTo>
                  <a:pt x="953" y="18"/>
                </a:lnTo>
                <a:lnTo>
                  <a:pt x="934" y="0"/>
                </a:lnTo>
                <a:lnTo>
                  <a:pt x="638" y="0"/>
                </a:lnTo>
                <a:lnTo>
                  <a:pt x="521" y="0"/>
                </a:lnTo>
                <a:lnTo>
                  <a:pt x="392" y="0"/>
                </a:lnTo>
                <a:lnTo>
                  <a:pt x="275" y="0"/>
                </a:lnTo>
                <a:lnTo>
                  <a:pt x="167" y="0"/>
                </a:lnTo>
                <a:lnTo>
                  <a:pt x="167" y="117"/>
                </a:lnTo>
                <a:lnTo>
                  <a:pt x="167" y="117"/>
                </a:lnTo>
                <a:lnTo>
                  <a:pt x="144" y="117"/>
                </a:lnTo>
                <a:lnTo>
                  <a:pt x="122" y="119"/>
                </a:lnTo>
                <a:lnTo>
                  <a:pt x="99" y="120"/>
                </a:lnTo>
                <a:lnTo>
                  <a:pt x="75" y="122"/>
                </a:lnTo>
                <a:lnTo>
                  <a:pt x="52" y="127"/>
                </a:lnTo>
                <a:lnTo>
                  <a:pt x="42" y="129"/>
                </a:lnTo>
                <a:lnTo>
                  <a:pt x="34" y="133"/>
                </a:lnTo>
                <a:lnTo>
                  <a:pt x="28" y="137"/>
                </a:lnTo>
                <a:lnTo>
                  <a:pt x="23" y="140"/>
                </a:lnTo>
                <a:lnTo>
                  <a:pt x="9" y="228"/>
                </a:lnTo>
                <a:lnTo>
                  <a:pt x="0" y="231"/>
                </a:lnTo>
                <a:lnTo>
                  <a:pt x="0" y="270"/>
                </a:lnTo>
                <a:lnTo>
                  <a:pt x="16" y="270"/>
                </a:lnTo>
                <a:lnTo>
                  <a:pt x="16" y="281"/>
                </a:lnTo>
                <a:lnTo>
                  <a:pt x="16" y="278"/>
                </a:lnTo>
                <a:lnTo>
                  <a:pt x="16" y="278"/>
                </a:lnTo>
                <a:lnTo>
                  <a:pt x="9" y="279"/>
                </a:lnTo>
                <a:lnTo>
                  <a:pt x="4" y="281"/>
                </a:lnTo>
                <a:lnTo>
                  <a:pt x="1" y="283"/>
                </a:lnTo>
                <a:lnTo>
                  <a:pt x="1" y="285"/>
                </a:lnTo>
                <a:lnTo>
                  <a:pt x="1" y="285"/>
                </a:lnTo>
                <a:lnTo>
                  <a:pt x="1" y="290"/>
                </a:lnTo>
                <a:lnTo>
                  <a:pt x="4" y="293"/>
                </a:lnTo>
                <a:lnTo>
                  <a:pt x="6" y="296"/>
                </a:lnTo>
                <a:lnTo>
                  <a:pt x="9" y="297"/>
                </a:lnTo>
                <a:lnTo>
                  <a:pt x="12" y="298"/>
                </a:lnTo>
                <a:lnTo>
                  <a:pt x="16" y="297"/>
                </a:lnTo>
                <a:lnTo>
                  <a:pt x="16" y="298"/>
                </a:lnTo>
                <a:lnTo>
                  <a:pt x="16" y="298"/>
                </a:lnTo>
                <a:lnTo>
                  <a:pt x="9" y="305"/>
                </a:lnTo>
                <a:lnTo>
                  <a:pt x="5" y="310"/>
                </a:lnTo>
                <a:lnTo>
                  <a:pt x="4" y="313"/>
                </a:lnTo>
                <a:lnTo>
                  <a:pt x="3" y="315"/>
                </a:lnTo>
                <a:lnTo>
                  <a:pt x="3" y="315"/>
                </a:lnTo>
                <a:lnTo>
                  <a:pt x="4" y="319"/>
                </a:lnTo>
                <a:lnTo>
                  <a:pt x="6" y="321"/>
                </a:lnTo>
                <a:lnTo>
                  <a:pt x="6" y="357"/>
                </a:lnTo>
                <a:lnTo>
                  <a:pt x="17" y="357"/>
                </a:lnTo>
                <a:lnTo>
                  <a:pt x="74" y="357"/>
                </a:lnTo>
                <a:lnTo>
                  <a:pt x="85" y="346"/>
                </a:lnTo>
                <a:lnTo>
                  <a:pt x="85" y="314"/>
                </a:lnTo>
                <a:lnTo>
                  <a:pt x="85" y="342"/>
                </a:lnTo>
                <a:lnTo>
                  <a:pt x="101" y="344"/>
                </a:lnTo>
                <a:lnTo>
                  <a:pt x="101" y="344"/>
                </a:lnTo>
                <a:lnTo>
                  <a:pt x="103" y="354"/>
                </a:lnTo>
                <a:lnTo>
                  <a:pt x="105" y="362"/>
                </a:lnTo>
                <a:lnTo>
                  <a:pt x="110" y="369"/>
                </a:lnTo>
                <a:lnTo>
                  <a:pt x="115" y="377"/>
                </a:lnTo>
                <a:lnTo>
                  <a:pt x="122" y="381"/>
                </a:lnTo>
                <a:lnTo>
                  <a:pt x="129" y="386"/>
                </a:lnTo>
                <a:lnTo>
                  <a:pt x="139" y="389"/>
                </a:lnTo>
                <a:lnTo>
                  <a:pt x="147" y="390"/>
                </a:lnTo>
                <a:lnTo>
                  <a:pt x="147" y="390"/>
                </a:lnTo>
                <a:lnTo>
                  <a:pt x="157" y="389"/>
                </a:lnTo>
                <a:lnTo>
                  <a:pt x="165" y="386"/>
                </a:lnTo>
                <a:lnTo>
                  <a:pt x="174" y="381"/>
                </a:lnTo>
                <a:lnTo>
                  <a:pt x="180" y="377"/>
                </a:lnTo>
                <a:lnTo>
                  <a:pt x="186" y="369"/>
                </a:lnTo>
                <a:lnTo>
                  <a:pt x="190" y="362"/>
                </a:lnTo>
                <a:lnTo>
                  <a:pt x="193" y="354"/>
                </a:lnTo>
                <a:lnTo>
                  <a:pt x="193" y="344"/>
                </a:lnTo>
                <a:lnTo>
                  <a:pt x="193" y="344"/>
                </a:lnTo>
                <a:lnTo>
                  <a:pt x="193" y="342"/>
                </a:lnTo>
                <a:lnTo>
                  <a:pt x="202" y="342"/>
                </a:lnTo>
                <a:lnTo>
                  <a:pt x="655" y="342"/>
                </a:lnTo>
                <a:lnTo>
                  <a:pt x="655" y="342"/>
                </a:lnTo>
                <a:lnTo>
                  <a:pt x="658" y="350"/>
                </a:lnTo>
                <a:lnTo>
                  <a:pt x="660" y="359"/>
                </a:lnTo>
                <a:lnTo>
                  <a:pt x="665" y="366"/>
                </a:lnTo>
                <a:lnTo>
                  <a:pt x="671" y="372"/>
                </a:lnTo>
                <a:lnTo>
                  <a:pt x="677" y="377"/>
                </a:lnTo>
                <a:lnTo>
                  <a:pt x="684" y="380"/>
                </a:lnTo>
                <a:lnTo>
                  <a:pt x="692" y="383"/>
                </a:lnTo>
                <a:lnTo>
                  <a:pt x="701" y="384"/>
                </a:lnTo>
                <a:lnTo>
                  <a:pt x="701" y="384"/>
                </a:lnTo>
                <a:lnTo>
                  <a:pt x="711" y="383"/>
                </a:lnTo>
                <a:lnTo>
                  <a:pt x="719" y="380"/>
                </a:lnTo>
                <a:lnTo>
                  <a:pt x="727" y="375"/>
                </a:lnTo>
                <a:lnTo>
                  <a:pt x="734" y="371"/>
                </a:lnTo>
                <a:lnTo>
                  <a:pt x="740" y="363"/>
                </a:lnTo>
                <a:lnTo>
                  <a:pt x="743" y="356"/>
                </a:lnTo>
                <a:lnTo>
                  <a:pt x="747" y="348"/>
                </a:lnTo>
                <a:lnTo>
                  <a:pt x="747" y="338"/>
                </a:lnTo>
                <a:lnTo>
                  <a:pt x="747" y="338"/>
                </a:lnTo>
                <a:lnTo>
                  <a:pt x="747" y="336"/>
                </a:lnTo>
                <a:lnTo>
                  <a:pt x="748" y="336"/>
                </a:lnTo>
                <a:lnTo>
                  <a:pt x="764" y="350"/>
                </a:lnTo>
                <a:lnTo>
                  <a:pt x="768" y="345"/>
                </a:lnTo>
                <a:lnTo>
                  <a:pt x="756" y="330"/>
                </a:lnTo>
                <a:lnTo>
                  <a:pt x="756" y="330"/>
                </a:lnTo>
                <a:lnTo>
                  <a:pt x="755" y="325"/>
                </a:lnTo>
                <a:lnTo>
                  <a:pt x="768" y="305"/>
                </a:lnTo>
                <a:lnTo>
                  <a:pt x="828" y="308"/>
                </a:lnTo>
                <a:lnTo>
                  <a:pt x="847" y="338"/>
                </a:lnTo>
                <a:lnTo>
                  <a:pt x="883" y="315"/>
                </a:lnTo>
                <a:lnTo>
                  <a:pt x="954" y="315"/>
                </a:lnTo>
                <a:lnTo>
                  <a:pt x="954" y="269"/>
                </a:lnTo>
                <a:lnTo>
                  <a:pt x="953" y="269"/>
                </a:lnTo>
                <a:close/>
                <a:moveTo>
                  <a:pt x="77" y="305"/>
                </a:moveTo>
                <a:lnTo>
                  <a:pt x="77" y="305"/>
                </a:lnTo>
                <a:lnTo>
                  <a:pt x="79" y="299"/>
                </a:lnTo>
                <a:lnTo>
                  <a:pt x="82" y="292"/>
                </a:lnTo>
                <a:lnTo>
                  <a:pt x="87" y="285"/>
                </a:lnTo>
                <a:lnTo>
                  <a:pt x="87" y="285"/>
                </a:lnTo>
                <a:lnTo>
                  <a:pt x="81" y="295"/>
                </a:lnTo>
                <a:lnTo>
                  <a:pt x="77" y="305"/>
                </a:lnTo>
                <a:lnTo>
                  <a:pt x="77" y="305"/>
                </a:lnTo>
                <a:close/>
                <a:moveTo>
                  <a:pt x="843" y="270"/>
                </a:moveTo>
                <a:lnTo>
                  <a:pt x="934" y="269"/>
                </a:lnTo>
                <a:lnTo>
                  <a:pt x="934" y="269"/>
                </a:lnTo>
                <a:lnTo>
                  <a:pt x="843" y="270"/>
                </a:lnTo>
                <a:close/>
              </a:path>
            </a:pathLst>
          </a:custGeom>
          <a:solidFill>
            <a:srgbClr val="9A51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79" name="Freeform 267"/>
          <p:cNvSpPr>
            <a:spLocks noEditPoints="1"/>
          </p:cNvSpPr>
          <p:nvPr/>
        </p:nvSpPr>
        <p:spPr bwMode="auto">
          <a:xfrm>
            <a:off x="10163964" y="5649239"/>
            <a:ext cx="1514475" cy="619125"/>
          </a:xfrm>
          <a:custGeom>
            <a:avLst/>
            <a:gdLst>
              <a:gd name="T0" fmla="*/ 953 w 954"/>
              <a:gd name="T1" fmla="*/ 18 h 390"/>
              <a:gd name="T2" fmla="*/ 638 w 954"/>
              <a:gd name="T3" fmla="*/ 0 h 390"/>
              <a:gd name="T4" fmla="*/ 392 w 954"/>
              <a:gd name="T5" fmla="*/ 0 h 390"/>
              <a:gd name="T6" fmla="*/ 167 w 954"/>
              <a:gd name="T7" fmla="*/ 0 h 390"/>
              <a:gd name="T8" fmla="*/ 167 w 954"/>
              <a:gd name="T9" fmla="*/ 117 h 390"/>
              <a:gd name="T10" fmla="*/ 122 w 954"/>
              <a:gd name="T11" fmla="*/ 119 h 390"/>
              <a:gd name="T12" fmla="*/ 75 w 954"/>
              <a:gd name="T13" fmla="*/ 122 h 390"/>
              <a:gd name="T14" fmla="*/ 42 w 954"/>
              <a:gd name="T15" fmla="*/ 129 h 390"/>
              <a:gd name="T16" fmla="*/ 28 w 954"/>
              <a:gd name="T17" fmla="*/ 137 h 390"/>
              <a:gd name="T18" fmla="*/ 9 w 954"/>
              <a:gd name="T19" fmla="*/ 228 h 390"/>
              <a:gd name="T20" fmla="*/ 0 w 954"/>
              <a:gd name="T21" fmla="*/ 270 h 390"/>
              <a:gd name="T22" fmla="*/ 16 w 954"/>
              <a:gd name="T23" fmla="*/ 281 h 390"/>
              <a:gd name="T24" fmla="*/ 16 w 954"/>
              <a:gd name="T25" fmla="*/ 278 h 390"/>
              <a:gd name="T26" fmla="*/ 4 w 954"/>
              <a:gd name="T27" fmla="*/ 281 h 390"/>
              <a:gd name="T28" fmla="*/ 1 w 954"/>
              <a:gd name="T29" fmla="*/ 285 h 390"/>
              <a:gd name="T30" fmla="*/ 1 w 954"/>
              <a:gd name="T31" fmla="*/ 290 h 390"/>
              <a:gd name="T32" fmla="*/ 6 w 954"/>
              <a:gd name="T33" fmla="*/ 296 h 390"/>
              <a:gd name="T34" fmla="*/ 12 w 954"/>
              <a:gd name="T35" fmla="*/ 298 h 390"/>
              <a:gd name="T36" fmla="*/ 16 w 954"/>
              <a:gd name="T37" fmla="*/ 298 h 390"/>
              <a:gd name="T38" fmla="*/ 9 w 954"/>
              <a:gd name="T39" fmla="*/ 305 h 390"/>
              <a:gd name="T40" fmla="*/ 4 w 954"/>
              <a:gd name="T41" fmla="*/ 313 h 390"/>
              <a:gd name="T42" fmla="*/ 3 w 954"/>
              <a:gd name="T43" fmla="*/ 315 h 390"/>
              <a:gd name="T44" fmla="*/ 6 w 954"/>
              <a:gd name="T45" fmla="*/ 321 h 390"/>
              <a:gd name="T46" fmla="*/ 17 w 954"/>
              <a:gd name="T47" fmla="*/ 357 h 390"/>
              <a:gd name="T48" fmla="*/ 85 w 954"/>
              <a:gd name="T49" fmla="*/ 346 h 390"/>
              <a:gd name="T50" fmla="*/ 85 w 954"/>
              <a:gd name="T51" fmla="*/ 342 h 390"/>
              <a:gd name="T52" fmla="*/ 101 w 954"/>
              <a:gd name="T53" fmla="*/ 344 h 390"/>
              <a:gd name="T54" fmla="*/ 105 w 954"/>
              <a:gd name="T55" fmla="*/ 362 h 390"/>
              <a:gd name="T56" fmla="*/ 115 w 954"/>
              <a:gd name="T57" fmla="*/ 377 h 390"/>
              <a:gd name="T58" fmla="*/ 129 w 954"/>
              <a:gd name="T59" fmla="*/ 386 h 390"/>
              <a:gd name="T60" fmla="*/ 147 w 954"/>
              <a:gd name="T61" fmla="*/ 390 h 390"/>
              <a:gd name="T62" fmla="*/ 157 w 954"/>
              <a:gd name="T63" fmla="*/ 389 h 390"/>
              <a:gd name="T64" fmla="*/ 174 w 954"/>
              <a:gd name="T65" fmla="*/ 381 h 390"/>
              <a:gd name="T66" fmla="*/ 186 w 954"/>
              <a:gd name="T67" fmla="*/ 369 h 390"/>
              <a:gd name="T68" fmla="*/ 193 w 954"/>
              <a:gd name="T69" fmla="*/ 354 h 390"/>
              <a:gd name="T70" fmla="*/ 193 w 954"/>
              <a:gd name="T71" fmla="*/ 344 h 390"/>
              <a:gd name="T72" fmla="*/ 202 w 954"/>
              <a:gd name="T73" fmla="*/ 342 h 390"/>
              <a:gd name="T74" fmla="*/ 655 w 954"/>
              <a:gd name="T75" fmla="*/ 342 h 390"/>
              <a:gd name="T76" fmla="*/ 660 w 954"/>
              <a:gd name="T77" fmla="*/ 359 h 390"/>
              <a:gd name="T78" fmla="*/ 671 w 954"/>
              <a:gd name="T79" fmla="*/ 372 h 390"/>
              <a:gd name="T80" fmla="*/ 684 w 954"/>
              <a:gd name="T81" fmla="*/ 380 h 390"/>
              <a:gd name="T82" fmla="*/ 701 w 954"/>
              <a:gd name="T83" fmla="*/ 384 h 390"/>
              <a:gd name="T84" fmla="*/ 711 w 954"/>
              <a:gd name="T85" fmla="*/ 383 h 390"/>
              <a:gd name="T86" fmla="*/ 727 w 954"/>
              <a:gd name="T87" fmla="*/ 375 h 390"/>
              <a:gd name="T88" fmla="*/ 740 w 954"/>
              <a:gd name="T89" fmla="*/ 363 h 390"/>
              <a:gd name="T90" fmla="*/ 747 w 954"/>
              <a:gd name="T91" fmla="*/ 348 h 390"/>
              <a:gd name="T92" fmla="*/ 747 w 954"/>
              <a:gd name="T93" fmla="*/ 338 h 390"/>
              <a:gd name="T94" fmla="*/ 748 w 954"/>
              <a:gd name="T95" fmla="*/ 336 h 390"/>
              <a:gd name="T96" fmla="*/ 768 w 954"/>
              <a:gd name="T97" fmla="*/ 345 h 390"/>
              <a:gd name="T98" fmla="*/ 756 w 954"/>
              <a:gd name="T99" fmla="*/ 330 h 390"/>
              <a:gd name="T100" fmla="*/ 768 w 954"/>
              <a:gd name="T101" fmla="*/ 305 h 390"/>
              <a:gd name="T102" fmla="*/ 847 w 954"/>
              <a:gd name="T103" fmla="*/ 338 h 390"/>
              <a:gd name="T104" fmla="*/ 954 w 954"/>
              <a:gd name="T105" fmla="*/ 315 h 390"/>
              <a:gd name="T106" fmla="*/ 953 w 954"/>
              <a:gd name="T107" fmla="*/ 269 h 390"/>
              <a:gd name="T108" fmla="*/ 77 w 954"/>
              <a:gd name="T109" fmla="*/ 305 h 390"/>
              <a:gd name="T110" fmla="*/ 82 w 954"/>
              <a:gd name="T111" fmla="*/ 292 h 390"/>
              <a:gd name="T112" fmla="*/ 87 w 954"/>
              <a:gd name="T113" fmla="*/ 285 h 390"/>
              <a:gd name="T114" fmla="*/ 77 w 954"/>
              <a:gd name="T115" fmla="*/ 305 h 390"/>
              <a:gd name="T116" fmla="*/ 843 w 954"/>
              <a:gd name="T117" fmla="*/ 270 h 390"/>
              <a:gd name="T118" fmla="*/ 934 w 954"/>
              <a:gd name="T119" fmla="*/ 26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54" h="390">
                <a:moveTo>
                  <a:pt x="953" y="269"/>
                </a:moveTo>
                <a:lnTo>
                  <a:pt x="953" y="18"/>
                </a:lnTo>
                <a:lnTo>
                  <a:pt x="934" y="0"/>
                </a:lnTo>
                <a:lnTo>
                  <a:pt x="638" y="0"/>
                </a:lnTo>
                <a:lnTo>
                  <a:pt x="521" y="0"/>
                </a:lnTo>
                <a:lnTo>
                  <a:pt x="392" y="0"/>
                </a:lnTo>
                <a:lnTo>
                  <a:pt x="275" y="0"/>
                </a:lnTo>
                <a:lnTo>
                  <a:pt x="167" y="0"/>
                </a:lnTo>
                <a:lnTo>
                  <a:pt x="167" y="117"/>
                </a:lnTo>
                <a:lnTo>
                  <a:pt x="167" y="117"/>
                </a:lnTo>
                <a:lnTo>
                  <a:pt x="144" y="117"/>
                </a:lnTo>
                <a:lnTo>
                  <a:pt x="122" y="119"/>
                </a:lnTo>
                <a:lnTo>
                  <a:pt x="99" y="120"/>
                </a:lnTo>
                <a:lnTo>
                  <a:pt x="75" y="122"/>
                </a:lnTo>
                <a:lnTo>
                  <a:pt x="52" y="127"/>
                </a:lnTo>
                <a:lnTo>
                  <a:pt x="42" y="129"/>
                </a:lnTo>
                <a:lnTo>
                  <a:pt x="34" y="133"/>
                </a:lnTo>
                <a:lnTo>
                  <a:pt x="28" y="137"/>
                </a:lnTo>
                <a:lnTo>
                  <a:pt x="23" y="140"/>
                </a:lnTo>
                <a:lnTo>
                  <a:pt x="9" y="228"/>
                </a:lnTo>
                <a:lnTo>
                  <a:pt x="0" y="231"/>
                </a:lnTo>
                <a:lnTo>
                  <a:pt x="0" y="270"/>
                </a:lnTo>
                <a:lnTo>
                  <a:pt x="16" y="270"/>
                </a:lnTo>
                <a:lnTo>
                  <a:pt x="16" y="281"/>
                </a:lnTo>
                <a:lnTo>
                  <a:pt x="16" y="278"/>
                </a:lnTo>
                <a:lnTo>
                  <a:pt x="16" y="278"/>
                </a:lnTo>
                <a:lnTo>
                  <a:pt x="9" y="279"/>
                </a:lnTo>
                <a:lnTo>
                  <a:pt x="4" y="281"/>
                </a:lnTo>
                <a:lnTo>
                  <a:pt x="1" y="283"/>
                </a:lnTo>
                <a:lnTo>
                  <a:pt x="1" y="285"/>
                </a:lnTo>
                <a:lnTo>
                  <a:pt x="1" y="285"/>
                </a:lnTo>
                <a:lnTo>
                  <a:pt x="1" y="290"/>
                </a:lnTo>
                <a:lnTo>
                  <a:pt x="4" y="293"/>
                </a:lnTo>
                <a:lnTo>
                  <a:pt x="6" y="296"/>
                </a:lnTo>
                <a:lnTo>
                  <a:pt x="9" y="297"/>
                </a:lnTo>
                <a:lnTo>
                  <a:pt x="12" y="298"/>
                </a:lnTo>
                <a:lnTo>
                  <a:pt x="16" y="297"/>
                </a:lnTo>
                <a:lnTo>
                  <a:pt x="16" y="298"/>
                </a:lnTo>
                <a:lnTo>
                  <a:pt x="16" y="298"/>
                </a:lnTo>
                <a:lnTo>
                  <a:pt x="9" y="305"/>
                </a:lnTo>
                <a:lnTo>
                  <a:pt x="5" y="310"/>
                </a:lnTo>
                <a:lnTo>
                  <a:pt x="4" y="313"/>
                </a:lnTo>
                <a:lnTo>
                  <a:pt x="3" y="315"/>
                </a:lnTo>
                <a:lnTo>
                  <a:pt x="3" y="315"/>
                </a:lnTo>
                <a:lnTo>
                  <a:pt x="4" y="319"/>
                </a:lnTo>
                <a:lnTo>
                  <a:pt x="6" y="321"/>
                </a:lnTo>
                <a:lnTo>
                  <a:pt x="6" y="357"/>
                </a:lnTo>
                <a:lnTo>
                  <a:pt x="17" y="357"/>
                </a:lnTo>
                <a:lnTo>
                  <a:pt x="74" y="357"/>
                </a:lnTo>
                <a:lnTo>
                  <a:pt x="85" y="346"/>
                </a:lnTo>
                <a:lnTo>
                  <a:pt x="85" y="314"/>
                </a:lnTo>
                <a:lnTo>
                  <a:pt x="85" y="342"/>
                </a:lnTo>
                <a:lnTo>
                  <a:pt x="101" y="344"/>
                </a:lnTo>
                <a:lnTo>
                  <a:pt x="101" y="344"/>
                </a:lnTo>
                <a:lnTo>
                  <a:pt x="103" y="354"/>
                </a:lnTo>
                <a:lnTo>
                  <a:pt x="105" y="362"/>
                </a:lnTo>
                <a:lnTo>
                  <a:pt x="110" y="369"/>
                </a:lnTo>
                <a:lnTo>
                  <a:pt x="115" y="377"/>
                </a:lnTo>
                <a:lnTo>
                  <a:pt x="122" y="381"/>
                </a:lnTo>
                <a:lnTo>
                  <a:pt x="129" y="386"/>
                </a:lnTo>
                <a:lnTo>
                  <a:pt x="139" y="389"/>
                </a:lnTo>
                <a:lnTo>
                  <a:pt x="147" y="390"/>
                </a:lnTo>
                <a:lnTo>
                  <a:pt x="147" y="390"/>
                </a:lnTo>
                <a:lnTo>
                  <a:pt x="157" y="389"/>
                </a:lnTo>
                <a:lnTo>
                  <a:pt x="165" y="386"/>
                </a:lnTo>
                <a:lnTo>
                  <a:pt x="174" y="381"/>
                </a:lnTo>
                <a:lnTo>
                  <a:pt x="180" y="377"/>
                </a:lnTo>
                <a:lnTo>
                  <a:pt x="186" y="369"/>
                </a:lnTo>
                <a:lnTo>
                  <a:pt x="190" y="362"/>
                </a:lnTo>
                <a:lnTo>
                  <a:pt x="193" y="354"/>
                </a:lnTo>
                <a:lnTo>
                  <a:pt x="193" y="344"/>
                </a:lnTo>
                <a:lnTo>
                  <a:pt x="193" y="344"/>
                </a:lnTo>
                <a:lnTo>
                  <a:pt x="193" y="342"/>
                </a:lnTo>
                <a:lnTo>
                  <a:pt x="202" y="342"/>
                </a:lnTo>
                <a:lnTo>
                  <a:pt x="655" y="342"/>
                </a:lnTo>
                <a:lnTo>
                  <a:pt x="655" y="342"/>
                </a:lnTo>
                <a:lnTo>
                  <a:pt x="658" y="350"/>
                </a:lnTo>
                <a:lnTo>
                  <a:pt x="660" y="359"/>
                </a:lnTo>
                <a:lnTo>
                  <a:pt x="665" y="366"/>
                </a:lnTo>
                <a:lnTo>
                  <a:pt x="671" y="372"/>
                </a:lnTo>
                <a:lnTo>
                  <a:pt x="677" y="377"/>
                </a:lnTo>
                <a:lnTo>
                  <a:pt x="684" y="380"/>
                </a:lnTo>
                <a:lnTo>
                  <a:pt x="692" y="383"/>
                </a:lnTo>
                <a:lnTo>
                  <a:pt x="701" y="384"/>
                </a:lnTo>
                <a:lnTo>
                  <a:pt x="701" y="384"/>
                </a:lnTo>
                <a:lnTo>
                  <a:pt x="711" y="383"/>
                </a:lnTo>
                <a:lnTo>
                  <a:pt x="719" y="380"/>
                </a:lnTo>
                <a:lnTo>
                  <a:pt x="727" y="375"/>
                </a:lnTo>
                <a:lnTo>
                  <a:pt x="734" y="371"/>
                </a:lnTo>
                <a:lnTo>
                  <a:pt x="740" y="363"/>
                </a:lnTo>
                <a:lnTo>
                  <a:pt x="743" y="356"/>
                </a:lnTo>
                <a:lnTo>
                  <a:pt x="747" y="348"/>
                </a:lnTo>
                <a:lnTo>
                  <a:pt x="747" y="338"/>
                </a:lnTo>
                <a:lnTo>
                  <a:pt x="747" y="338"/>
                </a:lnTo>
                <a:lnTo>
                  <a:pt x="747" y="336"/>
                </a:lnTo>
                <a:lnTo>
                  <a:pt x="748" y="336"/>
                </a:lnTo>
                <a:lnTo>
                  <a:pt x="764" y="350"/>
                </a:lnTo>
                <a:lnTo>
                  <a:pt x="768" y="345"/>
                </a:lnTo>
                <a:lnTo>
                  <a:pt x="756" y="330"/>
                </a:lnTo>
                <a:lnTo>
                  <a:pt x="756" y="330"/>
                </a:lnTo>
                <a:lnTo>
                  <a:pt x="755" y="325"/>
                </a:lnTo>
                <a:lnTo>
                  <a:pt x="768" y="305"/>
                </a:lnTo>
                <a:lnTo>
                  <a:pt x="828" y="308"/>
                </a:lnTo>
                <a:lnTo>
                  <a:pt x="847" y="338"/>
                </a:lnTo>
                <a:lnTo>
                  <a:pt x="883" y="315"/>
                </a:lnTo>
                <a:lnTo>
                  <a:pt x="954" y="315"/>
                </a:lnTo>
                <a:lnTo>
                  <a:pt x="954" y="269"/>
                </a:lnTo>
                <a:lnTo>
                  <a:pt x="953" y="269"/>
                </a:lnTo>
                <a:close/>
                <a:moveTo>
                  <a:pt x="77" y="305"/>
                </a:moveTo>
                <a:lnTo>
                  <a:pt x="77" y="305"/>
                </a:lnTo>
                <a:lnTo>
                  <a:pt x="79" y="299"/>
                </a:lnTo>
                <a:lnTo>
                  <a:pt x="82" y="292"/>
                </a:lnTo>
                <a:lnTo>
                  <a:pt x="87" y="285"/>
                </a:lnTo>
                <a:lnTo>
                  <a:pt x="87" y="285"/>
                </a:lnTo>
                <a:lnTo>
                  <a:pt x="81" y="295"/>
                </a:lnTo>
                <a:lnTo>
                  <a:pt x="77" y="305"/>
                </a:lnTo>
                <a:lnTo>
                  <a:pt x="77" y="305"/>
                </a:lnTo>
                <a:close/>
                <a:moveTo>
                  <a:pt x="843" y="270"/>
                </a:moveTo>
                <a:lnTo>
                  <a:pt x="934" y="269"/>
                </a:lnTo>
                <a:lnTo>
                  <a:pt x="934" y="269"/>
                </a:lnTo>
                <a:lnTo>
                  <a:pt x="843" y="270"/>
                </a:lnTo>
                <a:close/>
              </a:path>
            </a:pathLst>
          </a:custGeom>
          <a:solidFill>
            <a:srgbClr val="9A51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63" name="连接符: 曲线 62"/>
          <p:cNvCxnSpPr/>
          <p:nvPr/>
        </p:nvCxnSpPr>
        <p:spPr>
          <a:xfrm rot="5400000">
            <a:off x="4472591" y="3181801"/>
            <a:ext cx="1874872" cy="1760688"/>
          </a:xfrm>
          <a:prstGeom prst="curvedConnector3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箭头: V 形 474"/>
          <p:cNvSpPr/>
          <p:nvPr/>
        </p:nvSpPr>
        <p:spPr>
          <a:xfrm rot="18000000">
            <a:off x="4549147" y="4504162"/>
            <a:ext cx="173212" cy="17321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7" name="箭头: V 形 476"/>
          <p:cNvSpPr/>
          <p:nvPr/>
        </p:nvSpPr>
        <p:spPr>
          <a:xfrm rot="18000000">
            <a:off x="6089721" y="3472664"/>
            <a:ext cx="173212" cy="17321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îŝḷïḋe"/>
          <p:cNvSpPr txBox="1"/>
          <p:nvPr/>
        </p:nvSpPr>
        <p:spPr>
          <a:xfrm>
            <a:off x="2973231" y="231974"/>
            <a:ext cx="6330628" cy="646331"/>
          </a:xfrm>
          <a:prstGeom prst="rect">
            <a:avLst/>
          </a:prstGeom>
          <a:noFill/>
        </p:spPr>
        <p:txBody>
          <a:bodyPr wrap="none" lIns="0" tIns="0" rIns="0" bIns="0" anchor="ctr">
            <a:normAutofit/>
          </a:bodyPr>
          <a:p>
            <a:pPr algn="ctr"/>
            <a:r>
              <a:rPr lang="zh-CN" altLang="en-US" sz="2800" b="1" dirty="0">
                <a:solidFill>
                  <a:srgbClr val="5458BA"/>
                </a:solidFill>
                <a:cs typeface="+mn-ea"/>
              </a:rPr>
              <a:t>道闸管理</a:t>
            </a:r>
            <a:endParaRPr lang="zh-CN" altLang="en-US" sz="2800" b="1" dirty="0">
              <a:solidFill>
                <a:srgbClr val="5458BA"/>
              </a:solidFill>
              <a:cs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D:\排队云\微信图片_20221231195705.png微信图片_2022123119570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8275" y="0"/>
            <a:ext cx="11855450" cy="6858000"/>
          </a:xfrm>
          <a:prstGeom prst="rect">
            <a:avLst/>
          </a:prstGeom>
        </p:spPr>
      </p:pic>
      <p:grpSp>
        <p:nvGrpSpPr>
          <p:cNvPr id="46" name="组合 45"/>
          <p:cNvGrpSpPr/>
          <p:nvPr/>
        </p:nvGrpSpPr>
        <p:grpSpPr>
          <a:xfrm>
            <a:off x="5930099" y="3283127"/>
            <a:ext cx="313200" cy="313200"/>
            <a:chOff x="6570663" y="2982913"/>
            <a:chExt cx="500062" cy="460375"/>
          </a:xfrm>
          <a:solidFill>
            <a:schemeClr val="bg1"/>
          </a:solidFill>
        </p:grpSpPr>
        <p:sp>
          <p:nvSpPr>
            <p:cNvPr id="47" name="Freeform 71"/>
            <p:cNvSpPr/>
            <p:nvPr/>
          </p:nvSpPr>
          <p:spPr bwMode="auto">
            <a:xfrm>
              <a:off x="6570663" y="2982913"/>
              <a:ext cx="500062" cy="355600"/>
            </a:xfrm>
            <a:custGeom>
              <a:avLst/>
              <a:gdLst>
                <a:gd name="T0" fmla="*/ 874 w 1260"/>
                <a:gd name="T1" fmla="*/ 368 h 896"/>
                <a:gd name="T2" fmla="*/ 851 w 1260"/>
                <a:gd name="T3" fmla="*/ 355 h 896"/>
                <a:gd name="T4" fmla="*/ 840 w 1260"/>
                <a:gd name="T5" fmla="*/ 299 h 896"/>
                <a:gd name="T6" fmla="*/ 823 w 1260"/>
                <a:gd name="T7" fmla="*/ 222 h 896"/>
                <a:gd name="T8" fmla="*/ 761 w 1260"/>
                <a:gd name="T9" fmla="*/ 146 h 896"/>
                <a:gd name="T10" fmla="*/ 670 w 1260"/>
                <a:gd name="T11" fmla="*/ 106 h 896"/>
                <a:gd name="T12" fmla="*/ 588 w 1260"/>
                <a:gd name="T13" fmla="*/ 106 h 896"/>
                <a:gd name="T14" fmla="*/ 497 w 1260"/>
                <a:gd name="T15" fmla="*/ 146 h 896"/>
                <a:gd name="T16" fmla="*/ 436 w 1260"/>
                <a:gd name="T17" fmla="*/ 222 h 896"/>
                <a:gd name="T18" fmla="*/ 419 w 1260"/>
                <a:gd name="T19" fmla="*/ 301 h 896"/>
                <a:gd name="T20" fmla="*/ 409 w 1260"/>
                <a:gd name="T21" fmla="*/ 349 h 896"/>
                <a:gd name="T22" fmla="*/ 378 w 1260"/>
                <a:gd name="T23" fmla="*/ 364 h 896"/>
                <a:gd name="T24" fmla="*/ 293 w 1260"/>
                <a:gd name="T25" fmla="*/ 369 h 896"/>
                <a:gd name="T26" fmla="*/ 185 w 1260"/>
                <a:gd name="T27" fmla="*/ 408 h 896"/>
                <a:gd name="T28" fmla="*/ 119 w 1260"/>
                <a:gd name="T29" fmla="*/ 488 h 896"/>
                <a:gd name="T30" fmla="*/ 101 w 1260"/>
                <a:gd name="T31" fmla="*/ 576 h 896"/>
                <a:gd name="T32" fmla="*/ 119 w 1260"/>
                <a:gd name="T33" fmla="*/ 668 h 896"/>
                <a:gd name="T34" fmla="*/ 173 w 1260"/>
                <a:gd name="T35" fmla="*/ 740 h 896"/>
                <a:gd name="T36" fmla="*/ 259 w 1260"/>
                <a:gd name="T37" fmla="*/ 783 h 896"/>
                <a:gd name="T38" fmla="*/ 306 w 1260"/>
                <a:gd name="T39" fmla="*/ 799 h 896"/>
                <a:gd name="T40" fmla="*/ 319 w 1260"/>
                <a:gd name="T41" fmla="*/ 825 h 896"/>
                <a:gd name="T42" fmla="*/ 311 w 1260"/>
                <a:gd name="T43" fmla="*/ 873 h 896"/>
                <a:gd name="T44" fmla="*/ 305 w 1260"/>
                <a:gd name="T45" fmla="*/ 892 h 896"/>
                <a:gd name="T46" fmla="*/ 275 w 1260"/>
                <a:gd name="T47" fmla="*/ 892 h 896"/>
                <a:gd name="T48" fmla="*/ 232 w 1260"/>
                <a:gd name="T49" fmla="*/ 882 h 896"/>
                <a:gd name="T50" fmla="*/ 109 w 1260"/>
                <a:gd name="T51" fmla="*/ 818 h 896"/>
                <a:gd name="T52" fmla="*/ 28 w 1260"/>
                <a:gd name="T53" fmla="*/ 710 h 896"/>
                <a:gd name="T54" fmla="*/ 0 w 1260"/>
                <a:gd name="T55" fmla="*/ 572 h 896"/>
                <a:gd name="T56" fmla="*/ 21 w 1260"/>
                <a:gd name="T57" fmla="*/ 463 h 896"/>
                <a:gd name="T58" fmla="*/ 95 w 1260"/>
                <a:gd name="T59" fmla="*/ 351 h 896"/>
                <a:gd name="T60" fmla="*/ 212 w 1260"/>
                <a:gd name="T61" fmla="*/ 282 h 896"/>
                <a:gd name="T62" fmla="*/ 281 w 1260"/>
                <a:gd name="T63" fmla="*/ 267 h 896"/>
                <a:gd name="T64" fmla="*/ 324 w 1260"/>
                <a:gd name="T65" fmla="*/ 237 h 896"/>
                <a:gd name="T66" fmla="*/ 353 w 1260"/>
                <a:gd name="T67" fmla="*/ 167 h 896"/>
                <a:gd name="T68" fmla="*/ 429 w 1260"/>
                <a:gd name="T69" fmla="*/ 73 h 896"/>
                <a:gd name="T70" fmla="*/ 535 w 1260"/>
                <a:gd name="T71" fmla="*/ 15 h 896"/>
                <a:gd name="T72" fmla="*/ 631 w 1260"/>
                <a:gd name="T73" fmla="*/ 0 h 896"/>
                <a:gd name="T74" fmla="*/ 750 w 1260"/>
                <a:gd name="T75" fmla="*/ 24 h 896"/>
                <a:gd name="T76" fmla="*/ 849 w 1260"/>
                <a:gd name="T77" fmla="*/ 89 h 896"/>
                <a:gd name="T78" fmla="*/ 916 w 1260"/>
                <a:gd name="T79" fmla="*/ 189 h 896"/>
                <a:gd name="T80" fmla="*/ 942 w 1260"/>
                <a:gd name="T81" fmla="*/ 246 h 896"/>
                <a:gd name="T82" fmla="*/ 995 w 1260"/>
                <a:gd name="T83" fmla="*/ 270 h 896"/>
                <a:gd name="T84" fmla="*/ 1052 w 1260"/>
                <a:gd name="T85" fmla="*/ 284 h 896"/>
                <a:gd name="T86" fmla="*/ 1150 w 1260"/>
                <a:gd name="T87" fmla="*/ 338 h 896"/>
                <a:gd name="T88" fmla="*/ 1232 w 1260"/>
                <a:gd name="T89" fmla="*/ 448 h 896"/>
                <a:gd name="T90" fmla="*/ 1260 w 1260"/>
                <a:gd name="T91" fmla="*/ 572 h 896"/>
                <a:gd name="T92" fmla="*/ 1256 w 1260"/>
                <a:gd name="T93" fmla="*/ 630 h 896"/>
                <a:gd name="T94" fmla="*/ 1213 w 1260"/>
                <a:gd name="T95" fmla="*/ 744 h 896"/>
                <a:gd name="T96" fmla="*/ 1118 w 1260"/>
                <a:gd name="T97" fmla="*/ 842 h 896"/>
                <a:gd name="T98" fmla="*/ 1017 w 1260"/>
                <a:gd name="T99" fmla="*/ 885 h 896"/>
                <a:gd name="T100" fmla="*/ 968 w 1260"/>
                <a:gd name="T101" fmla="*/ 894 h 896"/>
                <a:gd name="T102" fmla="*/ 946 w 1260"/>
                <a:gd name="T103" fmla="*/ 887 h 896"/>
                <a:gd name="T104" fmla="*/ 946 w 1260"/>
                <a:gd name="T105" fmla="*/ 867 h 896"/>
                <a:gd name="T106" fmla="*/ 939 w 1260"/>
                <a:gd name="T107" fmla="*/ 820 h 896"/>
                <a:gd name="T108" fmla="*/ 954 w 1260"/>
                <a:gd name="T109" fmla="*/ 796 h 896"/>
                <a:gd name="T110" fmla="*/ 1017 w 1260"/>
                <a:gd name="T111" fmla="*/ 776 h 896"/>
                <a:gd name="T112" fmla="*/ 1105 w 1260"/>
                <a:gd name="T113" fmla="*/ 717 h 896"/>
                <a:gd name="T114" fmla="*/ 1152 w 1260"/>
                <a:gd name="T115" fmla="*/ 634 h 896"/>
                <a:gd name="T116" fmla="*/ 1156 w 1260"/>
                <a:gd name="T117" fmla="*/ 552 h 896"/>
                <a:gd name="T118" fmla="*/ 1122 w 1260"/>
                <a:gd name="T119" fmla="*/ 456 h 896"/>
                <a:gd name="T120" fmla="*/ 1045 w 1260"/>
                <a:gd name="T121" fmla="*/ 393 h 896"/>
                <a:gd name="T122" fmla="*/ 930 w 1260"/>
                <a:gd name="T123" fmla="*/ 366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60" h="896">
                  <a:moveTo>
                    <a:pt x="903" y="364"/>
                  </a:moveTo>
                  <a:lnTo>
                    <a:pt x="903" y="364"/>
                  </a:lnTo>
                  <a:lnTo>
                    <a:pt x="887" y="368"/>
                  </a:lnTo>
                  <a:lnTo>
                    <a:pt x="880" y="369"/>
                  </a:lnTo>
                  <a:lnTo>
                    <a:pt x="874" y="368"/>
                  </a:lnTo>
                  <a:lnTo>
                    <a:pt x="868" y="367"/>
                  </a:lnTo>
                  <a:lnTo>
                    <a:pt x="863" y="366"/>
                  </a:lnTo>
                  <a:lnTo>
                    <a:pt x="859" y="362"/>
                  </a:lnTo>
                  <a:lnTo>
                    <a:pt x="854" y="359"/>
                  </a:lnTo>
                  <a:lnTo>
                    <a:pt x="851" y="355"/>
                  </a:lnTo>
                  <a:lnTo>
                    <a:pt x="848" y="349"/>
                  </a:lnTo>
                  <a:lnTo>
                    <a:pt x="846" y="343"/>
                  </a:lnTo>
                  <a:lnTo>
                    <a:pt x="843" y="336"/>
                  </a:lnTo>
                  <a:lnTo>
                    <a:pt x="841" y="320"/>
                  </a:lnTo>
                  <a:lnTo>
                    <a:pt x="840" y="299"/>
                  </a:lnTo>
                  <a:lnTo>
                    <a:pt x="840" y="299"/>
                  </a:lnTo>
                  <a:lnTo>
                    <a:pt x="839" y="279"/>
                  </a:lnTo>
                  <a:lnTo>
                    <a:pt x="836" y="259"/>
                  </a:lnTo>
                  <a:lnTo>
                    <a:pt x="830" y="240"/>
                  </a:lnTo>
                  <a:lnTo>
                    <a:pt x="823" y="222"/>
                  </a:lnTo>
                  <a:lnTo>
                    <a:pt x="813" y="204"/>
                  </a:lnTo>
                  <a:lnTo>
                    <a:pt x="802" y="188"/>
                  </a:lnTo>
                  <a:lnTo>
                    <a:pt x="790" y="173"/>
                  </a:lnTo>
                  <a:lnTo>
                    <a:pt x="776" y="159"/>
                  </a:lnTo>
                  <a:lnTo>
                    <a:pt x="761" y="146"/>
                  </a:lnTo>
                  <a:lnTo>
                    <a:pt x="745" y="135"/>
                  </a:lnTo>
                  <a:lnTo>
                    <a:pt x="728" y="125"/>
                  </a:lnTo>
                  <a:lnTo>
                    <a:pt x="709" y="117"/>
                  </a:lnTo>
                  <a:lnTo>
                    <a:pt x="690" y="110"/>
                  </a:lnTo>
                  <a:lnTo>
                    <a:pt x="670" y="106"/>
                  </a:lnTo>
                  <a:lnTo>
                    <a:pt x="650" y="102"/>
                  </a:lnTo>
                  <a:lnTo>
                    <a:pt x="629" y="101"/>
                  </a:lnTo>
                  <a:lnTo>
                    <a:pt x="629" y="101"/>
                  </a:lnTo>
                  <a:lnTo>
                    <a:pt x="608" y="102"/>
                  </a:lnTo>
                  <a:lnTo>
                    <a:pt x="588" y="106"/>
                  </a:lnTo>
                  <a:lnTo>
                    <a:pt x="568" y="110"/>
                  </a:lnTo>
                  <a:lnTo>
                    <a:pt x="549" y="117"/>
                  </a:lnTo>
                  <a:lnTo>
                    <a:pt x="531" y="125"/>
                  </a:lnTo>
                  <a:lnTo>
                    <a:pt x="513" y="135"/>
                  </a:lnTo>
                  <a:lnTo>
                    <a:pt x="497" y="146"/>
                  </a:lnTo>
                  <a:lnTo>
                    <a:pt x="482" y="159"/>
                  </a:lnTo>
                  <a:lnTo>
                    <a:pt x="469" y="173"/>
                  </a:lnTo>
                  <a:lnTo>
                    <a:pt x="456" y="188"/>
                  </a:lnTo>
                  <a:lnTo>
                    <a:pt x="446" y="204"/>
                  </a:lnTo>
                  <a:lnTo>
                    <a:pt x="436" y="222"/>
                  </a:lnTo>
                  <a:lnTo>
                    <a:pt x="429" y="240"/>
                  </a:lnTo>
                  <a:lnTo>
                    <a:pt x="423" y="259"/>
                  </a:lnTo>
                  <a:lnTo>
                    <a:pt x="420" y="280"/>
                  </a:lnTo>
                  <a:lnTo>
                    <a:pt x="419" y="301"/>
                  </a:lnTo>
                  <a:lnTo>
                    <a:pt x="419" y="301"/>
                  </a:lnTo>
                  <a:lnTo>
                    <a:pt x="418" y="321"/>
                  </a:lnTo>
                  <a:lnTo>
                    <a:pt x="417" y="330"/>
                  </a:lnTo>
                  <a:lnTo>
                    <a:pt x="415" y="337"/>
                  </a:lnTo>
                  <a:lnTo>
                    <a:pt x="411" y="344"/>
                  </a:lnTo>
                  <a:lnTo>
                    <a:pt x="409" y="349"/>
                  </a:lnTo>
                  <a:lnTo>
                    <a:pt x="405" y="354"/>
                  </a:lnTo>
                  <a:lnTo>
                    <a:pt x="401" y="357"/>
                  </a:lnTo>
                  <a:lnTo>
                    <a:pt x="396" y="360"/>
                  </a:lnTo>
                  <a:lnTo>
                    <a:pt x="391" y="362"/>
                  </a:lnTo>
                  <a:lnTo>
                    <a:pt x="378" y="364"/>
                  </a:lnTo>
                  <a:lnTo>
                    <a:pt x="364" y="366"/>
                  </a:lnTo>
                  <a:lnTo>
                    <a:pt x="346" y="366"/>
                  </a:lnTo>
                  <a:lnTo>
                    <a:pt x="346" y="366"/>
                  </a:lnTo>
                  <a:lnTo>
                    <a:pt x="319" y="367"/>
                  </a:lnTo>
                  <a:lnTo>
                    <a:pt x="293" y="369"/>
                  </a:lnTo>
                  <a:lnTo>
                    <a:pt x="269" y="373"/>
                  </a:lnTo>
                  <a:lnTo>
                    <a:pt x="246" y="380"/>
                  </a:lnTo>
                  <a:lnTo>
                    <a:pt x="224" y="387"/>
                  </a:lnTo>
                  <a:lnTo>
                    <a:pt x="204" y="397"/>
                  </a:lnTo>
                  <a:lnTo>
                    <a:pt x="185" y="408"/>
                  </a:lnTo>
                  <a:lnTo>
                    <a:pt x="169" y="421"/>
                  </a:lnTo>
                  <a:lnTo>
                    <a:pt x="154" y="436"/>
                  </a:lnTo>
                  <a:lnTo>
                    <a:pt x="141" y="452"/>
                  </a:lnTo>
                  <a:lnTo>
                    <a:pt x="129" y="469"/>
                  </a:lnTo>
                  <a:lnTo>
                    <a:pt x="119" y="488"/>
                  </a:lnTo>
                  <a:lnTo>
                    <a:pt x="112" y="507"/>
                  </a:lnTo>
                  <a:lnTo>
                    <a:pt x="106" y="529"/>
                  </a:lnTo>
                  <a:lnTo>
                    <a:pt x="102" y="552"/>
                  </a:lnTo>
                  <a:lnTo>
                    <a:pt x="101" y="576"/>
                  </a:lnTo>
                  <a:lnTo>
                    <a:pt x="101" y="576"/>
                  </a:lnTo>
                  <a:lnTo>
                    <a:pt x="102" y="595"/>
                  </a:lnTo>
                  <a:lnTo>
                    <a:pt x="104" y="614"/>
                  </a:lnTo>
                  <a:lnTo>
                    <a:pt x="107" y="633"/>
                  </a:lnTo>
                  <a:lnTo>
                    <a:pt x="113" y="650"/>
                  </a:lnTo>
                  <a:lnTo>
                    <a:pt x="119" y="668"/>
                  </a:lnTo>
                  <a:lnTo>
                    <a:pt x="127" y="684"/>
                  </a:lnTo>
                  <a:lnTo>
                    <a:pt x="136" y="700"/>
                  </a:lnTo>
                  <a:lnTo>
                    <a:pt x="147" y="714"/>
                  </a:lnTo>
                  <a:lnTo>
                    <a:pt x="160" y="728"/>
                  </a:lnTo>
                  <a:lnTo>
                    <a:pt x="173" y="740"/>
                  </a:lnTo>
                  <a:lnTo>
                    <a:pt x="188" y="752"/>
                  </a:lnTo>
                  <a:lnTo>
                    <a:pt x="204" y="762"/>
                  </a:lnTo>
                  <a:lnTo>
                    <a:pt x="221" y="770"/>
                  </a:lnTo>
                  <a:lnTo>
                    <a:pt x="239" y="778"/>
                  </a:lnTo>
                  <a:lnTo>
                    <a:pt x="259" y="783"/>
                  </a:lnTo>
                  <a:lnTo>
                    <a:pt x="279" y="789"/>
                  </a:lnTo>
                  <a:lnTo>
                    <a:pt x="279" y="789"/>
                  </a:lnTo>
                  <a:lnTo>
                    <a:pt x="290" y="791"/>
                  </a:lnTo>
                  <a:lnTo>
                    <a:pt x="299" y="794"/>
                  </a:lnTo>
                  <a:lnTo>
                    <a:pt x="306" y="799"/>
                  </a:lnTo>
                  <a:lnTo>
                    <a:pt x="312" y="803"/>
                  </a:lnTo>
                  <a:lnTo>
                    <a:pt x="315" y="808"/>
                  </a:lnTo>
                  <a:lnTo>
                    <a:pt x="317" y="814"/>
                  </a:lnTo>
                  <a:lnTo>
                    <a:pt x="318" y="819"/>
                  </a:lnTo>
                  <a:lnTo>
                    <a:pt x="319" y="825"/>
                  </a:lnTo>
                  <a:lnTo>
                    <a:pt x="317" y="838"/>
                  </a:lnTo>
                  <a:lnTo>
                    <a:pt x="315" y="851"/>
                  </a:lnTo>
                  <a:lnTo>
                    <a:pt x="312" y="862"/>
                  </a:lnTo>
                  <a:lnTo>
                    <a:pt x="311" y="868"/>
                  </a:lnTo>
                  <a:lnTo>
                    <a:pt x="311" y="873"/>
                  </a:lnTo>
                  <a:lnTo>
                    <a:pt x="311" y="873"/>
                  </a:lnTo>
                  <a:lnTo>
                    <a:pt x="311" y="880"/>
                  </a:lnTo>
                  <a:lnTo>
                    <a:pt x="310" y="885"/>
                  </a:lnTo>
                  <a:lnTo>
                    <a:pt x="307" y="889"/>
                  </a:lnTo>
                  <a:lnTo>
                    <a:pt x="305" y="892"/>
                  </a:lnTo>
                  <a:lnTo>
                    <a:pt x="303" y="894"/>
                  </a:lnTo>
                  <a:lnTo>
                    <a:pt x="300" y="895"/>
                  </a:lnTo>
                  <a:lnTo>
                    <a:pt x="292" y="896"/>
                  </a:lnTo>
                  <a:lnTo>
                    <a:pt x="284" y="894"/>
                  </a:lnTo>
                  <a:lnTo>
                    <a:pt x="275" y="892"/>
                  </a:lnTo>
                  <a:lnTo>
                    <a:pt x="267" y="889"/>
                  </a:lnTo>
                  <a:lnTo>
                    <a:pt x="261" y="887"/>
                  </a:lnTo>
                  <a:lnTo>
                    <a:pt x="261" y="887"/>
                  </a:lnTo>
                  <a:lnTo>
                    <a:pt x="246" y="885"/>
                  </a:lnTo>
                  <a:lnTo>
                    <a:pt x="232" y="882"/>
                  </a:lnTo>
                  <a:lnTo>
                    <a:pt x="205" y="873"/>
                  </a:lnTo>
                  <a:lnTo>
                    <a:pt x="179" y="862"/>
                  </a:lnTo>
                  <a:lnTo>
                    <a:pt x="154" y="849"/>
                  </a:lnTo>
                  <a:lnTo>
                    <a:pt x="131" y="834"/>
                  </a:lnTo>
                  <a:lnTo>
                    <a:pt x="109" y="818"/>
                  </a:lnTo>
                  <a:lnTo>
                    <a:pt x="90" y="800"/>
                  </a:lnTo>
                  <a:lnTo>
                    <a:pt x="71" y="779"/>
                  </a:lnTo>
                  <a:lnTo>
                    <a:pt x="55" y="757"/>
                  </a:lnTo>
                  <a:lnTo>
                    <a:pt x="41" y="735"/>
                  </a:lnTo>
                  <a:lnTo>
                    <a:pt x="28" y="710"/>
                  </a:lnTo>
                  <a:lnTo>
                    <a:pt x="18" y="684"/>
                  </a:lnTo>
                  <a:lnTo>
                    <a:pt x="10" y="658"/>
                  </a:lnTo>
                  <a:lnTo>
                    <a:pt x="4" y="630"/>
                  </a:lnTo>
                  <a:lnTo>
                    <a:pt x="1" y="602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543"/>
                  </a:lnTo>
                  <a:lnTo>
                    <a:pt x="5" y="516"/>
                  </a:lnTo>
                  <a:lnTo>
                    <a:pt x="12" y="489"/>
                  </a:lnTo>
                  <a:lnTo>
                    <a:pt x="21" y="463"/>
                  </a:lnTo>
                  <a:lnTo>
                    <a:pt x="32" y="438"/>
                  </a:lnTo>
                  <a:lnTo>
                    <a:pt x="44" y="414"/>
                  </a:lnTo>
                  <a:lnTo>
                    <a:pt x="60" y="391"/>
                  </a:lnTo>
                  <a:lnTo>
                    <a:pt x="77" y="371"/>
                  </a:lnTo>
                  <a:lnTo>
                    <a:pt x="95" y="351"/>
                  </a:lnTo>
                  <a:lnTo>
                    <a:pt x="116" y="333"/>
                  </a:lnTo>
                  <a:lnTo>
                    <a:pt x="138" y="318"/>
                  </a:lnTo>
                  <a:lnTo>
                    <a:pt x="161" y="304"/>
                  </a:lnTo>
                  <a:lnTo>
                    <a:pt x="186" y="292"/>
                  </a:lnTo>
                  <a:lnTo>
                    <a:pt x="212" y="282"/>
                  </a:lnTo>
                  <a:lnTo>
                    <a:pt x="239" y="275"/>
                  </a:lnTo>
                  <a:lnTo>
                    <a:pt x="253" y="271"/>
                  </a:lnTo>
                  <a:lnTo>
                    <a:pt x="269" y="269"/>
                  </a:lnTo>
                  <a:lnTo>
                    <a:pt x="269" y="269"/>
                  </a:lnTo>
                  <a:lnTo>
                    <a:pt x="281" y="267"/>
                  </a:lnTo>
                  <a:lnTo>
                    <a:pt x="293" y="264"/>
                  </a:lnTo>
                  <a:lnTo>
                    <a:pt x="303" y="258"/>
                  </a:lnTo>
                  <a:lnTo>
                    <a:pt x="311" y="253"/>
                  </a:lnTo>
                  <a:lnTo>
                    <a:pt x="318" y="245"/>
                  </a:lnTo>
                  <a:lnTo>
                    <a:pt x="324" y="237"/>
                  </a:lnTo>
                  <a:lnTo>
                    <a:pt x="329" y="226"/>
                  </a:lnTo>
                  <a:lnTo>
                    <a:pt x="333" y="214"/>
                  </a:lnTo>
                  <a:lnTo>
                    <a:pt x="333" y="214"/>
                  </a:lnTo>
                  <a:lnTo>
                    <a:pt x="342" y="190"/>
                  </a:lnTo>
                  <a:lnTo>
                    <a:pt x="353" y="167"/>
                  </a:lnTo>
                  <a:lnTo>
                    <a:pt x="365" y="146"/>
                  </a:lnTo>
                  <a:lnTo>
                    <a:pt x="379" y="126"/>
                  </a:lnTo>
                  <a:lnTo>
                    <a:pt x="394" y="107"/>
                  </a:lnTo>
                  <a:lnTo>
                    <a:pt x="410" y="89"/>
                  </a:lnTo>
                  <a:lnTo>
                    <a:pt x="429" y="73"/>
                  </a:lnTo>
                  <a:lnTo>
                    <a:pt x="448" y="58"/>
                  </a:lnTo>
                  <a:lnTo>
                    <a:pt x="468" y="45"/>
                  </a:lnTo>
                  <a:lnTo>
                    <a:pt x="489" y="33"/>
                  </a:lnTo>
                  <a:lnTo>
                    <a:pt x="511" y="23"/>
                  </a:lnTo>
                  <a:lnTo>
                    <a:pt x="535" y="15"/>
                  </a:lnTo>
                  <a:lnTo>
                    <a:pt x="558" y="8"/>
                  </a:lnTo>
                  <a:lnTo>
                    <a:pt x="582" y="4"/>
                  </a:lnTo>
                  <a:lnTo>
                    <a:pt x="606" y="1"/>
                  </a:lnTo>
                  <a:lnTo>
                    <a:pt x="631" y="0"/>
                  </a:lnTo>
                  <a:lnTo>
                    <a:pt x="631" y="0"/>
                  </a:lnTo>
                  <a:lnTo>
                    <a:pt x="656" y="1"/>
                  </a:lnTo>
                  <a:lnTo>
                    <a:pt x="680" y="4"/>
                  </a:lnTo>
                  <a:lnTo>
                    <a:pt x="704" y="9"/>
                  </a:lnTo>
                  <a:lnTo>
                    <a:pt x="728" y="16"/>
                  </a:lnTo>
                  <a:lnTo>
                    <a:pt x="750" y="24"/>
                  </a:lnTo>
                  <a:lnTo>
                    <a:pt x="772" y="34"/>
                  </a:lnTo>
                  <a:lnTo>
                    <a:pt x="793" y="46"/>
                  </a:lnTo>
                  <a:lnTo>
                    <a:pt x="813" y="59"/>
                  </a:lnTo>
                  <a:lnTo>
                    <a:pt x="832" y="73"/>
                  </a:lnTo>
                  <a:lnTo>
                    <a:pt x="849" y="89"/>
                  </a:lnTo>
                  <a:lnTo>
                    <a:pt x="865" y="107"/>
                  </a:lnTo>
                  <a:lnTo>
                    <a:pt x="880" y="126"/>
                  </a:lnTo>
                  <a:lnTo>
                    <a:pt x="894" y="146"/>
                  </a:lnTo>
                  <a:lnTo>
                    <a:pt x="906" y="166"/>
                  </a:lnTo>
                  <a:lnTo>
                    <a:pt x="916" y="189"/>
                  </a:lnTo>
                  <a:lnTo>
                    <a:pt x="925" y="212"/>
                  </a:lnTo>
                  <a:lnTo>
                    <a:pt x="925" y="212"/>
                  </a:lnTo>
                  <a:lnTo>
                    <a:pt x="930" y="226"/>
                  </a:lnTo>
                  <a:lnTo>
                    <a:pt x="935" y="238"/>
                  </a:lnTo>
                  <a:lnTo>
                    <a:pt x="942" y="246"/>
                  </a:lnTo>
                  <a:lnTo>
                    <a:pt x="950" y="254"/>
                  </a:lnTo>
                  <a:lnTo>
                    <a:pt x="959" y="259"/>
                  </a:lnTo>
                  <a:lnTo>
                    <a:pt x="969" y="264"/>
                  </a:lnTo>
                  <a:lnTo>
                    <a:pt x="981" y="267"/>
                  </a:lnTo>
                  <a:lnTo>
                    <a:pt x="995" y="270"/>
                  </a:lnTo>
                  <a:lnTo>
                    <a:pt x="995" y="270"/>
                  </a:lnTo>
                  <a:lnTo>
                    <a:pt x="1010" y="272"/>
                  </a:lnTo>
                  <a:lnTo>
                    <a:pt x="1024" y="276"/>
                  </a:lnTo>
                  <a:lnTo>
                    <a:pt x="1038" y="279"/>
                  </a:lnTo>
                  <a:lnTo>
                    <a:pt x="1052" y="284"/>
                  </a:lnTo>
                  <a:lnTo>
                    <a:pt x="1065" y="289"/>
                  </a:lnTo>
                  <a:lnTo>
                    <a:pt x="1078" y="294"/>
                  </a:lnTo>
                  <a:lnTo>
                    <a:pt x="1103" y="307"/>
                  </a:lnTo>
                  <a:lnTo>
                    <a:pt x="1127" y="322"/>
                  </a:lnTo>
                  <a:lnTo>
                    <a:pt x="1150" y="338"/>
                  </a:lnTo>
                  <a:lnTo>
                    <a:pt x="1169" y="358"/>
                  </a:lnTo>
                  <a:lnTo>
                    <a:pt x="1188" y="377"/>
                  </a:lnTo>
                  <a:lnTo>
                    <a:pt x="1205" y="400"/>
                  </a:lnTo>
                  <a:lnTo>
                    <a:pt x="1219" y="423"/>
                  </a:lnTo>
                  <a:lnTo>
                    <a:pt x="1232" y="448"/>
                  </a:lnTo>
                  <a:lnTo>
                    <a:pt x="1243" y="474"/>
                  </a:lnTo>
                  <a:lnTo>
                    <a:pt x="1250" y="501"/>
                  </a:lnTo>
                  <a:lnTo>
                    <a:pt x="1256" y="529"/>
                  </a:lnTo>
                  <a:lnTo>
                    <a:pt x="1259" y="557"/>
                  </a:lnTo>
                  <a:lnTo>
                    <a:pt x="1260" y="572"/>
                  </a:lnTo>
                  <a:lnTo>
                    <a:pt x="1260" y="587"/>
                  </a:lnTo>
                  <a:lnTo>
                    <a:pt x="1260" y="587"/>
                  </a:lnTo>
                  <a:lnTo>
                    <a:pt x="1259" y="602"/>
                  </a:lnTo>
                  <a:lnTo>
                    <a:pt x="1258" y="616"/>
                  </a:lnTo>
                  <a:lnTo>
                    <a:pt x="1256" y="630"/>
                  </a:lnTo>
                  <a:lnTo>
                    <a:pt x="1254" y="643"/>
                  </a:lnTo>
                  <a:lnTo>
                    <a:pt x="1247" y="670"/>
                  </a:lnTo>
                  <a:lnTo>
                    <a:pt x="1238" y="696"/>
                  </a:lnTo>
                  <a:lnTo>
                    <a:pt x="1227" y="721"/>
                  </a:lnTo>
                  <a:lnTo>
                    <a:pt x="1213" y="744"/>
                  </a:lnTo>
                  <a:lnTo>
                    <a:pt x="1197" y="767"/>
                  </a:lnTo>
                  <a:lnTo>
                    <a:pt x="1180" y="789"/>
                  </a:lnTo>
                  <a:lnTo>
                    <a:pt x="1161" y="808"/>
                  </a:lnTo>
                  <a:lnTo>
                    <a:pt x="1140" y="826"/>
                  </a:lnTo>
                  <a:lnTo>
                    <a:pt x="1118" y="842"/>
                  </a:lnTo>
                  <a:lnTo>
                    <a:pt x="1095" y="856"/>
                  </a:lnTo>
                  <a:lnTo>
                    <a:pt x="1070" y="868"/>
                  </a:lnTo>
                  <a:lnTo>
                    <a:pt x="1044" y="878"/>
                  </a:lnTo>
                  <a:lnTo>
                    <a:pt x="1031" y="882"/>
                  </a:lnTo>
                  <a:lnTo>
                    <a:pt x="1017" y="885"/>
                  </a:lnTo>
                  <a:lnTo>
                    <a:pt x="1004" y="887"/>
                  </a:lnTo>
                  <a:lnTo>
                    <a:pt x="990" y="889"/>
                  </a:lnTo>
                  <a:lnTo>
                    <a:pt x="990" y="889"/>
                  </a:lnTo>
                  <a:lnTo>
                    <a:pt x="975" y="893"/>
                  </a:lnTo>
                  <a:lnTo>
                    <a:pt x="968" y="894"/>
                  </a:lnTo>
                  <a:lnTo>
                    <a:pt x="960" y="895"/>
                  </a:lnTo>
                  <a:lnTo>
                    <a:pt x="953" y="894"/>
                  </a:lnTo>
                  <a:lnTo>
                    <a:pt x="951" y="893"/>
                  </a:lnTo>
                  <a:lnTo>
                    <a:pt x="948" y="889"/>
                  </a:lnTo>
                  <a:lnTo>
                    <a:pt x="946" y="887"/>
                  </a:lnTo>
                  <a:lnTo>
                    <a:pt x="945" y="883"/>
                  </a:lnTo>
                  <a:lnTo>
                    <a:pt x="945" y="878"/>
                  </a:lnTo>
                  <a:lnTo>
                    <a:pt x="945" y="871"/>
                  </a:lnTo>
                  <a:lnTo>
                    <a:pt x="945" y="871"/>
                  </a:lnTo>
                  <a:lnTo>
                    <a:pt x="946" y="867"/>
                  </a:lnTo>
                  <a:lnTo>
                    <a:pt x="945" y="861"/>
                  </a:lnTo>
                  <a:lnTo>
                    <a:pt x="943" y="849"/>
                  </a:lnTo>
                  <a:lnTo>
                    <a:pt x="941" y="838"/>
                  </a:lnTo>
                  <a:lnTo>
                    <a:pt x="939" y="826"/>
                  </a:lnTo>
                  <a:lnTo>
                    <a:pt x="939" y="820"/>
                  </a:lnTo>
                  <a:lnTo>
                    <a:pt x="940" y="815"/>
                  </a:lnTo>
                  <a:lnTo>
                    <a:pt x="941" y="809"/>
                  </a:lnTo>
                  <a:lnTo>
                    <a:pt x="944" y="805"/>
                  </a:lnTo>
                  <a:lnTo>
                    <a:pt x="947" y="801"/>
                  </a:lnTo>
                  <a:lnTo>
                    <a:pt x="954" y="796"/>
                  </a:lnTo>
                  <a:lnTo>
                    <a:pt x="960" y="793"/>
                  </a:lnTo>
                  <a:lnTo>
                    <a:pt x="970" y="790"/>
                  </a:lnTo>
                  <a:lnTo>
                    <a:pt x="970" y="790"/>
                  </a:lnTo>
                  <a:lnTo>
                    <a:pt x="994" y="783"/>
                  </a:lnTo>
                  <a:lnTo>
                    <a:pt x="1017" y="776"/>
                  </a:lnTo>
                  <a:lnTo>
                    <a:pt x="1037" y="766"/>
                  </a:lnTo>
                  <a:lnTo>
                    <a:pt x="1057" y="755"/>
                  </a:lnTo>
                  <a:lnTo>
                    <a:pt x="1074" y="744"/>
                  </a:lnTo>
                  <a:lnTo>
                    <a:pt x="1090" y="731"/>
                  </a:lnTo>
                  <a:lnTo>
                    <a:pt x="1105" y="717"/>
                  </a:lnTo>
                  <a:lnTo>
                    <a:pt x="1118" y="702"/>
                  </a:lnTo>
                  <a:lnTo>
                    <a:pt x="1129" y="687"/>
                  </a:lnTo>
                  <a:lnTo>
                    <a:pt x="1138" y="670"/>
                  </a:lnTo>
                  <a:lnTo>
                    <a:pt x="1147" y="652"/>
                  </a:lnTo>
                  <a:lnTo>
                    <a:pt x="1152" y="634"/>
                  </a:lnTo>
                  <a:lnTo>
                    <a:pt x="1156" y="614"/>
                  </a:lnTo>
                  <a:lnTo>
                    <a:pt x="1158" y="594"/>
                  </a:lnTo>
                  <a:lnTo>
                    <a:pt x="1158" y="573"/>
                  </a:lnTo>
                  <a:lnTo>
                    <a:pt x="1156" y="552"/>
                  </a:lnTo>
                  <a:lnTo>
                    <a:pt x="1156" y="552"/>
                  </a:lnTo>
                  <a:lnTo>
                    <a:pt x="1153" y="530"/>
                  </a:lnTo>
                  <a:lnTo>
                    <a:pt x="1148" y="511"/>
                  </a:lnTo>
                  <a:lnTo>
                    <a:pt x="1141" y="491"/>
                  </a:lnTo>
                  <a:lnTo>
                    <a:pt x="1132" y="473"/>
                  </a:lnTo>
                  <a:lnTo>
                    <a:pt x="1122" y="456"/>
                  </a:lnTo>
                  <a:lnTo>
                    <a:pt x="1110" y="441"/>
                  </a:lnTo>
                  <a:lnTo>
                    <a:pt x="1096" y="427"/>
                  </a:lnTo>
                  <a:lnTo>
                    <a:pt x="1081" y="414"/>
                  </a:lnTo>
                  <a:lnTo>
                    <a:pt x="1063" y="403"/>
                  </a:lnTo>
                  <a:lnTo>
                    <a:pt x="1045" y="393"/>
                  </a:lnTo>
                  <a:lnTo>
                    <a:pt x="1025" y="385"/>
                  </a:lnTo>
                  <a:lnTo>
                    <a:pt x="1004" y="377"/>
                  </a:lnTo>
                  <a:lnTo>
                    <a:pt x="980" y="372"/>
                  </a:lnTo>
                  <a:lnTo>
                    <a:pt x="956" y="368"/>
                  </a:lnTo>
                  <a:lnTo>
                    <a:pt x="930" y="366"/>
                  </a:lnTo>
                  <a:lnTo>
                    <a:pt x="903" y="364"/>
                  </a:lnTo>
                  <a:lnTo>
                    <a:pt x="903" y="3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77"/>
            <p:cNvSpPr/>
            <p:nvPr/>
          </p:nvSpPr>
          <p:spPr bwMode="auto">
            <a:xfrm>
              <a:off x="6654800" y="3170238"/>
              <a:ext cx="123825" cy="273050"/>
            </a:xfrm>
            <a:custGeom>
              <a:avLst/>
              <a:gdLst>
                <a:gd name="T0" fmla="*/ 313 w 314"/>
                <a:gd name="T1" fmla="*/ 453 h 687"/>
                <a:gd name="T2" fmla="*/ 312 w 314"/>
                <a:gd name="T3" fmla="*/ 590 h 687"/>
                <a:gd name="T4" fmla="*/ 314 w 314"/>
                <a:gd name="T5" fmla="*/ 635 h 687"/>
                <a:gd name="T6" fmla="*/ 313 w 314"/>
                <a:gd name="T7" fmla="*/ 661 h 687"/>
                <a:gd name="T8" fmla="*/ 306 w 314"/>
                <a:gd name="T9" fmla="*/ 674 h 687"/>
                <a:gd name="T10" fmla="*/ 300 w 314"/>
                <a:gd name="T11" fmla="*/ 681 h 687"/>
                <a:gd name="T12" fmla="*/ 287 w 314"/>
                <a:gd name="T13" fmla="*/ 686 h 687"/>
                <a:gd name="T14" fmla="*/ 261 w 314"/>
                <a:gd name="T15" fmla="*/ 687 h 687"/>
                <a:gd name="T16" fmla="*/ 248 w 314"/>
                <a:gd name="T17" fmla="*/ 687 h 687"/>
                <a:gd name="T18" fmla="*/ 227 w 314"/>
                <a:gd name="T19" fmla="*/ 683 h 687"/>
                <a:gd name="T20" fmla="*/ 215 w 314"/>
                <a:gd name="T21" fmla="*/ 675 h 687"/>
                <a:gd name="T22" fmla="*/ 210 w 314"/>
                <a:gd name="T23" fmla="*/ 668 h 687"/>
                <a:gd name="T24" fmla="*/ 206 w 314"/>
                <a:gd name="T25" fmla="*/ 651 h 687"/>
                <a:gd name="T26" fmla="*/ 206 w 314"/>
                <a:gd name="T27" fmla="*/ 636 h 687"/>
                <a:gd name="T28" fmla="*/ 207 w 314"/>
                <a:gd name="T29" fmla="*/ 465 h 687"/>
                <a:gd name="T30" fmla="*/ 207 w 314"/>
                <a:gd name="T31" fmla="*/ 294 h 687"/>
                <a:gd name="T32" fmla="*/ 205 w 314"/>
                <a:gd name="T33" fmla="*/ 239 h 687"/>
                <a:gd name="T34" fmla="*/ 203 w 314"/>
                <a:gd name="T35" fmla="*/ 226 h 687"/>
                <a:gd name="T36" fmla="*/ 194 w 314"/>
                <a:gd name="T37" fmla="*/ 206 h 687"/>
                <a:gd name="T38" fmla="*/ 187 w 314"/>
                <a:gd name="T39" fmla="*/ 199 h 687"/>
                <a:gd name="T40" fmla="*/ 180 w 314"/>
                <a:gd name="T41" fmla="*/ 196 h 687"/>
                <a:gd name="T42" fmla="*/ 169 w 314"/>
                <a:gd name="T43" fmla="*/ 193 h 687"/>
                <a:gd name="T44" fmla="*/ 142 w 314"/>
                <a:gd name="T45" fmla="*/ 199 h 687"/>
                <a:gd name="T46" fmla="*/ 131 w 314"/>
                <a:gd name="T47" fmla="*/ 202 h 687"/>
                <a:gd name="T48" fmla="*/ 108 w 314"/>
                <a:gd name="T49" fmla="*/ 206 h 687"/>
                <a:gd name="T50" fmla="*/ 87 w 314"/>
                <a:gd name="T51" fmla="*/ 206 h 687"/>
                <a:gd name="T52" fmla="*/ 67 w 314"/>
                <a:gd name="T53" fmla="*/ 202 h 687"/>
                <a:gd name="T54" fmla="*/ 49 w 314"/>
                <a:gd name="T55" fmla="*/ 194 h 687"/>
                <a:gd name="T56" fmla="*/ 33 w 314"/>
                <a:gd name="T57" fmla="*/ 183 h 687"/>
                <a:gd name="T58" fmla="*/ 20 w 314"/>
                <a:gd name="T59" fmla="*/ 170 h 687"/>
                <a:gd name="T60" fmla="*/ 9 w 314"/>
                <a:gd name="T61" fmla="*/ 152 h 687"/>
                <a:gd name="T62" fmla="*/ 5 w 314"/>
                <a:gd name="T63" fmla="*/ 142 h 687"/>
                <a:gd name="T64" fmla="*/ 0 w 314"/>
                <a:gd name="T65" fmla="*/ 122 h 687"/>
                <a:gd name="T66" fmla="*/ 0 w 314"/>
                <a:gd name="T67" fmla="*/ 102 h 687"/>
                <a:gd name="T68" fmla="*/ 3 w 314"/>
                <a:gd name="T69" fmla="*/ 83 h 687"/>
                <a:gd name="T70" fmla="*/ 10 w 314"/>
                <a:gd name="T71" fmla="*/ 65 h 687"/>
                <a:gd name="T72" fmla="*/ 21 w 314"/>
                <a:gd name="T73" fmla="*/ 47 h 687"/>
                <a:gd name="T74" fmla="*/ 34 w 314"/>
                <a:gd name="T75" fmla="*/ 32 h 687"/>
                <a:gd name="T76" fmla="*/ 51 w 314"/>
                <a:gd name="T77" fmla="*/ 18 h 687"/>
                <a:gd name="T78" fmla="*/ 70 w 314"/>
                <a:gd name="T79" fmla="*/ 7 h 687"/>
                <a:gd name="T80" fmla="*/ 84 w 314"/>
                <a:gd name="T81" fmla="*/ 3 h 687"/>
                <a:gd name="T82" fmla="*/ 113 w 314"/>
                <a:gd name="T83" fmla="*/ 0 h 687"/>
                <a:gd name="T84" fmla="*/ 138 w 314"/>
                <a:gd name="T85" fmla="*/ 5 h 687"/>
                <a:gd name="T86" fmla="*/ 158 w 314"/>
                <a:gd name="T87" fmla="*/ 18 h 687"/>
                <a:gd name="T88" fmla="*/ 166 w 314"/>
                <a:gd name="T89" fmla="*/ 27 h 687"/>
                <a:gd name="T90" fmla="*/ 183 w 314"/>
                <a:gd name="T91" fmla="*/ 48 h 687"/>
                <a:gd name="T92" fmla="*/ 240 w 314"/>
                <a:gd name="T93" fmla="*/ 108 h 687"/>
                <a:gd name="T94" fmla="*/ 269 w 314"/>
                <a:gd name="T95" fmla="*/ 139 h 687"/>
                <a:gd name="T96" fmla="*/ 284 w 314"/>
                <a:gd name="T97" fmla="*/ 162 h 687"/>
                <a:gd name="T98" fmla="*/ 297 w 314"/>
                <a:gd name="T99" fmla="*/ 187 h 687"/>
                <a:gd name="T100" fmla="*/ 302 w 314"/>
                <a:gd name="T101" fmla="*/ 201 h 687"/>
                <a:gd name="T102" fmla="*/ 308 w 314"/>
                <a:gd name="T103" fmla="*/ 224 h 687"/>
                <a:gd name="T104" fmla="*/ 313 w 314"/>
                <a:gd name="T105" fmla="*/ 270 h 687"/>
                <a:gd name="T106" fmla="*/ 312 w 314"/>
                <a:gd name="T107" fmla="*/ 341 h 687"/>
                <a:gd name="T108" fmla="*/ 313 w 314"/>
                <a:gd name="T109" fmla="*/ 386 h 687"/>
                <a:gd name="T110" fmla="*/ 313 w 314"/>
                <a:gd name="T111" fmla="*/ 403 h 687"/>
                <a:gd name="T112" fmla="*/ 313 w 314"/>
                <a:gd name="T113" fmla="*/ 453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4" h="687">
                  <a:moveTo>
                    <a:pt x="313" y="453"/>
                  </a:moveTo>
                  <a:lnTo>
                    <a:pt x="313" y="453"/>
                  </a:lnTo>
                  <a:lnTo>
                    <a:pt x="312" y="544"/>
                  </a:lnTo>
                  <a:lnTo>
                    <a:pt x="312" y="590"/>
                  </a:lnTo>
                  <a:lnTo>
                    <a:pt x="314" y="635"/>
                  </a:lnTo>
                  <a:lnTo>
                    <a:pt x="314" y="635"/>
                  </a:lnTo>
                  <a:lnTo>
                    <a:pt x="314" y="649"/>
                  </a:lnTo>
                  <a:lnTo>
                    <a:pt x="313" y="661"/>
                  </a:lnTo>
                  <a:lnTo>
                    <a:pt x="309" y="670"/>
                  </a:lnTo>
                  <a:lnTo>
                    <a:pt x="306" y="674"/>
                  </a:lnTo>
                  <a:lnTo>
                    <a:pt x="304" y="677"/>
                  </a:lnTo>
                  <a:lnTo>
                    <a:pt x="300" y="681"/>
                  </a:lnTo>
                  <a:lnTo>
                    <a:pt x="297" y="683"/>
                  </a:lnTo>
                  <a:lnTo>
                    <a:pt x="287" y="686"/>
                  </a:lnTo>
                  <a:lnTo>
                    <a:pt x="275" y="687"/>
                  </a:lnTo>
                  <a:lnTo>
                    <a:pt x="261" y="687"/>
                  </a:lnTo>
                  <a:lnTo>
                    <a:pt x="261" y="687"/>
                  </a:lnTo>
                  <a:lnTo>
                    <a:pt x="248" y="687"/>
                  </a:lnTo>
                  <a:lnTo>
                    <a:pt x="237" y="685"/>
                  </a:lnTo>
                  <a:lnTo>
                    <a:pt x="227" y="683"/>
                  </a:lnTo>
                  <a:lnTo>
                    <a:pt x="219" y="678"/>
                  </a:lnTo>
                  <a:lnTo>
                    <a:pt x="215" y="675"/>
                  </a:lnTo>
                  <a:lnTo>
                    <a:pt x="212" y="672"/>
                  </a:lnTo>
                  <a:lnTo>
                    <a:pt x="210" y="668"/>
                  </a:lnTo>
                  <a:lnTo>
                    <a:pt x="209" y="663"/>
                  </a:lnTo>
                  <a:lnTo>
                    <a:pt x="206" y="651"/>
                  </a:lnTo>
                  <a:lnTo>
                    <a:pt x="206" y="636"/>
                  </a:lnTo>
                  <a:lnTo>
                    <a:pt x="206" y="636"/>
                  </a:lnTo>
                  <a:lnTo>
                    <a:pt x="207" y="551"/>
                  </a:lnTo>
                  <a:lnTo>
                    <a:pt x="207" y="465"/>
                  </a:lnTo>
                  <a:lnTo>
                    <a:pt x="207" y="294"/>
                  </a:lnTo>
                  <a:lnTo>
                    <a:pt x="207" y="294"/>
                  </a:lnTo>
                  <a:lnTo>
                    <a:pt x="206" y="267"/>
                  </a:lnTo>
                  <a:lnTo>
                    <a:pt x="205" y="239"/>
                  </a:lnTo>
                  <a:lnTo>
                    <a:pt x="205" y="239"/>
                  </a:lnTo>
                  <a:lnTo>
                    <a:pt x="203" y="226"/>
                  </a:lnTo>
                  <a:lnTo>
                    <a:pt x="199" y="215"/>
                  </a:lnTo>
                  <a:lnTo>
                    <a:pt x="194" y="206"/>
                  </a:lnTo>
                  <a:lnTo>
                    <a:pt x="191" y="202"/>
                  </a:lnTo>
                  <a:lnTo>
                    <a:pt x="187" y="199"/>
                  </a:lnTo>
                  <a:lnTo>
                    <a:pt x="184" y="197"/>
                  </a:lnTo>
                  <a:lnTo>
                    <a:pt x="180" y="196"/>
                  </a:lnTo>
                  <a:lnTo>
                    <a:pt x="174" y="194"/>
                  </a:lnTo>
                  <a:lnTo>
                    <a:pt x="169" y="193"/>
                  </a:lnTo>
                  <a:lnTo>
                    <a:pt x="157" y="194"/>
                  </a:lnTo>
                  <a:lnTo>
                    <a:pt x="142" y="199"/>
                  </a:lnTo>
                  <a:lnTo>
                    <a:pt x="142" y="199"/>
                  </a:lnTo>
                  <a:lnTo>
                    <a:pt x="131" y="202"/>
                  </a:lnTo>
                  <a:lnTo>
                    <a:pt x="119" y="205"/>
                  </a:lnTo>
                  <a:lnTo>
                    <a:pt x="108" y="206"/>
                  </a:lnTo>
                  <a:lnTo>
                    <a:pt x="97" y="206"/>
                  </a:lnTo>
                  <a:lnTo>
                    <a:pt x="87" y="206"/>
                  </a:lnTo>
                  <a:lnTo>
                    <a:pt x="77" y="204"/>
                  </a:lnTo>
                  <a:lnTo>
                    <a:pt x="67" y="202"/>
                  </a:lnTo>
                  <a:lnTo>
                    <a:pt x="57" y="199"/>
                  </a:lnTo>
                  <a:lnTo>
                    <a:pt x="49" y="194"/>
                  </a:lnTo>
                  <a:lnTo>
                    <a:pt x="40" y="189"/>
                  </a:lnTo>
                  <a:lnTo>
                    <a:pt x="33" y="183"/>
                  </a:lnTo>
                  <a:lnTo>
                    <a:pt x="26" y="176"/>
                  </a:lnTo>
                  <a:lnTo>
                    <a:pt x="20" y="170"/>
                  </a:lnTo>
                  <a:lnTo>
                    <a:pt x="14" y="161"/>
                  </a:lnTo>
                  <a:lnTo>
                    <a:pt x="9" y="15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2" y="133"/>
                  </a:lnTo>
                  <a:lnTo>
                    <a:pt x="0" y="122"/>
                  </a:lnTo>
                  <a:lnTo>
                    <a:pt x="0" y="112"/>
                  </a:lnTo>
                  <a:lnTo>
                    <a:pt x="0" y="102"/>
                  </a:lnTo>
                  <a:lnTo>
                    <a:pt x="1" y="93"/>
                  </a:lnTo>
                  <a:lnTo>
                    <a:pt x="3" y="83"/>
                  </a:lnTo>
                  <a:lnTo>
                    <a:pt x="5" y="73"/>
                  </a:lnTo>
                  <a:lnTo>
                    <a:pt x="10" y="65"/>
                  </a:lnTo>
                  <a:lnTo>
                    <a:pt x="14" y="56"/>
                  </a:lnTo>
                  <a:lnTo>
                    <a:pt x="21" y="47"/>
                  </a:lnTo>
                  <a:lnTo>
                    <a:pt x="26" y="40"/>
                  </a:lnTo>
                  <a:lnTo>
                    <a:pt x="34" y="32"/>
                  </a:lnTo>
                  <a:lnTo>
                    <a:pt x="41" y="24"/>
                  </a:lnTo>
                  <a:lnTo>
                    <a:pt x="51" y="18"/>
                  </a:lnTo>
                  <a:lnTo>
                    <a:pt x="60" y="13"/>
                  </a:lnTo>
                  <a:lnTo>
                    <a:pt x="70" y="7"/>
                  </a:lnTo>
                  <a:lnTo>
                    <a:pt x="70" y="7"/>
                  </a:lnTo>
                  <a:lnTo>
                    <a:pt x="84" y="3"/>
                  </a:lnTo>
                  <a:lnTo>
                    <a:pt x="99" y="0"/>
                  </a:lnTo>
                  <a:lnTo>
                    <a:pt x="113" y="0"/>
                  </a:lnTo>
                  <a:lnTo>
                    <a:pt x="126" y="2"/>
                  </a:lnTo>
                  <a:lnTo>
                    <a:pt x="138" y="5"/>
                  </a:lnTo>
                  <a:lnTo>
                    <a:pt x="148" y="10"/>
                  </a:lnTo>
                  <a:lnTo>
                    <a:pt x="158" y="18"/>
                  </a:lnTo>
                  <a:lnTo>
                    <a:pt x="166" y="27"/>
                  </a:lnTo>
                  <a:lnTo>
                    <a:pt x="166" y="27"/>
                  </a:lnTo>
                  <a:lnTo>
                    <a:pt x="174" y="37"/>
                  </a:lnTo>
                  <a:lnTo>
                    <a:pt x="183" y="48"/>
                  </a:lnTo>
                  <a:lnTo>
                    <a:pt x="201" y="69"/>
                  </a:lnTo>
                  <a:lnTo>
                    <a:pt x="240" y="108"/>
                  </a:lnTo>
                  <a:lnTo>
                    <a:pt x="260" y="128"/>
                  </a:lnTo>
                  <a:lnTo>
                    <a:pt x="269" y="139"/>
                  </a:lnTo>
                  <a:lnTo>
                    <a:pt x="276" y="150"/>
                  </a:lnTo>
                  <a:lnTo>
                    <a:pt x="284" y="162"/>
                  </a:lnTo>
                  <a:lnTo>
                    <a:pt x="291" y="174"/>
                  </a:lnTo>
                  <a:lnTo>
                    <a:pt x="297" y="187"/>
                  </a:lnTo>
                  <a:lnTo>
                    <a:pt x="302" y="201"/>
                  </a:lnTo>
                  <a:lnTo>
                    <a:pt x="302" y="201"/>
                  </a:lnTo>
                  <a:lnTo>
                    <a:pt x="305" y="213"/>
                  </a:lnTo>
                  <a:lnTo>
                    <a:pt x="308" y="224"/>
                  </a:lnTo>
                  <a:lnTo>
                    <a:pt x="311" y="248"/>
                  </a:lnTo>
                  <a:lnTo>
                    <a:pt x="313" y="270"/>
                  </a:lnTo>
                  <a:lnTo>
                    <a:pt x="313" y="294"/>
                  </a:lnTo>
                  <a:lnTo>
                    <a:pt x="312" y="341"/>
                  </a:lnTo>
                  <a:lnTo>
                    <a:pt x="312" y="363"/>
                  </a:lnTo>
                  <a:lnTo>
                    <a:pt x="313" y="386"/>
                  </a:lnTo>
                  <a:lnTo>
                    <a:pt x="313" y="386"/>
                  </a:lnTo>
                  <a:lnTo>
                    <a:pt x="313" y="403"/>
                  </a:lnTo>
                  <a:lnTo>
                    <a:pt x="313" y="420"/>
                  </a:lnTo>
                  <a:lnTo>
                    <a:pt x="313" y="453"/>
                  </a:lnTo>
                  <a:lnTo>
                    <a:pt x="313" y="4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78"/>
            <p:cNvSpPr/>
            <p:nvPr/>
          </p:nvSpPr>
          <p:spPr bwMode="auto">
            <a:xfrm>
              <a:off x="6778625" y="3130550"/>
              <a:ext cx="82550" cy="312738"/>
            </a:xfrm>
            <a:custGeom>
              <a:avLst/>
              <a:gdLst>
                <a:gd name="T0" fmla="*/ 55 w 209"/>
                <a:gd name="T1" fmla="*/ 481 h 789"/>
                <a:gd name="T2" fmla="*/ 55 w 209"/>
                <a:gd name="T3" fmla="*/ 299 h 789"/>
                <a:gd name="T4" fmla="*/ 55 w 209"/>
                <a:gd name="T5" fmla="*/ 257 h 789"/>
                <a:gd name="T6" fmla="*/ 52 w 209"/>
                <a:gd name="T7" fmla="*/ 219 h 789"/>
                <a:gd name="T8" fmla="*/ 43 w 209"/>
                <a:gd name="T9" fmla="*/ 190 h 789"/>
                <a:gd name="T10" fmla="*/ 35 w 209"/>
                <a:gd name="T11" fmla="*/ 172 h 789"/>
                <a:gd name="T12" fmla="*/ 23 w 209"/>
                <a:gd name="T13" fmla="*/ 154 h 789"/>
                <a:gd name="T14" fmla="*/ 15 w 209"/>
                <a:gd name="T15" fmla="*/ 145 h 789"/>
                <a:gd name="T16" fmla="*/ 5 w 209"/>
                <a:gd name="T17" fmla="*/ 131 h 789"/>
                <a:gd name="T18" fmla="*/ 0 w 209"/>
                <a:gd name="T19" fmla="*/ 116 h 789"/>
                <a:gd name="T20" fmla="*/ 0 w 209"/>
                <a:gd name="T21" fmla="*/ 99 h 789"/>
                <a:gd name="T22" fmla="*/ 2 w 209"/>
                <a:gd name="T23" fmla="*/ 82 h 789"/>
                <a:gd name="T24" fmla="*/ 9 w 209"/>
                <a:gd name="T25" fmla="*/ 65 h 789"/>
                <a:gd name="T26" fmla="*/ 18 w 209"/>
                <a:gd name="T27" fmla="*/ 49 h 789"/>
                <a:gd name="T28" fmla="*/ 30 w 209"/>
                <a:gd name="T29" fmla="*/ 33 h 789"/>
                <a:gd name="T30" fmla="*/ 45 w 209"/>
                <a:gd name="T31" fmla="*/ 20 h 789"/>
                <a:gd name="T32" fmla="*/ 53 w 209"/>
                <a:gd name="T33" fmla="*/ 15 h 789"/>
                <a:gd name="T34" fmla="*/ 69 w 209"/>
                <a:gd name="T35" fmla="*/ 7 h 789"/>
                <a:gd name="T36" fmla="*/ 87 w 209"/>
                <a:gd name="T37" fmla="*/ 2 h 789"/>
                <a:gd name="T38" fmla="*/ 105 w 209"/>
                <a:gd name="T39" fmla="*/ 0 h 789"/>
                <a:gd name="T40" fmla="*/ 123 w 209"/>
                <a:gd name="T41" fmla="*/ 2 h 789"/>
                <a:gd name="T42" fmla="*/ 141 w 209"/>
                <a:gd name="T43" fmla="*/ 6 h 789"/>
                <a:gd name="T44" fmla="*/ 157 w 209"/>
                <a:gd name="T45" fmla="*/ 14 h 789"/>
                <a:gd name="T46" fmla="*/ 172 w 209"/>
                <a:gd name="T47" fmla="*/ 25 h 789"/>
                <a:gd name="T48" fmla="*/ 180 w 209"/>
                <a:gd name="T49" fmla="*/ 31 h 789"/>
                <a:gd name="T50" fmla="*/ 192 w 209"/>
                <a:gd name="T51" fmla="*/ 46 h 789"/>
                <a:gd name="T52" fmla="*/ 200 w 209"/>
                <a:gd name="T53" fmla="*/ 63 h 789"/>
                <a:gd name="T54" fmla="*/ 206 w 209"/>
                <a:gd name="T55" fmla="*/ 80 h 789"/>
                <a:gd name="T56" fmla="*/ 209 w 209"/>
                <a:gd name="T57" fmla="*/ 98 h 789"/>
                <a:gd name="T58" fmla="*/ 209 w 209"/>
                <a:gd name="T59" fmla="*/ 118 h 789"/>
                <a:gd name="T60" fmla="*/ 205 w 209"/>
                <a:gd name="T61" fmla="*/ 135 h 789"/>
                <a:gd name="T62" fmla="*/ 197 w 209"/>
                <a:gd name="T63" fmla="*/ 151 h 789"/>
                <a:gd name="T64" fmla="*/ 186 w 209"/>
                <a:gd name="T65" fmla="*/ 165 h 789"/>
                <a:gd name="T66" fmla="*/ 176 w 209"/>
                <a:gd name="T67" fmla="*/ 176 h 789"/>
                <a:gd name="T68" fmla="*/ 165 w 209"/>
                <a:gd name="T69" fmla="*/ 197 h 789"/>
                <a:gd name="T70" fmla="*/ 158 w 209"/>
                <a:gd name="T71" fmla="*/ 219 h 789"/>
                <a:gd name="T72" fmla="*/ 156 w 209"/>
                <a:gd name="T73" fmla="*/ 241 h 789"/>
                <a:gd name="T74" fmla="*/ 156 w 209"/>
                <a:gd name="T75" fmla="*/ 254 h 789"/>
                <a:gd name="T76" fmla="*/ 156 w 209"/>
                <a:gd name="T77" fmla="*/ 619 h 789"/>
                <a:gd name="T78" fmla="*/ 157 w 209"/>
                <a:gd name="T79" fmla="*/ 740 h 789"/>
                <a:gd name="T80" fmla="*/ 155 w 209"/>
                <a:gd name="T81" fmla="*/ 764 h 789"/>
                <a:gd name="T82" fmla="*/ 146 w 209"/>
                <a:gd name="T83" fmla="*/ 780 h 789"/>
                <a:gd name="T84" fmla="*/ 130 w 209"/>
                <a:gd name="T85" fmla="*/ 788 h 789"/>
                <a:gd name="T86" fmla="*/ 106 w 209"/>
                <a:gd name="T87" fmla="*/ 789 h 789"/>
                <a:gd name="T88" fmla="*/ 94 w 209"/>
                <a:gd name="T89" fmla="*/ 789 h 789"/>
                <a:gd name="T90" fmla="*/ 74 w 209"/>
                <a:gd name="T91" fmla="*/ 785 h 789"/>
                <a:gd name="T92" fmla="*/ 63 w 209"/>
                <a:gd name="T93" fmla="*/ 777 h 789"/>
                <a:gd name="T94" fmla="*/ 58 w 209"/>
                <a:gd name="T95" fmla="*/ 770 h 789"/>
                <a:gd name="T96" fmla="*/ 54 w 209"/>
                <a:gd name="T97" fmla="*/ 754 h 789"/>
                <a:gd name="T98" fmla="*/ 54 w 209"/>
                <a:gd name="T99" fmla="*/ 740 h 789"/>
                <a:gd name="T100" fmla="*/ 55 w 209"/>
                <a:gd name="T101" fmla="*/ 610 h 789"/>
                <a:gd name="T102" fmla="*/ 55 w 209"/>
                <a:gd name="T103" fmla="*/ 481 h 789"/>
                <a:gd name="T104" fmla="*/ 55 w 209"/>
                <a:gd name="T105" fmla="*/ 481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9" h="789">
                  <a:moveTo>
                    <a:pt x="55" y="481"/>
                  </a:moveTo>
                  <a:lnTo>
                    <a:pt x="55" y="481"/>
                  </a:lnTo>
                  <a:lnTo>
                    <a:pt x="55" y="390"/>
                  </a:lnTo>
                  <a:lnTo>
                    <a:pt x="55" y="299"/>
                  </a:lnTo>
                  <a:lnTo>
                    <a:pt x="55" y="299"/>
                  </a:lnTo>
                  <a:lnTo>
                    <a:pt x="55" y="257"/>
                  </a:lnTo>
                  <a:lnTo>
                    <a:pt x="54" y="238"/>
                  </a:lnTo>
                  <a:lnTo>
                    <a:pt x="52" y="219"/>
                  </a:lnTo>
                  <a:lnTo>
                    <a:pt x="46" y="200"/>
                  </a:lnTo>
                  <a:lnTo>
                    <a:pt x="43" y="190"/>
                  </a:lnTo>
                  <a:lnTo>
                    <a:pt x="40" y="181"/>
                  </a:lnTo>
                  <a:lnTo>
                    <a:pt x="35" y="172"/>
                  </a:lnTo>
                  <a:lnTo>
                    <a:pt x="29" y="163"/>
                  </a:lnTo>
                  <a:lnTo>
                    <a:pt x="23" y="154"/>
                  </a:lnTo>
                  <a:lnTo>
                    <a:pt x="15" y="145"/>
                  </a:lnTo>
                  <a:lnTo>
                    <a:pt x="15" y="145"/>
                  </a:lnTo>
                  <a:lnTo>
                    <a:pt x="10" y="138"/>
                  </a:lnTo>
                  <a:lnTo>
                    <a:pt x="5" y="131"/>
                  </a:lnTo>
                  <a:lnTo>
                    <a:pt x="2" y="123"/>
                  </a:lnTo>
                  <a:lnTo>
                    <a:pt x="0" y="116"/>
                  </a:lnTo>
                  <a:lnTo>
                    <a:pt x="0" y="108"/>
                  </a:lnTo>
                  <a:lnTo>
                    <a:pt x="0" y="99"/>
                  </a:lnTo>
                  <a:lnTo>
                    <a:pt x="0" y="91"/>
                  </a:lnTo>
                  <a:lnTo>
                    <a:pt x="2" y="82"/>
                  </a:lnTo>
                  <a:lnTo>
                    <a:pt x="5" y="73"/>
                  </a:lnTo>
                  <a:lnTo>
                    <a:pt x="9" y="65"/>
                  </a:lnTo>
                  <a:lnTo>
                    <a:pt x="13" y="57"/>
                  </a:lnTo>
                  <a:lnTo>
                    <a:pt x="18" y="49"/>
                  </a:lnTo>
                  <a:lnTo>
                    <a:pt x="24" y="41"/>
                  </a:lnTo>
                  <a:lnTo>
                    <a:pt x="30" y="33"/>
                  </a:lnTo>
                  <a:lnTo>
                    <a:pt x="38" y="27"/>
                  </a:lnTo>
                  <a:lnTo>
                    <a:pt x="45" y="20"/>
                  </a:lnTo>
                  <a:lnTo>
                    <a:pt x="45" y="20"/>
                  </a:lnTo>
                  <a:lnTo>
                    <a:pt x="53" y="15"/>
                  </a:lnTo>
                  <a:lnTo>
                    <a:pt x="61" y="11"/>
                  </a:lnTo>
                  <a:lnTo>
                    <a:pt x="69" y="7"/>
                  </a:lnTo>
                  <a:lnTo>
                    <a:pt x="78" y="4"/>
                  </a:lnTo>
                  <a:lnTo>
                    <a:pt x="87" y="2"/>
                  </a:lnTo>
                  <a:lnTo>
                    <a:pt x="95" y="1"/>
                  </a:lnTo>
                  <a:lnTo>
                    <a:pt x="105" y="0"/>
                  </a:lnTo>
                  <a:lnTo>
                    <a:pt x="114" y="1"/>
                  </a:lnTo>
                  <a:lnTo>
                    <a:pt x="123" y="2"/>
                  </a:lnTo>
                  <a:lnTo>
                    <a:pt x="132" y="4"/>
                  </a:lnTo>
                  <a:lnTo>
                    <a:pt x="141" y="6"/>
                  </a:lnTo>
                  <a:lnTo>
                    <a:pt x="149" y="10"/>
                  </a:lnTo>
                  <a:lnTo>
                    <a:pt x="157" y="14"/>
                  </a:lnTo>
                  <a:lnTo>
                    <a:pt x="166" y="19"/>
                  </a:lnTo>
                  <a:lnTo>
                    <a:pt x="172" y="25"/>
                  </a:lnTo>
                  <a:lnTo>
                    <a:pt x="180" y="31"/>
                  </a:lnTo>
                  <a:lnTo>
                    <a:pt x="180" y="31"/>
                  </a:lnTo>
                  <a:lnTo>
                    <a:pt x="186" y="39"/>
                  </a:lnTo>
                  <a:lnTo>
                    <a:pt x="192" y="46"/>
                  </a:lnTo>
                  <a:lnTo>
                    <a:pt x="196" y="54"/>
                  </a:lnTo>
                  <a:lnTo>
                    <a:pt x="200" y="63"/>
                  </a:lnTo>
                  <a:lnTo>
                    <a:pt x="203" y="71"/>
                  </a:lnTo>
                  <a:lnTo>
                    <a:pt x="206" y="80"/>
                  </a:lnTo>
                  <a:lnTo>
                    <a:pt x="208" y="90"/>
                  </a:lnTo>
                  <a:lnTo>
                    <a:pt x="209" y="98"/>
                  </a:lnTo>
                  <a:lnTo>
                    <a:pt x="209" y="108"/>
                  </a:lnTo>
                  <a:lnTo>
                    <a:pt x="209" y="118"/>
                  </a:lnTo>
                  <a:lnTo>
                    <a:pt x="207" y="126"/>
                  </a:lnTo>
                  <a:lnTo>
                    <a:pt x="205" y="135"/>
                  </a:lnTo>
                  <a:lnTo>
                    <a:pt x="201" y="144"/>
                  </a:lnTo>
                  <a:lnTo>
                    <a:pt x="197" y="151"/>
                  </a:lnTo>
                  <a:lnTo>
                    <a:pt x="192" y="159"/>
                  </a:lnTo>
                  <a:lnTo>
                    <a:pt x="186" y="165"/>
                  </a:lnTo>
                  <a:lnTo>
                    <a:pt x="186" y="165"/>
                  </a:lnTo>
                  <a:lnTo>
                    <a:pt x="176" y="176"/>
                  </a:lnTo>
                  <a:lnTo>
                    <a:pt x="170" y="186"/>
                  </a:lnTo>
                  <a:lnTo>
                    <a:pt x="165" y="197"/>
                  </a:lnTo>
                  <a:lnTo>
                    <a:pt x="160" y="208"/>
                  </a:lnTo>
                  <a:lnTo>
                    <a:pt x="158" y="219"/>
                  </a:lnTo>
                  <a:lnTo>
                    <a:pt x="156" y="229"/>
                  </a:lnTo>
                  <a:lnTo>
                    <a:pt x="156" y="241"/>
                  </a:lnTo>
                  <a:lnTo>
                    <a:pt x="156" y="254"/>
                  </a:lnTo>
                  <a:lnTo>
                    <a:pt x="156" y="254"/>
                  </a:lnTo>
                  <a:lnTo>
                    <a:pt x="156" y="497"/>
                  </a:lnTo>
                  <a:lnTo>
                    <a:pt x="156" y="619"/>
                  </a:lnTo>
                  <a:lnTo>
                    <a:pt x="157" y="740"/>
                  </a:lnTo>
                  <a:lnTo>
                    <a:pt x="157" y="740"/>
                  </a:lnTo>
                  <a:lnTo>
                    <a:pt x="156" y="753"/>
                  </a:lnTo>
                  <a:lnTo>
                    <a:pt x="155" y="764"/>
                  </a:lnTo>
                  <a:lnTo>
                    <a:pt x="152" y="773"/>
                  </a:lnTo>
                  <a:lnTo>
                    <a:pt x="146" y="780"/>
                  </a:lnTo>
                  <a:lnTo>
                    <a:pt x="140" y="785"/>
                  </a:lnTo>
                  <a:lnTo>
                    <a:pt x="130" y="788"/>
                  </a:lnTo>
                  <a:lnTo>
                    <a:pt x="119" y="789"/>
                  </a:lnTo>
                  <a:lnTo>
                    <a:pt x="106" y="789"/>
                  </a:lnTo>
                  <a:lnTo>
                    <a:pt x="106" y="789"/>
                  </a:lnTo>
                  <a:lnTo>
                    <a:pt x="94" y="789"/>
                  </a:lnTo>
                  <a:lnTo>
                    <a:pt x="83" y="787"/>
                  </a:lnTo>
                  <a:lnTo>
                    <a:pt x="74" y="785"/>
                  </a:lnTo>
                  <a:lnTo>
                    <a:pt x="66" y="780"/>
                  </a:lnTo>
                  <a:lnTo>
                    <a:pt x="63" y="777"/>
                  </a:lnTo>
                  <a:lnTo>
                    <a:pt x="61" y="774"/>
                  </a:lnTo>
                  <a:lnTo>
                    <a:pt x="58" y="770"/>
                  </a:lnTo>
                  <a:lnTo>
                    <a:pt x="56" y="765"/>
                  </a:lnTo>
                  <a:lnTo>
                    <a:pt x="54" y="754"/>
                  </a:lnTo>
                  <a:lnTo>
                    <a:pt x="54" y="740"/>
                  </a:lnTo>
                  <a:lnTo>
                    <a:pt x="54" y="740"/>
                  </a:lnTo>
                  <a:lnTo>
                    <a:pt x="55" y="675"/>
                  </a:lnTo>
                  <a:lnTo>
                    <a:pt x="55" y="610"/>
                  </a:lnTo>
                  <a:lnTo>
                    <a:pt x="55" y="481"/>
                  </a:lnTo>
                  <a:lnTo>
                    <a:pt x="55" y="481"/>
                  </a:lnTo>
                  <a:lnTo>
                    <a:pt x="55" y="481"/>
                  </a:lnTo>
                  <a:lnTo>
                    <a:pt x="55" y="4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79"/>
            <p:cNvSpPr/>
            <p:nvPr/>
          </p:nvSpPr>
          <p:spPr bwMode="auto">
            <a:xfrm>
              <a:off x="6864350" y="3170238"/>
              <a:ext cx="123825" cy="273050"/>
            </a:xfrm>
            <a:custGeom>
              <a:avLst/>
              <a:gdLst>
                <a:gd name="T0" fmla="*/ 1 w 310"/>
                <a:gd name="T1" fmla="*/ 439 h 686"/>
                <a:gd name="T2" fmla="*/ 1 w 310"/>
                <a:gd name="T3" fmla="*/ 245 h 686"/>
                <a:gd name="T4" fmla="*/ 1 w 310"/>
                <a:gd name="T5" fmla="*/ 234 h 686"/>
                <a:gd name="T6" fmla="*/ 3 w 310"/>
                <a:gd name="T7" fmla="*/ 209 h 686"/>
                <a:gd name="T8" fmla="*/ 9 w 310"/>
                <a:gd name="T9" fmla="*/ 185 h 686"/>
                <a:gd name="T10" fmla="*/ 20 w 310"/>
                <a:gd name="T11" fmla="*/ 163 h 686"/>
                <a:gd name="T12" fmla="*/ 28 w 310"/>
                <a:gd name="T13" fmla="*/ 153 h 686"/>
                <a:gd name="T14" fmla="*/ 83 w 310"/>
                <a:gd name="T15" fmla="*/ 86 h 686"/>
                <a:gd name="T16" fmla="*/ 127 w 310"/>
                <a:gd name="T17" fmla="*/ 40 h 686"/>
                <a:gd name="T18" fmla="*/ 144 w 310"/>
                <a:gd name="T19" fmla="*/ 25 h 686"/>
                <a:gd name="T20" fmla="*/ 158 w 310"/>
                <a:gd name="T21" fmla="*/ 13 h 686"/>
                <a:gd name="T22" fmla="*/ 173 w 310"/>
                <a:gd name="T23" fmla="*/ 5 h 686"/>
                <a:gd name="T24" fmla="*/ 189 w 310"/>
                <a:gd name="T25" fmla="*/ 1 h 686"/>
                <a:gd name="T26" fmla="*/ 204 w 310"/>
                <a:gd name="T27" fmla="*/ 0 h 686"/>
                <a:gd name="T28" fmla="*/ 220 w 310"/>
                <a:gd name="T29" fmla="*/ 1 h 686"/>
                <a:gd name="T30" fmla="*/ 237 w 310"/>
                <a:gd name="T31" fmla="*/ 6 h 686"/>
                <a:gd name="T32" fmla="*/ 253 w 310"/>
                <a:gd name="T33" fmla="*/ 14 h 686"/>
                <a:gd name="T34" fmla="*/ 269 w 310"/>
                <a:gd name="T35" fmla="*/ 25 h 686"/>
                <a:gd name="T36" fmla="*/ 283 w 310"/>
                <a:gd name="T37" fmla="*/ 38 h 686"/>
                <a:gd name="T38" fmla="*/ 294 w 310"/>
                <a:gd name="T39" fmla="*/ 52 h 686"/>
                <a:gd name="T40" fmla="*/ 303 w 310"/>
                <a:gd name="T41" fmla="*/ 66 h 686"/>
                <a:gd name="T42" fmla="*/ 308 w 310"/>
                <a:gd name="T43" fmla="*/ 82 h 686"/>
                <a:gd name="T44" fmla="*/ 310 w 310"/>
                <a:gd name="T45" fmla="*/ 97 h 686"/>
                <a:gd name="T46" fmla="*/ 309 w 310"/>
                <a:gd name="T47" fmla="*/ 114 h 686"/>
                <a:gd name="T48" fmla="*/ 306 w 310"/>
                <a:gd name="T49" fmla="*/ 131 h 686"/>
                <a:gd name="T50" fmla="*/ 299 w 310"/>
                <a:gd name="T51" fmla="*/ 147 h 686"/>
                <a:gd name="T52" fmla="*/ 294 w 310"/>
                <a:gd name="T53" fmla="*/ 156 h 686"/>
                <a:gd name="T54" fmla="*/ 283 w 310"/>
                <a:gd name="T55" fmla="*/ 171 h 686"/>
                <a:gd name="T56" fmla="*/ 271 w 310"/>
                <a:gd name="T57" fmla="*/ 184 h 686"/>
                <a:gd name="T58" fmla="*/ 257 w 310"/>
                <a:gd name="T59" fmla="*/ 193 h 686"/>
                <a:gd name="T60" fmla="*/ 242 w 310"/>
                <a:gd name="T61" fmla="*/ 201 h 686"/>
                <a:gd name="T62" fmla="*/ 226 w 310"/>
                <a:gd name="T63" fmla="*/ 205 h 686"/>
                <a:gd name="T64" fmla="*/ 209 w 310"/>
                <a:gd name="T65" fmla="*/ 208 h 686"/>
                <a:gd name="T66" fmla="*/ 191 w 310"/>
                <a:gd name="T67" fmla="*/ 205 h 686"/>
                <a:gd name="T68" fmla="*/ 181 w 310"/>
                <a:gd name="T69" fmla="*/ 204 h 686"/>
                <a:gd name="T70" fmla="*/ 149 w 310"/>
                <a:gd name="T71" fmla="*/ 199 h 686"/>
                <a:gd name="T72" fmla="*/ 133 w 310"/>
                <a:gd name="T73" fmla="*/ 200 h 686"/>
                <a:gd name="T74" fmla="*/ 120 w 310"/>
                <a:gd name="T75" fmla="*/ 204 h 686"/>
                <a:gd name="T76" fmla="*/ 109 w 310"/>
                <a:gd name="T77" fmla="*/ 213 h 686"/>
                <a:gd name="T78" fmla="*/ 102 w 310"/>
                <a:gd name="T79" fmla="*/ 226 h 686"/>
                <a:gd name="T80" fmla="*/ 97 w 310"/>
                <a:gd name="T81" fmla="*/ 243 h 686"/>
                <a:gd name="T82" fmla="*/ 95 w 310"/>
                <a:gd name="T83" fmla="*/ 277 h 686"/>
                <a:gd name="T84" fmla="*/ 94 w 310"/>
                <a:gd name="T85" fmla="*/ 457 h 686"/>
                <a:gd name="T86" fmla="*/ 95 w 310"/>
                <a:gd name="T87" fmla="*/ 636 h 686"/>
                <a:gd name="T88" fmla="*/ 95 w 310"/>
                <a:gd name="T89" fmla="*/ 649 h 686"/>
                <a:gd name="T90" fmla="*/ 89 w 310"/>
                <a:gd name="T91" fmla="*/ 669 h 686"/>
                <a:gd name="T92" fmla="*/ 79 w 310"/>
                <a:gd name="T93" fmla="*/ 681 h 686"/>
                <a:gd name="T94" fmla="*/ 58 w 310"/>
                <a:gd name="T95" fmla="*/ 686 h 686"/>
                <a:gd name="T96" fmla="*/ 45 w 310"/>
                <a:gd name="T97" fmla="*/ 686 h 686"/>
                <a:gd name="T98" fmla="*/ 22 w 310"/>
                <a:gd name="T99" fmla="*/ 684 h 686"/>
                <a:gd name="T100" fmla="*/ 8 w 310"/>
                <a:gd name="T101" fmla="*/ 675 h 686"/>
                <a:gd name="T102" fmla="*/ 1 w 310"/>
                <a:gd name="T103" fmla="*/ 660 h 686"/>
                <a:gd name="T104" fmla="*/ 0 w 310"/>
                <a:gd name="T105" fmla="*/ 638 h 686"/>
                <a:gd name="T106" fmla="*/ 0 w 310"/>
                <a:gd name="T107" fmla="*/ 589 h 686"/>
                <a:gd name="T108" fmla="*/ 0 w 310"/>
                <a:gd name="T109" fmla="*/ 439 h 686"/>
                <a:gd name="T110" fmla="*/ 1 w 310"/>
                <a:gd name="T111" fmla="*/ 439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0" h="686">
                  <a:moveTo>
                    <a:pt x="1" y="439"/>
                  </a:moveTo>
                  <a:lnTo>
                    <a:pt x="1" y="439"/>
                  </a:lnTo>
                  <a:lnTo>
                    <a:pt x="1" y="343"/>
                  </a:lnTo>
                  <a:lnTo>
                    <a:pt x="1" y="245"/>
                  </a:lnTo>
                  <a:lnTo>
                    <a:pt x="1" y="245"/>
                  </a:lnTo>
                  <a:lnTo>
                    <a:pt x="1" y="234"/>
                  </a:lnTo>
                  <a:lnTo>
                    <a:pt x="2" y="221"/>
                  </a:lnTo>
                  <a:lnTo>
                    <a:pt x="3" y="209"/>
                  </a:lnTo>
                  <a:lnTo>
                    <a:pt x="6" y="197"/>
                  </a:lnTo>
                  <a:lnTo>
                    <a:pt x="9" y="185"/>
                  </a:lnTo>
                  <a:lnTo>
                    <a:pt x="15" y="174"/>
                  </a:lnTo>
                  <a:lnTo>
                    <a:pt x="20" y="163"/>
                  </a:lnTo>
                  <a:lnTo>
                    <a:pt x="28" y="153"/>
                  </a:lnTo>
                  <a:lnTo>
                    <a:pt x="28" y="153"/>
                  </a:lnTo>
                  <a:lnTo>
                    <a:pt x="55" y="120"/>
                  </a:lnTo>
                  <a:lnTo>
                    <a:pt x="83" y="86"/>
                  </a:lnTo>
                  <a:lnTo>
                    <a:pt x="112" y="55"/>
                  </a:lnTo>
                  <a:lnTo>
                    <a:pt x="127" y="40"/>
                  </a:lnTo>
                  <a:lnTo>
                    <a:pt x="144" y="25"/>
                  </a:lnTo>
                  <a:lnTo>
                    <a:pt x="144" y="25"/>
                  </a:lnTo>
                  <a:lnTo>
                    <a:pt x="150" y="18"/>
                  </a:lnTo>
                  <a:lnTo>
                    <a:pt x="158" y="13"/>
                  </a:lnTo>
                  <a:lnTo>
                    <a:pt x="165" y="8"/>
                  </a:lnTo>
                  <a:lnTo>
                    <a:pt x="173" y="5"/>
                  </a:lnTo>
                  <a:lnTo>
                    <a:pt x="180" y="2"/>
                  </a:lnTo>
                  <a:lnTo>
                    <a:pt x="189" y="1"/>
                  </a:lnTo>
                  <a:lnTo>
                    <a:pt x="197" y="0"/>
                  </a:lnTo>
                  <a:lnTo>
                    <a:pt x="204" y="0"/>
                  </a:lnTo>
                  <a:lnTo>
                    <a:pt x="213" y="0"/>
                  </a:lnTo>
                  <a:lnTo>
                    <a:pt x="220" y="1"/>
                  </a:lnTo>
                  <a:lnTo>
                    <a:pt x="229" y="3"/>
                  </a:lnTo>
                  <a:lnTo>
                    <a:pt x="237" y="6"/>
                  </a:lnTo>
                  <a:lnTo>
                    <a:pt x="245" y="9"/>
                  </a:lnTo>
                  <a:lnTo>
                    <a:pt x="253" y="14"/>
                  </a:lnTo>
                  <a:lnTo>
                    <a:pt x="269" y="25"/>
                  </a:lnTo>
                  <a:lnTo>
                    <a:pt x="269" y="25"/>
                  </a:lnTo>
                  <a:lnTo>
                    <a:pt x="276" y="31"/>
                  </a:lnTo>
                  <a:lnTo>
                    <a:pt x="283" y="38"/>
                  </a:lnTo>
                  <a:lnTo>
                    <a:pt x="289" y="44"/>
                  </a:lnTo>
                  <a:lnTo>
                    <a:pt x="294" y="52"/>
                  </a:lnTo>
                  <a:lnTo>
                    <a:pt x="298" y="58"/>
                  </a:lnTo>
                  <a:lnTo>
                    <a:pt x="303" y="66"/>
                  </a:lnTo>
                  <a:lnTo>
                    <a:pt x="305" y="73"/>
                  </a:lnTo>
                  <a:lnTo>
                    <a:pt x="308" y="82"/>
                  </a:lnTo>
                  <a:lnTo>
                    <a:pt x="309" y="90"/>
                  </a:lnTo>
                  <a:lnTo>
                    <a:pt x="310" y="97"/>
                  </a:lnTo>
                  <a:lnTo>
                    <a:pt x="310" y="106"/>
                  </a:lnTo>
                  <a:lnTo>
                    <a:pt x="309" y="114"/>
                  </a:lnTo>
                  <a:lnTo>
                    <a:pt x="308" y="122"/>
                  </a:lnTo>
                  <a:lnTo>
                    <a:pt x="306" y="131"/>
                  </a:lnTo>
                  <a:lnTo>
                    <a:pt x="303" y="138"/>
                  </a:lnTo>
                  <a:lnTo>
                    <a:pt x="299" y="147"/>
                  </a:lnTo>
                  <a:lnTo>
                    <a:pt x="299" y="147"/>
                  </a:lnTo>
                  <a:lnTo>
                    <a:pt x="294" y="156"/>
                  </a:lnTo>
                  <a:lnTo>
                    <a:pt x="289" y="163"/>
                  </a:lnTo>
                  <a:lnTo>
                    <a:pt x="283" y="171"/>
                  </a:lnTo>
                  <a:lnTo>
                    <a:pt x="278" y="177"/>
                  </a:lnTo>
                  <a:lnTo>
                    <a:pt x="271" y="184"/>
                  </a:lnTo>
                  <a:lnTo>
                    <a:pt x="265" y="189"/>
                  </a:lnTo>
                  <a:lnTo>
                    <a:pt x="257" y="193"/>
                  </a:lnTo>
                  <a:lnTo>
                    <a:pt x="250" y="198"/>
                  </a:lnTo>
                  <a:lnTo>
                    <a:pt x="242" y="201"/>
                  </a:lnTo>
                  <a:lnTo>
                    <a:pt x="234" y="203"/>
                  </a:lnTo>
                  <a:lnTo>
                    <a:pt x="226" y="205"/>
                  </a:lnTo>
                  <a:lnTo>
                    <a:pt x="217" y="206"/>
                  </a:lnTo>
                  <a:lnTo>
                    <a:pt x="209" y="208"/>
                  </a:lnTo>
                  <a:lnTo>
                    <a:pt x="200" y="206"/>
                  </a:lnTo>
                  <a:lnTo>
                    <a:pt x="191" y="205"/>
                  </a:lnTo>
                  <a:lnTo>
                    <a:pt x="181" y="204"/>
                  </a:lnTo>
                  <a:lnTo>
                    <a:pt x="181" y="204"/>
                  </a:lnTo>
                  <a:lnTo>
                    <a:pt x="159" y="200"/>
                  </a:lnTo>
                  <a:lnTo>
                    <a:pt x="149" y="199"/>
                  </a:lnTo>
                  <a:lnTo>
                    <a:pt x="140" y="199"/>
                  </a:lnTo>
                  <a:lnTo>
                    <a:pt x="133" y="200"/>
                  </a:lnTo>
                  <a:lnTo>
                    <a:pt x="126" y="202"/>
                  </a:lnTo>
                  <a:lnTo>
                    <a:pt x="120" y="204"/>
                  </a:lnTo>
                  <a:lnTo>
                    <a:pt x="114" y="209"/>
                  </a:lnTo>
                  <a:lnTo>
                    <a:pt x="109" y="213"/>
                  </a:lnTo>
                  <a:lnTo>
                    <a:pt x="106" y="219"/>
                  </a:lnTo>
                  <a:lnTo>
                    <a:pt x="102" y="226"/>
                  </a:lnTo>
                  <a:lnTo>
                    <a:pt x="99" y="234"/>
                  </a:lnTo>
                  <a:lnTo>
                    <a:pt x="97" y="243"/>
                  </a:lnTo>
                  <a:lnTo>
                    <a:pt x="96" y="253"/>
                  </a:lnTo>
                  <a:lnTo>
                    <a:pt x="95" y="277"/>
                  </a:lnTo>
                  <a:lnTo>
                    <a:pt x="95" y="277"/>
                  </a:lnTo>
                  <a:lnTo>
                    <a:pt x="94" y="457"/>
                  </a:lnTo>
                  <a:lnTo>
                    <a:pt x="94" y="546"/>
                  </a:lnTo>
                  <a:lnTo>
                    <a:pt x="95" y="636"/>
                  </a:lnTo>
                  <a:lnTo>
                    <a:pt x="95" y="636"/>
                  </a:lnTo>
                  <a:lnTo>
                    <a:pt x="95" y="649"/>
                  </a:lnTo>
                  <a:lnTo>
                    <a:pt x="93" y="660"/>
                  </a:lnTo>
                  <a:lnTo>
                    <a:pt x="89" y="669"/>
                  </a:lnTo>
                  <a:lnTo>
                    <a:pt x="85" y="676"/>
                  </a:lnTo>
                  <a:lnTo>
                    <a:pt x="79" y="681"/>
                  </a:lnTo>
                  <a:lnTo>
                    <a:pt x="70" y="684"/>
                  </a:lnTo>
                  <a:lnTo>
                    <a:pt x="58" y="686"/>
                  </a:lnTo>
                  <a:lnTo>
                    <a:pt x="45" y="686"/>
                  </a:lnTo>
                  <a:lnTo>
                    <a:pt x="45" y="686"/>
                  </a:lnTo>
                  <a:lnTo>
                    <a:pt x="32" y="686"/>
                  </a:lnTo>
                  <a:lnTo>
                    <a:pt x="22" y="684"/>
                  </a:lnTo>
                  <a:lnTo>
                    <a:pt x="14" y="681"/>
                  </a:lnTo>
                  <a:lnTo>
                    <a:pt x="8" y="675"/>
                  </a:lnTo>
                  <a:lnTo>
                    <a:pt x="4" y="669"/>
                  </a:lnTo>
                  <a:lnTo>
                    <a:pt x="1" y="660"/>
                  </a:lnTo>
                  <a:lnTo>
                    <a:pt x="0" y="650"/>
                  </a:lnTo>
                  <a:lnTo>
                    <a:pt x="0" y="638"/>
                  </a:lnTo>
                  <a:lnTo>
                    <a:pt x="0" y="638"/>
                  </a:lnTo>
                  <a:lnTo>
                    <a:pt x="0" y="589"/>
                  </a:lnTo>
                  <a:lnTo>
                    <a:pt x="1" y="539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39"/>
                  </a:lnTo>
                  <a:lnTo>
                    <a:pt x="1" y="4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598558" y="3267486"/>
            <a:ext cx="313200" cy="313200"/>
            <a:chOff x="7713663" y="1919288"/>
            <a:chExt cx="500062" cy="501650"/>
          </a:xfrm>
          <a:solidFill>
            <a:schemeClr val="bg1"/>
          </a:solidFill>
        </p:grpSpPr>
        <p:sp>
          <p:nvSpPr>
            <p:cNvPr id="52" name="Freeform 72"/>
            <p:cNvSpPr/>
            <p:nvPr/>
          </p:nvSpPr>
          <p:spPr bwMode="auto">
            <a:xfrm>
              <a:off x="7713663" y="2133600"/>
              <a:ext cx="471487" cy="287338"/>
            </a:xfrm>
            <a:custGeom>
              <a:avLst/>
              <a:gdLst>
                <a:gd name="T0" fmla="*/ 865 w 1190"/>
                <a:gd name="T1" fmla="*/ 679 h 726"/>
                <a:gd name="T2" fmla="*/ 847 w 1190"/>
                <a:gd name="T3" fmla="*/ 689 h 726"/>
                <a:gd name="T4" fmla="*/ 811 w 1190"/>
                <a:gd name="T5" fmla="*/ 706 h 726"/>
                <a:gd name="T6" fmla="*/ 754 w 1190"/>
                <a:gd name="T7" fmla="*/ 722 h 726"/>
                <a:gd name="T8" fmla="*/ 695 w 1190"/>
                <a:gd name="T9" fmla="*/ 725 h 726"/>
                <a:gd name="T10" fmla="*/ 585 w 1190"/>
                <a:gd name="T11" fmla="*/ 726 h 726"/>
                <a:gd name="T12" fmla="*/ 490 w 1190"/>
                <a:gd name="T13" fmla="*/ 708 h 726"/>
                <a:gd name="T14" fmla="*/ 406 w 1190"/>
                <a:gd name="T15" fmla="*/ 682 h 726"/>
                <a:gd name="T16" fmla="*/ 329 w 1190"/>
                <a:gd name="T17" fmla="*/ 648 h 726"/>
                <a:gd name="T18" fmla="*/ 262 w 1190"/>
                <a:gd name="T19" fmla="*/ 605 h 726"/>
                <a:gd name="T20" fmla="*/ 202 w 1190"/>
                <a:gd name="T21" fmla="*/ 558 h 726"/>
                <a:gd name="T22" fmla="*/ 151 w 1190"/>
                <a:gd name="T23" fmla="*/ 505 h 726"/>
                <a:gd name="T24" fmla="*/ 109 w 1190"/>
                <a:gd name="T25" fmla="*/ 448 h 726"/>
                <a:gd name="T26" fmla="*/ 73 w 1190"/>
                <a:gd name="T27" fmla="*/ 390 h 726"/>
                <a:gd name="T28" fmla="*/ 45 w 1190"/>
                <a:gd name="T29" fmla="*/ 330 h 726"/>
                <a:gd name="T30" fmla="*/ 25 w 1190"/>
                <a:gd name="T31" fmla="*/ 271 h 726"/>
                <a:gd name="T32" fmla="*/ 15 w 1190"/>
                <a:gd name="T33" fmla="*/ 232 h 726"/>
                <a:gd name="T34" fmla="*/ 3 w 1190"/>
                <a:gd name="T35" fmla="*/ 163 h 726"/>
                <a:gd name="T36" fmla="*/ 0 w 1190"/>
                <a:gd name="T37" fmla="*/ 106 h 726"/>
                <a:gd name="T38" fmla="*/ 1 w 1190"/>
                <a:gd name="T39" fmla="*/ 0 h 726"/>
                <a:gd name="T40" fmla="*/ 160 w 1190"/>
                <a:gd name="T41" fmla="*/ 269 h 726"/>
                <a:gd name="T42" fmla="*/ 148 w 1190"/>
                <a:gd name="T43" fmla="*/ 281 h 726"/>
                <a:gd name="T44" fmla="*/ 143 w 1190"/>
                <a:gd name="T45" fmla="*/ 296 h 726"/>
                <a:gd name="T46" fmla="*/ 146 w 1190"/>
                <a:gd name="T47" fmla="*/ 310 h 726"/>
                <a:gd name="T48" fmla="*/ 164 w 1190"/>
                <a:gd name="T49" fmla="*/ 351 h 726"/>
                <a:gd name="T50" fmla="*/ 189 w 1190"/>
                <a:gd name="T51" fmla="*/ 392 h 726"/>
                <a:gd name="T52" fmla="*/ 256 w 1190"/>
                <a:gd name="T53" fmla="*/ 469 h 726"/>
                <a:gd name="T54" fmla="*/ 340 w 1190"/>
                <a:gd name="T55" fmla="*/ 535 h 726"/>
                <a:gd name="T56" fmla="*/ 433 w 1190"/>
                <a:gd name="T57" fmla="*/ 585 h 726"/>
                <a:gd name="T58" fmla="*/ 495 w 1190"/>
                <a:gd name="T59" fmla="*/ 605 h 726"/>
                <a:gd name="T60" fmla="*/ 541 w 1190"/>
                <a:gd name="T61" fmla="*/ 613 h 726"/>
                <a:gd name="T62" fmla="*/ 594 w 1190"/>
                <a:gd name="T63" fmla="*/ 618 h 726"/>
                <a:gd name="T64" fmla="*/ 671 w 1190"/>
                <a:gd name="T65" fmla="*/ 618 h 726"/>
                <a:gd name="T66" fmla="*/ 709 w 1190"/>
                <a:gd name="T67" fmla="*/ 614 h 726"/>
                <a:gd name="T68" fmla="*/ 754 w 1190"/>
                <a:gd name="T69" fmla="*/ 607 h 726"/>
                <a:gd name="T70" fmla="*/ 831 w 1190"/>
                <a:gd name="T71" fmla="*/ 584 h 726"/>
                <a:gd name="T72" fmla="*/ 901 w 1190"/>
                <a:gd name="T73" fmla="*/ 551 h 726"/>
                <a:gd name="T74" fmla="*/ 962 w 1190"/>
                <a:gd name="T75" fmla="*/ 507 h 726"/>
                <a:gd name="T76" fmla="*/ 1018 w 1190"/>
                <a:gd name="T77" fmla="*/ 454 h 726"/>
                <a:gd name="T78" fmla="*/ 1066 w 1190"/>
                <a:gd name="T79" fmla="*/ 390 h 726"/>
                <a:gd name="T80" fmla="*/ 1087 w 1190"/>
                <a:gd name="T81" fmla="*/ 363 h 726"/>
                <a:gd name="T82" fmla="*/ 1103 w 1190"/>
                <a:gd name="T83" fmla="*/ 351 h 726"/>
                <a:gd name="T84" fmla="*/ 1119 w 1190"/>
                <a:gd name="T85" fmla="*/ 348 h 726"/>
                <a:gd name="T86" fmla="*/ 1138 w 1190"/>
                <a:gd name="T87" fmla="*/ 353 h 726"/>
                <a:gd name="T88" fmla="*/ 1160 w 1190"/>
                <a:gd name="T89" fmla="*/ 367 h 726"/>
                <a:gd name="T90" fmla="*/ 1189 w 1190"/>
                <a:gd name="T91" fmla="*/ 382 h 726"/>
                <a:gd name="T92" fmla="*/ 1189 w 1190"/>
                <a:gd name="T93" fmla="*/ 398 h 726"/>
                <a:gd name="T94" fmla="*/ 1180 w 1190"/>
                <a:gd name="T95" fmla="*/ 427 h 726"/>
                <a:gd name="T96" fmla="*/ 1154 w 1190"/>
                <a:gd name="T97" fmla="*/ 461 h 726"/>
                <a:gd name="T98" fmla="*/ 1111 w 1190"/>
                <a:gd name="T99" fmla="*/ 512 h 726"/>
                <a:gd name="T100" fmla="*/ 1031 w 1190"/>
                <a:gd name="T101" fmla="*/ 591 h 726"/>
                <a:gd name="T102" fmla="*/ 954 w 1190"/>
                <a:gd name="T103" fmla="*/ 645 h 726"/>
                <a:gd name="T104" fmla="*/ 903 w 1190"/>
                <a:gd name="T105" fmla="*/ 673 h 726"/>
                <a:gd name="T106" fmla="*/ 888 w 1190"/>
                <a:gd name="T107" fmla="*/ 680 h 726"/>
                <a:gd name="T108" fmla="*/ 876 w 1190"/>
                <a:gd name="T109" fmla="*/ 681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90" h="726">
                  <a:moveTo>
                    <a:pt x="871" y="679"/>
                  </a:moveTo>
                  <a:lnTo>
                    <a:pt x="871" y="679"/>
                  </a:lnTo>
                  <a:lnTo>
                    <a:pt x="865" y="679"/>
                  </a:lnTo>
                  <a:lnTo>
                    <a:pt x="858" y="681"/>
                  </a:lnTo>
                  <a:lnTo>
                    <a:pt x="852" y="683"/>
                  </a:lnTo>
                  <a:lnTo>
                    <a:pt x="847" y="689"/>
                  </a:lnTo>
                  <a:lnTo>
                    <a:pt x="847" y="689"/>
                  </a:lnTo>
                  <a:lnTo>
                    <a:pt x="829" y="699"/>
                  </a:lnTo>
                  <a:lnTo>
                    <a:pt x="811" y="706"/>
                  </a:lnTo>
                  <a:lnTo>
                    <a:pt x="792" y="714"/>
                  </a:lnTo>
                  <a:lnTo>
                    <a:pt x="774" y="719"/>
                  </a:lnTo>
                  <a:lnTo>
                    <a:pt x="754" y="722"/>
                  </a:lnTo>
                  <a:lnTo>
                    <a:pt x="735" y="725"/>
                  </a:lnTo>
                  <a:lnTo>
                    <a:pt x="716" y="726"/>
                  </a:lnTo>
                  <a:lnTo>
                    <a:pt x="695" y="725"/>
                  </a:lnTo>
                  <a:lnTo>
                    <a:pt x="695" y="725"/>
                  </a:lnTo>
                  <a:lnTo>
                    <a:pt x="585" y="726"/>
                  </a:lnTo>
                  <a:lnTo>
                    <a:pt x="585" y="726"/>
                  </a:lnTo>
                  <a:lnTo>
                    <a:pt x="552" y="721"/>
                  </a:lnTo>
                  <a:lnTo>
                    <a:pt x="521" y="715"/>
                  </a:lnTo>
                  <a:lnTo>
                    <a:pt x="490" y="708"/>
                  </a:lnTo>
                  <a:lnTo>
                    <a:pt x="461" y="701"/>
                  </a:lnTo>
                  <a:lnTo>
                    <a:pt x="433" y="692"/>
                  </a:lnTo>
                  <a:lnTo>
                    <a:pt x="406" y="682"/>
                  </a:lnTo>
                  <a:lnTo>
                    <a:pt x="379" y="671"/>
                  </a:lnTo>
                  <a:lnTo>
                    <a:pt x="354" y="660"/>
                  </a:lnTo>
                  <a:lnTo>
                    <a:pt x="329" y="648"/>
                  </a:lnTo>
                  <a:lnTo>
                    <a:pt x="306" y="634"/>
                  </a:lnTo>
                  <a:lnTo>
                    <a:pt x="284" y="621"/>
                  </a:lnTo>
                  <a:lnTo>
                    <a:pt x="262" y="605"/>
                  </a:lnTo>
                  <a:lnTo>
                    <a:pt x="241" y="590"/>
                  </a:lnTo>
                  <a:lnTo>
                    <a:pt x="222" y="574"/>
                  </a:lnTo>
                  <a:lnTo>
                    <a:pt x="202" y="558"/>
                  </a:lnTo>
                  <a:lnTo>
                    <a:pt x="185" y="540"/>
                  </a:lnTo>
                  <a:lnTo>
                    <a:pt x="168" y="523"/>
                  </a:lnTo>
                  <a:lnTo>
                    <a:pt x="151" y="505"/>
                  </a:lnTo>
                  <a:lnTo>
                    <a:pt x="136" y="486"/>
                  </a:lnTo>
                  <a:lnTo>
                    <a:pt x="122" y="468"/>
                  </a:lnTo>
                  <a:lnTo>
                    <a:pt x="109" y="448"/>
                  </a:lnTo>
                  <a:lnTo>
                    <a:pt x="96" y="429"/>
                  </a:lnTo>
                  <a:lnTo>
                    <a:pt x="84" y="409"/>
                  </a:lnTo>
                  <a:lnTo>
                    <a:pt x="73" y="390"/>
                  </a:lnTo>
                  <a:lnTo>
                    <a:pt x="64" y="371"/>
                  </a:lnTo>
                  <a:lnTo>
                    <a:pt x="54" y="350"/>
                  </a:lnTo>
                  <a:lnTo>
                    <a:pt x="45" y="330"/>
                  </a:lnTo>
                  <a:lnTo>
                    <a:pt x="38" y="310"/>
                  </a:lnTo>
                  <a:lnTo>
                    <a:pt x="31" y="290"/>
                  </a:lnTo>
                  <a:lnTo>
                    <a:pt x="25" y="271"/>
                  </a:lnTo>
                  <a:lnTo>
                    <a:pt x="19" y="251"/>
                  </a:lnTo>
                  <a:lnTo>
                    <a:pt x="15" y="232"/>
                  </a:lnTo>
                  <a:lnTo>
                    <a:pt x="15" y="232"/>
                  </a:lnTo>
                  <a:lnTo>
                    <a:pt x="11" y="208"/>
                  </a:lnTo>
                  <a:lnTo>
                    <a:pt x="6" y="185"/>
                  </a:lnTo>
                  <a:lnTo>
                    <a:pt x="3" y="163"/>
                  </a:lnTo>
                  <a:lnTo>
                    <a:pt x="1" y="139"/>
                  </a:lnTo>
                  <a:lnTo>
                    <a:pt x="1" y="139"/>
                  </a:lnTo>
                  <a:lnTo>
                    <a:pt x="0" y="106"/>
                  </a:lnTo>
                  <a:lnTo>
                    <a:pt x="0" y="73"/>
                  </a:lnTo>
                  <a:lnTo>
                    <a:pt x="1" y="0"/>
                  </a:lnTo>
                  <a:lnTo>
                    <a:pt x="1" y="0"/>
                  </a:lnTo>
                  <a:lnTo>
                    <a:pt x="264" y="177"/>
                  </a:lnTo>
                  <a:lnTo>
                    <a:pt x="264" y="177"/>
                  </a:lnTo>
                  <a:lnTo>
                    <a:pt x="160" y="269"/>
                  </a:lnTo>
                  <a:lnTo>
                    <a:pt x="160" y="269"/>
                  </a:lnTo>
                  <a:lnTo>
                    <a:pt x="151" y="276"/>
                  </a:lnTo>
                  <a:lnTo>
                    <a:pt x="148" y="281"/>
                  </a:lnTo>
                  <a:lnTo>
                    <a:pt x="146" y="285"/>
                  </a:lnTo>
                  <a:lnTo>
                    <a:pt x="144" y="290"/>
                  </a:lnTo>
                  <a:lnTo>
                    <a:pt x="143" y="296"/>
                  </a:lnTo>
                  <a:lnTo>
                    <a:pt x="144" y="302"/>
                  </a:lnTo>
                  <a:lnTo>
                    <a:pt x="146" y="310"/>
                  </a:lnTo>
                  <a:lnTo>
                    <a:pt x="146" y="310"/>
                  </a:lnTo>
                  <a:lnTo>
                    <a:pt x="151" y="324"/>
                  </a:lnTo>
                  <a:lnTo>
                    <a:pt x="157" y="337"/>
                  </a:lnTo>
                  <a:lnTo>
                    <a:pt x="164" y="351"/>
                  </a:lnTo>
                  <a:lnTo>
                    <a:pt x="172" y="365"/>
                  </a:lnTo>
                  <a:lnTo>
                    <a:pt x="181" y="378"/>
                  </a:lnTo>
                  <a:lnTo>
                    <a:pt x="189" y="392"/>
                  </a:lnTo>
                  <a:lnTo>
                    <a:pt x="210" y="418"/>
                  </a:lnTo>
                  <a:lnTo>
                    <a:pt x="233" y="444"/>
                  </a:lnTo>
                  <a:lnTo>
                    <a:pt x="256" y="469"/>
                  </a:lnTo>
                  <a:lnTo>
                    <a:pt x="284" y="493"/>
                  </a:lnTo>
                  <a:lnTo>
                    <a:pt x="311" y="514"/>
                  </a:lnTo>
                  <a:lnTo>
                    <a:pt x="340" y="535"/>
                  </a:lnTo>
                  <a:lnTo>
                    <a:pt x="370" y="553"/>
                  </a:lnTo>
                  <a:lnTo>
                    <a:pt x="402" y="571"/>
                  </a:lnTo>
                  <a:lnTo>
                    <a:pt x="433" y="585"/>
                  </a:lnTo>
                  <a:lnTo>
                    <a:pt x="464" y="597"/>
                  </a:lnTo>
                  <a:lnTo>
                    <a:pt x="479" y="601"/>
                  </a:lnTo>
                  <a:lnTo>
                    <a:pt x="495" y="605"/>
                  </a:lnTo>
                  <a:lnTo>
                    <a:pt x="511" y="609"/>
                  </a:lnTo>
                  <a:lnTo>
                    <a:pt x="526" y="611"/>
                  </a:lnTo>
                  <a:lnTo>
                    <a:pt x="541" y="613"/>
                  </a:lnTo>
                  <a:lnTo>
                    <a:pt x="556" y="614"/>
                  </a:lnTo>
                  <a:lnTo>
                    <a:pt x="556" y="614"/>
                  </a:lnTo>
                  <a:lnTo>
                    <a:pt x="594" y="618"/>
                  </a:lnTo>
                  <a:lnTo>
                    <a:pt x="633" y="620"/>
                  </a:lnTo>
                  <a:lnTo>
                    <a:pt x="652" y="620"/>
                  </a:lnTo>
                  <a:lnTo>
                    <a:pt x="671" y="618"/>
                  </a:lnTo>
                  <a:lnTo>
                    <a:pt x="691" y="616"/>
                  </a:lnTo>
                  <a:lnTo>
                    <a:pt x="709" y="614"/>
                  </a:lnTo>
                  <a:lnTo>
                    <a:pt x="709" y="614"/>
                  </a:lnTo>
                  <a:lnTo>
                    <a:pt x="729" y="612"/>
                  </a:lnTo>
                  <a:lnTo>
                    <a:pt x="729" y="612"/>
                  </a:lnTo>
                  <a:lnTo>
                    <a:pt x="754" y="607"/>
                  </a:lnTo>
                  <a:lnTo>
                    <a:pt x="782" y="600"/>
                  </a:lnTo>
                  <a:lnTo>
                    <a:pt x="806" y="592"/>
                  </a:lnTo>
                  <a:lnTo>
                    <a:pt x="831" y="584"/>
                  </a:lnTo>
                  <a:lnTo>
                    <a:pt x="855" y="574"/>
                  </a:lnTo>
                  <a:lnTo>
                    <a:pt x="878" y="563"/>
                  </a:lnTo>
                  <a:lnTo>
                    <a:pt x="901" y="551"/>
                  </a:lnTo>
                  <a:lnTo>
                    <a:pt x="922" y="537"/>
                  </a:lnTo>
                  <a:lnTo>
                    <a:pt x="943" y="523"/>
                  </a:lnTo>
                  <a:lnTo>
                    <a:pt x="962" y="507"/>
                  </a:lnTo>
                  <a:lnTo>
                    <a:pt x="982" y="491"/>
                  </a:lnTo>
                  <a:lnTo>
                    <a:pt x="1000" y="472"/>
                  </a:lnTo>
                  <a:lnTo>
                    <a:pt x="1018" y="454"/>
                  </a:lnTo>
                  <a:lnTo>
                    <a:pt x="1035" y="433"/>
                  </a:lnTo>
                  <a:lnTo>
                    <a:pt x="1051" y="412"/>
                  </a:lnTo>
                  <a:lnTo>
                    <a:pt x="1066" y="390"/>
                  </a:lnTo>
                  <a:lnTo>
                    <a:pt x="1066" y="390"/>
                  </a:lnTo>
                  <a:lnTo>
                    <a:pt x="1077" y="375"/>
                  </a:lnTo>
                  <a:lnTo>
                    <a:pt x="1087" y="363"/>
                  </a:lnTo>
                  <a:lnTo>
                    <a:pt x="1092" y="358"/>
                  </a:lnTo>
                  <a:lnTo>
                    <a:pt x="1098" y="354"/>
                  </a:lnTo>
                  <a:lnTo>
                    <a:pt x="1103" y="351"/>
                  </a:lnTo>
                  <a:lnTo>
                    <a:pt x="1109" y="349"/>
                  </a:lnTo>
                  <a:lnTo>
                    <a:pt x="1114" y="348"/>
                  </a:lnTo>
                  <a:lnTo>
                    <a:pt x="1119" y="348"/>
                  </a:lnTo>
                  <a:lnTo>
                    <a:pt x="1126" y="349"/>
                  </a:lnTo>
                  <a:lnTo>
                    <a:pt x="1131" y="350"/>
                  </a:lnTo>
                  <a:lnTo>
                    <a:pt x="1138" y="353"/>
                  </a:lnTo>
                  <a:lnTo>
                    <a:pt x="1145" y="356"/>
                  </a:lnTo>
                  <a:lnTo>
                    <a:pt x="1160" y="367"/>
                  </a:lnTo>
                  <a:lnTo>
                    <a:pt x="1160" y="367"/>
                  </a:lnTo>
                  <a:lnTo>
                    <a:pt x="1167" y="372"/>
                  </a:lnTo>
                  <a:lnTo>
                    <a:pt x="1173" y="375"/>
                  </a:lnTo>
                  <a:lnTo>
                    <a:pt x="1189" y="382"/>
                  </a:lnTo>
                  <a:lnTo>
                    <a:pt x="1189" y="382"/>
                  </a:lnTo>
                  <a:lnTo>
                    <a:pt x="1190" y="390"/>
                  </a:lnTo>
                  <a:lnTo>
                    <a:pt x="1189" y="398"/>
                  </a:lnTo>
                  <a:lnTo>
                    <a:pt x="1188" y="405"/>
                  </a:lnTo>
                  <a:lnTo>
                    <a:pt x="1185" y="413"/>
                  </a:lnTo>
                  <a:lnTo>
                    <a:pt x="1180" y="427"/>
                  </a:lnTo>
                  <a:lnTo>
                    <a:pt x="1172" y="439"/>
                  </a:lnTo>
                  <a:lnTo>
                    <a:pt x="1164" y="451"/>
                  </a:lnTo>
                  <a:lnTo>
                    <a:pt x="1154" y="461"/>
                  </a:lnTo>
                  <a:lnTo>
                    <a:pt x="1136" y="483"/>
                  </a:lnTo>
                  <a:lnTo>
                    <a:pt x="1136" y="483"/>
                  </a:lnTo>
                  <a:lnTo>
                    <a:pt x="1111" y="512"/>
                  </a:lnTo>
                  <a:lnTo>
                    <a:pt x="1085" y="540"/>
                  </a:lnTo>
                  <a:lnTo>
                    <a:pt x="1059" y="566"/>
                  </a:lnTo>
                  <a:lnTo>
                    <a:pt x="1031" y="591"/>
                  </a:lnTo>
                  <a:lnTo>
                    <a:pt x="1000" y="615"/>
                  </a:lnTo>
                  <a:lnTo>
                    <a:pt x="970" y="636"/>
                  </a:lnTo>
                  <a:lnTo>
                    <a:pt x="954" y="645"/>
                  </a:lnTo>
                  <a:lnTo>
                    <a:pt x="936" y="655"/>
                  </a:lnTo>
                  <a:lnTo>
                    <a:pt x="920" y="664"/>
                  </a:lnTo>
                  <a:lnTo>
                    <a:pt x="903" y="673"/>
                  </a:lnTo>
                  <a:lnTo>
                    <a:pt x="903" y="673"/>
                  </a:lnTo>
                  <a:lnTo>
                    <a:pt x="895" y="676"/>
                  </a:lnTo>
                  <a:lnTo>
                    <a:pt x="888" y="680"/>
                  </a:lnTo>
                  <a:lnTo>
                    <a:pt x="884" y="681"/>
                  </a:lnTo>
                  <a:lnTo>
                    <a:pt x="880" y="681"/>
                  </a:lnTo>
                  <a:lnTo>
                    <a:pt x="876" y="681"/>
                  </a:lnTo>
                  <a:lnTo>
                    <a:pt x="871" y="679"/>
                  </a:lnTo>
                  <a:lnTo>
                    <a:pt x="871" y="6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73"/>
            <p:cNvSpPr/>
            <p:nvPr/>
          </p:nvSpPr>
          <p:spPr bwMode="auto">
            <a:xfrm>
              <a:off x="7742238" y="1919288"/>
              <a:ext cx="471487" cy="284163"/>
            </a:xfrm>
            <a:custGeom>
              <a:avLst/>
              <a:gdLst>
                <a:gd name="T0" fmla="*/ 1188 w 1189"/>
                <a:gd name="T1" fmla="*/ 629 h 718"/>
                <a:gd name="T2" fmla="*/ 1188 w 1189"/>
                <a:gd name="T3" fmla="*/ 692 h 718"/>
                <a:gd name="T4" fmla="*/ 1186 w 1189"/>
                <a:gd name="T5" fmla="*/ 712 h 718"/>
                <a:gd name="T6" fmla="*/ 1176 w 1189"/>
                <a:gd name="T7" fmla="*/ 718 h 718"/>
                <a:gd name="T8" fmla="*/ 1160 w 1189"/>
                <a:gd name="T9" fmla="*/ 711 h 718"/>
                <a:gd name="T10" fmla="*/ 1143 w 1189"/>
                <a:gd name="T11" fmla="*/ 698 h 718"/>
                <a:gd name="T12" fmla="*/ 986 w 1189"/>
                <a:gd name="T13" fmla="*/ 589 h 718"/>
                <a:gd name="T14" fmla="*/ 924 w 1189"/>
                <a:gd name="T15" fmla="*/ 551 h 718"/>
                <a:gd name="T16" fmla="*/ 922 w 1189"/>
                <a:gd name="T17" fmla="*/ 544 h 718"/>
                <a:gd name="T18" fmla="*/ 931 w 1189"/>
                <a:gd name="T19" fmla="*/ 534 h 718"/>
                <a:gd name="T20" fmla="*/ 964 w 1189"/>
                <a:gd name="T21" fmla="*/ 509 h 718"/>
                <a:gd name="T22" fmla="*/ 1015 w 1189"/>
                <a:gd name="T23" fmla="*/ 466 h 718"/>
                <a:gd name="T24" fmla="*/ 1038 w 1189"/>
                <a:gd name="T25" fmla="*/ 440 h 718"/>
                <a:gd name="T26" fmla="*/ 1042 w 1189"/>
                <a:gd name="T27" fmla="*/ 422 h 718"/>
                <a:gd name="T28" fmla="*/ 1036 w 1189"/>
                <a:gd name="T29" fmla="*/ 402 h 718"/>
                <a:gd name="T30" fmla="*/ 1012 w 1189"/>
                <a:gd name="T31" fmla="*/ 360 h 718"/>
                <a:gd name="T32" fmla="*/ 949 w 1189"/>
                <a:gd name="T33" fmla="*/ 273 h 718"/>
                <a:gd name="T34" fmla="*/ 873 w 1189"/>
                <a:gd name="T35" fmla="*/ 205 h 718"/>
                <a:gd name="T36" fmla="*/ 788 w 1189"/>
                <a:gd name="T37" fmla="*/ 153 h 718"/>
                <a:gd name="T38" fmla="*/ 697 w 1189"/>
                <a:gd name="T39" fmla="*/ 118 h 718"/>
                <a:gd name="T40" fmla="*/ 601 w 1189"/>
                <a:gd name="T41" fmla="*/ 102 h 718"/>
                <a:gd name="T42" fmla="*/ 504 w 1189"/>
                <a:gd name="T43" fmla="*/ 103 h 718"/>
                <a:gd name="T44" fmla="*/ 409 w 1189"/>
                <a:gd name="T45" fmla="*/ 121 h 718"/>
                <a:gd name="T46" fmla="*/ 318 w 1189"/>
                <a:gd name="T47" fmla="*/ 158 h 718"/>
                <a:gd name="T48" fmla="*/ 232 w 1189"/>
                <a:gd name="T49" fmla="*/ 212 h 718"/>
                <a:gd name="T50" fmla="*/ 156 w 1189"/>
                <a:gd name="T51" fmla="*/ 284 h 718"/>
                <a:gd name="T52" fmla="*/ 113 w 1189"/>
                <a:gd name="T53" fmla="*/ 341 h 718"/>
                <a:gd name="T54" fmla="*/ 100 w 1189"/>
                <a:gd name="T55" fmla="*/ 367 h 718"/>
                <a:gd name="T56" fmla="*/ 86 w 1189"/>
                <a:gd name="T57" fmla="*/ 380 h 718"/>
                <a:gd name="T58" fmla="*/ 81 w 1189"/>
                <a:gd name="T59" fmla="*/ 380 h 718"/>
                <a:gd name="T60" fmla="*/ 51 w 1189"/>
                <a:gd name="T61" fmla="*/ 370 h 718"/>
                <a:gd name="T62" fmla="*/ 7 w 1189"/>
                <a:gd name="T63" fmla="*/ 343 h 718"/>
                <a:gd name="T64" fmla="*/ 0 w 1189"/>
                <a:gd name="T65" fmla="*/ 334 h 718"/>
                <a:gd name="T66" fmla="*/ 10 w 1189"/>
                <a:gd name="T67" fmla="*/ 314 h 718"/>
                <a:gd name="T68" fmla="*/ 35 w 1189"/>
                <a:gd name="T69" fmla="*/ 277 h 718"/>
                <a:gd name="T70" fmla="*/ 96 w 1189"/>
                <a:gd name="T71" fmla="*/ 199 h 718"/>
                <a:gd name="T72" fmla="*/ 166 w 1189"/>
                <a:gd name="T73" fmla="*/ 134 h 718"/>
                <a:gd name="T74" fmla="*/ 246 w 1189"/>
                <a:gd name="T75" fmla="*/ 81 h 718"/>
                <a:gd name="T76" fmla="*/ 332 w 1189"/>
                <a:gd name="T77" fmla="*/ 41 h 718"/>
                <a:gd name="T78" fmla="*/ 423 w 1189"/>
                <a:gd name="T79" fmla="*/ 14 h 718"/>
                <a:gd name="T80" fmla="*/ 517 w 1189"/>
                <a:gd name="T81" fmla="*/ 1 h 718"/>
                <a:gd name="T82" fmla="*/ 612 w 1189"/>
                <a:gd name="T83" fmla="*/ 2 h 718"/>
                <a:gd name="T84" fmla="*/ 706 w 1189"/>
                <a:gd name="T85" fmla="*/ 17 h 718"/>
                <a:gd name="T86" fmla="*/ 799 w 1189"/>
                <a:gd name="T87" fmla="*/ 48 h 718"/>
                <a:gd name="T88" fmla="*/ 887 w 1189"/>
                <a:gd name="T89" fmla="*/ 93 h 718"/>
                <a:gd name="T90" fmla="*/ 945 w 1189"/>
                <a:gd name="T91" fmla="*/ 133 h 718"/>
                <a:gd name="T92" fmla="*/ 1023 w 1189"/>
                <a:gd name="T93" fmla="*/ 205 h 718"/>
                <a:gd name="T94" fmla="*/ 1085 w 1189"/>
                <a:gd name="T95" fmla="*/ 285 h 718"/>
                <a:gd name="T96" fmla="*/ 1134 w 1189"/>
                <a:gd name="T97" fmla="*/ 375 h 718"/>
                <a:gd name="T98" fmla="*/ 1168 w 1189"/>
                <a:gd name="T99" fmla="*/ 472 h 718"/>
                <a:gd name="T100" fmla="*/ 1187 w 1189"/>
                <a:gd name="T101" fmla="*/ 577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89" h="718">
                  <a:moveTo>
                    <a:pt x="1187" y="577"/>
                  </a:moveTo>
                  <a:lnTo>
                    <a:pt x="1187" y="577"/>
                  </a:lnTo>
                  <a:lnTo>
                    <a:pt x="1188" y="629"/>
                  </a:lnTo>
                  <a:lnTo>
                    <a:pt x="1187" y="681"/>
                  </a:lnTo>
                  <a:lnTo>
                    <a:pt x="1187" y="681"/>
                  </a:lnTo>
                  <a:lnTo>
                    <a:pt x="1188" y="692"/>
                  </a:lnTo>
                  <a:lnTo>
                    <a:pt x="1189" y="703"/>
                  </a:lnTo>
                  <a:lnTo>
                    <a:pt x="1188" y="708"/>
                  </a:lnTo>
                  <a:lnTo>
                    <a:pt x="1186" y="712"/>
                  </a:lnTo>
                  <a:lnTo>
                    <a:pt x="1183" y="716"/>
                  </a:lnTo>
                  <a:lnTo>
                    <a:pt x="1176" y="718"/>
                  </a:lnTo>
                  <a:lnTo>
                    <a:pt x="1176" y="718"/>
                  </a:lnTo>
                  <a:lnTo>
                    <a:pt x="1173" y="718"/>
                  </a:lnTo>
                  <a:lnTo>
                    <a:pt x="1169" y="717"/>
                  </a:lnTo>
                  <a:lnTo>
                    <a:pt x="1160" y="711"/>
                  </a:lnTo>
                  <a:lnTo>
                    <a:pt x="1151" y="705"/>
                  </a:lnTo>
                  <a:lnTo>
                    <a:pt x="1143" y="698"/>
                  </a:lnTo>
                  <a:lnTo>
                    <a:pt x="1143" y="698"/>
                  </a:lnTo>
                  <a:lnTo>
                    <a:pt x="1092" y="659"/>
                  </a:lnTo>
                  <a:lnTo>
                    <a:pt x="1040" y="624"/>
                  </a:lnTo>
                  <a:lnTo>
                    <a:pt x="986" y="589"/>
                  </a:lnTo>
                  <a:lnTo>
                    <a:pt x="932" y="557"/>
                  </a:lnTo>
                  <a:lnTo>
                    <a:pt x="932" y="557"/>
                  </a:lnTo>
                  <a:lnTo>
                    <a:pt x="924" y="551"/>
                  </a:lnTo>
                  <a:lnTo>
                    <a:pt x="922" y="549"/>
                  </a:lnTo>
                  <a:lnTo>
                    <a:pt x="922" y="546"/>
                  </a:lnTo>
                  <a:lnTo>
                    <a:pt x="922" y="544"/>
                  </a:lnTo>
                  <a:lnTo>
                    <a:pt x="923" y="540"/>
                  </a:lnTo>
                  <a:lnTo>
                    <a:pt x="926" y="537"/>
                  </a:lnTo>
                  <a:lnTo>
                    <a:pt x="931" y="534"/>
                  </a:lnTo>
                  <a:lnTo>
                    <a:pt x="931" y="534"/>
                  </a:lnTo>
                  <a:lnTo>
                    <a:pt x="948" y="522"/>
                  </a:lnTo>
                  <a:lnTo>
                    <a:pt x="964" y="509"/>
                  </a:lnTo>
                  <a:lnTo>
                    <a:pt x="995" y="483"/>
                  </a:lnTo>
                  <a:lnTo>
                    <a:pt x="995" y="483"/>
                  </a:lnTo>
                  <a:lnTo>
                    <a:pt x="1015" y="466"/>
                  </a:lnTo>
                  <a:lnTo>
                    <a:pt x="1029" y="452"/>
                  </a:lnTo>
                  <a:lnTo>
                    <a:pt x="1034" y="445"/>
                  </a:lnTo>
                  <a:lnTo>
                    <a:pt x="1038" y="440"/>
                  </a:lnTo>
                  <a:lnTo>
                    <a:pt x="1041" y="434"/>
                  </a:lnTo>
                  <a:lnTo>
                    <a:pt x="1042" y="428"/>
                  </a:lnTo>
                  <a:lnTo>
                    <a:pt x="1042" y="422"/>
                  </a:lnTo>
                  <a:lnTo>
                    <a:pt x="1041" y="416"/>
                  </a:lnTo>
                  <a:lnTo>
                    <a:pt x="1039" y="409"/>
                  </a:lnTo>
                  <a:lnTo>
                    <a:pt x="1036" y="402"/>
                  </a:lnTo>
                  <a:lnTo>
                    <a:pt x="1026" y="383"/>
                  </a:lnTo>
                  <a:lnTo>
                    <a:pt x="1012" y="360"/>
                  </a:lnTo>
                  <a:lnTo>
                    <a:pt x="1012" y="360"/>
                  </a:lnTo>
                  <a:lnTo>
                    <a:pt x="992" y="329"/>
                  </a:lnTo>
                  <a:lnTo>
                    <a:pt x="972" y="300"/>
                  </a:lnTo>
                  <a:lnTo>
                    <a:pt x="949" y="273"/>
                  </a:lnTo>
                  <a:lnTo>
                    <a:pt x="924" y="248"/>
                  </a:lnTo>
                  <a:lnTo>
                    <a:pt x="899" y="225"/>
                  </a:lnTo>
                  <a:lnTo>
                    <a:pt x="873" y="205"/>
                  </a:lnTo>
                  <a:lnTo>
                    <a:pt x="845" y="185"/>
                  </a:lnTo>
                  <a:lnTo>
                    <a:pt x="817" y="168"/>
                  </a:lnTo>
                  <a:lnTo>
                    <a:pt x="788" y="153"/>
                  </a:lnTo>
                  <a:lnTo>
                    <a:pt x="758" y="140"/>
                  </a:lnTo>
                  <a:lnTo>
                    <a:pt x="728" y="128"/>
                  </a:lnTo>
                  <a:lnTo>
                    <a:pt x="697" y="118"/>
                  </a:lnTo>
                  <a:lnTo>
                    <a:pt x="665" y="112"/>
                  </a:lnTo>
                  <a:lnTo>
                    <a:pt x="633" y="105"/>
                  </a:lnTo>
                  <a:lnTo>
                    <a:pt x="601" y="102"/>
                  </a:lnTo>
                  <a:lnTo>
                    <a:pt x="569" y="101"/>
                  </a:lnTo>
                  <a:lnTo>
                    <a:pt x="536" y="101"/>
                  </a:lnTo>
                  <a:lnTo>
                    <a:pt x="504" y="103"/>
                  </a:lnTo>
                  <a:lnTo>
                    <a:pt x="473" y="107"/>
                  </a:lnTo>
                  <a:lnTo>
                    <a:pt x="440" y="114"/>
                  </a:lnTo>
                  <a:lnTo>
                    <a:pt x="409" y="121"/>
                  </a:lnTo>
                  <a:lnTo>
                    <a:pt x="377" y="132"/>
                  </a:lnTo>
                  <a:lnTo>
                    <a:pt x="347" y="144"/>
                  </a:lnTo>
                  <a:lnTo>
                    <a:pt x="318" y="158"/>
                  </a:lnTo>
                  <a:lnTo>
                    <a:pt x="288" y="174"/>
                  </a:lnTo>
                  <a:lnTo>
                    <a:pt x="259" y="192"/>
                  </a:lnTo>
                  <a:lnTo>
                    <a:pt x="232" y="212"/>
                  </a:lnTo>
                  <a:lnTo>
                    <a:pt x="206" y="234"/>
                  </a:lnTo>
                  <a:lnTo>
                    <a:pt x="181" y="258"/>
                  </a:lnTo>
                  <a:lnTo>
                    <a:pt x="156" y="284"/>
                  </a:lnTo>
                  <a:lnTo>
                    <a:pt x="135" y="312"/>
                  </a:lnTo>
                  <a:lnTo>
                    <a:pt x="113" y="341"/>
                  </a:lnTo>
                  <a:lnTo>
                    <a:pt x="113" y="341"/>
                  </a:lnTo>
                  <a:lnTo>
                    <a:pt x="110" y="348"/>
                  </a:lnTo>
                  <a:lnTo>
                    <a:pt x="107" y="354"/>
                  </a:lnTo>
                  <a:lnTo>
                    <a:pt x="100" y="367"/>
                  </a:lnTo>
                  <a:lnTo>
                    <a:pt x="96" y="374"/>
                  </a:lnTo>
                  <a:lnTo>
                    <a:pt x="91" y="378"/>
                  </a:lnTo>
                  <a:lnTo>
                    <a:pt x="86" y="380"/>
                  </a:lnTo>
                  <a:lnTo>
                    <a:pt x="84" y="380"/>
                  </a:lnTo>
                  <a:lnTo>
                    <a:pt x="81" y="380"/>
                  </a:lnTo>
                  <a:lnTo>
                    <a:pt x="81" y="380"/>
                  </a:lnTo>
                  <a:lnTo>
                    <a:pt x="71" y="378"/>
                  </a:lnTo>
                  <a:lnTo>
                    <a:pt x="61" y="375"/>
                  </a:lnTo>
                  <a:lnTo>
                    <a:pt x="51" y="370"/>
                  </a:lnTo>
                  <a:lnTo>
                    <a:pt x="42" y="366"/>
                  </a:lnTo>
                  <a:lnTo>
                    <a:pt x="24" y="355"/>
                  </a:lnTo>
                  <a:lnTo>
                    <a:pt x="7" y="343"/>
                  </a:lnTo>
                  <a:lnTo>
                    <a:pt x="7" y="343"/>
                  </a:lnTo>
                  <a:lnTo>
                    <a:pt x="3" y="339"/>
                  </a:lnTo>
                  <a:lnTo>
                    <a:pt x="0" y="334"/>
                  </a:lnTo>
                  <a:lnTo>
                    <a:pt x="2" y="329"/>
                  </a:lnTo>
                  <a:lnTo>
                    <a:pt x="4" y="324"/>
                  </a:lnTo>
                  <a:lnTo>
                    <a:pt x="10" y="314"/>
                  </a:lnTo>
                  <a:lnTo>
                    <a:pt x="17" y="305"/>
                  </a:lnTo>
                  <a:lnTo>
                    <a:pt x="17" y="305"/>
                  </a:lnTo>
                  <a:lnTo>
                    <a:pt x="35" y="277"/>
                  </a:lnTo>
                  <a:lnTo>
                    <a:pt x="54" y="250"/>
                  </a:lnTo>
                  <a:lnTo>
                    <a:pt x="74" y="224"/>
                  </a:lnTo>
                  <a:lnTo>
                    <a:pt x="96" y="199"/>
                  </a:lnTo>
                  <a:lnTo>
                    <a:pt x="118" y="177"/>
                  </a:lnTo>
                  <a:lnTo>
                    <a:pt x="141" y="155"/>
                  </a:lnTo>
                  <a:lnTo>
                    <a:pt x="166" y="134"/>
                  </a:lnTo>
                  <a:lnTo>
                    <a:pt x="192" y="115"/>
                  </a:lnTo>
                  <a:lnTo>
                    <a:pt x="218" y="98"/>
                  </a:lnTo>
                  <a:lnTo>
                    <a:pt x="246" y="81"/>
                  </a:lnTo>
                  <a:lnTo>
                    <a:pt x="273" y="66"/>
                  </a:lnTo>
                  <a:lnTo>
                    <a:pt x="303" y="53"/>
                  </a:lnTo>
                  <a:lnTo>
                    <a:pt x="332" y="41"/>
                  </a:lnTo>
                  <a:lnTo>
                    <a:pt x="362" y="30"/>
                  </a:lnTo>
                  <a:lnTo>
                    <a:pt x="392" y="22"/>
                  </a:lnTo>
                  <a:lnTo>
                    <a:pt x="423" y="14"/>
                  </a:lnTo>
                  <a:lnTo>
                    <a:pt x="454" y="8"/>
                  </a:lnTo>
                  <a:lnTo>
                    <a:pt x="486" y="3"/>
                  </a:lnTo>
                  <a:lnTo>
                    <a:pt x="517" y="1"/>
                  </a:lnTo>
                  <a:lnTo>
                    <a:pt x="548" y="0"/>
                  </a:lnTo>
                  <a:lnTo>
                    <a:pt x="581" y="0"/>
                  </a:lnTo>
                  <a:lnTo>
                    <a:pt x="612" y="2"/>
                  </a:lnTo>
                  <a:lnTo>
                    <a:pt x="644" y="6"/>
                  </a:lnTo>
                  <a:lnTo>
                    <a:pt x="675" y="11"/>
                  </a:lnTo>
                  <a:lnTo>
                    <a:pt x="706" y="17"/>
                  </a:lnTo>
                  <a:lnTo>
                    <a:pt x="738" y="26"/>
                  </a:lnTo>
                  <a:lnTo>
                    <a:pt x="769" y="36"/>
                  </a:lnTo>
                  <a:lnTo>
                    <a:pt x="799" y="48"/>
                  </a:lnTo>
                  <a:lnTo>
                    <a:pt x="829" y="61"/>
                  </a:lnTo>
                  <a:lnTo>
                    <a:pt x="858" y="76"/>
                  </a:lnTo>
                  <a:lnTo>
                    <a:pt x="887" y="93"/>
                  </a:lnTo>
                  <a:lnTo>
                    <a:pt x="915" y="112"/>
                  </a:lnTo>
                  <a:lnTo>
                    <a:pt x="915" y="112"/>
                  </a:lnTo>
                  <a:lnTo>
                    <a:pt x="945" y="133"/>
                  </a:lnTo>
                  <a:lnTo>
                    <a:pt x="973" y="156"/>
                  </a:lnTo>
                  <a:lnTo>
                    <a:pt x="999" y="180"/>
                  </a:lnTo>
                  <a:lnTo>
                    <a:pt x="1023" y="205"/>
                  </a:lnTo>
                  <a:lnTo>
                    <a:pt x="1045" y="231"/>
                  </a:lnTo>
                  <a:lnTo>
                    <a:pt x="1066" y="258"/>
                  </a:lnTo>
                  <a:lnTo>
                    <a:pt x="1085" y="285"/>
                  </a:lnTo>
                  <a:lnTo>
                    <a:pt x="1104" y="314"/>
                  </a:lnTo>
                  <a:lnTo>
                    <a:pt x="1119" y="343"/>
                  </a:lnTo>
                  <a:lnTo>
                    <a:pt x="1134" y="375"/>
                  </a:lnTo>
                  <a:lnTo>
                    <a:pt x="1147" y="406"/>
                  </a:lnTo>
                  <a:lnTo>
                    <a:pt x="1158" y="439"/>
                  </a:lnTo>
                  <a:lnTo>
                    <a:pt x="1168" y="472"/>
                  </a:lnTo>
                  <a:lnTo>
                    <a:pt x="1176" y="506"/>
                  </a:lnTo>
                  <a:lnTo>
                    <a:pt x="1183" y="541"/>
                  </a:lnTo>
                  <a:lnTo>
                    <a:pt x="1187" y="577"/>
                  </a:lnTo>
                  <a:lnTo>
                    <a:pt x="1187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17"/>
            <p:cNvSpPr>
              <a:spLocks noEditPoints="1"/>
            </p:cNvSpPr>
            <p:nvPr/>
          </p:nvSpPr>
          <p:spPr bwMode="auto">
            <a:xfrm>
              <a:off x="7893050" y="2046288"/>
              <a:ext cx="142875" cy="246063"/>
            </a:xfrm>
            <a:custGeom>
              <a:avLst/>
              <a:gdLst>
                <a:gd name="T0" fmla="*/ 250 w 358"/>
                <a:gd name="T1" fmla="*/ 280 h 619"/>
                <a:gd name="T2" fmla="*/ 219 w 358"/>
                <a:gd name="T3" fmla="*/ 248 h 619"/>
                <a:gd name="T4" fmla="*/ 215 w 358"/>
                <a:gd name="T5" fmla="*/ 200 h 619"/>
                <a:gd name="T6" fmla="*/ 229 w 358"/>
                <a:gd name="T7" fmla="*/ 143 h 619"/>
                <a:gd name="T8" fmla="*/ 273 w 358"/>
                <a:gd name="T9" fmla="*/ 166 h 619"/>
                <a:gd name="T10" fmla="*/ 308 w 358"/>
                <a:gd name="T11" fmla="*/ 175 h 619"/>
                <a:gd name="T12" fmla="*/ 341 w 358"/>
                <a:gd name="T13" fmla="*/ 144 h 619"/>
                <a:gd name="T14" fmla="*/ 346 w 358"/>
                <a:gd name="T15" fmla="*/ 122 h 619"/>
                <a:gd name="T16" fmla="*/ 302 w 358"/>
                <a:gd name="T17" fmla="*/ 91 h 619"/>
                <a:gd name="T18" fmla="*/ 244 w 358"/>
                <a:gd name="T19" fmla="*/ 68 h 619"/>
                <a:gd name="T20" fmla="*/ 218 w 358"/>
                <a:gd name="T21" fmla="*/ 41 h 619"/>
                <a:gd name="T22" fmla="*/ 213 w 358"/>
                <a:gd name="T23" fmla="*/ 7 h 619"/>
                <a:gd name="T24" fmla="*/ 178 w 358"/>
                <a:gd name="T25" fmla="*/ 1 h 619"/>
                <a:gd name="T26" fmla="*/ 150 w 358"/>
                <a:gd name="T27" fmla="*/ 23 h 619"/>
                <a:gd name="T28" fmla="*/ 145 w 358"/>
                <a:gd name="T29" fmla="*/ 57 h 619"/>
                <a:gd name="T30" fmla="*/ 107 w 358"/>
                <a:gd name="T31" fmla="*/ 73 h 619"/>
                <a:gd name="T32" fmla="*/ 44 w 358"/>
                <a:gd name="T33" fmla="*/ 107 h 619"/>
                <a:gd name="T34" fmla="*/ 11 w 358"/>
                <a:gd name="T35" fmla="*/ 159 h 619"/>
                <a:gd name="T36" fmla="*/ 6 w 358"/>
                <a:gd name="T37" fmla="*/ 213 h 619"/>
                <a:gd name="T38" fmla="*/ 27 w 358"/>
                <a:gd name="T39" fmla="*/ 269 h 619"/>
                <a:gd name="T40" fmla="*/ 80 w 358"/>
                <a:gd name="T41" fmla="*/ 311 h 619"/>
                <a:gd name="T42" fmla="*/ 137 w 358"/>
                <a:gd name="T43" fmla="*/ 339 h 619"/>
                <a:gd name="T44" fmla="*/ 154 w 358"/>
                <a:gd name="T45" fmla="*/ 386 h 619"/>
                <a:gd name="T46" fmla="*/ 153 w 358"/>
                <a:gd name="T47" fmla="*/ 445 h 619"/>
                <a:gd name="T48" fmla="*/ 135 w 358"/>
                <a:gd name="T49" fmla="*/ 472 h 619"/>
                <a:gd name="T50" fmla="*/ 86 w 358"/>
                <a:gd name="T51" fmla="*/ 453 h 619"/>
                <a:gd name="T52" fmla="*/ 62 w 358"/>
                <a:gd name="T53" fmla="*/ 432 h 619"/>
                <a:gd name="T54" fmla="*/ 35 w 358"/>
                <a:gd name="T55" fmla="*/ 436 h 619"/>
                <a:gd name="T56" fmla="*/ 2 w 358"/>
                <a:gd name="T57" fmla="*/ 470 h 619"/>
                <a:gd name="T58" fmla="*/ 8 w 358"/>
                <a:gd name="T59" fmla="*/ 491 h 619"/>
                <a:gd name="T60" fmla="*/ 47 w 358"/>
                <a:gd name="T61" fmla="*/ 527 h 619"/>
                <a:gd name="T62" fmla="*/ 75 w 358"/>
                <a:gd name="T63" fmla="*/ 539 h 619"/>
                <a:gd name="T64" fmla="*/ 134 w 358"/>
                <a:gd name="T65" fmla="*/ 554 h 619"/>
                <a:gd name="T66" fmla="*/ 150 w 358"/>
                <a:gd name="T67" fmla="*/ 588 h 619"/>
                <a:gd name="T68" fmla="*/ 168 w 358"/>
                <a:gd name="T69" fmla="*/ 617 h 619"/>
                <a:gd name="T70" fmla="*/ 207 w 358"/>
                <a:gd name="T71" fmla="*/ 615 h 619"/>
                <a:gd name="T72" fmla="*/ 218 w 358"/>
                <a:gd name="T73" fmla="*/ 584 h 619"/>
                <a:gd name="T74" fmla="*/ 234 w 358"/>
                <a:gd name="T75" fmla="*/ 551 h 619"/>
                <a:gd name="T76" fmla="*/ 299 w 358"/>
                <a:gd name="T77" fmla="*/ 523 h 619"/>
                <a:gd name="T78" fmla="*/ 347 w 358"/>
                <a:gd name="T79" fmla="*/ 468 h 619"/>
                <a:gd name="T80" fmla="*/ 352 w 358"/>
                <a:gd name="T81" fmla="*/ 380 h 619"/>
                <a:gd name="T82" fmla="*/ 294 w 358"/>
                <a:gd name="T83" fmla="*/ 291 h 619"/>
                <a:gd name="T84" fmla="*/ 111 w 358"/>
                <a:gd name="T85" fmla="*/ 238 h 619"/>
                <a:gd name="T86" fmla="*/ 94 w 358"/>
                <a:gd name="T87" fmla="*/ 199 h 619"/>
                <a:gd name="T88" fmla="*/ 122 w 358"/>
                <a:gd name="T89" fmla="*/ 146 h 619"/>
                <a:gd name="T90" fmla="*/ 146 w 358"/>
                <a:gd name="T91" fmla="*/ 143 h 619"/>
                <a:gd name="T92" fmla="*/ 153 w 358"/>
                <a:gd name="T93" fmla="*/ 163 h 619"/>
                <a:gd name="T94" fmla="*/ 156 w 358"/>
                <a:gd name="T95" fmla="*/ 196 h 619"/>
                <a:gd name="T96" fmla="*/ 153 w 358"/>
                <a:gd name="T97" fmla="*/ 237 h 619"/>
                <a:gd name="T98" fmla="*/ 137 w 358"/>
                <a:gd name="T99" fmla="*/ 245 h 619"/>
                <a:gd name="T100" fmla="*/ 258 w 358"/>
                <a:gd name="T101" fmla="*/ 458 h 619"/>
                <a:gd name="T102" fmla="*/ 233 w 358"/>
                <a:gd name="T103" fmla="*/ 466 h 619"/>
                <a:gd name="T104" fmla="*/ 215 w 358"/>
                <a:gd name="T105" fmla="*/ 455 h 619"/>
                <a:gd name="T106" fmla="*/ 215 w 358"/>
                <a:gd name="T107" fmla="*/ 410 h 619"/>
                <a:gd name="T108" fmla="*/ 216 w 358"/>
                <a:gd name="T109" fmla="*/ 371 h 619"/>
                <a:gd name="T110" fmla="*/ 230 w 358"/>
                <a:gd name="T111" fmla="*/ 359 h 619"/>
                <a:gd name="T112" fmla="*/ 260 w 358"/>
                <a:gd name="T113" fmla="*/ 376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8" h="619">
                  <a:moveTo>
                    <a:pt x="294" y="291"/>
                  </a:moveTo>
                  <a:lnTo>
                    <a:pt x="294" y="291"/>
                  </a:lnTo>
                  <a:lnTo>
                    <a:pt x="275" y="288"/>
                  </a:lnTo>
                  <a:lnTo>
                    <a:pt x="266" y="285"/>
                  </a:lnTo>
                  <a:lnTo>
                    <a:pt x="257" y="283"/>
                  </a:lnTo>
                  <a:lnTo>
                    <a:pt x="250" y="280"/>
                  </a:lnTo>
                  <a:lnTo>
                    <a:pt x="243" y="277"/>
                  </a:lnTo>
                  <a:lnTo>
                    <a:pt x="237" y="272"/>
                  </a:lnTo>
                  <a:lnTo>
                    <a:pt x="231" y="267"/>
                  </a:lnTo>
                  <a:lnTo>
                    <a:pt x="227" y="262"/>
                  </a:lnTo>
                  <a:lnTo>
                    <a:pt x="223" y="255"/>
                  </a:lnTo>
                  <a:lnTo>
                    <a:pt x="219" y="248"/>
                  </a:lnTo>
                  <a:lnTo>
                    <a:pt x="217" y="240"/>
                  </a:lnTo>
                  <a:lnTo>
                    <a:pt x="215" y="231"/>
                  </a:lnTo>
                  <a:lnTo>
                    <a:pt x="214" y="222"/>
                  </a:lnTo>
                  <a:lnTo>
                    <a:pt x="214" y="211"/>
                  </a:lnTo>
                  <a:lnTo>
                    <a:pt x="215" y="200"/>
                  </a:lnTo>
                  <a:lnTo>
                    <a:pt x="215" y="200"/>
                  </a:lnTo>
                  <a:lnTo>
                    <a:pt x="217" y="177"/>
                  </a:lnTo>
                  <a:lnTo>
                    <a:pt x="218" y="161"/>
                  </a:lnTo>
                  <a:lnTo>
                    <a:pt x="221" y="149"/>
                  </a:lnTo>
                  <a:lnTo>
                    <a:pt x="224" y="146"/>
                  </a:lnTo>
                  <a:lnTo>
                    <a:pt x="226" y="144"/>
                  </a:lnTo>
                  <a:lnTo>
                    <a:pt x="229" y="143"/>
                  </a:lnTo>
                  <a:lnTo>
                    <a:pt x="232" y="143"/>
                  </a:lnTo>
                  <a:lnTo>
                    <a:pt x="237" y="144"/>
                  </a:lnTo>
                  <a:lnTo>
                    <a:pt x="242" y="146"/>
                  </a:lnTo>
                  <a:lnTo>
                    <a:pt x="256" y="154"/>
                  </a:lnTo>
                  <a:lnTo>
                    <a:pt x="273" y="166"/>
                  </a:lnTo>
                  <a:lnTo>
                    <a:pt x="273" y="166"/>
                  </a:lnTo>
                  <a:lnTo>
                    <a:pt x="281" y="171"/>
                  </a:lnTo>
                  <a:lnTo>
                    <a:pt x="287" y="174"/>
                  </a:lnTo>
                  <a:lnTo>
                    <a:pt x="293" y="175"/>
                  </a:lnTo>
                  <a:lnTo>
                    <a:pt x="298" y="176"/>
                  </a:lnTo>
                  <a:lnTo>
                    <a:pt x="304" y="176"/>
                  </a:lnTo>
                  <a:lnTo>
                    <a:pt x="308" y="175"/>
                  </a:lnTo>
                  <a:lnTo>
                    <a:pt x="312" y="173"/>
                  </a:lnTo>
                  <a:lnTo>
                    <a:pt x="316" y="171"/>
                  </a:lnTo>
                  <a:lnTo>
                    <a:pt x="323" y="165"/>
                  </a:lnTo>
                  <a:lnTo>
                    <a:pt x="329" y="158"/>
                  </a:lnTo>
                  <a:lnTo>
                    <a:pt x="341" y="144"/>
                  </a:lnTo>
                  <a:lnTo>
                    <a:pt x="341" y="144"/>
                  </a:lnTo>
                  <a:lnTo>
                    <a:pt x="344" y="139"/>
                  </a:lnTo>
                  <a:lnTo>
                    <a:pt x="346" y="136"/>
                  </a:lnTo>
                  <a:lnTo>
                    <a:pt x="348" y="132"/>
                  </a:lnTo>
                  <a:lnTo>
                    <a:pt x="348" y="128"/>
                  </a:lnTo>
                  <a:lnTo>
                    <a:pt x="348" y="125"/>
                  </a:lnTo>
                  <a:lnTo>
                    <a:pt x="346" y="122"/>
                  </a:lnTo>
                  <a:lnTo>
                    <a:pt x="342" y="117"/>
                  </a:lnTo>
                  <a:lnTo>
                    <a:pt x="336" y="112"/>
                  </a:lnTo>
                  <a:lnTo>
                    <a:pt x="329" y="108"/>
                  </a:lnTo>
                  <a:lnTo>
                    <a:pt x="317" y="100"/>
                  </a:lnTo>
                  <a:lnTo>
                    <a:pt x="317" y="100"/>
                  </a:lnTo>
                  <a:lnTo>
                    <a:pt x="302" y="91"/>
                  </a:lnTo>
                  <a:lnTo>
                    <a:pt x="286" y="82"/>
                  </a:lnTo>
                  <a:lnTo>
                    <a:pt x="270" y="74"/>
                  </a:lnTo>
                  <a:lnTo>
                    <a:pt x="262" y="72"/>
                  </a:lnTo>
                  <a:lnTo>
                    <a:pt x="253" y="70"/>
                  </a:lnTo>
                  <a:lnTo>
                    <a:pt x="253" y="70"/>
                  </a:lnTo>
                  <a:lnTo>
                    <a:pt x="244" y="68"/>
                  </a:lnTo>
                  <a:lnTo>
                    <a:pt x="237" y="66"/>
                  </a:lnTo>
                  <a:lnTo>
                    <a:pt x="230" y="64"/>
                  </a:lnTo>
                  <a:lnTo>
                    <a:pt x="226" y="59"/>
                  </a:lnTo>
                  <a:lnTo>
                    <a:pt x="221" y="55"/>
                  </a:lnTo>
                  <a:lnTo>
                    <a:pt x="219" y="48"/>
                  </a:lnTo>
                  <a:lnTo>
                    <a:pt x="218" y="41"/>
                  </a:lnTo>
                  <a:lnTo>
                    <a:pt x="219" y="32"/>
                  </a:lnTo>
                  <a:lnTo>
                    <a:pt x="219" y="32"/>
                  </a:lnTo>
                  <a:lnTo>
                    <a:pt x="219" y="25"/>
                  </a:lnTo>
                  <a:lnTo>
                    <a:pt x="218" y="17"/>
                  </a:lnTo>
                  <a:lnTo>
                    <a:pt x="216" y="12"/>
                  </a:lnTo>
                  <a:lnTo>
                    <a:pt x="213" y="7"/>
                  </a:lnTo>
                  <a:lnTo>
                    <a:pt x="208" y="4"/>
                  </a:lnTo>
                  <a:lnTo>
                    <a:pt x="203" y="2"/>
                  </a:lnTo>
                  <a:lnTo>
                    <a:pt x="195" y="1"/>
                  </a:lnTo>
                  <a:lnTo>
                    <a:pt x="187" y="0"/>
                  </a:lnTo>
                  <a:lnTo>
                    <a:pt x="187" y="0"/>
                  </a:lnTo>
                  <a:lnTo>
                    <a:pt x="178" y="1"/>
                  </a:lnTo>
                  <a:lnTo>
                    <a:pt x="171" y="1"/>
                  </a:lnTo>
                  <a:lnTo>
                    <a:pt x="164" y="3"/>
                  </a:lnTo>
                  <a:lnTo>
                    <a:pt x="159" y="6"/>
                  </a:lnTo>
                  <a:lnTo>
                    <a:pt x="154" y="10"/>
                  </a:lnTo>
                  <a:lnTo>
                    <a:pt x="151" y="16"/>
                  </a:lnTo>
                  <a:lnTo>
                    <a:pt x="150" y="23"/>
                  </a:lnTo>
                  <a:lnTo>
                    <a:pt x="150" y="33"/>
                  </a:lnTo>
                  <a:lnTo>
                    <a:pt x="150" y="33"/>
                  </a:lnTo>
                  <a:lnTo>
                    <a:pt x="150" y="41"/>
                  </a:lnTo>
                  <a:lnTo>
                    <a:pt x="150" y="47"/>
                  </a:lnTo>
                  <a:lnTo>
                    <a:pt x="148" y="53"/>
                  </a:lnTo>
                  <a:lnTo>
                    <a:pt x="145" y="57"/>
                  </a:lnTo>
                  <a:lnTo>
                    <a:pt x="140" y="61"/>
                  </a:lnTo>
                  <a:lnTo>
                    <a:pt x="134" y="64"/>
                  </a:lnTo>
                  <a:lnTo>
                    <a:pt x="127" y="67"/>
                  </a:lnTo>
                  <a:lnTo>
                    <a:pt x="120" y="69"/>
                  </a:lnTo>
                  <a:lnTo>
                    <a:pt x="120" y="69"/>
                  </a:lnTo>
                  <a:lnTo>
                    <a:pt x="107" y="73"/>
                  </a:lnTo>
                  <a:lnTo>
                    <a:pt x="94" y="78"/>
                  </a:lnTo>
                  <a:lnTo>
                    <a:pt x="82" y="82"/>
                  </a:lnTo>
                  <a:lnTo>
                    <a:pt x="71" y="87"/>
                  </a:lnTo>
                  <a:lnTo>
                    <a:pt x="61" y="94"/>
                  </a:lnTo>
                  <a:lnTo>
                    <a:pt x="51" y="100"/>
                  </a:lnTo>
                  <a:lnTo>
                    <a:pt x="44" y="107"/>
                  </a:lnTo>
                  <a:lnTo>
                    <a:pt x="36" y="114"/>
                  </a:lnTo>
                  <a:lnTo>
                    <a:pt x="30" y="122"/>
                  </a:lnTo>
                  <a:lnTo>
                    <a:pt x="23" y="131"/>
                  </a:lnTo>
                  <a:lnTo>
                    <a:pt x="19" y="139"/>
                  </a:lnTo>
                  <a:lnTo>
                    <a:pt x="15" y="149"/>
                  </a:lnTo>
                  <a:lnTo>
                    <a:pt x="11" y="159"/>
                  </a:lnTo>
                  <a:lnTo>
                    <a:pt x="9" y="170"/>
                  </a:lnTo>
                  <a:lnTo>
                    <a:pt x="7" y="180"/>
                  </a:lnTo>
                  <a:lnTo>
                    <a:pt x="6" y="192"/>
                  </a:lnTo>
                  <a:lnTo>
                    <a:pt x="6" y="192"/>
                  </a:lnTo>
                  <a:lnTo>
                    <a:pt x="6" y="203"/>
                  </a:lnTo>
                  <a:lnTo>
                    <a:pt x="6" y="213"/>
                  </a:lnTo>
                  <a:lnTo>
                    <a:pt x="8" y="224"/>
                  </a:lnTo>
                  <a:lnTo>
                    <a:pt x="10" y="234"/>
                  </a:lnTo>
                  <a:lnTo>
                    <a:pt x="12" y="243"/>
                  </a:lnTo>
                  <a:lnTo>
                    <a:pt x="17" y="252"/>
                  </a:lnTo>
                  <a:lnTo>
                    <a:pt x="21" y="261"/>
                  </a:lnTo>
                  <a:lnTo>
                    <a:pt x="27" y="269"/>
                  </a:lnTo>
                  <a:lnTo>
                    <a:pt x="33" y="278"/>
                  </a:lnTo>
                  <a:lnTo>
                    <a:pt x="41" y="285"/>
                  </a:lnTo>
                  <a:lnTo>
                    <a:pt x="49" y="292"/>
                  </a:lnTo>
                  <a:lnTo>
                    <a:pt x="58" y="298"/>
                  </a:lnTo>
                  <a:lnTo>
                    <a:pt x="68" y="305"/>
                  </a:lnTo>
                  <a:lnTo>
                    <a:pt x="80" y="311"/>
                  </a:lnTo>
                  <a:lnTo>
                    <a:pt x="92" y="316"/>
                  </a:lnTo>
                  <a:lnTo>
                    <a:pt x="105" y="321"/>
                  </a:lnTo>
                  <a:lnTo>
                    <a:pt x="105" y="321"/>
                  </a:lnTo>
                  <a:lnTo>
                    <a:pt x="120" y="327"/>
                  </a:lnTo>
                  <a:lnTo>
                    <a:pt x="132" y="334"/>
                  </a:lnTo>
                  <a:lnTo>
                    <a:pt x="137" y="339"/>
                  </a:lnTo>
                  <a:lnTo>
                    <a:pt x="141" y="342"/>
                  </a:lnTo>
                  <a:lnTo>
                    <a:pt x="145" y="347"/>
                  </a:lnTo>
                  <a:lnTo>
                    <a:pt x="148" y="352"/>
                  </a:lnTo>
                  <a:lnTo>
                    <a:pt x="152" y="362"/>
                  </a:lnTo>
                  <a:lnTo>
                    <a:pt x="153" y="373"/>
                  </a:lnTo>
                  <a:lnTo>
                    <a:pt x="154" y="386"/>
                  </a:lnTo>
                  <a:lnTo>
                    <a:pt x="153" y="400"/>
                  </a:lnTo>
                  <a:lnTo>
                    <a:pt x="153" y="400"/>
                  </a:lnTo>
                  <a:lnTo>
                    <a:pt x="152" y="411"/>
                  </a:lnTo>
                  <a:lnTo>
                    <a:pt x="152" y="422"/>
                  </a:lnTo>
                  <a:lnTo>
                    <a:pt x="153" y="445"/>
                  </a:lnTo>
                  <a:lnTo>
                    <a:pt x="153" y="445"/>
                  </a:lnTo>
                  <a:lnTo>
                    <a:pt x="153" y="453"/>
                  </a:lnTo>
                  <a:lnTo>
                    <a:pt x="151" y="460"/>
                  </a:lnTo>
                  <a:lnTo>
                    <a:pt x="149" y="465"/>
                  </a:lnTo>
                  <a:lnTo>
                    <a:pt x="146" y="468"/>
                  </a:lnTo>
                  <a:lnTo>
                    <a:pt x="141" y="471"/>
                  </a:lnTo>
                  <a:lnTo>
                    <a:pt x="135" y="472"/>
                  </a:lnTo>
                  <a:lnTo>
                    <a:pt x="128" y="471"/>
                  </a:lnTo>
                  <a:lnTo>
                    <a:pt x="120" y="468"/>
                  </a:lnTo>
                  <a:lnTo>
                    <a:pt x="120" y="468"/>
                  </a:lnTo>
                  <a:lnTo>
                    <a:pt x="108" y="464"/>
                  </a:lnTo>
                  <a:lnTo>
                    <a:pt x="96" y="460"/>
                  </a:lnTo>
                  <a:lnTo>
                    <a:pt x="86" y="453"/>
                  </a:lnTo>
                  <a:lnTo>
                    <a:pt x="82" y="449"/>
                  </a:lnTo>
                  <a:lnTo>
                    <a:pt x="77" y="445"/>
                  </a:lnTo>
                  <a:lnTo>
                    <a:pt x="77" y="445"/>
                  </a:lnTo>
                  <a:lnTo>
                    <a:pt x="72" y="439"/>
                  </a:lnTo>
                  <a:lnTo>
                    <a:pt x="68" y="435"/>
                  </a:lnTo>
                  <a:lnTo>
                    <a:pt x="62" y="432"/>
                  </a:lnTo>
                  <a:lnTo>
                    <a:pt x="58" y="429"/>
                  </a:lnTo>
                  <a:lnTo>
                    <a:pt x="54" y="428"/>
                  </a:lnTo>
                  <a:lnTo>
                    <a:pt x="50" y="428"/>
                  </a:lnTo>
                  <a:lnTo>
                    <a:pt x="46" y="429"/>
                  </a:lnTo>
                  <a:lnTo>
                    <a:pt x="43" y="432"/>
                  </a:lnTo>
                  <a:lnTo>
                    <a:pt x="35" y="436"/>
                  </a:lnTo>
                  <a:lnTo>
                    <a:pt x="28" y="442"/>
                  </a:lnTo>
                  <a:lnTo>
                    <a:pt x="14" y="455"/>
                  </a:lnTo>
                  <a:lnTo>
                    <a:pt x="14" y="455"/>
                  </a:lnTo>
                  <a:lnTo>
                    <a:pt x="8" y="461"/>
                  </a:lnTo>
                  <a:lnTo>
                    <a:pt x="4" y="465"/>
                  </a:lnTo>
                  <a:lnTo>
                    <a:pt x="2" y="470"/>
                  </a:lnTo>
                  <a:lnTo>
                    <a:pt x="0" y="473"/>
                  </a:lnTo>
                  <a:lnTo>
                    <a:pt x="0" y="476"/>
                  </a:lnTo>
                  <a:lnTo>
                    <a:pt x="0" y="480"/>
                  </a:lnTo>
                  <a:lnTo>
                    <a:pt x="1" y="482"/>
                  </a:lnTo>
                  <a:lnTo>
                    <a:pt x="3" y="486"/>
                  </a:lnTo>
                  <a:lnTo>
                    <a:pt x="8" y="491"/>
                  </a:lnTo>
                  <a:lnTo>
                    <a:pt x="14" y="497"/>
                  </a:lnTo>
                  <a:lnTo>
                    <a:pt x="25" y="505"/>
                  </a:lnTo>
                  <a:lnTo>
                    <a:pt x="25" y="505"/>
                  </a:lnTo>
                  <a:lnTo>
                    <a:pt x="34" y="514"/>
                  </a:lnTo>
                  <a:lnTo>
                    <a:pt x="42" y="523"/>
                  </a:lnTo>
                  <a:lnTo>
                    <a:pt x="47" y="527"/>
                  </a:lnTo>
                  <a:lnTo>
                    <a:pt x="51" y="530"/>
                  </a:lnTo>
                  <a:lnTo>
                    <a:pt x="58" y="532"/>
                  </a:lnTo>
                  <a:lnTo>
                    <a:pt x="64" y="533"/>
                  </a:lnTo>
                  <a:lnTo>
                    <a:pt x="64" y="533"/>
                  </a:lnTo>
                  <a:lnTo>
                    <a:pt x="70" y="537"/>
                  </a:lnTo>
                  <a:lnTo>
                    <a:pt x="75" y="539"/>
                  </a:lnTo>
                  <a:lnTo>
                    <a:pt x="88" y="542"/>
                  </a:lnTo>
                  <a:lnTo>
                    <a:pt x="102" y="544"/>
                  </a:lnTo>
                  <a:lnTo>
                    <a:pt x="116" y="546"/>
                  </a:lnTo>
                  <a:lnTo>
                    <a:pt x="123" y="549"/>
                  </a:lnTo>
                  <a:lnTo>
                    <a:pt x="128" y="551"/>
                  </a:lnTo>
                  <a:lnTo>
                    <a:pt x="134" y="554"/>
                  </a:lnTo>
                  <a:lnTo>
                    <a:pt x="139" y="558"/>
                  </a:lnTo>
                  <a:lnTo>
                    <a:pt x="143" y="564"/>
                  </a:lnTo>
                  <a:lnTo>
                    <a:pt x="147" y="570"/>
                  </a:lnTo>
                  <a:lnTo>
                    <a:pt x="149" y="578"/>
                  </a:lnTo>
                  <a:lnTo>
                    <a:pt x="150" y="588"/>
                  </a:lnTo>
                  <a:lnTo>
                    <a:pt x="150" y="588"/>
                  </a:lnTo>
                  <a:lnTo>
                    <a:pt x="151" y="595"/>
                  </a:lnTo>
                  <a:lnTo>
                    <a:pt x="153" y="602"/>
                  </a:lnTo>
                  <a:lnTo>
                    <a:pt x="155" y="607"/>
                  </a:lnTo>
                  <a:lnTo>
                    <a:pt x="159" y="611"/>
                  </a:lnTo>
                  <a:lnTo>
                    <a:pt x="163" y="615"/>
                  </a:lnTo>
                  <a:lnTo>
                    <a:pt x="168" y="617"/>
                  </a:lnTo>
                  <a:lnTo>
                    <a:pt x="176" y="619"/>
                  </a:lnTo>
                  <a:lnTo>
                    <a:pt x="184" y="619"/>
                  </a:lnTo>
                  <a:lnTo>
                    <a:pt x="184" y="619"/>
                  </a:lnTo>
                  <a:lnTo>
                    <a:pt x="193" y="619"/>
                  </a:lnTo>
                  <a:lnTo>
                    <a:pt x="201" y="618"/>
                  </a:lnTo>
                  <a:lnTo>
                    <a:pt x="207" y="615"/>
                  </a:lnTo>
                  <a:lnTo>
                    <a:pt x="212" y="611"/>
                  </a:lnTo>
                  <a:lnTo>
                    <a:pt x="216" y="607"/>
                  </a:lnTo>
                  <a:lnTo>
                    <a:pt x="218" y="600"/>
                  </a:lnTo>
                  <a:lnTo>
                    <a:pt x="219" y="593"/>
                  </a:lnTo>
                  <a:lnTo>
                    <a:pt x="218" y="584"/>
                  </a:lnTo>
                  <a:lnTo>
                    <a:pt x="218" y="584"/>
                  </a:lnTo>
                  <a:lnTo>
                    <a:pt x="218" y="576"/>
                  </a:lnTo>
                  <a:lnTo>
                    <a:pt x="219" y="569"/>
                  </a:lnTo>
                  <a:lnTo>
                    <a:pt x="221" y="564"/>
                  </a:lnTo>
                  <a:lnTo>
                    <a:pt x="225" y="559"/>
                  </a:lnTo>
                  <a:lnTo>
                    <a:pt x="229" y="555"/>
                  </a:lnTo>
                  <a:lnTo>
                    <a:pt x="234" y="551"/>
                  </a:lnTo>
                  <a:lnTo>
                    <a:pt x="247" y="544"/>
                  </a:lnTo>
                  <a:lnTo>
                    <a:pt x="247" y="544"/>
                  </a:lnTo>
                  <a:lnTo>
                    <a:pt x="262" y="538"/>
                  </a:lnTo>
                  <a:lnTo>
                    <a:pt x="277" y="532"/>
                  </a:lnTo>
                  <a:lnTo>
                    <a:pt x="292" y="527"/>
                  </a:lnTo>
                  <a:lnTo>
                    <a:pt x="299" y="523"/>
                  </a:lnTo>
                  <a:lnTo>
                    <a:pt x="306" y="517"/>
                  </a:lnTo>
                  <a:lnTo>
                    <a:pt x="306" y="517"/>
                  </a:lnTo>
                  <a:lnTo>
                    <a:pt x="319" y="506"/>
                  </a:lnTo>
                  <a:lnTo>
                    <a:pt x="330" y="494"/>
                  </a:lnTo>
                  <a:lnTo>
                    <a:pt x="339" y="481"/>
                  </a:lnTo>
                  <a:lnTo>
                    <a:pt x="347" y="468"/>
                  </a:lnTo>
                  <a:lnTo>
                    <a:pt x="352" y="454"/>
                  </a:lnTo>
                  <a:lnTo>
                    <a:pt x="356" y="439"/>
                  </a:lnTo>
                  <a:lnTo>
                    <a:pt x="358" y="425"/>
                  </a:lnTo>
                  <a:lnTo>
                    <a:pt x="358" y="410"/>
                  </a:lnTo>
                  <a:lnTo>
                    <a:pt x="356" y="395"/>
                  </a:lnTo>
                  <a:lnTo>
                    <a:pt x="352" y="380"/>
                  </a:lnTo>
                  <a:lnTo>
                    <a:pt x="347" y="364"/>
                  </a:lnTo>
                  <a:lnTo>
                    <a:pt x="341" y="349"/>
                  </a:lnTo>
                  <a:lnTo>
                    <a:pt x="332" y="334"/>
                  </a:lnTo>
                  <a:lnTo>
                    <a:pt x="321" y="319"/>
                  </a:lnTo>
                  <a:lnTo>
                    <a:pt x="308" y="305"/>
                  </a:lnTo>
                  <a:lnTo>
                    <a:pt x="294" y="291"/>
                  </a:lnTo>
                  <a:lnTo>
                    <a:pt x="294" y="291"/>
                  </a:lnTo>
                  <a:close/>
                  <a:moveTo>
                    <a:pt x="137" y="245"/>
                  </a:moveTo>
                  <a:lnTo>
                    <a:pt x="137" y="245"/>
                  </a:lnTo>
                  <a:lnTo>
                    <a:pt x="127" y="245"/>
                  </a:lnTo>
                  <a:lnTo>
                    <a:pt x="119" y="242"/>
                  </a:lnTo>
                  <a:lnTo>
                    <a:pt x="111" y="238"/>
                  </a:lnTo>
                  <a:lnTo>
                    <a:pt x="106" y="232"/>
                  </a:lnTo>
                  <a:lnTo>
                    <a:pt x="100" y="225"/>
                  </a:lnTo>
                  <a:lnTo>
                    <a:pt x="97" y="216"/>
                  </a:lnTo>
                  <a:lnTo>
                    <a:pt x="95" y="208"/>
                  </a:lnTo>
                  <a:lnTo>
                    <a:pt x="94" y="199"/>
                  </a:lnTo>
                  <a:lnTo>
                    <a:pt x="94" y="199"/>
                  </a:lnTo>
                  <a:lnTo>
                    <a:pt x="95" y="188"/>
                  </a:lnTo>
                  <a:lnTo>
                    <a:pt x="98" y="177"/>
                  </a:lnTo>
                  <a:lnTo>
                    <a:pt x="101" y="167"/>
                  </a:lnTo>
                  <a:lnTo>
                    <a:pt x="108" y="159"/>
                  </a:lnTo>
                  <a:lnTo>
                    <a:pt x="114" y="151"/>
                  </a:lnTo>
                  <a:lnTo>
                    <a:pt x="122" y="146"/>
                  </a:lnTo>
                  <a:lnTo>
                    <a:pt x="126" y="144"/>
                  </a:lnTo>
                  <a:lnTo>
                    <a:pt x="131" y="143"/>
                  </a:lnTo>
                  <a:lnTo>
                    <a:pt x="136" y="141"/>
                  </a:lnTo>
                  <a:lnTo>
                    <a:pt x="140" y="141"/>
                  </a:lnTo>
                  <a:lnTo>
                    <a:pt x="140" y="141"/>
                  </a:lnTo>
                  <a:lnTo>
                    <a:pt x="146" y="143"/>
                  </a:lnTo>
                  <a:lnTo>
                    <a:pt x="149" y="144"/>
                  </a:lnTo>
                  <a:lnTo>
                    <a:pt x="151" y="146"/>
                  </a:lnTo>
                  <a:lnTo>
                    <a:pt x="152" y="149"/>
                  </a:lnTo>
                  <a:lnTo>
                    <a:pt x="153" y="152"/>
                  </a:lnTo>
                  <a:lnTo>
                    <a:pt x="154" y="156"/>
                  </a:lnTo>
                  <a:lnTo>
                    <a:pt x="153" y="163"/>
                  </a:lnTo>
                  <a:lnTo>
                    <a:pt x="153" y="172"/>
                  </a:lnTo>
                  <a:lnTo>
                    <a:pt x="152" y="180"/>
                  </a:lnTo>
                  <a:lnTo>
                    <a:pt x="153" y="189"/>
                  </a:lnTo>
                  <a:lnTo>
                    <a:pt x="154" y="192"/>
                  </a:lnTo>
                  <a:lnTo>
                    <a:pt x="156" y="196"/>
                  </a:lnTo>
                  <a:lnTo>
                    <a:pt x="156" y="196"/>
                  </a:lnTo>
                  <a:lnTo>
                    <a:pt x="154" y="199"/>
                  </a:lnTo>
                  <a:lnTo>
                    <a:pt x="153" y="203"/>
                  </a:lnTo>
                  <a:lnTo>
                    <a:pt x="153" y="211"/>
                  </a:lnTo>
                  <a:lnTo>
                    <a:pt x="154" y="226"/>
                  </a:lnTo>
                  <a:lnTo>
                    <a:pt x="154" y="234"/>
                  </a:lnTo>
                  <a:lnTo>
                    <a:pt x="153" y="237"/>
                  </a:lnTo>
                  <a:lnTo>
                    <a:pt x="152" y="239"/>
                  </a:lnTo>
                  <a:lnTo>
                    <a:pt x="150" y="241"/>
                  </a:lnTo>
                  <a:lnTo>
                    <a:pt x="147" y="243"/>
                  </a:lnTo>
                  <a:lnTo>
                    <a:pt x="142" y="244"/>
                  </a:lnTo>
                  <a:lnTo>
                    <a:pt x="137" y="245"/>
                  </a:lnTo>
                  <a:lnTo>
                    <a:pt x="137" y="245"/>
                  </a:lnTo>
                  <a:close/>
                  <a:moveTo>
                    <a:pt x="269" y="415"/>
                  </a:moveTo>
                  <a:lnTo>
                    <a:pt x="269" y="415"/>
                  </a:lnTo>
                  <a:lnTo>
                    <a:pt x="267" y="433"/>
                  </a:lnTo>
                  <a:lnTo>
                    <a:pt x="266" y="442"/>
                  </a:lnTo>
                  <a:lnTo>
                    <a:pt x="263" y="450"/>
                  </a:lnTo>
                  <a:lnTo>
                    <a:pt x="258" y="458"/>
                  </a:lnTo>
                  <a:lnTo>
                    <a:pt x="255" y="461"/>
                  </a:lnTo>
                  <a:lnTo>
                    <a:pt x="252" y="463"/>
                  </a:lnTo>
                  <a:lnTo>
                    <a:pt x="249" y="465"/>
                  </a:lnTo>
                  <a:lnTo>
                    <a:pt x="244" y="466"/>
                  </a:lnTo>
                  <a:lnTo>
                    <a:pt x="239" y="466"/>
                  </a:lnTo>
                  <a:lnTo>
                    <a:pt x="233" y="466"/>
                  </a:lnTo>
                  <a:lnTo>
                    <a:pt x="233" y="466"/>
                  </a:lnTo>
                  <a:lnTo>
                    <a:pt x="228" y="465"/>
                  </a:lnTo>
                  <a:lnTo>
                    <a:pt x="223" y="463"/>
                  </a:lnTo>
                  <a:lnTo>
                    <a:pt x="219" y="461"/>
                  </a:lnTo>
                  <a:lnTo>
                    <a:pt x="217" y="459"/>
                  </a:lnTo>
                  <a:lnTo>
                    <a:pt x="215" y="455"/>
                  </a:lnTo>
                  <a:lnTo>
                    <a:pt x="215" y="451"/>
                  </a:lnTo>
                  <a:lnTo>
                    <a:pt x="215" y="444"/>
                  </a:lnTo>
                  <a:lnTo>
                    <a:pt x="218" y="426"/>
                  </a:lnTo>
                  <a:lnTo>
                    <a:pt x="218" y="418"/>
                  </a:lnTo>
                  <a:lnTo>
                    <a:pt x="217" y="414"/>
                  </a:lnTo>
                  <a:lnTo>
                    <a:pt x="215" y="410"/>
                  </a:lnTo>
                  <a:lnTo>
                    <a:pt x="215" y="410"/>
                  </a:lnTo>
                  <a:lnTo>
                    <a:pt x="216" y="407"/>
                  </a:lnTo>
                  <a:lnTo>
                    <a:pt x="217" y="403"/>
                  </a:lnTo>
                  <a:lnTo>
                    <a:pt x="217" y="395"/>
                  </a:lnTo>
                  <a:lnTo>
                    <a:pt x="216" y="379"/>
                  </a:lnTo>
                  <a:lnTo>
                    <a:pt x="216" y="371"/>
                  </a:lnTo>
                  <a:lnTo>
                    <a:pt x="217" y="368"/>
                  </a:lnTo>
                  <a:lnTo>
                    <a:pt x="218" y="366"/>
                  </a:lnTo>
                  <a:lnTo>
                    <a:pt x="219" y="363"/>
                  </a:lnTo>
                  <a:lnTo>
                    <a:pt x="223" y="361"/>
                  </a:lnTo>
                  <a:lnTo>
                    <a:pt x="226" y="360"/>
                  </a:lnTo>
                  <a:lnTo>
                    <a:pt x="230" y="359"/>
                  </a:lnTo>
                  <a:lnTo>
                    <a:pt x="230" y="359"/>
                  </a:lnTo>
                  <a:lnTo>
                    <a:pt x="236" y="360"/>
                  </a:lnTo>
                  <a:lnTo>
                    <a:pt x="240" y="360"/>
                  </a:lnTo>
                  <a:lnTo>
                    <a:pt x="249" y="364"/>
                  </a:lnTo>
                  <a:lnTo>
                    <a:pt x="255" y="370"/>
                  </a:lnTo>
                  <a:lnTo>
                    <a:pt x="260" y="376"/>
                  </a:lnTo>
                  <a:lnTo>
                    <a:pt x="265" y="385"/>
                  </a:lnTo>
                  <a:lnTo>
                    <a:pt x="268" y="395"/>
                  </a:lnTo>
                  <a:lnTo>
                    <a:pt x="269" y="405"/>
                  </a:lnTo>
                  <a:lnTo>
                    <a:pt x="269" y="415"/>
                  </a:lnTo>
                  <a:lnTo>
                    <a:pt x="269" y="4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072064" y="3250622"/>
            <a:ext cx="313200" cy="313200"/>
            <a:chOff x="6591300" y="1919288"/>
            <a:chExt cx="458788" cy="501650"/>
          </a:xfrm>
          <a:solidFill>
            <a:schemeClr val="bg1"/>
          </a:solidFill>
        </p:grpSpPr>
        <p:sp>
          <p:nvSpPr>
            <p:cNvPr id="56" name="Freeform 75"/>
            <p:cNvSpPr/>
            <p:nvPr/>
          </p:nvSpPr>
          <p:spPr bwMode="auto">
            <a:xfrm>
              <a:off x="6637338" y="1919288"/>
              <a:ext cx="376237" cy="266700"/>
            </a:xfrm>
            <a:custGeom>
              <a:avLst/>
              <a:gdLst>
                <a:gd name="T0" fmla="*/ 576 w 946"/>
                <a:gd name="T1" fmla="*/ 0 h 672"/>
                <a:gd name="T2" fmla="*/ 917 w 946"/>
                <a:gd name="T3" fmla="*/ 1 h 672"/>
                <a:gd name="T4" fmla="*/ 933 w 946"/>
                <a:gd name="T5" fmla="*/ 0 h 672"/>
                <a:gd name="T6" fmla="*/ 941 w 946"/>
                <a:gd name="T7" fmla="*/ 3 h 672"/>
                <a:gd name="T8" fmla="*/ 945 w 946"/>
                <a:gd name="T9" fmla="*/ 11 h 672"/>
                <a:gd name="T10" fmla="*/ 946 w 946"/>
                <a:gd name="T11" fmla="*/ 15 h 672"/>
                <a:gd name="T12" fmla="*/ 944 w 946"/>
                <a:gd name="T13" fmla="*/ 23 h 672"/>
                <a:gd name="T14" fmla="*/ 935 w 946"/>
                <a:gd name="T15" fmla="*/ 32 h 672"/>
                <a:gd name="T16" fmla="*/ 930 w 946"/>
                <a:gd name="T17" fmla="*/ 37 h 672"/>
                <a:gd name="T18" fmla="*/ 499 w 946"/>
                <a:gd name="T19" fmla="*/ 470 h 672"/>
                <a:gd name="T20" fmla="*/ 491 w 946"/>
                <a:gd name="T21" fmla="*/ 476 h 672"/>
                <a:gd name="T22" fmla="*/ 477 w 946"/>
                <a:gd name="T23" fmla="*/ 484 h 672"/>
                <a:gd name="T24" fmla="*/ 463 w 946"/>
                <a:gd name="T25" fmla="*/ 483 h 672"/>
                <a:gd name="T26" fmla="*/ 450 w 946"/>
                <a:gd name="T27" fmla="*/ 475 h 672"/>
                <a:gd name="T28" fmla="*/ 444 w 946"/>
                <a:gd name="T29" fmla="*/ 469 h 672"/>
                <a:gd name="T30" fmla="*/ 437 w 946"/>
                <a:gd name="T31" fmla="*/ 460 h 672"/>
                <a:gd name="T32" fmla="*/ 410 w 946"/>
                <a:gd name="T33" fmla="*/ 435 h 672"/>
                <a:gd name="T34" fmla="*/ 381 w 946"/>
                <a:gd name="T35" fmla="*/ 412 h 672"/>
                <a:gd name="T36" fmla="*/ 365 w 946"/>
                <a:gd name="T37" fmla="*/ 404 h 672"/>
                <a:gd name="T38" fmla="*/ 351 w 946"/>
                <a:gd name="T39" fmla="*/ 404 h 672"/>
                <a:gd name="T40" fmla="*/ 334 w 946"/>
                <a:gd name="T41" fmla="*/ 412 h 672"/>
                <a:gd name="T42" fmla="*/ 316 w 946"/>
                <a:gd name="T43" fmla="*/ 427 h 672"/>
                <a:gd name="T44" fmla="*/ 280 w 946"/>
                <a:gd name="T45" fmla="*/ 461 h 672"/>
                <a:gd name="T46" fmla="*/ 184 w 946"/>
                <a:gd name="T47" fmla="*/ 557 h 672"/>
                <a:gd name="T48" fmla="*/ 90 w 946"/>
                <a:gd name="T49" fmla="*/ 653 h 672"/>
                <a:gd name="T50" fmla="*/ 81 w 946"/>
                <a:gd name="T51" fmla="*/ 662 h 672"/>
                <a:gd name="T52" fmla="*/ 65 w 946"/>
                <a:gd name="T53" fmla="*/ 671 h 672"/>
                <a:gd name="T54" fmla="*/ 51 w 946"/>
                <a:gd name="T55" fmla="*/ 671 h 672"/>
                <a:gd name="T56" fmla="*/ 36 w 946"/>
                <a:gd name="T57" fmla="*/ 662 h 672"/>
                <a:gd name="T58" fmla="*/ 29 w 946"/>
                <a:gd name="T59" fmla="*/ 653 h 672"/>
                <a:gd name="T60" fmla="*/ 15 w 946"/>
                <a:gd name="T61" fmla="*/ 639 h 672"/>
                <a:gd name="T62" fmla="*/ 3 w 946"/>
                <a:gd name="T63" fmla="*/ 624 h 672"/>
                <a:gd name="T64" fmla="*/ 0 w 946"/>
                <a:gd name="T65" fmla="*/ 615 h 672"/>
                <a:gd name="T66" fmla="*/ 1 w 946"/>
                <a:gd name="T67" fmla="*/ 606 h 672"/>
                <a:gd name="T68" fmla="*/ 6 w 946"/>
                <a:gd name="T69" fmla="*/ 596 h 672"/>
                <a:gd name="T70" fmla="*/ 17 w 946"/>
                <a:gd name="T71" fmla="*/ 583 h 672"/>
                <a:gd name="T72" fmla="*/ 96 w 946"/>
                <a:gd name="T73" fmla="*/ 506 h 672"/>
                <a:gd name="T74" fmla="*/ 252 w 946"/>
                <a:gd name="T75" fmla="*/ 350 h 672"/>
                <a:gd name="T76" fmla="*/ 330 w 946"/>
                <a:gd name="T77" fmla="*/ 271 h 672"/>
                <a:gd name="T78" fmla="*/ 347 w 946"/>
                <a:gd name="T79" fmla="*/ 257 h 672"/>
                <a:gd name="T80" fmla="*/ 363 w 946"/>
                <a:gd name="T81" fmla="*/ 255 h 672"/>
                <a:gd name="T82" fmla="*/ 377 w 946"/>
                <a:gd name="T83" fmla="*/ 260 h 672"/>
                <a:gd name="T84" fmla="*/ 392 w 946"/>
                <a:gd name="T85" fmla="*/ 274 h 672"/>
                <a:gd name="T86" fmla="*/ 419 w 946"/>
                <a:gd name="T87" fmla="*/ 299 h 672"/>
                <a:gd name="T88" fmla="*/ 439 w 946"/>
                <a:gd name="T89" fmla="*/ 317 h 672"/>
                <a:gd name="T90" fmla="*/ 457 w 946"/>
                <a:gd name="T91" fmla="*/ 328 h 672"/>
                <a:gd name="T92" fmla="*/ 472 w 946"/>
                <a:gd name="T93" fmla="*/ 331 h 672"/>
                <a:gd name="T94" fmla="*/ 488 w 946"/>
                <a:gd name="T95" fmla="*/ 327 h 672"/>
                <a:gd name="T96" fmla="*/ 506 w 946"/>
                <a:gd name="T97" fmla="*/ 316 h 672"/>
                <a:gd name="T98" fmla="*/ 526 w 946"/>
                <a:gd name="T99" fmla="*/ 297 h 672"/>
                <a:gd name="T100" fmla="*/ 553 w 946"/>
                <a:gd name="T101" fmla="*/ 270 h 672"/>
                <a:gd name="T102" fmla="*/ 639 w 946"/>
                <a:gd name="T103" fmla="*/ 182 h 672"/>
                <a:gd name="T104" fmla="*/ 668 w 946"/>
                <a:gd name="T105" fmla="*/ 154 h 672"/>
                <a:gd name="T106" fmla="*/ 681 w 946"/>
                <a:gd name="T107" fmla="*/ 139 h 672"/>
                <a:gd name="T108" fmla="*/ 686 w 946"/>
                <a:gd name="T109" fmla="*/ 125 h 672"/>
                <a:gd name="T110" fmla="*/ 682 w 946"/>
                <a:gd name="T111" fmla="*/ 112 h 672"/>
                <a:gd name="T112" fmla="*/ 668 w 946"/>
                <a:gd name="T113" fmla="*/ 96 h 672"/>
                <a:gd name="T114" fmla="*/ 646 w 946"/>
                <a:gd name="T115" fmla="*/ 76 h 672"/>
                <a:gd name="T116" fmla="*/ 576 w 946"/>
                <a:gd name="T11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46" h="672">
                  <a:moveTo>
                    <a:pt x="576" y="0"/>
                  </a:moveTo>
                  <a:lnTo>
                    <a:pt x="576" y="0"/>
                  </a:lnTo>
                  <a:lnTo>
                    <a:pt x="917" y="1"/>
                  </a:lnTo>
                  <a:lnTo>
                    <a:pt x="917" y="1"/>
                  </a:lnTo>
                  <a:lnTo>
                    <a:pt x="926" y="0"/>
                  </a:lnTo>
                  <a:lnTo>
                    <a:pt x="933" y="0"/>
                  </a:lnTo>
                  <a:lnTo>
                    <a:pt x="938" y="1"/>
                  </a:lnTo>
                  <a:lnTo>
                    <a:pt x="941" y="3"/>
                  </a:lnTo>
                  <a:lnTo>
                    <a:pt x="944" y="7"/>
                  </a:lnTo>
                  <a:lnTo>
                    <a:pt x="945" y="11"/>
                  </a:lnTo>
                  <a:lnTo>
                    <a:pt x="945" y="11"/>
                  </a:lnTo>
                  <a:lnTo>
                    <a:pt x="946" y="15"/>
                  </a:lnTo>
                  <a:lnTo>
                    <a:pt x="946" y="20"/>
                  </a:lnTo>
                  <a:lnTo>
                    <a:pt x="944" y="23"/>
                  </a:lnTo>
                  <a:lnTo>
                    <a:pt x="942" y="26"/>
                  </a:lnTo>
                  <a:lnTo>
                    <a:pt x="935" y="32"/>
                  </a:lnTo>
                  <a:lnTo>
                    <a:pt x="930" y="37"/>
                  </a:lnTo>
                  <a:lnTo>
                    <a:pt x="930" y="37"/>
                  </a:lnTo>
                  <a:lnTo>
                    <a:pt x="714" y="253"/>
                  </a:lnTo>
                  <a:lnTo>
                    <a:pt x="499" y="470"/>
                  </a:lnTo>
                  <a:lnTo>
                    <a:pt x="499" y="470"/>
                  </a:lnTo>
                  <a:lnTo>
                    <a:pt x="491" y="476"/>
                  </a:lnTo>
                  <a:lnTo>
                    <a:pt x="484" y="481"/>
                  </a:lnTo>
                  <a:lnTo>
                    <a:pt x="477" y="484"/>
                  </a:lnTo>
                  <a:lnTo>
                    <a:pt x="471" y="484"/>
                  </a:lnTo>
                  <a:lnTo>
                    <a:pt x="463" y="483"/>
                  </a:lnTo>
                  <a:lnTo>
                    <a:pt x="457" y="480"/>
                  </a:lnTo>
                  <a:lnTo>
                    <a:pt x="450" y="475"/>
                  </a:lnTo>
                  <a:lnTo>
                    <a:pt x="444" y="469"/>
                  </a:lnTo>
                  <a:lnTo>
                    <a:pt x="444" y="469"/>
                  </a:lnTo>
                  <a:lnTo>
                    <a:pt x="441" y="465"/>
                  </a:lnTo>
                  <a:lnTo>
                    <a:pt x="437" y="460"/>
                  </a:lnTo>
                  <a:lnTo>
                    <a:pt x="437" y="460"/>
                  </a:lnTo>
                  <a:lnTo>
                    <a:pt x="410" y="435"/>
                  </a:lnTo>
                  <a:lnTo>
                    <a:pt x="390" y="417"/>
                  </a:lnTo>
                  <a:lnTo>
                    <a:pt x="381" y="412"/>
                  </a:lnTo>
                  <a:lnTo>
                    <a:pt x="372" y="407"/>
                  </a:lnTo>
                  <a:lnTo>
                    <a:pt x="365" y="404"/>
                  </a:lnTo>
                  <a:lnTo>
                    <a:pt x="357" y="403"/>
                  </a:lnTo>
                  <a:lnTo>
                    <a:pt x="351" y="404"/>
                  </a:lnTo>
                  <a:lnTo>
                    <a:pt x="343" y="407"/>
                  </a:lnTo>
                  <a:lnTo>
                    <a:pt x="334" y="412"/>
                  </a:lnTo>
                  <a:lnTo>
                    <a:pt x="326" y="418"/>
                  </a:lnTo>
                  <a:lnTo>
                    <a:pt x="316" y="427"/>
                  </a:lnTo>
                  <a:lnTo>
                    <a:pt x="305" y="436"/>
                  </a:lnTo>
                  <a:lnTo>
                    <a:pt x="280" y="461"/>
                  </a:lnTo>
                  <a:lnTo>
                    <a:pt x="280" y="461"/>
                  </a:lnTo>
                  <a:lnTo>
                    <a:pt x="184" y="557"/>
                  </a:lnTo>
                  <a:lnTo>
                    <a:pt x="136" y="605"/>
                  </a:lnTo>
                  <a:lnTo>
                    <a:pt x="90" y="653"/>
                  </a:lnTo>
                  <a:lnTo>
                    <a:pt x="90" y="653"/>
                  </a:lnTo>
                  <a:lnTo>
                    <a:pt x="81" y="662"/>
                  </a:lnTo>
                  <a:lnTo>
                    <a:pt x="74" y="667"/>
                  </a:lnTo>
                  <a:lnTo>
                    <a:pt x="65" y="671"/>
                  </a:lnTo>
                  <a:lnTo>
                    <a:pt x="58" y="672"/>
                  </a:lnTo>
                  <a:lnTo>
                    <a:pt x="51" y="671"/>
                  </a:lnTo>
                  <a:lnTo>
                    <a:pt x="43" y="667"/>
                  </a:lnTo>
                  <a:lnTo>
                    <a:pt x="36" y="662"/>
                  </a:lnTo>
                  <a:lnTo>
                    <a:pt x="29" y="653"/>
                  </a:lnTo>
                  <a:lnTo>
                    <a:pt x="29" y="653"/>
                  </a:lnTo>
                  <a:lnTo>
                    <a:pt x="22" y="645"/>
                  </a:lnTo>
                  <a:lnTo>
                    <a:pt x="15" y="639"/>
                  </a:lnTo>
                  <a:lnTo>
                    <a:pt x="9" y="631"/>
                  </a:lnTo>
                  <a:lnTo>
                    <a:pt x="3" y="624"/>
                  </a:lnTo>
                  <a:lnTo>
                    <a:pt x="1" y="619"/>
                  </a:lnTo>
                  <a:lnTo>
                    <a:pt x="0" y="615"/>
                  </a:lnTo>
                  <a:lnTo>
                    <a:pt x="0" y="611"/>
                  </a:lnTo>
                  <a:lnTo>
                    <a:pt x="1" y="606"/>
                  </a:lnTo>
                  <a:lnTo>
                    <a:pt x="3" y="601"/>
                  </a:lnTo>
                  <a:lnTo>
                    <a:pt x="6" y="596"/>
                  </a:lnTo>
                  <a:lnTo>
                    <a:pt x="11" y="589"/>
                  </a:lnTo>
                  <a:lnTo>
                    <a:pt x="17" y="583"/>
                  </a:lnTo>
                  <a:lnTo>
                    <a:pt x="17" y="583"/>
                  </a:lnTo>
                  <a:lnTo>
                    <a:pt x="96" y="506"/>
                  </a:lnTo>
                  <a:lnTo>
                    <a:pt x="175" y="428"/>
                  </a:lnTo>
                  <a:lnTo>
                    <a:pt x="252" y="350"/>
                  </a:lnTo>
                  <a:lnTo>
                    <a:pt x="330" y="271"/>
                  </a:lnTo>
                  <a:lnTo>
                    <a:pt x="330" y="271"/>
                  </a:lnTo>
                  <a:lnTo>
                    <a:pt x="339" y="262"/>
                  </a:lnTo>
                  <a:lnTo>
                    <a:pt x="347" y="257"/>
                  </a:lnTo>
                  <a:lnTo>
                    <a:pt x="355" y="255"/>
                  </a:lnTo>
                  <a:lnTo>
                    <a:pt x="363" y="255"/>
                  </a:lnTo>
                  <a:lnTo>
                    <a:pt x="369" y="257"/>
                  </a:lnTo>
                  <a:lnTo>
                    <a:pt x="377" y="260"/>
                  </a:lnTo>
                  <a:lnTo>
                    <a:pt x="384" y="266"/>
                  </a:lnTo>
                  <a:lnTo>
                    <a:pt x="392" y="274"/>
                  </a:lnTo>
                  <a:lnTo>
                    <a:pt x="392" y="274"/>
                  </a:lnTo>
                  <a:lnTo>
                    <a:pt x="419" y="299"/>
                  </a:lnTo>
                  <a:lnTo>
                    <a:pt x="430" y="309"/>
                  </a:lnTo>
                  <a:lnTo>
                    <a:pt x="439" y="317"/>
                  </a:lnTo>
                  <a:lnTo>
                    <a:pt x="448" y="324"/>
                  </a:lnTo>
                  <a:lnTo>
                    <a:pt x="457" y="328"/>
                  </a:lnTo>
                  <a:lnTo>
                    <a:pt x="464" y="330"/>
                  </a:lnTo>
                  <a:lnTo>
                    <a:pt x="472" y="331"/>
                  </a:lnTo>
                  <a:lnTo>
                    <a:pt x="480" y="330"/>
                  </a:lnTo>
                  <a:lnTo>
                    <a:pt x="488" y="327"/>
                  </a:lnTo>
                  <a:lnTo>
                    <a:pt x="496" y="323"/>
                  </a:lnTo>
                  <a:lnTo>
                    <a:pt x="506" y="316"/>
                  </a:lnTo>
                  <a:lnTo>
                    <a:pt x="515" y="308"/>
                  </a:lnTo>
                  <a:lnTo>
                    <a:pt x="526" y="297"/>
                  </a:lnTo>
                  <a:lnTo>
                    <a:pt x="553" y="270"/>
                  </a:lnTo>
                  <a:lnTo>
                    <a:pt x="553" y="270"/>
                  </a:lnTo>
                  <a:lnTo>
                    <a:pt x="609" y="211"/>
                  </a:lnTo>
                  <a:lnTo>
                    <a:pt x="639" y="182"/>
                  </a:lnTo>
                  <a:lnTo>
                    <a:pt x="668" y="154"/>
                  </a:lnTo>
                  <a:lnTo>
                    <a:pt x="668" y="154"/>
                  </a:lnTo>
                  <a:lnTo>
                    <a:pt x="675" y="146"/>
                  </a:lnTo>
                  <a:lnTo>
                    <a:pt x="681" y="139"/>
                  </a:lnTo>
                  <a:lnTo>
                    <a:pt x="684" y="132"/>
                  </a:lnTo>
                  <a:lnTo>
                    <a:pt x="686" y="125"/>
                  </a:lnTo>
                  <a:lnTo>
                    <a:pt x="685" y="118"/>
                  </a:lnTo>
                  <a:lnTo>
                    <a:pt x="682" y="112"/>
                  </a:lnTo>
                  <a:lnTo>
                    <a:pt x="677" y="104"/>
                  </a:lnTo>
                  <a:lnTo>
                    <a:pt x="668" y="96"/>
                  </a:lnTo>
                  <a:lnTo>
                    <a:pt x="668" y="96"/>
                  </a:lnTo>
                  <a:lnTo>
                    <a:pt x="646" y="76"/>
                  </a:lnTo>
                  <a:lnTo>
                    <a:pt x="626" y="53"/>
                  </a:lnTo>
                  <a:lnTo>
                    <a:pt x="576" y="0"/>
                  </a:lnTo>
                  <a:lnTo>
                    <a:pt x="5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12"/>
            <p:cNvSpPr>
              <a:spLocks noEditPoints="1"/>
            </p:cNvSpPr>
            <p:nvPr/>
          </p:nvSpPr>
          <p:spPr bwMode="auto">
            <a:xfrm>
              <a:off x="6926263" y="2108200"/>
              <a:ext cx="123825" cy="312738"/>
            </a:xfrm>
            <a:custGeom>
              <a:avLst/>
              <a:gdLst>
                <a:gd name="T0" fmla="*/ 312 w 313"/>
                <a:gd name="T1" fmla="*/ 397 h 788"/>
                <a:gd name="T2" fmla="*/ 312 w 313"/>
                <a:gd name="T3" fmla="*/ 87 h 788"/>
                <a:gd name="T4" fmla="*/ 311 w 313"/>
                <a:gd name="T5" fmla="*/ 69 h 788"/>
                <a:gd name="T6" fmla="*/ 304 w 313"/>
                <a:gd name="T7" fmla="*/ 44 h 788"/>
                <a:gd name="T8" fmla="*/ 292 w 313"/>
                <a:gd name="T9" fmla="*/ 25 h 788"/>
                <a:gd name="T10" fmla="*/ 273 w 313"/>
                <a:gd name="T11" fmla="*/ 12 h 788"/>
                <a:gd name="T12" fmla="*/ 250 w 313"/>
                <a:gd name="T13" fmla="*/ 4 h 788"/>
                <a:gd name="T14" fmla="*/ 232 w 313"/>
                <a:gd name="T15" fmla="*/ 2 h 788"/>
                <a:gd name="T16" fmla="*/ 116 w 313"/>
                <a:gd name="T17" fmla="*/ 1 h 788"/>
                <a:gd name="T18" fmla="*/ 61 w 313"/>
                <a:gd name="T19" fmla="*/ 5 h 788"/>
                <a:gd name="T20" fmla="*/ 38 w 313"/>
                <a:gd name="T21" fmla="*/ 11 h 788"/>
                <a:gd name="T22" fmla="*/ 22 w 313"/>
                <a:gd name="T23" fmla="*/ 23 h 788"/>
                <a:gd name="T24" fmla="*/ 9 w 313"/>
                <a:gd name="T25" fmla="*/ 40 h 788"/>
                <a:gd name="T26" fmla="*/ 3 w 313"/>
                <a:gd name="T27" fmla="*/ 62 h 788"/>
                <a:gd name="T28" fmla="*/ 1 w 313"/>
                <a:gd name="T29" fmla="*/ 79 h 788"/>
                <a:gd name="T30" fmla="*/ 0 w 313"/>
                <a:gd name="T31" fmla="*/ 708 h 788"/>
                <a:gd name="T32" fmla="*/ 5 w 313"/>
                <a:gd name="T33" fmla="*/ 735 h 788"/>
                <a:gd name="T34" fmla="*/ 13 w 313"/>
                <a:gd name="T35" fmla="*/ 756 h 788"/>
                <a:gd name="T36" fmla="*/ 29 w 313"/>
                <a:gd name="T37" fmla="*/ 772 h 788"/>
                <a:gd name="T38" fmla="*/ 50 w 313"/>
                <a:gd name="T39" fmla="*/ 782 h 788"/>
                <a:gd name="T40" fmla="*/ 86 w 313"/>
                <a:gd name="T41" fmla="*/ 787 h 788"/>
                <a:gd name="T42" fmla="*/ 219 w 313"/>
                <a:gd name="T43" fmla="*/ 787 h 788"/>
                <a:gd name="T44" fmla="*/ 242 w 313"/>
                <a:gd name="T45" fmla="*/ 786 h 788"/>
                <a:gd name="T46" fmla="*/ 270 w 313"/>
                <a:gd name="T47" fmla="*/ 779 h 788"/>
                <a:gd name="T48" fmla="*/ 291 w 313"/>
                <a:gd name="T49" fmla="*/ 766 h 788"/>
                <a:gd name="T50" fmla="*/ 304 w 313"/>
                <a:gd name="T51" fmla="*/ 745 h 788"/>
                <a:gd name="T52" fmla="*/ 311 w 313"/>
                <a:gd name="T53" fmla="*/ 717 h 788"/>
                <a:gd name="T54" fmla="*/ 312 w 313"/>
                <a:gd name="T55" fmla="*/ 694 h 788"/>
                <a:gd name="T56" fmla="*/ 312 w 313"/>
                <a:gd name="T57" fmla="*/ 397 h 788"/>
                <a:gd name="T58" fmla="*/ 212 w 313"/>
                <a:gd name="T59" fmla="*/ 207 h 788"/>
                <a:gd name="T60" fmla="*/ 212 w 313"/>
                <a:gd name="T61" fmla="*/ 402 h 788"/>
                <a:gd name="T62" fmla="*/ 213 w 313"/>
                <a:gd name="T63" fmla="*/ 650 h 788"/>
                <a:gd name="T64" fmla="*/ 212 w 313"/>
                <a:gd name="T65" fmla="*/ 667 h 788"/>
                <a:gd name="T66" fmla="*/ 205 w 313"/>
                <a:gd name="T67" fmla="*/ 682 h 788"/>
                <a:gd name="T68" fmla="*/ 193 w 313"/>
                <a:gd name="T69" fmla="*/ 688 h 788"/>
                <a:gd name="T70" fmla="*/ 163 w 313"/>
                <a:gd name="T71" fmla="*/ 687 h 788"/>
                <a:gd name="T72" fmla="*/ 134 w 313"/>
                <a:gd name="T73" fmla="*/ 688 h 788"/>
                <a:gd name="T74" fmla="*/ 113 w 313"/>
                <a:gd name="T75" fmla="*/ 685 h 788"/>
                <a:gd name="T76" fmla="*/ 104 w 313"/>
                <a:gd name="T77" fmla="*/ 675 h 788"/>
                <a:gd name="T78" fmla="*/ 100 w 313"/>
                <a:gd name="T79" fmla="*/ 656 h 788"/>
                <a:gd name="T80" fmla="*/ 102 w 313"/>
                <a:gd name="T81" fmla="*/ 522 h 788"/>
                <a:gd name="T82" fmla="*/ 100 w 313"/>
                <a:gd name="T83" fmla="*/ 141 h 788"/>
                <a:gd name="T84" fmla="*/ 101 w 313"/>
                <a:gd name="T85" fmla="*/ 125 h 788"/>
                <a:gd name="T86" fmla="*/ 108 w 313"/>
                <a:gd name="T87" fmla="*/ 110 h 788"/>
                <a:gd name="T88" fmla="*/ 118 w 313"/>
                <a:gd name="T89" fmla="*/ 102 h 788"/>
                <a:gd name="T90" fmla="*/ 147 w 313"/>
                <a:gd name="T91" fmla="*/ 102 h 788"/>
                <a:gd name="T92" fmla="*/ 178 w 313"/>
                <a:gd name="T93" fmla="*/ 101 h 788"/>
                <a:gd name="T94" fmla="*/ 201 w 313"/>
                <a:gd name="T95" fmla="*/ 105 h 788"/>
                <a:gd name="T96" fmla="*/ 209 w 313"/>
                <a:gd name="T97" fmla="*/ 115 h 788"/>
                <a:gd name="T98" fmla="*/ 214 w 313"/>
                <a:gd name="T99" fmla="*/ 133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3" h="788">
                  <a:moveTo>
                    <a:pt x="312" y="397"/>
                  </a:moveTo>
                  <a:lnTo>
                    <a:pt x="312" y="397"/>
                  </a:lnTo>
                  <a:lnTo>
                    <a:pt x="312" y="397"/>
                  </a:lnTo>
                  <a:lnTo>
                    <a:pt x="312" y="397"/>
                  </a:lnTo>
                  <a:lnTo>
                    <a:pt x="312" y="242"/>
                  </a:lnTo>
                  <a:lnTo>
                    <a:pt x="312" y="87"/>
                  </a:lnTo>
                  <a:lnTo>
                    <a:pt x="312" y="87"/>
                  </a:lnTo>
                  <a:lnTo>
                    <a:pt x="312" y="77"/>
                  </a:lnTo>
                  <a:lnTo>
                    <a:pt x="311" y="69"/>
                  </a:lnTo>
                  <a:lnTo>
                    <a:pt x="309" y="60"/>
                  </a:lnTo>
                  <a:lnTo>
                    <a:pt x="307" y="51"/>
                  </a:lnTo>
                  <a:lnTo>
                    <a:pt x="304" y="44"/>
                  </a:lnTo>
                  <a:lnTo>
                    <a:pt x="300" y="37"/>
                  </a:lnTo>
                  <a:lnTo>
                    <a:pt x="296" y="31"/>
                  </a:lnTo>
                  <a:lnTo>
                    <a:pt x="292" y="25"/>
                  </a:lnTo>
                  <a:lnTo>
                    <a:pt x="286" y="20"/>
                  </a:lnTo>
                  <a:lnTo>
                    <a:pt x="280" y="15"/>
                  </a:lnTo>
                  <a:lnTo>
                    <a:pt x="273" y="12"/>
                  </a:lnTo>
                  <a:lnTo>
                    <a:pt x="267" y="9"/>
                  </a:lnTo>
                  <a:lnTo>
                    <a:pt x="259" y="6"/>
                  </a:lnTo>
                  <a:lnTo>
                    <a:pt x="250" y="4"/>
                  </a:lnTo>
                  <a:lnTo>
                    <a:pt x="242" y="2"/>
                  </a:lnTo>
                  <a:lnTo>
                    <a:pt x="232" y="2"/>
                  </a:lnTo>
                  <a:lnTo>
                    <a:pt x="232" y="2"/>
                  </a:lnTo>
                  <a:lnTo>
                    <a:pt x="193" y="1"/>
                  </a:lnTo>
                  <a:lnTo>
                    <a:pt x="155" y="0"/>
                  </a:lnTo>
                  <a:lnTo>
                    <a:pt x="116" y="1"/>
                  </a:lnTo>
                  <a:lnTo>
                    <a:pt x="77" y="2"/>
                  </a:lnTo>
                  <a:lnTo>
                    <a:pt x="77" y="2"/>
                  </a:lnTo>
                  <a:lnTo>
                    <a:pt x="61" y="5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38" y="11"/>
                  </a:lnTo>
                  <a:lnTo>
                    <a:pt x="33" y="14"/>
                  </a:lnTo>
                  <a:lnTo>
                    <a:pt x="26" y="19"/>
                  </a:lnTo>
                  <a:lnTo>
                    <a:pt x="22" y="23"/>
                  </a:lnTo>
                  <a:lnTo>
                    <a:pt x="17" y="28"/>
                  </a:lnTo>
                  <a:lnTo>
                    <a:pt x="12" y="34"/>
                  </a:lnTo>
                  <a:lnTo>
                    <a:pt x="9" y="40"/>
                  </a:lnTo>
                  <a:lnTo>
                    <a:pt x="7" y="47"/>
                  </a:lnTo>
                  <a:lnTo>
                    <a:pt x="4" y="54"/>
                  </a:lnTo>
                  <a:lnTo>
                    <a:pt x="3" y="62"/>
                  </a:lnTo>
                  <a:lnTo>
                    <a:pt x="1" y="71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0" y="393"/>
                  </a:lnTo>
                  <a:lnTo>
                    <a:pt x="0" y="708"/>
                  </a:lnTo>
                  <a:lnTo>
                    <a:pt x="0" y="708"/>
                  </a:lnTo>
                  <a:lnTo>
                    <a:pt x="1" y="718"/>
                  </a:lnTo>
                  <a:lnTo>
                    <a:pt x="3" y="727"/>
                  </a:lnTo>
                  <a:lnTo>
                    <a:pt x="5" y="735"/>
                  </a:lnTo>
                  <a:lnTo>
                    <a:pt x="7" y="743"/>
                  </a:lnTo>
                  <a:lnTo>
                    <a:pt x="10" y="749"/>
                  </a:lnTo>
                  <a:lnTo>
                    <a:pt x="13" y="756"/>
                  </a:lnTo>
                  <a:lnTo>
                    <a:pt x="18" y="762"/>
                  </a:lnTo>
                  <a:lnTo>
                    <a:pt x="23" y="767"/>
                  </a:lnTo>
                  <a:lnTo>
                    <a:pt x="29" y="772"/>
                  </a:lnTo>
                  <a:lnTo>
                    <a:pt x="35" y="775"/>
                  </a:lnTo>
                  <a:lnTo>
                    <a:pt x="43" y="780"/>
                  </a:lnTo>
                  <a:lnTo>
                    <a:pt x="50" y="782"/>
                  </a:lnTo>
                  <a:lnTo>
                    <a:pt x="58" y="784"/>
                  </a:lnTo>
                  <a:lnTo>
                    <a:pt x="66" y="786"/>
                  </a:lnTo>
                  <a:lnTo>
                    <a:pt x="86" y="787"/>
                  </a:lnTo>
                  <a:lnTo>
                    <a:pt x="86" y="787"/>
                  </a:lnTo>
                  <a:lnTo>
                    <a:pt x="152" y="788"/>
                  </a:lnTo>
                  <a:lnTo>
                    <a:pt x="219" y="787"/>
                  </a:lnTo>
                  <a:lnTo>
                    <a:pt x="219" y="787"/>
                  </a:lnTo>
                  <a:lnTo>
                    <a:pt x="231" y="787"/>
                  </a:lnTo>
                  <a:lnTo>
                    <a:pt x="242" y="786"/>
                  </a:lnTo>
                  <a:lnTo>
                    <a:pt x="252" y="784"/>
                  </a:lnTo>
                  <a:lnTo>
                    <a:pt x="261" y="782"/>
                  </a:lnTo>
                  <a:lnTo>
                    <a:pt x="270" y="779"/>
                  </a:lnTo>
                  <a:lnTo>
                    <a:pt x="278" y="775"/>
                  </a:lnTo>
                  <a:lnTo>
                    <a:pt x="284" y="771"/>
                  </a:lnTo>
                  <a:lnTo>
                    <a:pt x="291" y="766"/>
                  </a:lnTo>
                  <a:lnTo>
                    <a:pt x="296" y="759"/>
                  </a:lnTo>
                  <a:lnTo>
                    <a:pt x="300" y="753"/>
                  </a:lnTo>
                  <a:lnTo>
                    <a:pt x="304" y="745"/>
                  </a:lnTo>
                  <a:lnTo>
                    <a:pt x="307" y="736"/>
                  </a:lnTo>
                  <a:lnTo>
                    <a:pt x="310" y="728"/>
                  </a:lnTo>
                  <a:lnTo>
                    <a:pt x="311" y="717"/>
                  </a:lnTo>
                  <a:lnTo>
                    <a:pt x="312" y="706"/>
                  </a:lnTo>
                  <a:lnTo>
                    <a:pt x="312" y="694"/>
                  </a:lnTo>
                  <a:lnTo>
                    <a:pt x="312" y="694"/>
                  </a:lnTo>
                  <a:lnTo>
                    <a:pt x="313" y="545"/>
                  </a:lnTo>
                  <a:lnTo>
                    <a:pt x="312" y="397"/>
                  </a:lnTo>
                  <a:lnTo>
                    <a:pt x="312" y="397"/>
                  </a:lnTo>
                  <a:close/>
                  <a:moveTo>
                    <a:pt x="214" y="142"/>
                  </a:moveTo>
                  <a:lnTo>
                    <a:pt x="214" y="142"/>
                  </a:lnTo>
                  <a:lnTo>
                    <a:pt x="212" y="207"/>
                  </a:lnTo>
                  <a:lnTo>
                    <a:pt x="210" y="272"/>
                  </a:lnTo>
                  <a:lnTo>
                    <a:pt x="212" y="402"/>
                  </a:lnTo>
                  <a:lnTo>
                    <a:pt x="212" y="402"/>
                  </a:lnTo>
                  <a:lnTo>
                    <a:pt x="212" y="526"/>
                  </a:lnTo>
                  <a:lnTo>
                    <a:pt x="212" y="588"/>
                  </a:lnTo>
                  <a:lnTo>
                    <a:pt x="213" y="650"/>
                  </a:lnTo>
                  <a:lnTo>
                    <a:pt x="213" y="650"/>
                  </a:lnTo>
                  <a:lnTo>
                    <a:pt x="213" y="660"/>
                  </a:lnTo>
                  <a:lnTo>
                    <a:pt x="212" y="667"/>
                  </a:lnTo>
                  <a:lnTo>
                    <a:pt x="210" y="674"/>
                  </a:lnTo>
                  <a:lnTo>
                    <a:pt x="208" y="678"/>
                  </a:lnTo>
                  <a:lnTo>
                    <a:pt x="205" y="682"/>
                  </a:lnTo>
                  <a:lnTo>
                    <a:pt x="202" y="685"/>
                  </a:lnTo>
                  <a:lnTo>
                    <a:pt x="197" y="687"/>
                  </a:lnTo>
                  <a:lnTo>
                    <a:pt x="193" y="688"/>
                  </a:lnTo>
                  <a:lnTo>
                    <a:pt x="183" y="688"/>
                  </a:lnTo>
                  <a:lnTo>
                    <a:pt x="173" y="688"/>
                  </a:lnTo>
                  <a:lnTo>
                    <a:pt x="163" y="687"/>
                  </a:lnTo>
                  <a:lnTo>
                    <a:pt x="153" y="687"/>
                  </a:lnTo>
                  <a:lnTo>
                    <a:pt x="153" y="687"/>
                  </a:lnTo>
                  <a:lnTo>
                    <a:pt x="134" y="688"/>
                  </a:lnTo>
                  <a:lnTo>
                    <a:pt x="124" y="688"/>
                  </a:lnTo>
                  <a:lnTo>
                    <a:pt x="116" y="686"/>
                  </a:lnTo>
                  <a:lnTo>
                    <a:pt x="113" y="685"/>
                  </a:lnTo>
                  <a:lnTo>
                    <a:pt x="110" y="681"/>
                  </a:lnTo>
                  <a:lnTo>
                    <a:pt x="106" y="678"/>
                  </a:lnTo>
                  <a:lnTo>
                    <a:pt x="104" y="675"/>
                  </a:lnTo>
                  <a:lnTo>
                    <a:pt x="102" y="669"/>
                  </a:lnTo>
                  <a:lnTo>
                    <a:pt x="101" y="664"/>
                  </a:lnTo>
                  <a:lnTo>
                    <a:pt x="100" y="656"/>
                  </a:lnTo>
                  <a:lnTo>
                    <a:pt x="100" y="649"/>
                  </a:lnTo>
                  <a:lnTo>
                    <a:pt x="100" y="649"/>
                  </a:lnTo>
                  <a:lnTo>
                    <a:pt x="102" y="522"/>
                  </a:lnTo>
                  <a:lnTo>
                    <a:pt x="102" y="394"/>
                  </a:lnTo>
                  <a:lnTo>
                    <a:pt x="102" y="268"/>
                  </a:lnTo>
                  <a:lnTo>
                    <a:pt x="100" y="141"/>
                  </a:lnTo>
                  <a:lnTo>
                    <a:pt x="100" y="141"/>
                  </a:lnTo>
                  <a:lnTo>
                    <a:pt x="100" y="132"/>
                  </a:lnTo>
                  <a:lnTo>
                    <a:pt x="101" y="125"/>
                  </a:lnTo>
                  <a:lnTo>
                    <a:pt x="103" y="118"/>
                  </a:lnTo>
                  <a:lnTo>
                    <a:pt x="104" y="113"/>
                  </a:lnTo>
                  <a:lnTo>
                    <a:pt x="108" y="110"/>
                  </a:lnTo>
                  <a:lnTo>
                    <a:pt x="111" y="106"/>
                  </a:lnTo>
                  <a:lnTo>
                    <a:pt x="114" y="104"/>
                  </a:lnTo>
                  <a:lnTo>
                    <a:pt x="118" y="102"/>
                  </a:lnTo>
                  <a:lnTo>
                    <a:pt x="127" y="101"/>
                  </a:lnTo>
                  <a:lnTo>
                    <a:pt x="137" y="101"/>
                  </a:lnTo>
                  <a:lnTo>
                    <a:pt x="147" y="102"/>
                  </a:lnTo>
                  <a:lnTo>
                    <a:pt x="157" y="102"/>
                  </a:lnTo>
                  <a:lnTo>
                    <a:pt x="157" y="102"/>
                  </a:lnTo>
                  <a:lnTo>
                    <a:pt x="178" y="101"/>
                  </a:lnTo>
                  <a:lnTo>
                    <a:pt x="188" y="101"/>
                  </a:lnTo>
                  <a:lnTo>
                    <a:pt x="196" y="103"/>
                  </a:lnTo>
                  <a:lnTo>
                    <a:pt x="201" y="105"/>
                  </a:lnTo>
                  <a:lnTo>
                    <a:pt x="204" y="107"/>
                  </a:lnTo>
                  <a:lnTo>
                    <a:pt x="207" y="111"/>
                  </a:lnTo>
                  <a:lnTo>
                    <a:pt x="209" y="115"/>
                  </a:lnTo>
                  <a:lnTo>
                    <a:pt x="212" y="119"/>
                  </a:lnTo>
                  <a:lnTo>
                    <a:pt x="213" y="126"/>
                  </a:lnTo>
                  <a:lnTo>
                    <a:pt x="214" y="133"/>
                  </a:lnTo>
                  <a:lnTo>
                    <a:pt x="214" y="142"/>
                  </a:lnTo>
                  <a:lnTo>
                    <a:pt x="214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16"/>
            <p:cNvSpPr>
              <a:spLocks noEditPoints="1"/>
            </p:cNvSpPr>
            <p:nvPr/>
          </p:nvSpPr>
          <p:spPr bwMode="auto">
            <a:xfrm>
              <a:off x="6757988" y="2192338"/>
              <a:ext cx="125412" cy="228600"/>
            </a:xfrm>
            <a:custGeom>
              <a:avLst/>
              <a:gdLst>
                <a:gd name="T0" fmla="*/ 313 w 314"/>
                <a:gd name="T1" fmla="*/ 73 h 576"/>
                <a:gd name="T2" fmla="*/ 308 w 314"/>
                <a:gd name="T3" fmla="*/ 47 h 576"/>
                <a:gd name="T4" fmla="*/ 296 w 314"/>
                <a:gd name="T5" fmla="*/ 28 h 576"/>
                <a:gd name="T6" fmla="*/ 279 w 314"/>
                <a:gd name="T7" fmla="*/ 13 h 576"/>
                <a:gd name="T8" fmla="*/ 258 w 314"/>
                <a:gd name="T9" fmla="*/ 4 h 576"/>
                <a:gd name="T10" fmla="*/ 230 w 314"/>
                <a:gd name="T11" fmla="*/ 0 h 576"/>
                <a:gd name="T12" fmla="*/ 92 w 314"/>
                <a:gd name="T13" fmla="*/ 0 h 576"/>
                <a:gd name="T14" fmla="*/ 69 w 314"/>
                <a:gd name="T15" fmla="*/ 3 h 576"/>
                <a:gd name="T16" fmla="*/ 42 w 314"/>
                <a:gd name="T17" fmla="*/ 9 h 576"/>
                <a:gd name="T18" fmla="*/ 23 w 314"/>
                <a:gd name="T19" fmla="*/ 22 h 576"/>
                <a:gd name="T20" fmla="*/ 9 w 314"/>
                <a:gd name="T21" fmla="*/ 42 h 576"/>
                <a:gd name="T22" fmla="*/ 2 w 314"/>
                <a:gd name="T23" fmla="*/ 69 h 576"/>
                <a:gd name="T24" fmla="*/ 0 w 314"/>
                <a:gd name="T25" fmla="*/ 90 h 576"/>
                <a:gd name="T26" fmla="*/ 0 w 314"/>
                <a:gd name="T27" fmla="*/ 290 h 576"/>
                <a:gd name="T28" fmla="*/ 1 w 314"/>
                <a:gd name="T29" fmla="*/ 493 h 576"/>
                <a:gd name="T30" fmla="*/ 2 w 314"/>
                <a:gd name="T31" fmla="*/ 511 h 576"/>
                <a:gd name="T32" fmla="*/ 10 w 314"/>
                <a:gd name="T33" fmla="*/ 535 h 576"/>
                <a:gd name="T34" fmla="*/ 23 w 314"/>
                <a:gd name="T35" fmla="*/ 554 h 576"/>
                <a:gd name="T36" fmla="*/ 41 w 314"/>
                <a:gd name="T37" fmla="*/ 567 h 576"/>
                <a:gd name="T38" fmla="*/ 65 w 314"/>
                <a:gd name="T39" fmla="*/ 573 h 576"/>
                <a:gd name="T40" fmla="*/ 83 w 314"/>
                <a:gd name="T41" fmla="*/ 575 h 576"/>
                <a:gd name="T42" fmla="*/ 233 w 314"/>
                <a:gd name="T43" fmla="*/ 575 h 576"/>
                <a:gd name="T44" fmla="*/ 259 w 314"/>
                <a:gd name="T45" fmla="*/ 572 h 576"/>
                <a:gd name="T46" fmla="*/ 279 w 314"/>
                <a:gd name="T47" fmla="*/ 562 h 576"/>
                <a:gd name="T48" fmla="*/ 297 w 314"/>
                <a:gd name="T49" fmla="*/ 548 h 576"/>
                <a:gd name="T50" fmla="*/ 308 w 314"/>
                <a:gd name="T51" fmla="*/ 529 h 576"/>
                <a:gd name="T52" fmla="*/ 312 w 314"/>
                <a:gd name="T53" fmla="*/ 505 h 576"/>
                <a:gd name="T54" fmla="*/ 314 w 314"/>
                <a:gd name="T55" fmla="*/ 392 h 576"/>
                <a:gd name="T56" fmla="*/ 313 w 314"/>
                <a:gd name="T57" fmla="*/ 83 h 576"/>
                <a:gd name="T58" fmla="*/ 212 w 314"/>
                <a:gd name="T59" fmla="*/ 179 h 576"/>
                <a:gd name="T60" fmla="*/ 212 w 314"/>
                <a:gd name="T61" fmla="*/ 295 h 576"/>
                <a:gd name="T62" fmla="*/ 213 w 314"/>
                <a:gd name="T63" fmla="*/ 443 h 576"/>
                <a:gd name="T64" fmla="*/ 211 w 314"/>
                <a:gd name="T65" fmla="*/ 460 h 576"/>
                <a:gd name="T66" fmla="*/ 205 w 314"/>
                <a:gd name="T67" fmla="*/ 473 h 576"/>
                <a:gd name="T68" fmla="*/ 193 w 314"/>
                <a:gd name="T69" fmla="*/ 477 h 576"/>
                <a:gd name="T70" fmla="*/ 164 w 314"/>
                <a:gd name="T71" fmla="*/ 475 h 576"/>
                <a:gd name="T72" fmla="*/ 137 w 314"/>
                <a:gd name="T73" fmla="*/ 477 h 576"/>
                <a:gd name="T74" fmla="*/ 115 w 314"/>
                <a:gd name="T75" fmla="*/ 476 h 576"/>
                <a:gd name="T76" fmla="*/ 106 w 314"/>
                <a:gd name="T77" fmla="*/ 468 h 576"/>
                <a:gd name="T78" fmla="*/ 101 w 314"/>
                <a:gd name="T79" fmla="*/ 452 h 576"/>
                <a:gd name="T80" fmla="*/ 102 w 314"/>
                <a:gd name="T81" fmla="*/ 366 h 576"/>
                <a:gd name="T82" fmla="*/ 101 w 314"/>
                <a:gd name="T83" fmla="*/ 135 h 576"/>
                <a:gd name="T84" fmla="*/ 102 w 314"/>
                <a:gd name="T85" fmla="*/ 121 h 576"/>
                <a:gd name="T86" fmla="*/ 107 w 314"/>
                <a:gd name="T87" fmla="*/ 108 h 576"/>
                <a:gd name="T88" fmla="*/ 117 w 314"/>
                <a:gd name="T89" fmla="*/ 102 h 576"/>
                <a:gd name="T90" fmla="*/ 142 w 314"/>
                <a:gd name="T91" fmla="*/ 101 h 576"/>
                <a:gd name="T92" fmla="*/ 168 w 314"/>
                <a:gd name="T93" fmla="*/ 99 h 576"/>
                <a:gd name="T94" fmla="*/ 189 w 314"/>
                <a:gd name="T95" fmla="*/ 101 h 576"/>
                <a:gd name="T96" fmla="*/ 204 w 314"/>
                <a:gd name="T97" fmla="*/ 110 h 576"/>
                <a:gd name="T98" fmla="*/ 211 w 314"/>
                <a:gd name="T99" fmla="*/ 124 h 576"/>
                <a:gd name="T100" fmla="*/ 215 w 314"/>
                <a:gd name="T101" fmla="*/ 14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4" h="576">
                  <a:moveTo>
                    <a:pt x="313" y="83"/>
                  </a:moveTo>
                  <a:lnTo>
                    <a:pt x="313" y="83"/>
                  </a:lnTo>
                  <a:lnTo>
                    <a:pt x="313" y="73"/>
                  </a:lnTo>
                  <a:lnTo>
                    <a:pt x="312" y="63"/>
                  </a:lnTo>
                  <a:lnTo>
                    <a:pt x="310" y="56"/>
                  </a:lnTo>
                  <a:lnTo>
                    <a:pt x="308" y="47"/>
                  </a:lnTo>
                  <a:lnTo>
                    <a:pt x="304" y="41"/>
                  </a:lnTo>
                  <a:lnTo>
                    <a:pt x="300" y="34"/>
                  </a:lnTo>
                  <a:lnTo>
                    <a:pt x="296" y="28"/>
                  </a:lnTo>
                  <a:lnTo>
                    <a:pt x="291" y="22"/>
                  </a:lnTo>
                  <a:lnTo>
                    <a:pt x="286" y="18"/>
                  </a:lnTo>
                  <a:lnTo>
                    <a:pt x="279" y="13"/>
                  </a:lnTo>
                  <a:lnTo>
                    <a:pt x="273" y="9"/>
                  </a:lnTo>
                  <a:lnTo>
                    <a:pt x="265" y="7"/>
                  </a:lnTo>
                  <a:lnTo>
                    <a:pt x="258" y="4"/>
                  </a:lnTo>
                  <a:lnTo>
                    <a:pt x="249" y="3"/>
                  </a:lnTo>
                  <a:lnTo>
                    <a:pt x="239" y="2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161" y="0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80" y="2"/>
                  </a:lnTo>
                  <a:lnTo>
                    <a:pt x="69" y="3"/>
                  </a:lnTo>
                  <a:lnTo>
                    <a:pt x="60" y="4"/>
                  </a:lnTo>
                  <a:lnTo>
                    <a:pt x="51" y="6"/>
                  </a:lnTo>
                  <a:lnTo>
                    <a:pt x="42" y="9"/>
                  </a:lnTo>
                  <a:lnTo>
                    <a:pt x="35" y="12"/>
                  </a:lnTo>
                  <a:lnTo>
                    <a:pt x="28" y="17"/>
                  </a:lnTo>
                  <a:lnTo>
                    <a:pt x="23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9" y="42"/>
                  </a:lnTo>
                  <a:lnTo>
                    <a:pt x="7" y="50"/>
                  </a:lnTo>
                  <a:lnTo>
                    <a:pt x="3" y="59"/>
                  </a:lnTo>
                  <a:lnTo>
                    <a:pt x="2" y="69"/>
                  </a:lnTo>
                  <a:lnTo>
                    <a:pt x="1" y="80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90"/>
                  </a:lnTo>
                  <a:lnTo>
                    <a:pt x="0" y="290"/>
                  </a:lnTo>
                  <a:lnTo>
                    <a:pt x="0" y="290"/>
                  </a:lnTo>
                  <a:lnTo>
                    <a:pt x="0" y="391"/>
                  </a:lnTo>
                  <a:lnTo>
                    <a:pt x="0" y="442"/>
                  </a:lnTo>
                  <a:lnTo>
                    <a:pt x="1" y="493"/>
                  </a:lnTo>
                  <a:lnTo>
                    <a:pt x="1" y="493"/>
                  </a:lnTo>
                  <a:lnTo>
                    <a:pt x="1" y="503"/>
                  </a:lnTo>
                  <a:lnTo>
                    <a:pt x="2" y="511"/>
                  </a:lnTo>
                  <a:lnTo>
                    <a:pt x="4" y="520"/>
                  </a:lnTo>
                  <a:lnTo>
                    <a:pt x="7" y="528"/>
                  </a:lnTo>
                  <a:lnTo>
                    <a:pt x="10" y="535"/>
                  </a:lnTo>
                  <a:lnTo>
                    <a:pt x="13" y="542"/>
                  </a:lnTo>
                  <a:lnTo>
                    <a:pt x="17" y="548"/>
                  </a:lnTo>
                  <a:lnTo>
                    <a:pt x="23" y="554"/>
                  </a:lnTo>
                  <a:lnTo>
                    <a:pt x="28" y="558"/>
                  </a:lnTo>
                  <a:lnTo>
                    <a:pt x="35" y="562"/>
                  </a:lnTo>
                  <a:lnTo>
                    <a:pt x="41" y="567"/>
                  </a:lnTo>
                  <a:lnTo>
                    <a:pt x="49" y="570"/>
                  </a:lnTo>
                  <a:lnTo>
                    <a:pt x="56" y="572"/>
                  </a:lnTo>
                  <a:lnTo>
                    <a:pt x="65" y="573"/>
                  </a:lnTo>
                  <a:lnTo>
                    <a:pt x="74" y="575"/>
                  </a:lnTo>
                  <a:lnTo>
                    <a:pt x="83" y="575"/>
                  </a:lnTo>
                  <a:lnTo>
                    <a:pt x="83" y="575"/>
                  </a:lnTo>
                  <a:lnTo>
                    <a:pt x="158" y="576"/>
                  </a:lnTo>
                  <a:lnTo>
                    <a:pt x="233" y="575"/>
                  </a:lnTo>
                  <a:lnTo>
                    <a:pt x="233" y="575"/>
                  </a:lnTo>
                  <a:lnTo>
                    <a:pt x="242" y="575"/>
                  </a:lnTo>
                  <a:lnTo>
                    <a:pt x="250" y="574"/>
                  </a:lnTo>
                  <a:lnTo>
                    <a:pt x="259" y="572"/>
                  </a:lnTo>
                  <a:lnTo>
                    <a:pt x="266" y="570"/>
                  </a:lnTo>
                  <a:lnTo>
                    <a:pt x="273" y="567"/>
                  </a:lnTo>
                  <a:lnTo>
                    <a:pt x="279" y="562"/>
                  </a:lnTo>
                  <a:lnTo>
                    <a:pt x="286" y="559"/>
                  </a:lnTo>
                  <a:lnTo>
                    <a:pt x="291" y="554"/>
                  </a:lnTo>
                  <a:lnTo>
                    <a:pt x="297" y="548"/>
                  </a:lnTo>
                  <a:lnTo>
                    <a:pt x="300" y="543"/>
                  </a:lnTo>
                  <a:lnTo>
                    <a:pt x="304" y="536"/>
                  </a:lnTo>
                  <a:lnTo>
                    <a:pt x="308" y="529"/>
                  </a:lnTo>
                  <a:lnTo>
                    <a:pt x="310" y="521"/>
                  </a:lnTo>
                  <a:lnTo>
                    <a:pt x="311" y="514"/>
                  </a:lnTo>
                  <a:lnTo>
                    <a:pt x="312" y="505"/>
                  </a:lnTo>
                  <a:lnTo>
                    <a:pt x="313" y="496"/>
                  </a:lnTo>
                  <a:lnTo>
                    <a:pt x="313" y="496"/>
                  </a:lnTo>
                  <a:lnTo>
                    <a:pt x="314" y="392"/>
                  </a:lnTo>
                  <a:lnTo>
                    <a:pt x="314" y="290"/>
                  </a:lnTo>
                  <a:lnTo>
                    <a:pt x="313" y="83"/>
                  </a:lnTo>
                  <a:lnTo>
                    <a:pt x="313" y="83"/>
                  </a:lnTo>
                  <a:close/>
                  <a:moveTo>
                    <a:pt x="213" y="163"/>
                  </a:moveTo>
                  <a:lnTo>
                    <a:pt x="213" y="163"/>
                  </a:lnTo>
                  <a:lnTo>
                    <a:pt x="212" y="179"/>
                  </a:lnTo>
                  <a:lnTo>
                    <a:pt x="211" y="195"/>
                  </a:lnTo>
                  <a:lnTo>
                    <a:pt x="211" y="229"/>
                  </a:lnTo>
                  <a:lnTo>
                    <a:pt x="212" y="295"/>
                  </a:lnTo>
                  <a:lnTo>
                    <a:pt x="212" y="295"/>
                  </a:lnTo>
                  <a:lnTo>
                    <a:pt x="212" y="369"/>
                  </a:lnTo>
                  <a:lnTo>
                    <a:pt x="213" y="443"/>
                  </a:lnTo>
                  <a:lnTo>
                    <a:pt x="213" y="443"/>
                  </a:lnTo>
                  <a:lnTo>
                    <a:pt x="212" y="452"/>
                  </a:lnTo>
                  <a:lnTo>
                    <a:pt x="211" y="460"/>
                  </a:lnTo>
                  <a:lnTo>
                    <a:pt x="210" y="465"/>
                  </a:lnTo>
                  <a:lnTo>
                    <a:pt x="208" y="469"/>
                  </a:lnTo>
                  <a:lnTo>
                    <a:pt x="205" y="473"/>
                  </a:lnTo>
                  <a:lnTo>
                    <a:pt x="200" y="475"/>
                  </a:lnTo>
                  <a:lnTo>
                    <a:pt x="197" y="477"/>
                  </a:lnTo>
                  <a:lnTo>
                    <a:pt x="193" y="477"/>
                  </a:lnTo>
                  <a:lnTo>
                    <a:pt x="183" y="477"/>
                  </a:lnTo>
                  <a:lnTo>
                    <a:pt x="173" y="476"/>
                  </a:lnTo>
                  <a:lnTo>
                    <a:pt x="164" y="475"/>
                  </a:lnTo>
                  <a:lnTo>
                    <a:pt x="154" y="474"/>
                  </a:lnTo>
                  <a:lnTo>
                    <a:pt x="154" y="474"/>
                  </a:lnTo>
                  <a:lnTo>
                    <a:pt x="137" y="477"/>
                  </a:lnTo>
                  <a:lnTo>
                    <a:pt x="128" y="477"/>
                  </a:lnTo>
                  <a:lnTo>
                    <a:pt x="119" y="477"/>
                  </a:lnTo>
                  <a:lnTo>
                    <a:pt x="115" y="476"/>
                  </a:lnTo>
                  <a:lnTo>
                    <a:pt x="112" y="474"/>
                  </a:lnTo>
                  <a:lnTo>
                    <a:pt x="108" y="471"/>
                  </a:lnTo>
                  <a:lnTo>
                    <a:pt x="106" y="468"/>
                  </a:lnTo>
                  <a:lnTo>
                    <a:pt x="104" y="464"/>
                  </a:lnTo>
                  <a:lnTo>
                    <a:pt x="102" y="458"/>
                  </a:lnTo>
                  <a:lnTo>
                    <a:pt x="101" y="452"/>
                  </a:lnTo>
                  <a:lnTo>
                    <a:pt x="101" y="443"/>
                  </a:lnTo>
                  <a:lnTo>
                    <a:pt x="101" y="443"/>
                  </a:lnTo>
                  <a:lnTo>
                    <a:pt x="102" y="366"/>
                  </a:lnTo>
                  <a:lnTo>
                    <a:pt x="102" y="290"/>
                  </a:lnTo>
                  <a:lnTo>
                    <a:pt x="102" y="213"/>
                  </a:lnTo>
                  <a:lnTo>
                    <a:pt x="101" y="135"/>
                  </a:lnTo>
                  <a:lnTo>
                    <a:pt x="101" y="135"/>
                  </a:lnTo>
                  <a:lnTo>
                    <a:pt x="101" y="127"/>
                  </a:lnTo>
                  <a:lnTo>
                    <a:pt x="102" y="121"/>
                  </a:lnTo>
                  <a:lnTo>
                    <a:pt x="103" y="115"/>
                  </a:lnTo>
                  <a:lnTo>
                    <a:pt x="105" y="111"/>
                  </a:lnTo>
                  <a:lnTo>
                    <a:pt x="107" y="108"/>
                  </a:lnTo>
                  <a:lnTo>
                    <a:pt x="109" y="106"/>
                  </a:lnTo>
                  <a:lnTo>
                    <a:pt x="113" y="103"/>
                  </a:lnTo>
                  <a:lnTo>
                    <a:pt x="117" y="102"/>
                  </a:lnTo>
                  <a:lnTo>
                    <a:pt x="125" y="101"/>
                  </a:lnTo>
                  <a:lnTo>
                    <a:pt x="133" y="101"/>
                  </a:lnTo>
                  <a:lnTo>
                    <a:pt x="142" y="101"/>
                  </a:lnTo>
                  <a:lnTo>
                    <a:pt x="151" y="101"/>
                  </a:lnTo>
                  <a:lnTo>
                    <a:pt x="151" y="101"/>
                  </a:lnTo>
                  <a:lnTo>
                    <a:pt x="168" y="99"/>
                  </a:lnTo>
                  <a:lnTo>
                    <a:pt x="176" y="99"/>
                  </a:lnTo>
                  <a:lnTo>
                    <a:pt x="183" y="100"/>
                  </a:lnTo>
                  <a:lnTo>
                    <a:pt x="189" y="101"/>
                  </a:lnTo>
                  <a:lnTo>
                    <a:pt x="194" y="103"/>
                  </a:lnTo>
                  <a:lnTo>
                    <a:pt x="199" y="107"/>
                  </a:lnTo>
                  <a:lnTo>
                    <a:pt x="204" y="110"/>
                  </a:lnTo>
                  <a:lnTo>
                    <a:pt x="207" y="114"/>
                  </a:lnTo>
                  <a:lnTo>
                    <a:pt x="209" y="118"/>
                  </a:lnTo>
                  <a:lnTo>
                    <a:pt x="211" y="124"/>
                  </a:lnTo>
                  <a:lnTo>
                    <a:pt x="213" y="130"/>
                  </a:lnTo>
                  <a:lnTo>
                    <a:pt x="215" y="137"/>
                  </a:lnTo>
                  <a:lnTo>
                    <a:pt x="215" y="144"/>
                  </a:lnTo>
                  <a:lnTo>
                    <a:pt x="213" y="163"/>
                  </a:lnTo>
                  <a:lnTo>
                    <a:pt x="213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18"/>
            <p:cNvSpPr>
              <a:spLocks noEditPoints="1"/>
            </p:cNvSpPr>
            <p:nvPr/>
          </p:nvSpPr>
          <p:spPr bwMode="auto">
            <a:xfrm>
              <a:off x="6591300" y="2274888"/>
              <a:ext cx="123825" cy="146050"/>
            </a:xfrm>
            <a:custGeom>
              <a:avLst/>
              <a:gdLst>
                <a:gd name="T0" fmla="*/ 312 w 312"/>
                <a:gd name="T1" fmla="*/ 137 h 365"/>
                <a:gd name="T2" fmla="*/ 311 w 312"/>
                <a:gd name="T3" fmla="*/ 79 h 365"/>
                <a:gd name="T4" fmla="*/ 306 w 312"/>
                <a:gd name="T5" fmla="*/ 50 h 365"/>
                <a:gd name="T6" fmla="*/ 295 w 312"/>
                <a:gd name="T7" fmla="*/ 29 h 365"/>
                <a:gd name="T8" fmla="*/ 278 w 312"/>
                <a:gd name="T9" fmla="*/ 14 h 365"/>
                <a:gd name="T10" fmla="*/ 255 w 312"/>
                <a:gd name="T11" fmla="*/ 4 h 365"/>
                <a:gd name="T12" fmla="*/ 225 w 312"/>
                <a:gd name="T13" fmla="*/ 1 h 365"/>
                <a:gd name="T14" fmla="*/ 81 w 312"/>
                <a:gd name="T15" fmla="*/ 1 h 365"/>
                <a:gd name="T16" fmla="*/ 56 w 312"/>
                <a:gd name="T17" fmla="*/ 4 h 365"/>
                <a:gd name="T18" fmla="*/ 35 w 312"/>
                <a:gd name="T19" fmla="*/ 13 h 365"/>
                <a:gd name="T20" fmla="*/ 18 w 312"/>
                <a:gd name="T21" fmla="*/ 27 h 365"/>
                <a:gd name="T22" fmla="*/ 7 w 312"/>
                <a:gd name="T23" fmla="*/ 46 h 365"/>
                <a:gd name="T24" fmla="*/ 2 w 312"/>
                <a:gd name="T25" fmla="*/ 70 h 365"/>
                <a:gd name="T26" fmla="*/ 0 w 312"/>
                <a:gd name="T27" fmla="*/ 131 h 365"/>
                <a:gd name="T28" fmla="*/ 1 w 312"/>
                <a:gd name="T29" fmla="*/ 283 h 365"/>
                <a:gd name="T30" fmla="*/ 4 w 312"/>
                <a:gd name="T31" fmla="*/ 309 h 365"/>
                <a:gd name="T32" fmla="*/ 13 w 312"/>
                <a:gd name="T33" fmla="*/ 331 h 365"/>
                <a:gd name="T34" fmla="*/ 27 w 312"/>
                <a:gd name="T35" fmla="*/ 347 h 365"/>
                <a:gd name="T36" fmla="*/ 46 w 312"/>
                <a:gd name="T37" fmla="*/ 358 h 365"/>
                <a:gd name="T38" fmla="*/ 70 w 312"/>
                <a:gd name="T39" fmla="*/ 363 h 365"/>
                <a:gd name="T40" fmla="*/ 118 w 312"/>
                <a:gd name="T41" fmla="*/ 365 h 365"/>
                <a:gd name="T42" fmla="*/ 234 w 312"/>
                <a:gd name="T43" fmla="*/ 364 h 365"/>
                <a:gd name="T44" fmla="*/ 259 w 312"/>
                <a:gd name="T45" fmla="*/ 361 h 365"/>
                <a:gd name="T46" fmla="*/ 279 w 312"/>
                <a:gd name="T47" fmla="*/ 352 h 365"/>
                <a:gd name="T48" fmla="*/ 294 w 312"/>
                <a:gd name="T49" fmla="*/ 338 h 365"/>
                <a:gd name="T50" fmla="*/ 305 w 312"/>
                <a:gd name="T51" fmla="*/ 320 h 365"/>
                <a:gd name="T52" fmla="*/ 312 w 312"/>
                <a:gd name="T53" fmla="*/ 289 h 365"/>
                <a:gd name="T54" fmla="*/ 312 w 312"/>
                <a:gd name="T55" fmla="*/ 236 h 365"/>
                <a:gd name="T56" fmla="*/ 150 w 312"/>
                <a:gd name="T57" fmla="*/ 266 h 365"/>
                <a:gd name="T58" fmla="*/ 124 w 312"/>
                <a:gd name="T59" fmla="*/ 265 h 365"/>
                <a:gd name="T60" fmla="*/ 105 w 312"/>
                <a:gd name="T61" fmla="*/ 254 h 365"/>
                <a:gd name="T62" fmla="*/ 99 w 312"/>
                <a:gd name="T63" fmla="*/ 236 h 365"/>
                <a:gd name="T64" fmla="*/ 104 w 312"/>
                <a:gd name="T65" fmla="*/ 195 h 365"/>
                <a:gd name="T66" fmla="*/ 102 w 312"/>
                <a:gd name="T67" fmla="*/ 185 h 365"/>
                <a:gd name="T68" fmla="*/ 102 w 312"/>
                <a:gd name="T69" fmla="*/ 152 h 365"/>
                <a:gd name="T70" fmla="*/ 102 w 312"/>
                <a:gd name="T71" fmla="*/ 138 h 365"/>
                <a:gd name="T72" fmla="*/ 102 w 312"/>
                <a:gd name="T73" fmla="*/ 111 h 365"/>
                <a:gd name="T74" fmla="*/ 108 w 312"/>
                <a:gd name="T75" fmla="*/ 105 h 365"/>
                <a:gd name="T76" fmla="*/ 122 w 312"/>
                <a:gd name="T77" fmla="*/ 101 h 365"/>
                <a:gd name="T78" fmla="*/ 180 w 312"/>
                <a:gd name="T79" fmla="*/ 101 h 365"/>
                <a:gd name="T80" fmla="*/ 207 w 312"/>
                <a:gd name="T81" fmla="*/ 103 h 365"/>
                <a:gd name="T82" fmla="*/ 211 w 312"/>
                <a:gd name="T83" fmla="*/ 111 h 365"/>
                <a:gd name="T84" fmla="*/ 211 w 312"/>
                <a:gd name="T85" fmla="*/ 126 h 365"/>
                <a:gd name="T86" fmla="*/ 212 w 312"/>
                <a:gd name="T87" fmla="*/ 203 h 365"/>
                <a:gd name="T88" fmla="*/ 213 w 312"/>
                <a:gd name="T89" fmla="*/ 227 h 365"/>
                <a:gd name="T90" fmla="*/ 209 w 312"/>
                <a:gd name="T91" fmla="*/ 244 h 365"/>
                <a:gd name="T92" fmla="*/ 198 w 312"/>
                <a:gd name="T93" fmla="*/ 256 h 365"/>
                <a:gd name="T94" fmla="*/ 182 w 312"/>
                <a:gd name="T95" fmla="*/ 263 h 365"/>
                <a:gd name="T96" fmla="*/ 150 w 312"/>
                <a:gd name="T97" fmla="*/ 266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12" h="365">
                  <a:moveTo>
                    <a:pt x="312" y="184"/>
                  </a:moveTo>
                  <a:lnTo>
                    <a:pt x="312" y="184"/>
                  </a:lnTo>
                  <a:lnTo>
                    <a:pt x="312" y="137"/>
                  </a:lnTo>
                  <a:lnTo>
                    <a:pt x="312" y="89"/>
                  </a:lnTo>
                  <a:lnTo>
                    <a:pt x="312" y="89"/>
                  </a:lnTo>
                  <a:lnTo>
                    <a:pt x="311" y="79"/>
                  </a:lnTo>
                  <a:lnTo>
                    <a:pt x="310" y="69"/>
                  </a:lnTo>
                  <a:lnTo>
                    <a:pt x="308" y="59"/>
                  </a:lnTo>
                  <a:lnTo>
                    <a:pt x="306" y="50"/>
                  </a:lnTo>
                  <a:lnTo>
                    <a:pt x="303" y="43"/>
                  </a:lnTo>
                  <a:lnTo>
                    <a:pt x="300" y="35"/>
                  </a:lnTo>
                  <a:lnTo>
                    <a:pt x="295" y="29"/>
                  </a:lnTo>
                  <a:lnTo>
                    <a:pt x="290" y="22"/>
                  </a:lnTo>
                  <a:lnTo>
                    <a:pt x="285" y="18"/>
                  </a:lnTo>
                  <a:lnTo>
                    <a:pt x="278" y="14"/>
                  </a:lnTo>
                  <a:lnTo>
                    <a:pt x="272" y="9"/>
                  </a:lnTo>
                  <a:lnTo>
                    <a:pt x="263" y="6"/>
                  </a:lnTo>
                  <a:lnTo>
                    <a:pt x="255" y="4"/>
                  </a:lnTo>
                  <a:lnTo>
                    <a:pt x="246" y="2"/>
                  </a:lnTo>
                  <a:lnTo>
                    <a:pt x="236" y="1"/>
                  </a:lnTo>
                  <a:lnTo>
                    <a:pt x="225" y="1"/>
                  </a:lnTo>
                  <a:lnTo>
                    <a:pt x="225" y="1"/>
                  </a:lnTo>
                  <a:lnTo>
                    <a:pt x="154" y="0"/>
                  </a:lnTo>
                  <a:lnTo>
                    <a:pt x="81" y="1"/>
                  </a:lnTo>
                  <a:lnTo>
                    <a:pt x="81" y="1"/>
                  </a:lnTo>
                  <a:lnTo>
                    <a:pt x="64" y="2"/>
                  </a:lnTo>
                  <a:lnTo>
                    <a:pt x="56" y="4"/>
                  </a:lnTo>
                  <a:lnTo>
                    <a:pt x="49" y="6"/>
                  </a:lnTo>
                  <a:lnTo>
                    <a:pt x="41" y="9"/>
                  </a:lnTo>
                  <a:lnTo>
                    <a:pt x="35" y="13"/>
                  </a:lnTo>
                  <a:lnTo>
                    <a:pt x="28" y="17"/>
                  </a:lnTo>
                  <a:lnTo>
                    <a:pt x="23" y="21"/>
                  </a:lnTo>
                  <a:lnTo>
                    <a:pt x="18" y="27"/>
                  </a:lnTo>
                  <a:lnTo>
                    <a:pt x="14" y="32"/>
                  </a:lnTo>
                  <a:lnTo>
                    <a:pt x="11" y="38"/>
                  </a:lnTo>
                  <a:lnTo>
                    <a:pt x="7" y="46"/>
                  </a:lnTo>
                  <a:lnTo>
                    <a:pt x="4" y="54"/>
                  </a:lnTo>
                  <a:lnTo>
                    <a:pt x="3" y="61"/>
                  </a:lnTo>
                  <a:lnTo>
                    <a:pt x="2" y="70"/>
                  </a:lnTo>
                  <a:lnTo>
                    <a:pt x="1" y="80"/>
                  </a:lnTo>
                  <a:lnTo>
                    <a:pt x="1" y="80"/>
                  </a:lnTo>
                  <a:lnTo>
                    <a:pt x="0" y="131"/>
                  </a:lnTo>
                  <a:lnTo>
                    <a:pt x="0" y="181"/>
                  </a:lnTo>
                  <a:lnTo>
                    <a:pt x="1" y="283"/>
                  </a:lnTo>
                  <a:lnTo>
                    <a:pt x="1" y="283"/>
                  </a:lnTo>
                  <a:lnTo>
                    <a:pt x="1" y="293"/>
                  </a:lnTo>
                  <a:lnTo>
                    <a:pt x="2" y="302"/>
                  </a:lnTo>
                  <a:lnTo>
                    <a:pt x="4" y="309"/>
                  </a:lnTo>
                  <a:lnTo>
                    <a:pt x="6" y="317"/>
                  </a:lnTo>
                  <a:lnTo>
                    <a:pt x="10" y="324"/>
                  </a:lnTo>
                  <a:lnTo>
                    <a:pt x="13" y="331"/>
                  </a:lnTo>
                  <a:lnTo>
                    <a:pt x="17" y="336"/>
                  </a:lnTo>
                  <a:lnTo>
                    <a:pt x="22" y="342"/>
                  </a:lnTo>
                  <a:lnTo>
                    <a:pt x="27" y="347"/>
                  </a:lnTo>
                  <a:lnTo>
                    <a:pt x="32" y="351"/>
                  </a:lnTo>
                  <a:lnTo>
                    <a:pt x="39" y="355"/>
                  </a:lnTo>
                  <a:lnTo>
                    <a:pt x="46" y="358"/>
                  </a:lnTo>
                  <a:lnTo>
                    <a:pt x="54" y="360"/>
                  </a:lnTo>
                  <a:lnTo>
                    <a:pt x="62" y="362"/>
                  </a:lnTo>
                  <a:lnTo>
                    <a:pt x="70" y="363"/>
                  </a:lnTo>
                  <a:lnTo>
                    <a:pt x="80" y="364"/>
                  </a:lnTo>
                  <a:lnTo>
                    <a:pt x="80" y="364"/>
                  </a:lnTo>
                  <a:lnTo>
                    <a:pt x="118" y="365"/>
                  </a:lnTo>
                  <a:lnTo>
                    <a:pt x="157" y="365"/>
                  </a:lnTo>
                  <a:lnTo>
                    <a:pt x="196" y="365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51" y="362"/>
                  </a:lnTo>
                  <a:lnTo>
                    <a:pt x="259" y="361"/>
                  </a:lnTo>
                  <a:lnTo>
                    <a:pt x="266" y="358"/>
                  </a:lnTo>
                  <a:lnTo>
                    <a:pt x="273" y="356"/>
                  </a:lnTo>
                  <a:lnTo>
                    <a:pt x="279" y="352"/>
                  </a:lnTo>
                  <a:lnTo>
                    <a:pt x="285" y="348"/>
                  </a:lnTo>
                  <a:lnTo>
                    <a:pt x="290" y="344"/>
                  </a:lnTo>
                  <a:lnTo>
                    <a:pt x="294" y="338"/>
                  </a:lnTo>
                  <a:lnTo>
                    <a:pt x="299" y="333"/>
                  </a:lnTo>
                  <a:lnTo>
                    <a:pt x="302" y="326"/>
                  </a:lnTo>
                  <a:lnTo>
                    <a:pt x="305" y="320"/>
                  </a:lnTo>
                  <a:lnTo>
                    <a:pt x="307" y="313"/>
                  </a:lnTo>
                  <a:lnTo>
                    <a:pt x="310" y="305"/>
                  </a:lnTo>
                  <a:lnTo>
                    <a:pt x="312" y="289"/>
                  </a:lnTo>
                  <a:lnTo>
                    <a:pt x="312" y="289"/>
                  </a:lnTo>
                  <a:lnTo>
                    <a:pt x="312" y="263"/>
                  </a:lnTo>
                  <a:lnTo>
                    <a:pt x="312" y="236"/>
                  </a:lnTo>
                  <a:lnTo>
                    <a:pt x="312" y="184"/>
                  </a:lnTo>
                  <a:lnTo>
                    <a:pt x="312" y="184"/>
                  </a:lnTo>
                  <a:close/>
                  <a:moveTo>
                    <a:pt x="150" y="266"/>
                  </a:moveTo>
                  <a:lnTo>
                    <a:pt x="150" y="266"/>
                  </a:lnTo>
                  <a:lnTo>
                    <a:pt x="136" y="266"/>
                  </a:lnTo>
                  <a:lnTo>
                    <a:pt x="124" y="265"/>
                  </a:lnTo>
                  <a:lnTo>
                    <a:pt x="116" y="262"/>
                  </a:lnTo>
                  <a:lnTo>
                    <a:pt x="109" y="258"/>
                  </a:lnTo>
                  <a:lnTo>
                    <a:pt x="105" y="254"/>
                  </a:lnTo>
                  <a:lnTo>
                    <a:pt x="102" y="249"/>
                  </a:lnTo>
                  <a:lnTo>
                    <a:pt x="101" y="242"/>
                  </a:lnTo>
                  <a:lnTo>
                    <a:pt x="99" y="236"/>
                  </a:lnTo>
                  <a:lnTo>
                    <a:pt x="101" y="223"/>
                  </a:lnTo>
                  <a:lnTo>
                    <a:pt x="103" y="208"/>
                  </a:lnTo>
                  <a:lnTo>
                    <a:pt x="104" y="195"/>
                  </a:lnTo>
                  <a:lnTo>
                    <a:pt x="103" y="190"/>
                  </a:lnTo>
                  <a:lnTo>
                    <a:pt x="102" y="185"/>
                  </a:lnTo>
                  <a:lnTo>
                    <a:pt x="102" y="185"/>
                  </a:lnTo>
                  <a:lnTo>
                    <a:pt x="101" y="167"/>
                  </a:lnTo>
                  <a:lnTo>
                    <a:pt x="101" y="160"/>
                  </a:lnTo>
                  <a:lnTo>
                    <a:pt x="102" y="152"/>
                  </a:lnTo>
                  <a:lnTo>
                    <a:pt x="102" y="152"/>
                  </a:lnTo>
                  <a:lnTo>
                    <a:pt x="102" y="146"/>
                  </a:lnTo>
                  <a:lnTo>
                    <a:pt x="102" y="138"/>
                  </a:lnTo>
                  <a:lnTo>
                    <a:pt x="99" y="124"/>
                  </a:lnTo>
                  <a:lnTo>
                    <a:pt x="101" y="116"/>
                  </a:lnTo>
                  <a:lnTo>
                    <a:pt x="102" y="111"/>
                  </a:lnTo>
                  <a:lnTo>
                    <a:pt x="103" y="109"/>
                  </a:lnTo>
                  <a:lnTo>
                    <a:pt x="105" y="107"/>
                  </a:lnTo>
                  <a:lnTo>
                    <a:pt x="108" y="105"/>
                  </a:lnTo>
                  <a:lnTo>
                    <a:pt x="111" y="103"/>
                  </a:lnTo>
                  <a:lnTo>
                    <a:pt x="111" y="103"/>
                  </a:lnTo>
                  <a:lnTo>
                    <a:pt x="122" y="101"/>
                  </a:lnTo>
                  <a:lnTo>
                    <a:pt x="133" y="100"/>
                  </a:lnTo>
                  <a:lnTo>
                    <a:pt x="157" y="100"/>
                  </a:lnTo>
                  <a:lnTo>
                    <a:pt x="180" y="101"/>
                  </a:lnTo>
                  <a:lnTo>
                    <a:pt x="203" y="102"/>
                  </a:lnTo>
                  <a:lnTo>
                    <a:pt x="203" y="102"/>
                  </a:lnTo>
                  <a:lnTo>
                    <a:pt x="207" y="103"/>
                  </a:lnTo>
                  <a:lnTo>
                    <a:pt x="209" y="106"/>
                  </a:lnTo>
                  <a:lnTo>
                    <a:pt x="210" y="108"/>
                  </a:lnTo>
                  <a:lnTo>
                    <a:pt x="211" y="111"/>
                  </a:lnTo>
                  <a:lnTo>
                    <a:pt x="211" y="119"/>
                  </a:lnTo>
                  <a:lnTo>
                    <a:pt x="211" y="126"/>
                  </a:lnTo>
                  <a:lnTo>
                    <a:pt x="211" y="126"/>
                  </a:lnTo>
                  <a:lnTo>
                    <a:pt x="210" y="164"/>
                  </a:lnTo>
                  <a:lnTo>
                    <a:pt x="210" y="184"/>
                  </a:lnTo>
                  <a:lnTo>
                    <a:pt x="212" y="203"/>
                  </a:lnTo>
                  <a:lnTo>
                    <a:pt x="212" y="203"/>
                  </a:lnTo>
                  <a:lnTo>
                    <a:pt x="213" y="219"/>
                  </a:lnTo>
                  <a:lnTo>
                    <a:pt x="213" y="227"/>
                  </a:lnTo>
                  <a:lnTo>
                    <a:pt x="212" y="233"/>
                  </a:lnTo>
                  <a:lnTo>
                    <a:pt x="211" y="239"/>
                  </a:lnTo>
                  <a:lnTo>
                    <a:pt x="209" y="244"/>
                  </a:lnTo>
                  <a:lnTo>
                    <a:pt x="206" y="249"/>
                  </a:lnTo>
                  <a:lnTo>
                    <a:pt x="202" y="253"/>
                  </a:lnTo>
                  <a:lnTo>
                    <a:pt x="198" y="256"/>
                  </a:lnTo>
                  <a:lnTo>
                    <a:pt x="194" y="258"/>
                  </a:lnTo>
                  <a:lnTo>
                    <a:pt x="188" y="262"/>
                  </a:lnTo>
                  <a:lnTo>
                    <a:pt x="182" y="263"/>
                  </a:lnTo>
                  <a:lnTo>
                    <a:pt x="168" y="265"/>
                  </a:lnTo>
                  <a:lnTo>
                    <a:pt x="150" y="266"/>
                  </a:lnTo>
                  <a:lnTo>
                    <a:pt x="150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49" name="对话气泡: 圆角矩形 648"/>
          <p:cNvSpPr/>
          <p:nvPr/>
        </p:nvSpPr>
        <p:spPr>
          <a:xfrm>
            <a:off x="6294755" y="1261745"/>
            <a:ext cx="5727700" cy="788035"/>
          </a:xfrm>
          <a:prstGeom prst="wedgeRoundRectCallout">
            <a:avLst>
              <a:gd name="adj1" fmla="val -39476"/>
              <a:gd name="adj2" fmla="val 9599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0" name="文本框 649"/>
          <p:cNvSpPr txBox="1"/>
          <p:nvPr/>
        </p:nvSpPr>
        <p:spPr>
          <a:xfrm>
            <a:off x="6243320" y="1280160"/>
            <a:ext cx="58400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/>
              <a:t>司机和管理员可在地图中实时掌握范围</a:t>
            </a:r>
            <a:r>
              <a:rPr lang="en-US" altLang="zh-CN" sz="1400" dirty="0"/>
              <a:t>5</a:t>
            </a:r>
            <a:r>
              <a:rPr lang="zh-CN" altLang="en-US" sz="1400" dirty="0"/>
              <a:t>公里以内的排队信息，查阅车辆在地图中位置。方便司机查阅门口排队车辆过多时，不要驶入附近局域。</a:t>
            </a:r>
            <a:endParaRPr lang="zh-CN" altLang="en-US" sz="1400" dirty="0"/>
          </a:p>
        </p:txBody>
      </p:sp>
      <p:sp>
        <p:nvSpPr>
          <p:cNvPr id="477" name="箭头: V 形 476"/>
          <p:cNvSpPr/>
          <p:nvPr/>
        </p:nvSpPr>
        <p:spPr>
          <a:xfrm rot="18000000">
            <a:off x="6089721" y="3472664"/>
            <a:ext cx="173212" cy="17321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îŝḷïḋe"/>
          <p:cNvSpPr txBox="1"/>
          <p:nvPr/>
        </p:nvSpPr>
        <p:spPr>
          <a:xfrm>
            <a:off x="2973231" y="270074"/>
            <a:ext cx="6330628" cy="646331"/>
          </a:xfrm>
          <a:prstGeom prst="rect">
            <a:avLst/>
          </a:prstGeom>
          <a:noFill/>
        </p:spPr>
        <p:txBody>
          <a:bodyPr wrap="none" lIns="0" tIns="0" rIns="0" bIns="0" anchor="ctr">
            <a:normAutofit/>
          </a:bodyPr>
          <a:p>
            <a:pPr algn="ctr"/>
            <a:r>
              <a:rPr lang="zh-CN" altLang="en-US" sz="2800" b="1" dirty="0">
                <a:solidFill>
                  <a:srgbClr val="5458BA"/>
                </a:solidFill>
                <a:cs typeface="+mn-ea"/>
              </a:rPr>
              <a:t>地图</a:t>
            </a:r>
            <a:r>
              <a:rPr lang="zh-CN" altLang="en-US" sz="2800" b="1" dirty="0">
                <a:solidFill>
                  <a:srgbClr val="5458BA"/>
                </a:solidFill>
                <a:cs typeface="+mn-ea"/>
              </a:rPr>
              <a:t>识别</a:t>
            </a:r>
            <a:endParaRPr lang="zh-CN" altLang="en-US" sz="2800" b="1" dirty="0">
              <a:solidFill>
                <a:srgbClr val="5458BA"/>
              </a:solidFill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46079" y="924310"/>
            <a:ext cx="1043353" cy="45719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262" y="0"/>
            <a:ext cx="6310257" cy="6858000"/>
          </a:xfrm>
          <a:prstGeom prst="rect">
            <a:avLst/>
          </a:prstGeom>
          <a:gradFill>
            <a:gsLst>
              <a:gs pos="0">
                <a:srgbClr val="5D64DF"/>
              </a:gs>
              <a:gs pos="63000">
                <a:srgbClr val="4042A1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45" name="图片占位符 44" descr="D:\排队云\微信图片_20221231202926.jpg微信图片_20221231202926"/>
          <p:cNvPicPr>
            <a:picLocks noGrp="1" noChangeAspect="1"/>
          </p:cNvPicPr>
          <p:nvPr>
            <p:ph type="pic" sz="quarter" idx="10"/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9074468" y="0"/>
            <a:ext cx="3117215" cy="6858000"/>
          </a:xfrm>
        </p:spPr>
      </p:pic>
      <p:pic>
        <p:nvPicPr>
          <p:cNvPr id="2" name="图片 1" descr="微信图片_2022123120293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957570" y="0"/>
            <a:ext cx="3117215" cy="6858000"/>
          </a:xfrm>
          <a:prstGeom prst="rect">
            <a:avLst/>
          </a:prstGeom>
        </p:spPr>
      </p:pic>
      <p:sp>
        <p:nvSpPr>
          <p:cNvPr id="3" name="îŝḷïḋe"/>
          <p:cNvSpPr txBox="1"/>
          <p:nvPr/>
        </p:nvSpPr>
        <p:spPr>
          <a:xfrm>
            <a:off x="704850" y="492760"/>
            <a:ext cx="4623435" cy="646430"/>
          </a:xfrm>
          <a:prstGeom prst="rect">
            <a:avLst/>
          </a:prstGeom>
          <a:noFill/>
        </p:spPr>
        <p:txBody>
          <a:bodyPr wrap="none" lIns="0" tIns="0" rIns="0" bIns="0" anchor="ctr">
            <a:normAutofit/>
          </a:bodyPr>
          <a:p>
            <a:pPr algn="ctr"/>
            <a:r>
              <a:rPr lang="zh-CN" altLang="en-US" sz="2800" b="1" dirty="0">
                <a:solidFill>
                  <a:schemeClr val="bg1"/>
                </a:solidFill>
                <a:cs typeface="+mn-ea"/>
              </a:rPr>
              <a:t>流量控制</a:t>
            </a:r>
            <a:endParaRPr lang="zh-CN" altLang="en-US" sz="2800" b="1" dirty="0">
              <a:solidFill>
                <a:schemeClr val="bg1"/>
              </a:solidFill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95209" y="1199900"/>
            <a:ext cx="104335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60120" y="1770380"/>
            <a:ext cx="4368800" cy="11684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车辆排队管理系统具备自动检测厂区内车辆饱和功能。系统自动检测一期二期厂区内部车辆未饱和后，方可行车辆进入大门。同时具备检测一期二期厂区内部车辆饱和后，停止放行功能。同时要求管理员可以对厂区内饱和车辆限入数量进行设置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5"/>
            </p:custDataLst>
          </p:nvPr>
        </p:nvGraphicFramePr>
        <p:xfrm>
          <a:off x="704850" y="3405505"/>
          <a:ext cx="5009515" cy="2075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510"/>
                <a:gridCol w="1386205"/>
                <a:gridCol w="892175"/>
                <a:gridCol w="1123315"/>
                <a:gridCol w="1083310"/>
              </a:tblGrid>
              <a:tr h="388620">
                <a:tc gridSpan="5"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厂区内车辆饱和要求</a:t>
                      </a:r>
                      <a:endParaRPr lang="en-US" altLang="en-US" sz="12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270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序号</a:t>
                      </a:r>
                      <a:endParaRPr lang="en-US" altLang="en-US" sz="12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门禁</a:t>
                      </a:r>
                      <a:endParaRPr lang="en-US" altLang="en-US" sz="12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运输类别</a:t>
                      </a:r>
                      <a:endParaRPr lang="en-US" altLang="en-US" sz="12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一期限入车辆</a:t>
                      </a:r>
                      <a:endParaRPr lang="en-US" altLang="en-US" sz="12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二期限入车辆</a:t>
                      </a:r>
                      <a:endParaRPr lang="en-US" altLang="en-US" sz="12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3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2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固定车辆（需对接门禁自动控制系统）</a:t>
                      </a:r>
                      <a:endParaRPr lang="en-US" altLang="en-US" sz="12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粉煤灰</a:t>
                      </a:r>
                      <a:endParaRPr lang="en-US" altLang="en-US" sz="12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2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2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3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2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石膏</a:t>
                      </a:r>
                      <a:endParaRPr lang="en-US" altLang="en-US" sz="12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2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2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3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2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石灰粉</a:t>
                      </a:r>
                      <a:endParaRPr lang="en-US" altLang="en-US" sz="12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2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2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2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炉渣</a:t>
                      </a:r>
                      <a:endParaRPr lang="en-US" altLang="en-US" sz="12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2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2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3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2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燃煤转运</a:t>
                      </a:r>
                      <a:endParaRPr lang="en-US" altLang="en-US" sz="12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2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  <a:endParaRPr lang="en-US" altLang="en-US" sz="12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6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2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无需对接门禁自动控制系统</a:t>
                      </a:r>
                      <a:endParaRPr lang="en-US" altLang="en-US" sz="12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临时车辆</a:t>
                      </a:r>
                      <a:endParaRPr lang="en-US" altLang="en-US" sz="12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不限，需管理员审核</a:t>
                      </a:r>
                      <a:endParaRPr lang="en-US" altLang="en-US" sz="1200" b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2610586"/>
            <a:ext cx="347241" cy="1625748"/>
          </a:xfrm>
          <a:prstGeom prst="rect">
            <a:avLst/>
          </a:prstGeom>
          <a:gradFill>
            <a:gsLst>
              <a:gs pos="0">
                <a:srgbClr val="5D64DF"/>
              </a:gs>
              <a:gs pos="63000">
                <a:srgbClr val="4042A1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881743" y="0"/>
            <a:ext cx="6310257" cy="6858000"/>
          </a:xfrm>
          <a:prstGeom prst="rect">
            <a:avLst/>
          </a:prstGeom>
          <a:gradFill>
            <a:gsLst>
              <a:gs pos="0">
                <a:srgbClr val="5D64DF"/>
              </a:gs>
              <a:gs pos="63000">
                <a:srgbClr val="4042A1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占位符 10" descr="D:\排队云\微信截图_20221231204705.png微信截图_20221231204705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/>
          <a:stretch>
            <a:fillRect/>
          </a:stretch>
        </p:blipFill>
        <p:spPr>
          <a:xfrm>
            <a:off x="1205633" y="891857"/>
            <a:ext cx="3817717" cy="15690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图片占位符 24" descr="D:\排队云\微信截图_20221231204811.png微信截图_20221231204811"/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/>
          <a:stretch>
            <a:fillRect/>
          </a:stretch>
        </p:blipFill>
        <p:spPr>
          <a:xfrm>
            <a:off x="1282700" y="4368800"/>
            <a:ext cx="3750310" cy="1625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Oval 32"/>
          <p:cNvSpPr/>
          <p:nvPr/>
        </p:nvSpPr>
        <p:spPr>
          <a:xfrm>
            <a:off x="8005291" y="2128863"/>
            <a:ext cx="594363" cy="594360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702040" y="2241550"/>
            <a:ext cx="155448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号票列表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查询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Oval 32"/>
          <p:cNvSpPr/>
          <p:nvPr/>
        </p:nvSpPr>
        <p:spPr>
          <a:xfrm>
            <a:off x="8005291" y="3360591"/>
            <a:ext cx="594363" cy="594360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702040" y="3472815"/>
            <a:ext cx="155448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车辆出入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查询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Oval 32"/>
          <p:cNvSpPr/>
          <p:nvPr/>
        </p:nvSpPr>
        <p:spPr>
          <a:xfrm>
            <a:off x="8005291" y="4592320"/>
            <a:ext cx="594363" cy="594360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702040" y="4704715"/>
            <a:ext cx="155448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车牌批量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导入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174895" y="4775899"/>
            <a:ext cx="255155" cy="227203"/>
            <a:chOff x="6534151" y="1257301"/>
            <a:chExt cx="565150" cy="503238"/>
          </a:xfrm>
        </p:grpSpPr>
        <p:sp>
          <p:nvSpPr>
            <p:cNvPr id="39" name="Freeform 78"/>
            <p:cNvSpPr/>
            <p:nvPr/>
          </p:nvSpPr>
          <p:spPr bwMode="auto">
            <a:xfrm>
              <a:off x="6534151" y="1257301"/>
              <a:ext cx="565150" cy="503238"/>
            </a:xfrm>
            <a:custGeom>
              <a:avLst/>
              <a:gdLst>
                <a:gd name="T0" fmla="*/ 650 w 710"/>
                <a:gd name="T1" fmla="*/ 55 h 633"/>
                <a:gd name="T2" fmla="*/ 635 w 710"/>
                <a:gd name="T3" fmla="*/ 42 h 633"/>
                <a:gd name="T4" fmla="*/ 602 w 710"/>
                <a:gd name="T5" fmla="*/ 21 h 633"/>
                <a:gd name="T6" fmla="*/ 568 w 710"/>
                <a:gd name="T7" fmla="*/ 6 h 633"/>
                <a:gd name="T8" fmla="*/ 530 w 710"/>
                <a:gd name="T9" fmla="*/ 0 h 633"/>
                <a:gd name="T10" fmla="*/ 494 w 710"/>
                <a:gd name="T11" fmla="*/ 0 h 633"/>
                <a:gd name="T12" fmla="*/ 456 w 710"/>
                <a:gd name="T13" fmla="*/ 6 h 633"/>
                <a:gd name="T14" fmla="*/ 420 w 710"/>
                <a:gd name="T15" fmla="*/ 21 h 633"/>
                <a:gd name="T16" fmla="*/ 389 w 710"/>
                <a:gd name="T17" fmla="*/ 42 h 633"/>
                <a:gd name="T18" fmla="*/ 355 w 710"/>
                <a:gd name="T19" fmla="*/ 75 h 633"/>
                <a:gd name="T20" fmla="*/ 335 w 710"/>
                <a:gd name="T21" fmla="*/ 55 h 633"/>
                <a:gd name="T22" fmla="*/ 306 w 710"/>
                <a:gd name="T23" fmla="*/ 31 h 633"/>
                <a:gd name="T24" fmla="*/ 272 w 710"/>
                <a:gd name="T25" fmla="*/ 13 h 633"/>
                <a:gd name="T26" fmla="*/ 236 w 710"/>
                <a:gd name="T27" fmla="*/ 3 h 633"/>
                <a:gd name="T28" fmla="*/ 198 w 710"/>
                <a:gd name="T29" fmla="*/ 0 h 633"/>
                <a:gd name="T30" fmla="*/ 160 w 710"/>
                <a:gd name="T31" fmla="*/ 3 h 633"/>
                <a:gd name="T32" fmla="*/ 124 w 710"/>
                <a:gd name="T33" fmla="*/ 13 h 633"/>
                <a:gd name="T34" fmla="*/ 90 w 710"/>
                <a:gd name="T35" fmla="*/ 31 h 633"/>
                <a:gd name="T36" fmla="*/ 60 w 710"/>
                <a:gd name="T37" fmla="*/ 55 h 633"/>
                <a:gd name="T38" fmla="*/ 57 w 710"/>
                <a:gd name="T39" fmla="*/ 59 h 633"/>
                <a:gd name="T40" fmla="*/ 33 w 710"/>
                <a:gd name="T41" fmla="*/ 90 h 633"/>
                <a:gd name="T42" fmla="*/ 15 w 710"/>
                <a:gd name="T43" fmla="*/ 124 h 633"/>
                <a:gd name="T44" fmla="*/ 3 w 710"/>
                <a:gd name="T45" fmla="*/ 160 h 633"/>
                <a:gd name="T46" fmla="*/ 0 w 710"/>
                <a:gd name="T47" fmla="*/ 198 h 633"/>
                <a:gd name="T48" fmla="*/ 3 w 710"/>
                <a:gd name="T49" fmla="*/ 234 h 633"/>
                <a:gd name="T50" fmla="*/ 15 w 710"/>
                <a:gd name="T51" fmla="*/ 272 h 633"/>
                <a:gd name="T52" fmla="*/ 33 w 710"/>
                <a:gd name="T53" fmla="*/ 304 h 633"/>
                <a:gd name="T54" fmla="*/ 57 w 710"/>
                <a:gd name="T55" fmla="*/ 335 h 633"/>
                <a:gd name="T56" fmla="*/ 355 w 710"/>
                <a:gd name="T57" fmla="*/ 633 h 633"/>
                <a:gd name="T58" fmla="*/ 653 w 710"/>
                <a:gd name="T59" fmla="*/ 335 h 633"/>
                <a:gd name="T60" fmla="*/ 666 w 710"/>
                <a:gd name="T61" fmla="*/ 321 h 633"/>
                <a:gd name="T62" fmla="*/ 687 w 710"/>
                <a:gd name="T63" fmla="*/ 288 h 633"/>
                <a:gd name="T64" fmla="*/ 702 w 710"/>
                <a:gd name="T65" fmla="*/ 254 h 633"/>
                <a:gd name="T66" fmla="*/ 710 w 710"/>
                <a:gd name="T67" fmla="*/ 216 h 633"/>
                <a:gd name="T68" fmla="*/ 710 w 710"/>
                <a:gd name="T69" fmla="*/ 178 h 633"/>
                <a:gd name="T70" fmla="*/ 702 w 710"/>
                <a:gd name="T71" fmla="*/ 142 h 633"/>
                <a:gd name="T72" fmla="*/ 687 w 710"/>
                <a:gd name="T73" fmla="*/ 106 h 633"/>
                <a:gd name="T74" fmla="*/ 666 w 710"/>
                <a:gd name="T75" fmla="*/ 73 h 633"/>
                <a:gd name="T76" fmla="*/ 653 w 710"/>
                <a:gd name="T77" fmla="*/ 59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10" h="633">
                  <a:moveTo>
                    <a:pt x="653" y="59"/>
                  </a:moveTo>
                  <a:lnTo>
                    <a:pt x="650" y="55"/>
                  </a:lnTo>
                  <a:lnTo>
                    <a:pt x="650" y="55"/>
                  </a:lnTo>
                  <a:lnTo>
                    <a:pt x="635" y="42"/>
                  </a:lnTo>
                  <a:lnTo>
                    <a:pt x="620" y="31"/>
                  </a:lnTo>
                  <a:lnTo>
                    <a:pt x="602" y="21"/>
                  </a:lnTo>
                  <a:lnTo>
                    <a:pt x="586" y="13"/>
                  </a:lnTo>
                  <a:lnTo>
                    <a:pt x="568" y="6"/>
                  </a:lnTo>
                  <a:lnTo>
                    <a:pt x="550" y="3"/>
                  </a:lnTo>
                  <a:lnTo>
                    <a:pt x="530" y="0"/>
                  </a:lnTo>
                  <a:lnTo>
                    <a:pt x="512" y="0"/>
                  </a:lnTo>
                  <a:lnTo>
                    <a:pt x="494" y="0"/>
                  </a:lnTo>
                  <a:lnTo>
                    <a:pt x="474" y="3"/>
                  </a:lnTo>
                  <a:lnTo>
                    <a:pt x="456" y="6"/>
                  </a:lnTo>
                  <a:lnTo>
                    <a:pt x="438" y="13"/>
                  </a:lnTo>
                  <a:lnTo>
                    <a:pt x="420" y="21"/>
                  </a:lnTo>
                  <a:lnTo>
                    <a:pt x="404" y="31"/>
                  </a:lnTo>
                  <a:lnTo>
                    <a:pt x="389" y="42"/>
                  </a:lnTo>
                  <a:lnTo>
                    <a:pt x="375" y="55"/>
                  </a:lnTo>
                  <a:lnTo>
                    <a:pt x="355" y="75"/>
                  </a:lnTo>
                  <a:lnTo>
                    <a:pt x="335" y="55"/>
                  </a:lnTo>
                  <a:lnTo>
                    <a:pt x="335" y="55"/>
                  </a:lnTo>
                  <a:lnTo>
                    <a:pt x="321" y="42"/>
                  </a:lnTo>
                  <a:lnTo>
                    <a:pt x="306" y="31"/>
                  </a:lnTo>
                  <a:lnTo>
                    <a:pt x="290" y="21"/>
                  </a:lnTo>
                  <a:lnTo>
                    <a:pt x="272" y="13"/>
                  </a:lnTo>
                  <a:lnTo>
                    <a:pt x="254" y="6"/>
                  </a:lnTo>
                  <a:lnTo>
                    <a:pt x="236" y="3"/>
                  </a:lnTo>
                  <a:lnTo>
                    <a:pt x="216" y="0"/>
                  </a:lnTo>
                  <a:lnTo>
                    <a:pt x="198" y="0"/>
                  </a:lnTo>
                  <a:lnTo>
                    <a:pt x="180" y="0"/>
                  </a:lnTo>
                  <a:lnTo>
                    <a:pt x="160" y="3"/>
                  </a:lnTo>
                  <a:lnTo>
                    <a:pt x="142" y="6"/>
                  </a:lnTo>
                  <a:lnTo>
                    <a:pt x="124" y="13"/>
                  </a:lnTo>
                  <a:lnTo>
                    <a:pt x="108" y="21"/>
                  </a:lnTo>
                  <a:lnTo>
                    <a:pt x="90" y="31"/>
                  </a:lnTo>
                  <a:lnTo>
                    <a:pt x="75" y="42"/>
                  </a:lnTo>
                  <a:lnTo>
                    <a:pt x="60" y="55"/>
                  </a:lnTo>
                  <a:lnTo>
                    <a:pt x="57" y="59"/>
                  </a:lnTo>
                  <a:lnTo>
                    <a:pt x="57" y="59"/>
                  </a:lnTo>
                  <a:lnTo>
                    <a:pt x="44" y="73"/>
                  </a:lnTo>
                  <a:lnTo>
                    <a:pt x="33" y="90"/>
                  </a:lnTo>
                  <a:lnTo>
                    <a:pt x="23" y="106"/>
                  </a:lnTo>
                  <a:lnTo>
                    <a:pt x="15" y="124"/>
                  </a:lnTo>
                  <a:lnTo>
                    <a:pt x="8" y="142"/>
                  </a:lnTo>
                  <a:lnTo>
                    <a:pt x="3" y="160"/>
                  </a:lnTo>
                  <a:lnTo>
                    <a:pt x="0" y="178"/>
                  </a:lnTo>
                  <a:lnTo>
                    <a:pt x="0" y="198"/>
                  </a:lnTo>
                  <a:lnTo>
                    <a:pt x="0" y="216"/>
                  </a:lnTo>
                  <a:lnTo>
                    <a:pt x="3" y="234"/>
                  </a:lnTo>
                  <a:lnTo>
                    <a:pt x="8" y="254"/>
                  </a:lnTo>
                  <a:lnTo>
                    <a:pt x="15" y="272"/>
                  </a:lnTo>
                  <a:lnTo>
                    <a:pt x="23" y="288"/>
                  </a:lnTo>
                  <a:lnTo>
                    <a:pt x="33" y="304"/>
                  </a:lnTo>
                  <a:lnTo>
                    <a:pt x="44" y="321"/>
                  </a:lnTo>
                  <a:lnTo>
                    <a:pt x="57" y="335"/>
                  </a:lnTo>
                  <a:lnTo>
                    <a:pt x="75" y="355"/>
                  </a:lnTo>
                  <a:lnTo>
                    <a:pt x="355" y="633"/>
                  </a:lnTo>
                  <a:lnTo>
                    <a:pt x="635" y="355"/>
                  </a:lnTo>
                  <a:lnTo>
                    <a:pt x="653" y="335"/>
                  </a:lnTo>
                  <a:lnTo>
                    <a:pt x="653" y="335"/>
                  </a:lnTo>
                  <a:lnTo>
                    <a:pt x="666" y="321"/>
                  </a:lnTo>
                  <a:lnTo>
                    <a:pt x="677" y="304"/>
                  </a:lnTo>
                  <a:lnTo>
                    <a:pt x="687" y="288"/>
                  </a:lnTo>
                  <a:lnTo>
                    <a:pt x="695" y="272"/>
                  </a:lnTo>
                  <a:lnTo>
                    <a:pt x="702" y="254"/>
                  </a:lnTo>
                  <a:lnTo>
                    <a:pt x="707" y="234"/>
                  </a:lnTo>
                  <a:lnTo>
                    <a:pt x="710" y="216"/>
                  </a:lnTo>
                  <a:lnTo>
                    <a:pt x="710" y="198"/>
                  </a:lnTo>
                  <a:lnTo>
                    <a:pt x="710" y="178"/>
                  </a:lnTo>
                  <a:lnTo>
                    <a:pt x="707" y="160"/>
                  </a:lnTo>
                  <a:lnTo>
                    <a:pt x="702" y="142"/>
                  </a:lnTo>
                  <a:lnTo>
                    <a:pt x="695" y="124"/>
                  </a:lnTo>
                  <a:lnTo>
                    <a:pt x="687" y="106"/>
                  </a:lnTo>
                  <a:lnTo>
                    <a:pt x="677" y="90"/>
                  </a:lnTo>
                  <a:lnTo>
                    <a:pt x="666" y="73"/>
                  </a:lnTo>
                  <a:lnTo>
                    <a:pt x="653" y="59"/>
                  </a:lnTo>
                  <a:lnTo>
                    <a:pt x="653" y="59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0" name="Freeform 79"/>
            <p:cNvSpPr/>
            <p:nvPr/>
          </p:nvSpPr>
          <p:spPr bwMode="auto">
            <a:xfrm>
              <a:off x="6554788" y="1404938"/>
              <a:ext cx="525463" cy="155575"/>
            </a:xfrm>
            <a:custGeom>
              <a:avLst/>
              <a:gdLst>
                <a:gd name="T0" fmla="*/ 0 w 663"/>
                <a:gd name="T1" fmla="*/ 102 h 197"/>
                <a:gd name="T2" fmla="*/ 158 w 663"/>
                <a:gd name="T3" fmla="*/ 102 h 197"/>
                <a:gd name="T4" fmla="*/ 236 w 663"/>
                <a:gd name="T5" fmla="*/ 0 h 197"/>
                <a:gd name="T6" fmla="*/ 383 w 663"/>
                <a:gd name="T7" fmla="*/ 197 h 197"/>
                <a:gd name="T8" fmla="*/ 454 w 663"/>
                <a:gd name="T9" fmla="*/ 102 h 197"/>
                <a:gd name="T10" fmla="*/ 663 w 663"/>
                <a:gd name="T11" fmla="*/ 10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3" h="197">
                  <a:moveTo>
                    <a:pt x="0" y="102"/>
                  </a:moveTo>
                  <a:lnTo>
                    <a:pt x="158" y="102"/>
                  </a:lnTo>
                  <a:lnTo>
                    <a:pt x="236" y="0"/>
                  </a:lnTo>
                  <a:lnTo>
                    <a:pt x="383" y="197"/>
                  </a:lnTo>
                  <a:lnTo>
                    <a:pt x="454" y="102"/>
                  </a:lnTo>
                  <a:lnTo>
                    <a:pt x="663" y="10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174178" y="3529477"/>
            <a:ext cx="256589" cy="256589"/>
            <a:chOff x="6532563" y="2425701"/>
            <a:chExt cx="568326" cy="568325"/>
          </a:xfrm>
        </p:grpSpPr>
        <p:sp>
          <p:nvSpPr>
            <p:cNvPr id="42" name="Line 80"/>
            <p:cNvSpPr>
              <a:spLocks noChangeShapeType="1"/>
            </p:cNvSpPr>
            <p:nvPr/>
          </p:nvSpPr>
          <p:spPr bwMode="auto">
            <a:xfrm>
              <a:off x="6851651" y="2425701"/>
              <a:ext cx="249238" cy="250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3" name="Line 81"/>
            <p:cNvSpPr>
              <a:spLocks noChangeShapeType="1"/>
            </p:cNvSpPr>
            <p:nvPr/>
          </p:nvSpPr>
          <p:spPr bwMode="auto">
            <a:xfrm flipH="1">
              <a:off x="6588126" y="2814638"/>
              <a:ext cx="125413" cy="125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4" name="Freeform 82"/>
            <p:cNvSpPr/>
            <p:nvPr/>
          </p:nvSpPr>
          <p:spPr bwMode="auto">
            <a:xfrm>
              <a:off x="6532563" y="2911476"/>
              <a:ext cx="82550" cy="82550"/>
            </a:xfrm>
            <a:custGeom>
              <a:avLst/>
              <a:gdLst>
                <a:gd name="T0" fmla="*/ 70 w 104"/>
                <a:gd name="T1" fmla="*/ 105 h 105"/>
                <a:gd name="T2" fmla="*/ 0 w 104"/>
                <a:gd name="T3" fmla="*/ 36 h 105"/>
                <a:gd name="T4" fmla="*/ 36 w 104"/>
                <a:gd name="T5" fmla="*/ 0 h 105"/>
                <a:gd name="T6" fmla="*/ 104 w 104"/>
                <a:gd name="T7" fmla="*/ 71 h 105"/>
                <a:gd name="T8" fmla="*/ 70 w 104"/>
                <a:gd name="T9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5">
                  <a:moveTo>
                    <a:pt x="70" y="105"/>
                  </a:moveTo>
                  <a:lnTo>
                    <a:pt x="0" y="36"/>
                  </a:lnTo>
                  <a:lnTo>
                    <a:pt x="36" y="0"/>
                  </a:lnTo>
                  <a:lnTo>
                    <a:pt x="104" y="71"/>
                  </a:lnTo>
                  <a:lnTo>
                    <a:pt x="70" y="10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5" name="Freeform 83"/>
            <p:cNvSpPr/>
            <p:nvPr/>
          </p:nvSpPr>
          <p:spPr bwMode="auto">
            <a:xfrm>
              <a:off x="6678613" y="2468563"/>
              <a:ext cx="381000" cy="379413"/>
            </a:xfrm>
            <a:custGeom>
              <a:avLst/>
              <a:gdLst>
                <a:gd name="T0" fmla="*/ 479 w 479"/>
                <a:gd name="T1" fmla="*/ 210 h 480"/>
                <a:gd name="T2" fmla="*/ 252 w 479"/>
                <a:gd name="T3" fmla="*/ 437 h 480"/>
                <a:gd name="T4" fmla="*/ 252 w 479"/>
                <a:gd name="T5" fmla="*/ 437 h 480"/>
                <a:gd name="T6" fmla="*/ 240 w 479"/>
                <a:gd name="T7" fmla="*/ 447 h 480"/>
                <a:gd name="T8" fmla="*/ 229 w 479"/>
                <a:gd name="T9" fmla="*/ 455 h 480"/>
                <a:gd name="T10" fmla="*/ 216 w 479"/>
                <a:gd name="T11" fmla="*/ 463 h 480"/>
                <a:gd name="T12" fmla="*/ 202 w 479"/>
                <a:gd name="T13" fmla="*/ 468 h 480"/>
                <a:gd name="T14" fmla="*/ 189 w 479"/>
                <a:gd name="T15" fmla="*/ 473 h 480"/>
                <a:gd name="T16" fmla="*/ 175 w 479"/>
                <a:gd name="T17" fmla="*/ 477 h 480"/>
                <a:gd name="T18" fmla="*/ 162 w 479"/>
                <a:gd name="T19" fmla="*/ 480 h 480"/>
                <a:gd name="T20" fmla="*/ 147 w 479"/>
                <a:gd name="T21" fmla="*/ 480 h 480"/>
                <a:gd name="T22" fmla="*/ 132 w 479"/>
                <a:gd name="T23" fmla="*/ 480 h 480"/>
                <a:gd name="T24" fmla="*/ 119 w 479"/>
                <a:gd name="T25" fmla="*/ 477 h 480"/>
                <a:gd name="T26" fmla="*/ 104 w 479"/>
                <a:gd name="T27" fmla="*/ 473 h 480"/>
                <a:gd name="T28" fmla="*/ 91 w 479"/>
                <a:gd name="T29" fmla="*/ 468 h 480"/>
                <a:gd name="T30" fmla="*/ 78 w 479"/>
                <a:gd name="T31" fmla="*/ 463 h 480"/>
                <a:gd name="T32" fmla="*/ 65 w 479"/>
                <a:gd name="T33" fmla="*/ 455 h 480"/>
                <a:gd name="T34" fmla="*/ 54 w 479"/>
                <a:gd name="T35" fmla="*/ 447 h 480"/>
                <a:gd name="T36" fmla="*/ 42 w 479"/>
                <a:gd name="T37" fmla="*/ 437 h 480"/>
                <a:gd name="T38" fmla="*/ 42 w 479"/>
                <a:gd name="T39" fmla="*/ 437 h 480"/>
                <a:gd name="T40" fmla="*/ 32 w 479"/>
                <a:gd name="T41" fmla="*/ 426 h 480"/>
                <a:gd name="T42" fmla="*/ 22 w 479"/>
                <a:gd name="T43" fmla="*/ 413 h 480"/>
                <a:gd name="T44" fmla="*/ 16 w 479"/>
                <a:gd name="T45" fmla="*/ 401 h 480"/>
                <a:gd name="T46" fmla="*/ 9 w 479"/>
                <a:gd name="T47" fmla="*/ 388 h 480"/>
                <a:gd name="T48" fmla="*/ 4 w 479"/>
                <a:gd name="T49" fmla="*/ 373 h 480"/>
                <a:gd name="T50" fmla="*/ 1 w 479"/>
                <a:gd name="T51" fmla="*/ 360 h 480"/>
                <a:gd name="T52" fmla="*/ 0 w 479"/>
                <a:gd name="T53" fmla="*/ 346 h 480"/>
                <a:gd name="T54" fmla="*/ 0 w 479"/>
                <a:gd name="T55" fmla="*/ 333 h 480"/>
                <a:gd name="T56" fmla="*/ 0 w 479"/>
                <a:gd name="T57" fmla="*/ 318 h 480"/>
                <a:gd name="T58" fmla="*/ 1 w 479"/>
                <a:gd name="T59" fmla="*/ 303 h 480"/>
                <a:gd name="T60" fmla="*/ 4 w 479"/>
                <a:gd name="T61" fmla="*/ 290 h 480"/>
                <a:gd name="T62" fmla="*/ 9 w 479"/>
                <a:gd name="T63" fmla="*/ 277 h 480"/>
                <a:gd name="T64" fmla="*/ 16 w 479"/>
                <a:gd name="T65" fmla="*/ 264 h 480"/>
                <a:gd name="T66" fmla="*/ 22 w 479"/>
                <a:gd name="T67" fmla="*/ 251 h 480"/>
                <a:gd name="T68" fmla="*/ 32 w 479"/>
                <a:gd name="T69" fmla="*/ 239 h 480"/>
                <a:gd name="T70" fmla="*/ 42 w 479"/>
                <a:gd name="T71" fmla="*/ 228 h 480"/>
                <a:gd name="T72" fmla="*/ 270 w 479"/>
                <a:gd name="T73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79" h="480">
                  <a:moveTo>
                    <a:pt x="479" y="210"/>
                  </a:moveTo>
                  <a:lnTo>
                    <a:pt x="252" y="437"/>
                  </a:lnTo>
                  <a:lnTo>
                    <a:pt x="252" y="437"/>
                  </a:lnTo>
                  <a:lnTo>
                    <a:pt x="240" y="447"/>
                  </a:lnTo>
                  <a:lnTo>
                    <a:pt x="229" y="455"/>
                  </a:lnTo>
                  <a:lnTo>
                    <a:pt x="216" y="463"/>
                  </a:lnTo>
                  <a:lnTo>
                    <a:pt x="202" y="468"/>
                  </a:lnTo>
                  <a:lnTo>
                    <a:pt x="189" y="473"/>
                  </a:lnTo>
                  <a:lnTo>
                    <a:pt x="175" y="477"/>
                  </a:lnTo>
                  <a:lnTo>
                    <a:pt x="162" y="480"/>
                  </a:lnTo>
                  <a:lnTo>
                    <a:pt x="147" y="480"/>
                  </a:lnTo>
                  <a:lnTo>
                    <a:pt x="132" y="480"/>
                  </a:lnTo>
                  <a:lnTo>
                    <a:pt x="119" y="477"/>
                  </a:lnTo>
                  <a:lnTo>
                    <a:pt x="104" y="473"/>
                  </a:lnTo>
                  <a:lnTo>
                    <a:pt x="91" y="468"/>
                  </a:lnTo>
                  <a:lnTo>
                    <a:pt x="78" y="463"/>
                  </a:lnTo>
                  <a:lnTo>
                    <a:pt x="65" y="455"/>
                  </a:lnTo>
                  <a:lnTo>
                    <a:pt x="54" y="447"/>
                  </a:lnTo>
                  <a:lnTo>
                    <a:pt x="42" y="437"/>
                  </a:lnTo>
                  <a:lnTo>
                    <a:pt x="42" y="437"/>
                  </a:lnTo>
                  <a:lnTo>
                    <a:pt x="32" y="426"/>
                  </a:lnTo>
                  <a:lnTo>
                    <a:pt x="22" y="413"/>
                  </a:lnTo>
                  <a:lnTo>
                    <a:pt x="16" y="401"/>
                  </a:lnTo>
                  <a:lnTo>
                    <a:pt x="9" y="388"/>
                  </a:lnTo>
                  <a:lnTo>
                    <a:pt x="4" y="373"/>
                  </a:lnTo>
                  <a:lnTo>
                    <a:pt x="1" y="360"/>
                  </a:lnTo>
                  <a:lnTo>
                    <a:pt x="0" y="346"/>
                  </a:lnTo>
                  <a:lnTo>
                    <a:pt x="0" y="333"/>
                  </a:lnTo>
                  <a:lnTo>
                    <a:pt x="0" y="318"/>
                  </a:lnTo>
                  <a:lnTo>
                    <a:pt x="1" y="303"/>
                  </a:lnTo>
                  <a:lnTo>
                    <a:pt x="4" y="290"/>
                  </a:lnTo>
                  <a:lnTo>
                    <a:pt x="9" y="277"/>
                  </a:lnTo>
                  <a:lnTo>
                    <a:pt x="16" y="264"/>
                  </a:lnTo>
                  <a:lnTo>
                    <a:pt x="22" y="251"/>
                  </a:lnTo>
                  <a:lnTo>
                    <a:pt x="32" y="239"/>
                  </a:lnTo>
                  <a:lnTo>
                    <a:pt x="42" y="228"/>
                  </a:lnTo>
                  <a:lnTo>
                    <a:pt x="27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6" name="Line 84"/>
            <p:cNvSpPr>
              <a:spLocks noChangeShapeType="1"/>
            </p:cNvSpPr>
            <p:nvPr/>
          </p:nvSpPr>
          <p:spPr bwMode="auto">
            <a:xfrm>
              <a:off x="6769101" y="2592388"/>
              <a:ext cx="165100" cy="1666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8179243" y="2293449"/>
            <a:ext cx="242971" cy="265189"/>
            <a:chOff x="8385176" y="1211263"/>
            <a:chExt cx="538163" cy="587375"/>
          </a:xfrm>
        </p:grpSpPr>
        <p:sp>
          <p:nvSpPr>
            <p:cNvPr id="48" name="Freeform 102"/>
            <p:cNvSpPr/>
            <p:nvPr/>
          </p:nvSpPr>
          <p:spPr bwMode="auto">
            <a:xfrm>
              <a:off x="8596313" y="1446213"/>
              <a:ext cx="117475" cy="117475"/>
            </a:xfrm>
            <a:custGeom>
              <a:avLst/>
              <a:gdLst>
                <a:gd name="T0" fmla="*/ 147 w 147"/>
                <a:gd name="T1" fmla="*/ 73 h 147"/>
                <a:gd name="T2" fmla="*/ 147 w 147"/>
                <a:gd name="T3" fmla="*/ 73 h 147"/>
                <a:gd name="T4" fmla="*/ 146 w 147"/>
                <a:gd name="T5" fmla="*/ 88 h 147"/>
                <a:gd name="T6" fmla="*/ 142 w 147"/>
                <a:gd name="T7" fmla="*/ 103 h 147"/>
                <a:gd name="T8" fmla="*/ 136 w 147"/>
                <a:gd name="T9" fmla="*/ 114 h 147"/>
                <a:gd name="T10" fmla="*/ 126 w 147"/>
                <a:gd name="T11" fmla="*/ 126 h 147"/>
                <a:gd name="T12" fmla="*/ 115 w 147"/>
                <a:gd name="T13" fmla="*/ 136 h 147"/>
                <a:gd name="T14" fmla="*/ 103 w 147"/>
                <a:gd name="T15" fmla="*/ 142 h 147"/>
                <a:gd name="T16" fmla="*/ 88 w 147"/>
                <a:gd name="T17" fmla="*/ 147 h 147"/>
                <a:gd name="T18" fmla="*/ 74 w 147"/>
                <a:gd name="T19" fmla="*/ 147 h 147"/>
                <a:gd name="T20" fmla="*/ 74 w 147"/>
                <a:gd name="T21" fmla="*/ 147 h 147"/>
                <a:gd name="T22" fmla="*/ 59 w 147"/>
                <a:gd name="T23" fmla="*/ 147 h 147"/>
                <a:gd name="T24" fmla="*/ 46 w 147"/>
                <a:gd name="T25" fmla="*/ 142 h 147"/>
                <a:gd name="T26" fmla="*/ 33 w 147"/>
                <a:gd name="T27" fmla="*/ 136 h 147"/>
                <a:gd name="T28" fmla="*/ 21 w 147"/>
                <a:gd name="T29" fmla="*/ 126 h 147"/>
                <a:gd name="T30" fmla="*/ 13 w 147"/>
                <a:gd name="T31" fmla="*/ 114 h 147"/>
                <a:gd name="T32" fmla="*/ 5 w 147"/>
                <a:gd name="T33" fmla="*/ 103 h 147"/>
                <a:gd name="T34" fmla="*/ 2 w 147"/>
                <a:gd name="T35" fmla="*/ 88 h 147"/>
                <a:gd name="T36" fmla="*/ 0 w 147"/>
                <a:gd name="T37" fmla="*/ 73 h 147"/>
                <a:gd name="T38" fmla="*/ 0 w 147"/>
                <a:gd name="T39" fmla="*/ 73 h 147"/>
                <a:gd name="T40" fmla="*/ 2 w 147"/>
                <a:gd name="T41" fmla="*/ 59 h 147"/>
                <a:gd name="T42" fmla="*/ 5 w 147"/>
                <a:gd name="T43" fmla="*/ 46 h 147"/>
                <a:gd name="T44" fmla="*/ 13 w 147"/>
                <a:gd name="T45" fmla="*/ 33 h 147"/>
                <a:gd name="T46" fmla="*/ 21 w 147"/>
                <a:gd name="T47" fmla="*/ 21 h 147"/>
                <a:gd name="T48" fmla="*/ 33 w 147"/>
                <a:gd name="T49" fmla="*/ 13 h 147"/>
                <a:gd name="T50" fmla="*/ 46 w 147"/>
                <a:gd name="T51" fmla="*/ 6 h 147"/>
                <a:gd name="T52" fmla="*/ 59 w 147"/>
                <a:gd name="T53" fmla="*/ 1 h 147"/>
                <a:gd name="T54" fmla="*/ 74 w 147"/>
                <a:gd name="T55" fmla="*/ 0 h 147"/>
                <a:gd name="T56" fmla="*/ 74 w 147"/>
                <a:gd name="T57" fmla="*/ 0 h 147"/>
                <a:gd name="T58" fmla="*/ 88 w 147"/>
                <a:gd name="T59" fmla="*/ 1 h 147"/>
                <a:gd name="T60" fmla="*/ 103 w 147"/>
                <a:gd name="T61" fmla="*/ 6 h 147"/>
                <a:gd name="T62" fmla="*/ 115 w 147"/>
                <a:gd name="T63" fmla="*/ 13 h 147"/>
                <a:gd name="T64" fmla="*/ 126 w 147"/>
                <a:gd name="T65" fmla="*/ 21 h 147"/>
                <a:gd name="T66" fmla="*/ 136 w 147"/>
                <a:gd name="T67" fmla="*/ 33 h 147"/>
                <a:gd name="T68" fmla="*/ 142 w 147"/>
                <a:gd name="T69" fmla="*/ 46 h 147"/>
                <a:gd name="T70" fmla="*/ 146 w 147"/>
                <a:gd name="T71" fmla="*/ 59 h 147"/>
                <a:gd name="T72" fmla="*/ 147 w 147"/>
                <a:gd name="T73" fmla="*/ 73 h 147"/>
                <a:gd name="T74" fmla="*/ 147 w 147"/>
                <a:gd name="T75" fmla="*/ 7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7" h="147">
                  <a:moveTo>
                    <a:pt x="147" y="73"/>
                  </a:moveTo>
                  <a:lnTo>
                    <a:pt x="147" y="73"/>
                  </a:lnTo>
                  <a:lnTo>
                    <a:pt x="146" y="88"/>
                  </a:lnTo>
                  <a:lnTo>
                    <a:pt x="142" y="103"/>
                  </a:lnTo>
                  <a:lnTo>
                    <a:pt x="136" y="114"/>
                  </a:lnTo>
                  <a:lnTo>
                    <a:pt x="126" y="126"/>
                  </a:lnTo>
                  <a:lnTo>
                    <a:pt x="115" y="136"/>
                  </a:lnTo>
                  <a:lnTo>
                    <a:pt x="103" y="142"/>
                  </a:lnTo>
                  <a:lnTo>
                    <a:pt x="88" y="147"/>
                  </a:lnTo>
                  <a:lnTo>
                    <a:pt x="74" y="147"/>
                  </a:lnTo>
                  <a:lnTo>
                    <a:pt x="74" y="147"/>
                  </a:lnTo>
                  <a:lnTo>
                    <a:pt x="59" y="147"/>
                  </a:lnTo>
                  <a:lnTo>
                    <a:pt x="46" y="142"/>
                  </a:lnTo>
                  <a:lnTo>
                    <a:pt x="33" y="136"/>
                  </a:lnTo>
                  <a:lnTo>
                    <a:pt x="21" y="126"/>
                  </a:lnTo>
                  <a:lnTo>
                    <a:pt x="13" y="114"/>
                  </a:lnTo>
                  <a:lnTo>
                    <a:pt x="5" y="103"/>
                  </a:lnTo>
                  <a:lnTo>
                    <a:pt x="2" y="88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59"/>
                  </a:lnTo>
                  <a:lnTo>
                    <a:pt x="5" y="46"/>
                  </a:lnTo>
                  <a:lnTo>
                    <a:pt x="13" y="33"/>
                  </a:lnTo>
                  <a:lnTo>
                    <a:pt x="21" y="21"/>
                  </a:lnTo>
                  <a:lnTo>
                    <a:pt x="33" y="13"/>
                  </a:lnTo>
                  <a:lnTo>
                    <a:pt x="46" y="6"/>
                  </a:lnTo>
                  <a:lnTo>
                    <a:pt x="59" y="1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1"/>
                  </a:lnTo>
                  <a:lnTo>
                    <a:pt x="103" y="6"/>
                  </a:lnTo>
                  <a:lnTo>
                    <a:pt x="115" y="13"/>
                  </a:lnTo>
                  <a:lnTo>
                    <a:pt x="126" y="21"/>
                  </a:lnTo>
                  <a:lnTo>
                    <a:pt x="136" y="33"/>
                  </a:lnTo>
                  <a:lnTo>
                    <a:pt x="142" y="46"/>
                  </a:lnTo>
                  <a:lnTo>
                    <a:pt x="146" y="59"/>
                  </a:lnTo>
                  <a:lnTo>
                    <a:pt x="147" y="73"/>
                  </a:lnTo>
                  <a:lnTo>
                    <a:pt x="147" y="73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9" name="Freeform 103"/>
            <p:cNvSpPr/>
            <p:nvPr/>
          </p:nvSpPr>
          <p:spPr bwMode="auto">
            <a:xfrm>
              <a:off x="8478838" y="1211263"/>
              <a:ext cx="352425" cy="587375"/>
            </a:xfrm>
            <a:custGeom>
              <a:avLst/>
              <a:gdLst>
                <a:gd name="T0" fmla="*/ 445 w 445"/>
                <a:gd name="T1" fmla="*/ 369 h 739"/>
                <a:gd name="T2" fmla="*/ 440 w 445"/>
                <a:gd name="T3" fmla="*/ 440 h 739"/>
                <a:gd name="T4" fmla="*/ 427 w 445"/>
                <a:gd name="T5" fmla="*/ 509 h 739"/>
                <a:gd name="T6" fmla="*/ 408 w 445"/>
                <a:gd name="T7" fmla="*/ 571 h 739"/>
                <a:gd name="T8" fmla="*/ 380 w 445"/>
                <a:gd name="T9" fmla="*/ 626 h 739"/>
                <a:gd name="T10" fmla="*/ 347 w 445"/>
                <a:gd name="T11" fmla="*/ 674 h 739"/>
                <a:gd name="T12" fmla="*/ 309 w 445"/>
                <a:gd name="T13" fmla="*/ 708 h 739"/>
                <a:gd name="T14" fmla="*/ 267 w 445"/>
                <a:gd name="T15" fmla="*/ 731 h 739"/>
                <a:gd name="T16" fmla="*/ 234 w 445"/>
                <a:gd name="T17" fmla="*/ 739 h 739"/>
                <a:gd name="T18" fmla="*/ 223 w 445"/>
                <a:gd name="T19" fmla="*/ 739 h 739"/>
                <a:gd name="T20" fmla="*/ 200 w 445"/>
                <a:gd name="T21" fmla="*/ 738 h 739"/>
                <a:gd name="T22" fmla="*/ 157 w 445"/>
                <a:gd name="T23" fmla="*/ 721 h 739"/>
                <a:gd name="T24" fmla="*/ 116 w 445"/>
                <a:gd name="T25" fmla="*/ 692 h 739"/>
                <a:gd name="T26" fmla="*/ 82 w 445"/>
                <a:gd name="T27" fmla="*/ 651 h 739"/>
                <a:gd name="T28" fmla="*/ 51 w 445"/>
                <a:gd name="T29" fmla="*/ 600 h 739"/>
                <a:gd name="T30" fmla="*/ 28 w 445"/>
                <a:gd name="T31" fmla="*/ 540 h 739"/>
                <a:gd name="T32" fmla="*/ 12 w 445"/>
                <a:gd name="T33" fmla="*/ 474 h 739"/>
                <a:gd name="T34" fmla="*/ 2 w 445"/>
                <a:gd name="T35" fmla="*/ 405 h 739"/>
                <a:gd name="T36" fmla="*/ 0 w 445"/>
                <a:gd name="T37" fmla="*/ 369 h 739"/>
                <a:gd name="T38" fmla="*/ 5 w 445"/>
                <a:gd name="T39" fmla="*/ 299 h 739"/>
                <a:gd name="T40" fmla="*/ 18 w 445"/>
                <a:gd name="T41" fmla="*/ 232 h 739"/>
                <a:gd name="T42" fmla="*/ 39 w 445"/>
                <a:gd name="T43" fmla="*/ 168 h 739"/>
                <a:gd name="T44" fmla="*/ 66 w 445"/>
                <a:gd name="T45" fmla="*/ 112 h 739"/>
                <a:gd name="T46" fmla="*/ 98 w 445"/>
                <a:gd name="T47" fmla="*/ 67 h 739"/>
                <a:gd name="T48" fmla="*/ 136 w 445"/>
                <a:gd name="T49" fmla="*/ 31 h 739"/>
                <a:gd name="T50" fmla="*/ 178 w 445"/>
                <a:gd name="T51" fmla="*/ 8 h 739"/>
                <a:gd name="T52" fmla="*/ 211 w 445"/>
                <a:gd name="T53" fmla="*/ 0 h 739"/>
                <a:gd name="T54" fmla="*/ 223 w 445"/>
                <a:gd name="T55" fmla="*/ 0 h 739"/>
                <a:gd name="T56" fmla="*/ 246 w 445"/>
                <a:gd name="T57" fmla="*/ 1 h 739"/>
                <a:gd name="T58" fmla="*/ 288 w 445"/>
                <a:gd name="T59" fmla="*/ 18 h 739"/>
                <a:gd name="T60" fmla="*/ 329 w 445"/>
                <a:gd name="T61" fmla="*/ 47 h 739"/>
                <a:gd name="T62" fmla="*/ 363 w 445"/>
                <a:gd name="T63" fmla="*/ 88 h 739"/>
                <a:gd name="T64" fmla="*/ 394 w 445"/>
                <a:gd name="T65" fmla="*/ 140 h 739"/>
                <a:gd name="T66" fmla="*/ 417 w 445"/>
                <a:gd name="T67" fmla="*/ 199 h 739"/>
                <a:gd name="T68" fmla="*/ 435 w 445"/>
                <a:gd name="T69" fmla="*/ 265 h 739"/>
                <a:gd name="T70" fmla="*/ 444 w 445"/>
                <a:gd name="T71" fmla="*/ 333 h 739"/>
                <a:gd name="T72" fmla="*/ 445 w 445"/>
                <a:gd name="T73" fmla="*/ 369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5" h="739">
                  <a:moveTo>
                    <a:pt x="445" y="369"/>
                  </a:moveTo>
                  <a:lnTo>
                    <a:pt x="445" y="369"/>
                  </a:lnTo>
                  <a:lnTo>
                    <a:pt x="444" y="405"/>
                  </a:lnTo>
                  <a:lnTo>
                    <a:pt x="440" y="440"/>
                  </a:lnTo>
                  <a:lnTo>
                    <a:pt x="435" y="474"/>
                  </a:lnTo>
                  <a:lnTo>
                    <a:pt x="427" y="509"/>
                  </a:lnTo>
                  <a:lnTo>
                    <a:pt x="417" y="540"/>
                  </a:lnTo>
                  <a:lnTo>
                    <a:pt x="408" y="571"/>
                  </a:lnTo>
                  <a:lnTo>
                    <a:pt x="394" y="600"/>
                  </a:lnTo>
                  <a:lnTo>
                    <a:pt x="380" y="626"/>
                  </a:lnTo>
                  <a:lnTo>
                    <a:pt x="363" y="651"/>
                  </a:lnTo>
                  <a:lnTo>
                    <a:pt x="347" y="674"/>
                  </a:lnTo>
                  <a:lnTo>
                    <a:pt x="329" y="692"/>
                  </a:lnTo>
                  <a:lnTo>
                    <a:pt x="309" y="708"/>
                  </a:lnTo>
                  <a:lnTo>
                    <a:pt x="288" y="721"/>
                  </a:lnTo>
                  <a:lnTo>
                    <a:pt x="267" y="731"/>
                  </a:lnTo>
                  <a:lnTo>
                    <a:pt x="246" y="738"/>
                  </a:lnTo>
                  <a:lnTo>
                    <a:pt x="234" y="739"/>
                  </a:lnTo>
                  <a:lnTo>
                    <a:pt x="223" y="739"/>
                  </a:lnTo>
                  <a:lnTo>
                    <a:pt x="223" y="739"/>
                  </a:lnTo>
                  <a:lnTo>
                    <a:pt x="211" y="739"/>
                  </a:lnTo>
                  <a:lnTo>
                    <a:pt x="200" y="738"/>
                  </a:lnTo>
                  <a:lnTo>
                    <a:pt x="178" y="731"/>
                  </a:lnTo>
                  <a:lnTo>
                    <a:pt x="157" y="721"/>
                  </a:lnTo>
                  <a:lnTo>
                    <a:pt x="136" y="708"/>
                  </a:lnTo>
                  <a:lnTo>
                    <a:pt x="116" y="692"/>
                  </a:lnTo>
                  <a:lnTo>
                    <a:pt x="98" y="674"/>
                  </a:lnTo>
                  <a:lnTo>
                    <a:pt x="82" y="651"/>
                  </a:lnTo>
                  <a:lnTo>
                    <a:pt x="66" y="626"/>
                  </a:lnTo>
                  <a:lnTo>
                    <a:pt x="51" y="600"/>
                  </a:lnTo>
                  <a:lnTo>
                    <a:pt x="39" y="571"/>
                  </a:lnTo>
                  <a:lnTo>
                    <a:pt x="28" y="540"/>
                  </a:lnTo>
                  <a:lnTo>
                    <a:pt x="18" y="509"/>
                  </a:lnTo>
                  <a:lnTo>
                    <a:pt x="12" y="474"/>
                  </a:lnTo>
                  <a:lnTo>
                    <a:pt x="5" y="440"/>
                  </a:lnTo>
                  <a:lnTo>
                    <a:pt x="2" y="405"/>
                  </a:lnTo>
                  <a:lnTo>
                    <a:pt x="0" y="369"/>
                  </a:lnTo>
                  <a:lnTo>
                    <a:pt x="0" y="369"/>
                  </a:lnTo>
                  <a:lnTo>
                    <a:pt x="2" y="333"/>
                  </a:lnTo>
                  <a:lnTo>
                    <a:pt x="5" y="299"/>
                  </a:lnTo>
                  <a:lnTo>
                    <a:pt x="12" y="265"/>
                  </a:lnTo>
                  <a:lnTo>
                    <a:pt x="18" y="232"/>
                  </a:lnTo>
                  <a:lnTo>
                    <a:pt x="28" y="199"/>
                  </a:lnTo>
                  <a:lnTo>
                    <a:pt x="39" y="168"/>
                  </a:lnTo>
                  <a:lnTo>
                    <a:pt x="51" y="140"/>
                  </a:lnTo>
                  <a:lnTo>
                    <a:pt x="66" y="112"/>
                  </a:lnTo>
                  <a:lnTo>
                    <a:pt x="82" y="88"/>
                  </a:lnTo>
                  <a:lnTo>
                    <a:pt x="98" y="67"/>
                  </a:lnTo>
                  <a:lnTo>
                    <a:pt x="116" y="47"/>
                  </a:lnTo>
                  <a:lnTo>
                    <a:pt x="136" y="31"/>
                  </a:lnTo>
                  <a:lnTo>
                    <a:pt x="157" y="18"/>
                  </a:lnTo>
                  <a:lnTo>
                    <a:pt x="178" y="8"/>
                  </a:lnTo>
                  <a:lnTo>
                    <a:pt x="200" y="1"/>
                  </a:lnTo>
                  <a:lnTo>
                    <a:pt x="211" y="0"/>
                  </a:lnTo>
                  <a:lnTo>
                    <a:pt x="223" y="0"/>
                  </a:lnTo>
                  <a:lnTo>
                    <a:pt x="223" y="0"/>
                  </a:lnTo>
                  <a:lnTo>
                    <a:pt x="234" y="0"/>
                  </a:lnTo>
                  <a:lnTo>
                    <a:pt x="246" y="1"/>
                  </a:lnTo>
                  <a:lnTo>
                    <a:pt x="267" y="8"/>
                  </a:lnTo>
                  <a:lnTo>
                    <a:pt x="288" y="18"/>
                  </a:lnTo>
                  <a:lnTo>
                    <a:pt x="309" y="31"/>
                  </a:lnTo>
                  <a:lnTo>
                    <a:pt x="329" y="47"/>
                  </a:lnTo>
                  <a:lnTo>
                    <a:pt x="347" y="67"/>
                  </a:lnTo>
                  <a:lnTo>
                    <a:pt x="363" y="88"/>
                  </a:lnTo>
                  <a:lnTo>
                    <a:pt x="380" y="112"/>
                  </a:lnTo>
                  <a:lnTo>
                    <a:pt x="394" y="140"/>
                  </a:lnTo>
                  <a:lnTo>
                    <a:pt x="408" y="168"/>
                  </a:lnTo>
                  <a:lnTo>
                    <a:pt x="417" y="199"/>
                  </a:lnTo>
                  <a:lnTo>
                    <a:pt x="427" y="232"/>
                  </a:lnTo>
                  <a:lnTo>
                    <a:pt x="435" y="265"/>
                  </a:lnTo>
                  <a:lnTo>
                    <a:pt x="440" y="299"/>
                  </a:lnTo>
                  <a:lnTo>
                    <a:pt x="444" y="333"/>
                  </a:lnTo>
                  <a:lnTo>
                    <a:pt x="445" y="369"/>
                  </a:lnTo>
                  <a:lnTo>
                    <a:pt x="445" y="369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0" name="Freeform 104"/>
            <p:cNvSpPr/>
            <p:nvPr/>
          </p:nvSpPr>
          <p:spPr bwMode="auto">
            <a:xfrm>
              <a:off x="8386763" y="1295401"/>
              <a:ext cx="536575" cy="420688"/>
            </a:xfrm>
            <a:custGeom>
              <a:avLst/>
              <a:gdLst>
                <a:gd name="T0" fmla="*/ 449 w 676"/>
                <a:gd name="T1" fmla="*/ 457 h 529"/>
                <a:gd name="T2" fmla="*/ 385 w 676"/>
                <a:gd name="T3" fmla="*/ 488 h 529"/>
                <a:gd name="T4" fmla="*/ 320 w 676"/>
                <a:gd name="T5" fmla="*/ 511 h 529"/>
                <a:gd name="T6" fmla="*/ 256 w 676"/>
                <a:gd name="T7" fmla="*/ 524 h 529"/>
                <a:gd name="T8" fmla="*/ 194 w 676"/>
                <a:gd name="T9" fmla="*/ 529 h 529"/>
                <a:gd name="T10" fmla="*/ 138 w 676"/>
                <a:gd name="T11" fmla="*/ 524 h 529"/>
                <a:gd name="T12" fmla="*/ 87 w 676"/>
                <a:gd name="T13" fmla="*/ 509 h 529"/>
                <a:gd name="T14" fmla="*/ 46 w 676"/>
                <a:gd name="T15" fmla="*/ 483 h 529"/>
                <a:gd name="T16" fmla="*/ 23 w 676"/>
                <a:gd name="T17" fmla="*/ 458 h 529"/>
                <a:gd name="T18" fmla="*/ 17 w 676"/>
                <a:gd name="T19" fmla="*/ 448 h 529"/>
                <a:gd name="T20" fmla="*/ 7 w 676"/>
                <a:gd name="T21" fmla="*/ 429 h 529"/>
                <a:gd name="T22" fmla="*/ 0 w 676"/>
                <a:gd name="T23" fmla="*/ 383 h 529"/>
                <a:gd name="T24" fmla="*/ 5 w 676"/>
                <a:gd name="T25" fmla="*/ 334 h 529"/>
                <a:gd name="T26" fmla="*/ 23 w 676"/>
                <a:gd name="T27" fmla="*/ 281 h 529"/>
                <a:gd name="T28" fmla="*/ 53 w 676"/>
                <a:gd name="T29" fmla="*/ 231 h 529"/>
                <a:gd name="T30" fmla="*/ 92 w 676"/>
                <a:gd name="T31" fmla="*/ 180 h 529"/>
                <a:gd name="T32" fmla="*/ 141 w 676"/>
                <a:gd name="T33" fmla="*/ 133 h 529"/>
                <a:gd name="T34" fmla="*/ 197 w 676"/>
                <a:gd name="T35" fmla="*/ 90 h 529"/>
                <a:gd name="T36" fmla="*/ 226 w 676"/>
                <a:gd name="T37" fmla="*/ 72 h 529"/>
                <a:gd name="T38" fmla="*/ 290 w 676"/>
                <a:gd name="T39" fmla="*/ 39 h 529"/>
                <a:gd name="T40" fmla="*/ 356 w 676"/>
                <a:gd name="T41" fmla="*/ 18 h 529"/>
                <a:gd name="T42" fmla="*/ 419 w 676"/>
                <a:gd name="T43" fmla="*/ 3 h 529"/>
                <a:gd name="T44" fmla="*/ 482 w 676"/>
                <a:gd name="T45" fmla="*/ 0 h 529"/>
                <a:gd name="T46" fmla="*/ 539 w 676"/>
                <a:gd name="T47" fmla="*/ 5 h 529"/>
                <a:gd name="T48" fmla="*/ 588 w 676"/>
                <a:gd name="T49" fmla="*/ 20 h 529"/>
                <a:gd name="T50" fmla="*/ 629 w 676"/>
                <a:gd name="T51" fmla="*/ 44 h 529"/>
                <a:gd name="T52" fmla="*/ 652 w 676"/>
                <a:gd name="T53" fmla="*/ 69 h 529"/>
                <a:gd name="T54" fmla="*/ 658 w 676"/>
                <a:gd name="T55" fmla="*/ 79 h 529"/>
                <a:gd name="T56" fmla="*/ 668 w 676"/>
                <a:gd name="T57" fmla="*/ 100 h 529"/>
                <a:gd name="T58" fmla="*/ 676 w 676"/>
                <a:gd name="T59" fmla="*/ 144 h 529"/>
                <a:gd name="T60" fmla="*/ 670 w 676"/>
                <a:gd name="T61" fmla="*/ 195 h 529"/>
                <a:gd name="T62" fmla="*/ 652 w 676"/>
                <a:gd name="T63" fmla="*/ 245 h 529"/>
                <a:gd name="T64" fmla="*/ 622 w 676"/>
                <a:gd name="T65" fmla="*/ 298 h 529"/>
                <a:gd name="T66" fmla="*/ 583 w 676"/>
                <a:gd name="T67" fmla="*/ 347 h 529"/>
                <a:gd name="T68" fmla="*/ 536 w 676"/>
                <a:gd name="T69" fmla="*/ 394 h 529"/>
                <a:gd name="T70" fmla="*/ 478 w 676"/>
                <a:gd name="T71" fmla="*/ 437 h 529"/>
                <a:gd name="T72" fmla="*/ 449 w 676"/>
                <a:gd name="T73" fmla="*/ 457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76" h="529">
                  <a:moveTo>
                    <a:pt x="449" y="457"/>
                  </a:moveTo>
                  <a:lnTo>
                    <a:pt x="449" y="457"/>
                  </a:lnTo>
                  <a:lnTo>
                    <a:pt x="418" y="473"/>
                  </a:lnTo>
                  <a:lnTo>
                    <a:pt x="385" y="488"/>
                  </a:lnTo>
                  <a:lnTo>
                    <a:pt x="352" y="501"/>
                  </a:lnTo>
                  <a:lnTo>
                    <a:pt x="320" y="511"/>
                  </a:lnTo>
                  <a:lnTo>
                    <a:pt x="289" y="519"/>
                  </a:lnTo>
                  <a:lnTo>
                    <a:pt x="256" y="524"/>
                  </a:lnTo>
                  <a:lnTo>
                    <a:pt x="225" y="527"/>
                  </a:lnTo>
                  <a:lnTo>
                    <a:pt x="194" y="529"/>
                  </a:lnTo>
                  <a:lnTo>
                    <a:pt x="164" y="527"/>
                  </a:lnTo>
                  <a:lnTo>
                    <a:pt x="138" y="524"/>
                  </a:lnTo>
                  <a:lnTo>
                    <a:pt x="112" y="517"/>
                  </a:lnTo>
                  <a:lnTo>
                    <a:pt x="87" y="509"/>
                  </a:lnTo>
                  <a:lnTo>
                    <a:pt x="66" y="498"/>
                  </a:lnTo>
                  <a:lnTo>
                    <a:pt x="46" y="483"/>
                  </a:lnTo>
                  <a:lnTo>
                    <a:pt x="30" y="468"/>
                  </a:lnTo>
                  <a:lnTo>
                    <a:pt x="23" y="458"/>
                  </a:lnTo>
                  <a:lnTo>
                    <a:pt x="17" y="448"/>
                  </a:lnTo>
                  <a:lnTo>
                    <a:pt x="17" y="448"/>
                  </a:lnTo>
                  <a:lnTo>
                    <a:pt x="12" y="439"/>
                  </a:lnTo>
                  <a:lnTo>
                    <a:pt x="7" y="429"/>
                  </a:lnTo>
                  <a:lnTo>
                    <a:pt x="2" y="406"/>
                  </a:lnTo>
                  <a:lnTo>
                    <a:pt x="0" y="383"/>
                  </a:lnTo>
                  <a:lnTo>
                    <a:pt x="0" y="358"/>
                  </a:lnTo>
                  <a:lnTo>
                    <a:pt x="5" y="334"/>
                  </a:lnTo>
                  <a:lnTo>
                    <a:pt x="14" y="308"/>
                  </a:lnTo>
                  <a:lnTo>
                    <a:pt x="23" y="281"/>
                  </a:lnTo>
                  <a:lnTo>
                    <a:pt x="36" y="255"/>
                  </a:lnTo>
                  <a:lnTo>
                    <a:pt x="53" y="231"/>
                  </a:lnTo>
                  <a:lnTo>
                    <a:pt x="72" y="205"/>
                  </a:lnTo>
                  <a:lnTo>
                    <a:pt x="92" y="180"/>
                  </a:lnTo>
                  <a:lnTo>
                    <a:pt x="115" y="155"/>
                  </a:lnTo>
                  <a:lnTo>
                    <a:pt x="141" y="133"/>
                  </a:lnTo>
                  <a:lnTo>
                    <a:pt x="167" y="111"/>
                  </a:lnTo>
                  <a:lnTo>
                    <a:pt x="197" y="90"/>
                  </a:lnTo>
                  <a:lnTo>
                    <a:pt x="226" y="72"/>
                  </a:lnTo>
                  <a:lnTo>
                    <a:pt x="226" y="72"/>
                  </a:lnTo>
                  <a:lnTo>
                    <a:pt x="257" y="54"/>
                  </a:lnTo>
                  <a:lnTo>
                    <a:pt x="290" y="39"/>
                  </a:lnTo>
                  <a:lnTo>
                    <a:pt x="323" y="28"/>
                  </a:lnTo>
                  <a:lnTo>
                    <a:pt x="356" y="18"/>
                  </a:lnTo>
                  <a:lnTo>
                    <a:pt x="388" y="10"/>
                  </a:lnTo>
                  <a:lnTo>
                    <a:pt x="419" y="3"/>
                  </a:lnTo>
                  <a:lnTo>
                    <a:pt x="451" y="0"/>
                  </a:lnTo>
                  <a:lnTo>
                    <a:pt x="482" y="0"/>
                  </a:lnTo>
                  <a:lnTo>
                    <a:pt x="511" y="2"/>
                  </a:lnTo>
                  <a:lnTo>
                    <a:pt x="539" y="5"/>
                  </a:lnTo>
                  <a:lnTo>
                    <a:pt x="565" y="11"/>
                  </a:lnTo>
                  <a:lnTo>
                    <a:pt x="588" y="20"/>
                  </a:lnTo>
                  <a:lnTo>
                    <a:pt x="609" y="31"/>
                  </a:lnTo>
                  <a:lnTo>
                    <a:pt x="629" y="44"/>
                  </a:lnTo>
                  <a:lnTo>
                    <a:pt x="645" y="60"/>
                  </a:lnTo>
                  <a:lnTo>
                    <a:pt x="652" y="69"/>
                  </a:lnTo>
                  <a:lnTo>
                    <a:pt x="658" y="79"/>
                  </a:lnTo>
                  <a:lnTo>
                    <a:pt x="658" y="79"/>
                  </a:lnTo>
                  <a:lnTo>
                    <a:pt x="663" y="88"/>
                  </a:lnTo>
                  <a:lnTo>
                    <a:pt x="668" y="100"/>
                  </a:lnTo>
                  <a:lnTo>
                    <a:pt x="673" y="121"/>
                  </a:lnTo>
                  <a:lnTo>
                    <a:pt x="676" y="144"/>
                  </a:lnTo>
                  <a:lnTo>
                    <a:pt x="675" y="169"/>
                  </a:lnTo>
                  <a:lnTo>
                    <a:pt x="670" y="195"/>
                  </a:lnTo>
                  <a:lnTo>
                    <a:pt x="663" y="219"/>
                  </a:lnTo>
                  <a:lnTo>
                    <a:pt x="652" y="245"/>
                  </a:lnTo>
                  <a:lnTo>
                    <a:pt x="639" y="272"/>
                  </a:lnTo>
                  <a:lnTo>
                    <a:pt x="622" y="298"/>
                  </a:lnTo>
                  <a:lnTo>
                    <a:pt x="604" y="322"/>
                  </a:lnTo>
                  <a:lnTo>
                    <a:pt x="583" y="347"/>
                  </a:lnTo>
                  <a:lnTo>
                    <a:pt x="560" y="371"/>
                  </a:lnTo>
                  <a:lnTo>
                    <a:pt x="536" y="394"/>
                  </a:lnTo>
                  <a:lnTo>
                    <a:pt x="508" y="417"/>
                  </a:lnTo>
                  <a:lnTo>
                    <a:pt x="478" y="437"/>
                  </a:lnTo>
                  <a:lnTo>
                    <a:pt x="449" y="457"/>
                  </a:lnTo>
                  <a:lnTo>
                    <a:pt x="449" y="457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1" name="Freeform 105"/>
            <p:cNvSpPr/>
            <p:nvPr/>
          </p:nvSpPr>
          <p:spPr bwMode="auto">
            <a:xfrm>
              <a:off x="8385176" y="1295401"/>
              <a:ext cx="538163" cy="420688"/>
            </a:xfrm>
            <a:custGeom>
              <a:avLst/>
              <a:gdLst>
                <a:gd name="T0" fmla="*/ 450 w 677"/>
                <a:gd name="T1" fmla="*/ 72 h 529"/>
                <a:gd name="T2" fmla="*/ 509 w 677"/>
                <a:gd name="T3" fmla="*/ 111 h 529"/>
                <a:gd name="T4" fmla="*/ 561 w 677"/>
                <a:gd name="T5" fmla="*/ 155 h 529"/>
                <a:gd name="T6" fmla="*/ 605 w 677"/>
                <a:gd name="T7" fmla="*/ 205 h 529"/>
                <a:gd name="T8" fmla="*/ 640 w 677"/>
                <a:gd name="T9" fmla="*/ 255 h 529"/>
                <a:gd name="T10" fmla="*/ 664 w 677"/>
                <a:gd name="T11" fmla="*/ 308 h 529"/>
                <a:gd name="T12" fmla="*/ 676 w 677"/>
                <a:gd name="T13" fmla="*/ 358 h 529"/>
                <a:gd name="T14" fmla="*/ 674 w 677"/>
                <a:gd name="T15" fmla="*/ 406 h 529"/>
                <a:gd name="T16" fmla="*/ 664 w 677"/>
                <a:gd name="T17" fmla="*/ 439 h 529"/>
                <a:gd name="T18" fmla="*/ 659 w 677"/>
                <a:gd name="T19" fmla="*/ 448 h 529"/>
                <a:gd name="T20" fmla="*/ 646 w 677"/>
                <a:gd name="T21" fmla="*/ 468 h 529"/>
                <a:gd name="T22" fmla="*/ 610 w 677"/>
                <a:gd name="T23" fmla="*/ 498 h 529"/>
                <a:gd name="T24" fmla="*/ 566 w 677"/>
                <a:gd name="T25" fmla="*/ 517 h 529"/>
                <a:gd name="T26" fmla="*/ 512 w 677"/>
                <a:gd name="T27" fmla="*/ 527 h 529"/>
                <a:gd name="T28" fmla="*/ 452 w 677"/>
                <a:gd name="T29" fmla="*/ 527 h 529"/>
                <a:gd name="T30" fmla="*/ 389 w 677"/>
                <a:gd name="T31" fmla="*/ 519 h 529"/>
                <a:gd name="T32" fmla="*/ 324 w 677"/>
                <a:gd name="T33" fmla="*/ 501 h 529"/>
                <a:gd name="T34" fmla="*/ 258 w 677"/>
                <a:gd name="T35" fmla="*/ 473 h 529"/>
                <a:gd name="T36" fmla="*/ 227 w 677"/>
                <a:gd name="T37" fmla="*/ 457 h 529"/>
                <a:gd name="T38" fmla="*/ 168 w 677"/>
                <a:gd name="T39" fmla="*/ 417 h 529"/>
                <a:gd name="T40" fmla="*/ 116 w 677"/>
                <a:gd name="T41" fmla="*/ 371 h 529"/>
                <a:gd name="T42" fmla="*/ 73 w 677"/>
                <a:gd name="T43" fmla="*/ 322 h 529"/>
                <a:gd name="T44" fmla="*/ 37 w 677"/>
                <a:gd name="T45" fmla="*/ 272 h 529"/>
                <a:gd name="T46" fmla="*/ 15 w 677"/>
                <a:gd name="T47" fmla="*/ 219 h 529"/>
                <a:gd name="T48" fmla="*/ 1 w 677"/>
                <a:gd name="T49" fmla="*/ 169 h 529"/>
                <a:gd name="T50" fmla="*/ 3 w 677"/>
                <a:gd name="T51" fmla="*/ 121 h 529"/>
                <a:gd name="T52" fmla="*/ 13 w 677"/>
                <a:gd name="T53" fmla="*/ 88 h 529"/>
                <a:gd name="T54" fmla="*/ 18 w 677"/>
                <a:gd name="T55" fmla="*/ 79 h 529"/>
                <a:gd name="T56" fmla="*/ 31 w 677"/>
                <a:gd name="T57" fmla="*/ 60 h 529"/>
                <a:gd name="T58" fmla="*/ 67 w 677"/>
                <a:gd name="T59" fmla="*/ 31 h 529"/>
                <a:gd name="T60" fmla="*/ 113 w 677"/>
                <a:gd name="T61" fmla="*/ 11 h 529"/>
                <a:gd name="T62" fmla="*/ 165 w 677"/>
                <a:gd name="T63" fmla="*/ 2 h 529"/>
                <a:gd name="T64" fmla="*/ 226 w 677"/>
                <a:gd name="T65" fmla="*/ 0 h 529"/>
                <a:gd name="T66" fmla="*/ 290 w 677"/>
                <a:gd name="T67" fmla="*/ 10 h 529"/>
                <a:gd name="T68" fmla="*/ 353 w 677"/>
                <a:gd name="T69" fmla="*/ 28 h 529"/>
                <a:gd name="T70" fmla="*/ 419 w 677"/>
                <a:gd name="T71" fmla="*/ 54 h 529"/>
                <a:gd name="T72" fmla="*/ 450 w 677"/>
                <a:gd name="T73" fmla="*/ 72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77" h="529">
                  <a:moveTo>
                    <a:pt x="450" y="72"/>
                  </a:moveTo>
                  <a:lnTo>
                    <a:pt x="450" y="72"/>
                  </a:lnTo>
                  <a:lnTo>
                    <a:pt x="479" y="90"/>
                  </a:lnTo>
                  <a:lnTo>
                    <a:pt x="509" y="111"/>
                  </a:lnTo>
                  <a:lnTo>
                    <a:pt x="537" y="133"/>
                  </a:lnTo>
                  <a:lnTo>
                    <a:pt x="561" y="155"/>
                  </a:lnTo>
                  <a:lnTo>
                    <a:pt x="584" y="180"/>
                  </a:lnTo>
                  <a:lnTo>
                    <a:pt x="605" y="205"/>
                  </a:lnTo>
                  <a:lnTo>
                    <a:pt x="623" y="231"/>
                  </a:lnTo>
                  <a:lnTo>
                    <a:pt x="640" y="255"/>
                  </a:lnTo>
                  <a:lnTo>
                    <a:pt x="653" y="281"/>
                  </a:lnTo>
                  <a:lnTo>
                    <a:pt x="664" y="308"/>
                  </a:lnTo>
                  <a:lnTo>
                    <a:pt x="671" y="334"/>
                  </a:lnTo>
                  <a:lnTo>
                    <a:pt x="676" y="358"/>
                  </a:lnTo>
                  <a:lnTo>
                    <a:pt x="677" y="383"/>
                  </a:lnTo>
                  <a:lnTo>
                    <a:pt x="674" y="406"/>
                  </a:lnTo>
                  <a:lnTo>
                    <a:pt x="669" y="429"/>
                  </a:lnTo>
                  <a:lnTo>
                    <a:pt x="664" y="439"/>
                  </a:lnTo>
                  <a:lnTo>
                    <a:pt x="659" y="448"/>
                  </a:lnTo>
                  <a:lnTo>
                    <a:pt x="659" y="448"/>
                  </a:lnTo>
                  <a:lnTo>
                    <a:pt x="653" y="458"/>
                  </a:lnTo>
                  <a:lnTo>
                    <a:pt x="646" y="468"/>
                  </a:lnTo>
                  <a:lnTo>
                    <a:pt x="630" y="483"/>
                  </a:lnTo>
                  <a:lnTo>
                    <a:pt x="610" y="498"/>
                  </a:lnTo>
                  <a:lnTo>
                    <a:pt x="589" y="509"/>
                  </a:lnTo>
                  <a:lnTo>
                    <a:pt x="566" y="517"/>
                  </a:lnTo>
                  <a:lnTo>
                    <a:pt x="540" y="524"/>
                  </a:lnTo>
                  <a:lnTo>
                    <a:pt x="512" y="527"/>
                  </a:lnTo>
                  <a:lnTo>
                    <a:pt x="483" y="529"/>
                  </a:lnTo>
                  <a:lnTo>
                    <a:pt x="452" y="527"/>
                  </a:lnTo>
                  <a:lnTo>
                    <a:pt x="420" y="524"/>
                  </a:lnTo>
                  <a:lnTo>
                    <a:pt x="389" y="519"/>
                  </a:lnTo>
                  <a:lnTo>
                    <a:pt x="357" y="511"/>
                  </a:lnTo>
                  <a:lnTo>
                    <a:pt x="324" y="501"/>
                  </a:lnTo>
                  <a:lnTo>
                    <a:pt x="291" y="488"/>
                  </a:lnTo>
                  <a:lnTo>
                    <a:pt x="258" y="473"/>
                  </a:lnTo>
                  <a:lnTo>
                    <a:pt x="227" y="457"/>
                  </a:lnTo>
                  <a:lnTo>
                    <a:pt x="227" y="457"/>
                  </a:lnTo>
                  <a:lnTo>
                    <a:pt x="198" y="437"/>
                  </a:lnTo>
                  <a:lnTo>
                    <a:pt x="168" y="417"/>
                  </a:lnTo>
                  <a:lnTo>
                    <a:pt x="142" y="394"/>
                  </a:lnTo>
                  <a:lnTo>
                    <a:pt x="116" y="371"/>
                  </a:lnTo>
                  <a:lnTo>
                    <a:pt x="93" y="347"/>
                  </a:lnTo>
                  <a:lnTo>
                    <a:pt x="73" y="322"/>
                  </a:lnTo>
                  <a:lnTo>
                    <a:pt x="54" y="298"/>
                  </a:lnTo>
                  <a:lnTo>
                    <a:pt x="37" y="272"/>
                  </a:lnTo>
                  <a:lnTo>
                    <a:pt x="24" y="245"/>
                  </a:lnTo>
                  <a:lnTo>
                    <a:pt x="15" y="219"/>
                  </a:lnTo>
                  <a:lnTo>
                    <a:pt x="6" y="195"/>
                  </a:lnTo>
                  <a:lnTo>
                    <a:pt x="1" y="169"/>
                  </a:lnTo>
                  <a:lnTo>
                    <a:pt x="0" y="144"/>
                  </a:lnTo>
                  <a:lnTo>
                    <a:pt x="3" y="121"/>
                  </a:lnTo>
                  <a:lnTo>
                    <a:pt x="8" y="100"/>
                  </a:lnTo>
                  <a:lnTo>
                    <a:pt x="13" y="88"/>
                  </a:lnTo>
                  <a:lnTo>
                    <a:pt x="18" y="79"/>
                  </a:lnTo>
                  <a:lnTo>
                    <a:pt x="18" y="79"/>
                  </a:lnTo>
                  <a:lnTo>
                    <a:pt x="24" y="69"/>
                  </a:lnTo>
                  <a:lnTo>
                    <a:pt x="31" y="60"/>
                  </a:lnTo>
                  <a:lnTo>
                    <a:pt x="47" y="44"/>
                  </a:lnTo>
                  <a:lnTo>
                    <a:pt x="67" y="31"/>
                  </a:lnTo>
                  <a:lnTo>
                    <a:pt x="88" y="20"/>
                  </a:lnTo>
                  <a:lnTo>
                    <a:pt x="113" y="11"/>
                  </a:lnTo>
                  <a:lnTo>
                    <a:pt x="139" y="5"/>
                  </a:lnTo>
                  <a:lnTo>
                    <a:pt x="165" y="2"/>
                  </a:lnTo>
                  <a:lnTo>
                    <a:pt x="195" y="0"/>
                  </a:lnTo>
                  <a:lnTo>
                    <a:pt x="226" y="0"/>
                  </a:lnTo>
                  <a:lnTo>
                    <a:pt x="257" y="3"/>
                  </a:lnTo>
                  <a:lnTo>
                    <a:pt x="290" y="10"/>
                  </a:lnTo>
                  <a:lnTo>
                    <a:pt x="321" y="18"/>
                  </a:lnTo>
                  <a:lnTo>
                    <a:pt x="353" y="28"/>
                  </a:lnTo>
                  <a:lnTo>
                    <a:pt x="386" y="39"/>
                  </a:lnTo>
                  <a:lnTo>
                    <a:pt x="419" y="54"/>
                  </a:lnTo>
                  <a:lnTo>
                    <a:pt x="450" y="72"/>
                  </a:lnTo>
                  <a:lnTo>
                    <a:pt x="450" y="72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pic>
        <p:nvPicPr>
          <p:cNvPr id="7" name="图片占位符 6" descr="D:\排队云\微信截图_20221231204734.png微信截图_20221231204734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>
            <a:fillRect/>
          </a:stretch>
        </p:blipFill>
        <p:spPr>
          <a:xfrm>
            <a:off x="1246505" y="2610485"/>
            <a:ext cx="3787140" cy="1625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îŝḷïḋe"/>
          <p:cNvSpPr txBox="1"/>
          <p:nvPr/>
        </p:nvSpPr>
        <p:spPr>
          <a:xfrm>
            <a:off x="6745605" y="492760"/>
            <a:ext cx="4623435" cy="646430"/>
          </a:xfrm>
          <a:prstGeom prst="rect">
            <a:avLst/>
          </a:prstGeom>
          <a:noFill/>
        </p:spPr>
        <p:txBody>
          <a:bodyPr wrap="none" lIns="0" tIns="0" rIns="0" bIns="0" anchor="ctr">
            <a:normAutofit/>
          </a:bodyPr>
          <a:p>
            <a:pPr algn="ctr"/>
            <a:r>
              <a:rPr lang="zh-CN" altLang="en-US" sz="2800" b="1" dirty="0">
                <a:solidFill>
                  <a:schemeClr val="bg1"/>
                </a:solidFill>
                <a:cs typeface="+mn-ea"/>
              </a:rPr>
              <a:t>数据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</a:rPr>
              <a:t>分析</a:t>
            </a:r>
            <a:endParaRPr lang="zh-CN" altLang="en-US" sz="2800" b="1" dirty="0">
              <a:solidFill>
                <a:schemeClr val="bg1"/>
              </a:solidFill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65809" y="1276100"/>
            <a:ext cx="104335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-180973" y="2181226"/>
            <a:ext cx="12187240" cy="3695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8"/>
          <p:cNvSpPr/>
          <p:nvPr/>
        </p:nvSpPr>
        <p:spPr bwMode="auto">
          <a:xfrm>
            <a:off x="6011866" y="2347914"/>
            <a:ext cx="1073150" cy="1074738"/>
          </a:xfrm>
          <a:custGeom>
            <a:avLst/>
            <a:gdLst>
              <a:gd name="T0" fmla="*/ 2029 w 2029"/>
              <a:gd name="T1" fmla="*/ 1041 h 2030"/>
              <a:gd name="T2" fmla="*/ 2024 w 2029"/>
              <a:gd name="T3" fmla="*/ 1118 h 2030"/>
              <a:gd name="T4" fmla="*/ 2014 w 2029"/>
              <a:gd name="T5" fmla="*/ 1194 h 2030"/>
              <a:gd name="T6" fmla="*/ 1997 w 2029"/>
              <a:gd name="T7" fmla="*/ 1268 h 2030"/>
              <a:gd name="T8" fmla="*/ 1968 w 2029"/>
              <a:gd name="T9" fmla="*/ 1364 h 2030"/>
              <a:gd name="T10" fmla="*/ 1907 w 2029"/>
              <a:gd name="T11" fmla="*/ 1498 h 2030"/>
              <a:gd name="T12" fmla="*/ 1827 w 2029"/>
              <a:gd name="T13" fmla="*/ 1622 h 2030"/>
              <a:gd name="T14" fmla="*/ 1732 w 2029"/>
              <a:gd name="T15" fmla="*/ 1732 h 2030"/>
              <a:gd name="T16" fmla="*/ 1622 w 2029"/>
              <a:gd name="T17" fmla="*/ 1828 h 2030"/>
              <a:gd name="T18" fmla="*/ 1499 w 2029"/>
              <a:gd name="T19" fmla="*/ 1907 h 2030"/>
              <a:gd name="T20" fmla="*/ 1364 w 2029"/>
              <a:gd name="T21" fmla="*/ 1967 h 2030"/>
              <a:gd name="T22" fmla="*/ 1268 w 2029"/>
              <a:gd name="T23" fmla="*/ 1997 h 2030"/>
              <a:gd name="T24" fmla="*/ 1194 w 2029"/>
              <a:gd name="T25" fmla="*/ 2013 h 2030"/>
              <a:gd name="T26" fmla="*/ 1118 w 2029"/>
              <a:gd name="T27" fmla="*/ 2024 h 2030"/>
              <a:gd name="T28" fmla="*/ 1041 w 2029"/>
              <a:gd name="T29" fmla="*/ 2029 h 2030"/>
              <a:gd name="T30" fmla="*/ 989 w 2029"/>
              <a:gd name="T31" fmla="*/ 2029 h 2030"/>
              <a:gd name="T32" fmla="*/ 911 w 2029"/>
              <a:gd name="T33" fmla="*/ 2024 h 2030"/>
              <a:gd name="T34" fmla="*/ 835 w 2029"/>
              <a:gd name="T35" fmla="*/ 2013 h 2030"/>
              <a:gd name="T36" fmla="*/ 762 w 2029"/>
              <a:gd name="T37" fmla="*/ 1997 h 2030"/>
              <a:gd name="T38" fmla="*/ 666 w 2029"/>
              <a:gd name="T39" fmla="*/ 1967 h 2030"/>
              <a:gd name="T40" fmla="*/ 532 w 2029"/>
              <a:gd name="T41" fmla="*/ 1907 h 2030"/>
              <a:gd name="T42" fmla="*/ 408 w 2029"/>
              <a:gd name="T43" fmla="*/ 1828 h 2030"/>
              <a:gd name="T44" fmla="*/ 298 w 2029"/>
              <a:gd name="T45" fmla="*/ 1732 h 2030"/>
              <a:gd name="T46" fmla="*/ 202 w 2029"/>
              <a:gd name="T47" fmla="*/ 1622 h 2030"/>
              <a:gd name="T48" fmla="*/ 123 w 2029"/>
              <a:gd name="T49" fmla="*/ 1498 h 2030"/>
              <a:gd name="T50" fmla="*/ 63 w 2029"/>
              <a:gd name="T51" fmla="*/ 1364 h 2030"/>
              <a:gd name="T52" fmla="*/ 33 w 2029"/>
              <a:gd name="T53" fmla="*/ 1268 h 2030"/>
              <a:gd name="T54" fmla="*/ 17 w 2029"/>
              <a:gd name="T55" fmla="*/ 1194 h 2030"/>
              <a:gd name="T56" fmla="*/ 7 w 2029"/>
              <a:gd name="T57" fmla="*/ 1118 h 2030"/>
              <a:gd name="T58" fmla="*/ 1 w 2029"/>
              <a:gd name="T59" fmla="*/ 1041 h 2030"/>
              <a:gd name="T60" fmla="*/ 1 w 2029"/>
              <a:gd name="T61" fmla="*/ 988 h 2030"/>
              <a:gd name="T62" fmla="*/ 7 w 2029"/>
              <a:gd name="T63" fmla="*/ 911 h 2030"/>
              <a:gd name="T64" fmla="*/ 17 w 2029"/>
              <a:gd name="T65" fmla="*/ 836 h 2030"/>
              <a:gd name="T66" fmla="*/ 33 w 2029"/>
              <a:gd name="T67" fmla="*/ 762 h 2030"/>
              <a:gd name="T68" fmla="*/ 63 w 2029"/>
              <a:gd name="T69" fmla="*/ 666 h 2030"/>
              <a:gd name="T70" fmla="*/ 123 w 2029"/>
              <a:gd name="T71" fmla="*/ 532 h 2030"/>
              <a:gd name="T72" fmla="*/ 202 w 2029"/>
              <a:gd name="T73" fmla="*/ 408 h 2030"/>
              <a:gd name="T74" fmla="*/ 298 w 2029"/>
              <a:gd name="T75" fmla="*/ 298 h 2030"/>
              <a:gd name="T76" fmla="*/ 408 w 2029"/>
              <a:gd name="T77" fmla="*/ 202 h 2030"/>
              <a:gd name="T78" fmla="*/ 532 w 2029"/>
              <a:gd name="T79" fmla="*/ 123 h 2030"/>
              <a:gd name="T80" fmla="*/ 666 w 2029"/>
              <a:gd name="T81" fmla="*/ 62 h 2030"/>
              <a:gd name="T82" fmla="*/ 786 w 2029"/>
              <a:gd name="T83" fmla="*/ 26 h 2030"/>
              <a:gd name="T84" fmla="*/ 860 w 2029"/>
              <a:gd name="T85" fmla="*/ 12 h 2030"/>
              <a:gd name="T86" fmla="*/ 937 w 2029"/>
              <a:gd name="T87" fmla="*/ 3 h 2030"/>
              <a:gd name="T88" fmla="*/ 1015 w 2029"/>
              <a:gd name="T89" fmla="*/ 0 h 2030"/>
              <a:gd name="T90" fmla="*/ 1067 w 2029"/>
              <a:gd name="T91" fmla="*/ 1 h 2030"/>
              <a:gd name="T92" fmla="*/ 1144 w 2029"/>
              <a:gd name="T93" fmla="*/ 9 h 2030"/>
              <a:gd name="T94" fmla="*/ 1219 w 2029"/>
              <a:gd name="T95" fmla="*/ 21 h 2030"/>
              <a:gd name="T96" fmla="*/ 1317 w 2029"/>
              <a:gd name="T97" fmla="*/ 46 h 2030"/>
              <a:gd name="T98" fmla="*/ 1455 w 2029"/>
              <a:gd name="T99" fmla="*/ 100 h 2030"/>
              <a:gd name="T100" fmla="*/ 1582 w 2029"/>
              <a:gd name="T101" fmla="*/ 174 h 2030"/>
              <a:gd name="T102" fmla="*/ 1696 w 2029"/>
              <a:gd name="T103" fmla="*/ 264 h 2030"/>
              <a:gd name="T104" fmla="*/ 1797 w 2029"/>
              <a:gd name="T105" fmla="*/ 370 h 2030"/>
              <a:gd name="T106" fmla="*/ 1883 w 2029"/>
              <a:gd name="T107" fmla="*/ 489 h 2030"/>
              <a:gd name="T108" fmla="*/ 1949 w 2029"/>
              <a:gd name="T109" fmla="*/ 620 h 2030"/>
              <a:gd name="T110" fmla="*/ 1991 w 2029"/>
              <a:gd name="T111" fmla="*/ 737 h 2030"/>
              <a:gd name="T112" fmla="*/ 2008 w 2029"/>
              <a:gd name="T113" fmla="*/ 811 h 2030"/>
              <a:gd name="T114" fmla="*/ 2021 w 2029"/>
              <a:gd name="T115" fmla="*/ 885 h 2030"/>
              <a:gd name="T116" fmla="*/ 2028 w 2029"/>
              <a:gd name="T117" fmla="*/ 962 h 2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029" h="2030">
                <a:moveTo>
                  <a:pt x="2029" y="1014"/>
                </a:moveTo>
                <a:lnTo>
                  <a:pt x="2029" y="1014"/>
                </a:lnTo>
                <a:lnTo>
                  <a:pt x="2029" y="1041"/>
                </a:lnTo>
                <a:lnTo>
                  <a:pt x="2028" y="1067"/>
                </a:lnTo>
                <a:lnTo>
                  <a:pt x="2026" y="1092"/>
                </a:lnTo>
                <a:lnTo>
                  <a:pt x="2024" y="1118"/>
                </a:lnTo>
                <a:lnTo>
                  <a:pt x="2021" y="1144"/>
                </a:lnTo>
                <a:lnTo>
                  <a:pt x="2018" y="1169"/>
                </a:lnTo>
                <a:lnTo>
                  <a:pt x="2014" y="1194"/>
                </a:lnTo>
                <a:lnTo>
                  <a:pt x="2008" y="1219"/>
                </a:lnTo>
                <a:lnTo>
                  <a:pt x="2003" y="1244"/>
                </a:lnTo>
                <a:lnTo>
                  <a:pt x="1997" y="1268"/>
                </a:lnTo>
                <a:lnTo>
                  <a:pt x="1991" y="1292"/>
                </a:lnTo>
                <a:lnTo>
                  <a:pt x="1983" y="1316"/>
                </a:lnTo>
                <a:lnTo>
                  <a:pt x="1968" y="1364"/>
                </a:lnTo>
                <a:lnTo>
                  <a:pt x="1949" y="1410"/>
                </a:lnTo>
                <a:lnTo>
                  <a:pt x="1929" y="1454"/>
                </a:lnTo>
                <a:lnTo>
                  <a:pt x="1907" y="1498"/>
                </a:lnTo>
                <a:lnTo>
                  <a:pt x="1883" y="1541"/>
                </a:lnTo>
                <a:lnTo>
                  <a:pt x="1856" y="1582"/>
                </a:lnTo>
                <a:lnTo>
                  <a:pt x="1827" y="1622"/>
                </a:lnTo>
                <a:lnTo>
                  <a:pt x="1797" y="1660"/>
                </a:lnTo>
                <a:lnTo>
                  <a:pt x="1766" y="1697"/>
                </a:lnTo>
                <a:lnTo>
                  <a:pt x="1732" y="1732"/>
                </a:lnTo>
                <a:lnTo>
                  <a:pt x="1696" y="1765"/>
                </a:lnTo>
                <a:lnTo>
                  <a:pt x="1660" y="1798"/>
                </a:lnTo>
                <a:lnTo>
                  <a:pt x="1622" y="1828"/>
                </a:lnTo>
                <a:lnTo>
                  <a:pt x="1582" y="1856"/>
                </a:lnTo>
                <a:lnTo>
                  <a:pt x="1540" y="1882"/>
                </a:lnTo>
                <a:lnTo>
                  <a:pt x="1499" y="1907"/>
                </a:lnTo>
                <a:lnTo>
                  <a:pt x="1455" y="1930"/>
                </a:lnTo>
                <a:lnTo>
                  <a:pt x="1409" y="1950"/>
                </a:lnTo>
                <a:lnTo>
                  <a:pt x="1364" y="1967"/>
                </a:lnTo>
                <a:lnTo>
                  <a:pt x="1317" y="1984"/>
                </a:lnTo>
                <a:lnTo>
                  <a:pt x="1293" y="1991"/>
                </a:lnTo>
                <a:lnTo>
                  <a:pt x="1268" y="1997"/>
                </a:lnTo>
                <a:lnTo>
                  <a:pt x="1244" y="2004"/>
                </a:lnTo>
                <a:lnTo>
                  <a:pt x="1219" y="2009"/>
                </a:lnTo>
                <a:lnTo>
                  <a:pt x="1194" y="2013"/>
                </a:lnTo>
                <a:lnTo>
                  <a:pt x="1169" y="2017"/>
                </a:lnTo>
                <a:lnTo>
                  <a:pt x="1144" y="2021"/>
                </a:lnTo>
                <a:lnTo>
                  <a:pt x="1118" y="2024"/>
                </a:lnTo>
                <a:lnTo>
                  <a:pt x="1093" y="2027"/>
                </a:lnTo>
                <a:lnTo>
                  <a:pt x="1067" y="2028"/>
                </a:lnTo>
                <a:lnTo>
                  <a:pt x="1041" y="2029"/>
                </a:lnTo>
                <a:lnTo>
                  <a:pt x="1015" y="2030"/>
                </a:lnTo>
                <a:lnTo>
                  <a:pt x="1015" y="2030"/>
                </a:lnTo>
                <a:lnTo>
                  <a:pt x="989" y="2029"/>
                </a:lnTo>
                <a:lnTo>
                  <a:pt x="963" y="2028"/>
                </a:lnTo>
                <a:lnTo>
                  <a:pt x="937" y="2027"/>
                </a:lnTo>
                <a:lnTo>
                  <a:pt x="911" y="2024"/>
                </a:lnTo>
                <a:lnTo>
                  <a:pt x="885" y="2021"/>
                </a:lnTo>
                <a:lnTo>
                  <a:pt x="860" y="2017"/>
                </a:lnTo>
                <a:lnTo>
                  <a:pt x="835" y="2013"/>
                </a:lnTo>
                <a:lnTo>
                  <a:pt x="810" y="2009"/>
                </a:lnTo>
                <a:lnTo>
                  <a:pt x="786" y="2004"/>
                </a:lnTo>
                <a:lnTo>
                  <a:pt x="762" y="1997"/>
                </a:lnTo>
                <a:lnTo>
                  <a:pt x="738" y="1991"/>
                </a:lnTo>
                <a:lnTo>
                  <a:pt x="714" y="1984"/>
                </a:lnTo>
                <a:lnTo>
                  <a:pt x="666" y="1967"/>
                </a:lnTo>
                <a:lnTo>
                  <a:pt x="620" y="1950"/>
                </a:lnTo>
                <a:lnTo>
                  <a:pt x="575" y="1930"/>
                </a:lnTo>
                <a:lnTo>
                  <a:pt x="532" y="1907"/>
                </a:lnTo>
                <a:lnTo>
                  <a:pt x="489" y="1882"/>
                </a:lnTo>
                <a:lnTo>
                  <a:pt x="448" y="1856"/>
                </a:lnTo>
                <a:lnTo>
                  <a:pt x="408" y="1828"/>
                </a:lnTo>
                <a:lnTo>
                  <a:pt x="370" y="1798"/>
                </a:lnTo>
                <a:lnTo>
                  <a:pt x="333" y="1765"/>
                </a:lnTo>
                <a:lnTo>
                  <a:pt x="298" y="1732"/>
                </a:lnTo>
                <a:lnTo>
                  <a:pt x="265" y="1697"/>
                </a:lnTo>
                <a:lnTo>
                  <a:pt x="232" y="1660"/>
                </a:lnTo>
                <a:lnTo>
                  <a:pt x="202" y="1622"/>
                </a:lnTo>
                <a:lnTo>
                  <a:pt x="174" y="1582"/>
                </a:lnTo>
                <a:lnTo>
                  <a:pt x="148" y="1541"/>
                </a:lnTo>
                <a:lnTo>
                  <a:pt x="123" y="1498"/>
                </a:lnTo>
                <a:lnTo>
                  <a:pt x="101" y="1454"/>
                </a:lnTo>
                <a:lnTo>
                  <a:pt x="80" y="1410"/>
                </a:lnTo>
                <a:lnTo>
                  <a:pt x="63" y="1364"/>
                </a:lnTo>
                <a:lnTo>
                  <a:pt x="46" y="1316"/>
                </a:lnTo>
                <a:lnTo>
                  <a:pt x="39" y="1292"/>
                </a:lnTo>
                <a:lnTo>
                  <a:pt x="33" y="1268"/>
                </a:lnTo>
                <a:lnTo>
                  <a:pt x="26" y="1244"/>
                </a:lnTo>
                <a:lnTo>
                  <a:pt x="21" y="1219"/>
                </a:lnTo>
                <a:lnTo>
                  <a:pt x="17" y="1194"/>
                </a:lnTo>
                <a:lnTo>
                  <a:pt x="13" y="1169"/>
                </a:lnTo>
                <a:lnTo>
                  <a:pt x="9" y="1144"/>
                </a:lnTo>
                <a:lnTo>
                  <a:pt x="7" y="1118"/>
                </a:lnTo>
                <a:lnTo>
                  <a:pt x="4" y="1092"/>
                </a:lnTo>
                <a:lnTo>
                  <a:pt x="2" y="1067"/>
                </a:lnTo>
                <a:lnTo>
                  <a:pt x="1" y="1041"/>
                </a:lnTo>
                <a:lnTo>
                  <a:pt x="0" y="1014"/>
                </a:lnTo>
                <a:lnTo>
                  <a:pt x="0" y="1014"/>
                </a:lnTo>
                <a:lnTo>
                  <a:pt x="1" y="988"/>
                </a:lnTo>
                <a:lnTo>
                  <a:pt x="2" y="962"/>
                </a:lnTo>
                <a:lnTo>
                  <a:pt x="4" y="936"/>
                </a:lnTo>
                <a:lnTo>
                  <a:pt x="7" y="911"/>
                </a:lnTo>
                <a:lnTo>
                  <a:pt x="9" y="885"/>
                </a:lnTo>
                <a:lnTo>
                  <a:pt x="13" y="860"/>
                </a:lnTo>
                <a:lnTo>
                  <a:pt x="17" y="836"/>
                </a:lnTo>
                <a:lnTo>
                  <a:pt x="21" y="811"/>
                </a:lnTo>
                <a:lnTo>
                  <a:pt x="26" y="786"/>
                </a:lnTo>
                <a:lnTo>
                  <a:pt x="33" y="762"/>
                </a:lnTo>
                <a:lnTo>
                  <a:pt x="39" y="737"/>
                </a:lnTo>
                <a:lnTo>
                  <a:pt x="46" y="713"/>
                </a:lnTo>
                <a:lnTo>
                  <a:pt x="63" y="666"/>
                </a:lnTo>
                <a:lnTo>
                  <a:pt x="80" y="620"/>
                </a:lnTo>
                <a:lnTo>
                  <a:pt x="101" y="575"/>
                </a:lnTo>
                <a:lnTo>
                  <a:pt x="123" y="532"/>
                </a:lnTo>
                <a:lnTo>
                  <a:pt x="148" y="489"/>
                </a:lnTo>
                <a:lnTo>
                  <a:pt x="174" y="448"/>
                </a:lnTo>
                <a:lnTo>
                  <a:pt x="202" y="408"/>
                </a:lnTo>
                <a:lnTo>
                  <a:pt x="232" y="370"/>
                </a:lnTo>
                <a:lnTo>
                  <a:pt x="265" y="333"/>
                </a:lnTo>
                <a:lnTo>
                  <a:pt x="298" y="298"/>
                </a:lnTo>
                <a:lnTo>
                  <a:pt x="333" y="264"/>
                </a:lnTo>
                <a:lnTo>
                  <a:pt x="370" y="232"/>
                </a:lnTo>
                <a:lnTo>
                  <a:pt x="408" y="202"/>
                </a:lnTo>
                <a:lnTo>
                  <a:pt x="448" y="174"/>
                </a:lnTo>
                <a:lnTo>
                  <a:pt x="489" y="147"/>
                </a:lnTo>
                <a:lnTo>
                  <a:pt x="532" y="123"/>
                </a:lnTo>
                <a:lnTo>
                  <a:pt x="575" y="100"/>
                </a:lnTo>
                <a:lnTo>
                  <a:pt x="620" y="80"/>
                </a:lnTo>
                <a:lnTo>
                  <a:pt x="666" y="62"/>
                </a:lnTo>
                <a:lnTo>
                  <a:pt x="714" y="46"/>
                </a:lnTo>
                <a:lnTo>
                  <a:pt x="762" y="32"/>
                </a:lnTo>
                <a:lnTo>
                  <a:pt x="786" y="26"/>
                </a:lnTo>
                <a:lnTo>
                  <a:pt x="810" y="21"/>
                </a:lnTo>
                <a:lnTo>
                  <a:pt x="835" y="16"/>
                </a:lnTo>
                <a:lnTo>
                  <a:pt x="860" y="12"/>
                </a:lnTo>
                <a:lnTo>
                  <a:pt x="885" y="9"/>
                </a:lnTo>
                <a:lnTo>
                  <a:pt x="911" y="5"/>
                </a:lnTo>
                <a:lnTo>
                  <a:pt x="937" y="3"/>
                </a:lnTo>
                <a:lnTo>
                  <a:pt x="963" y="1"/>
                </a:lnTo>
                <a:lnTo>
                  <a:pt x="989" y="1"/>
                </a:lnTo>
                <a:lnTo>
                  <a:pt x="1015" y="0"/>
                </a:lnTo>
                <a:lnTo>
                  <a:pt x="1015" y="0"/>
                </a:lnTo>
                <a:lnTo>
                  <a:pt x="1041" y="1"/>
                </a:lnTo>
                <a:lnTo>
                  <a:pt x="1067" y="1"/>
                </a:lnTo>
                <a:lnTo>
                  <a:pt x="1093" y="3"/>
                </a:lnTo>
                <a:lnTo>
                  <a:pt x="1118" y="5"/>
                </a:lnTo>
                <a:lnTo>
                  <a:pt x="1144" y="9"/>
                </a:lnTo>
                <a:lnTo>
                  <a:pt x="1169" y="12"/>
                </a:lnTo>
                <a:lnTo>
                  <a:pt x="1194" y="16"/>
                </a:lnTo>
                <a:lnTo>
                  <a:pt x="1219" y="21"/>
                </a:lnTo>
                <a:lnTo>
                  <a:pt x="1244" y="26"/>
                </a:lnTo>
                <a:lnTo>
                  <a:pt x="1268" y="32"/>
                </a:lnTo>
                <a:lnTo>
                  <a:pt x="1317" y="46"/>
                </a:lnTo>
                <a:lnTo>
                  <a:pt x="1364" y="62"/>
                </a:lnTo>
                <a:lnTo>
                  <a:pt x="1409" y="80"/>
                </a:lnTo>
                <a:lnTo>
                  <a:pt x="1455" y="100"/>
                </a:lnTo>
                <a:lnTo>
                  <a:pt x="1499" y="123"/>
                </a:lnTo>
                <a:lnTo>
                  <a:pt x="1540" y="147"/>
                </a:lnTo>
                <a:lnTo>
                  <a:pt x="1582" y="174"/>
                </a:lnTo>
                <a:lnTo>
                  <a:pt x="1622" y="202"/>
                </a:lnTo>
                <a:lnTo>
                  <a:pt x="1660" y="232"/>
                </a:lnTo>
                <a:lnTo>
                  <a:pt x="1696" y="264"/>
                </a:lnTo>
                <a:lnTo>
                  <a:pt x="1732" y="298"/>
                </a:lnTo>
                <a:lnTo>
                  <a:pt x="1766" y="333"/>
                </a:lnTo>
                <a:lnTo>
                  <a:pt x="1797" y="370"/>
                </a:lnTo>
                <a:lnTo>
                  <a:pt x="1827" y="408"/>
                </a:lnTo>
                <a:lnTo>
                  <a:pt x="1856" y="448"/>
                </a:lnTo>
                <a:lnTo>
                  <a:pt x="1883" y="489"/>
                </a:lnTo>
                <a:lnTo>
                  <a:pt x="1907" y="532"/>
                </a:lnTo>
                <a:lnTo>
                  <a:pt x="1929" y="575"/>
                </a:lnTo>
                <a:lnTo>
                  <a:pt x="1949" y="620"/>
                </a:lnTo>
                <a:lnTo>
                  <a:pt x="1968" y="666"/>
                </a:lnTo>
                <a:lnTo>
                  <a:pt x="1983" y="713"/>
                </a:lnTo>
                <a:lnTo>
                  <a:pt x="1991" y="737"/>
                </a:lnTo>
                <a:lnTo>
                  <a:pt x="1997" y="762"/>
                </a:lnTo>
                <a:lnTo>
                  <a:pt x="2003" y="786"/>
                </a:lnTo>
                <a:lnTo>
                  <a:pt x="2008" y="811"/>
                </a:lnTo>
                <a:lnTo>
                  <a:pt x="2014" y="836"/>
                </a:lnTo>
                <a:lnTo>
                  <a:pt x="2018" y="860"/>
                </a:lnTo>
                <a:lnTo>
                  <a:pt x="2021" y="885"/>
                </a:lnTo>
                <a:lnTo>
                  <a:pt x="2024" y="911"/>
                </a:lnTo>
                <a:lnTo>
                  <a:pt x="2026" y="936"/>
                </a:lnTo>
                <a:lnTo>
                  <a:pt x="2028" y="962"/>
                </a:lnTo>
                <a:lnTo>
                  <a:pt x="2029" y="988"/>
                </a:lnTo>
                <a:lnTo>
                  <a:pt x="2029" y="101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6"/>
          <p:cNvSpPr/>
          <p:nvPr/>
        </p:nvSpPr>
        <p:spPr bwMode="auto">
          <a:xfrm>
            <a:off x="-180973" y="4246565"/>
            <a:ext cx="7408864" cy="1630364"/>
          </a:xfrm>
          <a:custGeom>
            <a:avLst/>
            <a:gdLst>
              <a:gd name="T0" fmla="*/ 0 w 14000"/>
              <a:gd name="T1" fmla="*/ 3081 h 3081"/>
              <a:gd name="T2" fmla="*/ 0 w 14000"/>
              <a:gd name="T3" fmla="*/ 0 h 3081"/>
              <a:gd name="T4" fmla="*/ 194 w 14000"/>
              <a:gd name="T5" fmla="*/ 11 h 3081"/>
              <a:gd name="T6" fmla="*/ 789 w 14000"/>
              <a:gd name="T7" fmla="*/ 46 h 3081"/>
              <a:gd name="T8" fmla="*/ 1365 w 14000"/>
              <a:gd name="T9" fmla="*/ 85 h 3081"/>
              <a:gd name="T10" fmla="*/ 1881 w 14000"/>
              <a:gd name="T11" fmla="*/ 126 h 3081"/>
              <a:gd name="T12" fmla="*/ 2260 w 14000"/>
              <a:gd name="T13" fmla="*/ 159 h 3081"/>
              <a:gd name="T14" fmla="*/ 2667 w 14000"/>
              <a:gd name="T15" fmla="*/ 198 h 3081"/>
              <a:gd name="T16" fmla="*/ 3097 w 14000"/>
              <a:gd name="T17" fmla="*/ 241 h 3081"/>
              <a:gd name="T18" fmla="*/ 3550 w 14000"/>
              <a:gd name="T19" fmla="*/ 292 h 3081"/>
              <a:gd name="T20" fmla="*/ 4023 w 14000"/>
              <a:gd name="T21" fmla="*/ 348 h 3081"/>
              <a:gd name="T22" fmla="*/ 4515 w 14000"/>
              <a:gd name="T23" fmla="*/ 412 h 3081"/>
              <a:gd name="T24" fmla="*/ 5022 w 14000"/>
              <a:gd name="T25" fmla="*/ 484 h 3081"/>
              <a:gd name="T26" fmla="*/ 5545 w 14000"/>
              <a:gd name="T27" fmla="*/ 562 h 3081"/>
              <a:gd name="T28" fmla="*/ 6080 w 14000"/>
              <a:gd name="T29" fmla="*/ 649 h 3081"/>
              <a:gd name="T30" fmla="*/ 6625 w 14000"/>
              <a:gd name="T31" fmla="*/ 745 h 3081"/>
              <a:gd name="T32" fmla="*/ 7179 w 14000"/>
              <a:gd name="T33" fmla="*/ 849 h 3081"/>
              <a:gd name="T34" fmla="*/ 7738 w 14000"/>
              <a:gd name="T35" fmla="*/ 963 h 3081"/>
              <a:gd name="T36" fmla="*/ 8303 w 14000"/>
              <a:gd name="T37" fmla="*/ 1087 h 3081"/>
              <a:gd name="T38" fmla="*/ 8728 w 14000"/>
              <a:gd name="T39" fmla="*/ 1186 h 3081"/>
              <a:gd name="T40" fmla="*/ 9012 w 14000"/>
              <a:gd name="T41" fmla="*/ 1255 h 3081"/>
              <a:gd name="T42" fmla="*/ 9296 w 14000"/>
              <a:gd name="T43" fmla="*/ 1328 h 3081"/>
              <a:gd name="T44" fmla="*/ 9580 w 14000"/>
              <a:gd name="T45" fmla="*/ 1403 h 3081"/>
              <a:gd name="T46" fmla="*/ 9863 w 14000"/>
              <a:gd name="T47" fmla="*/ 1481 h 3081"/>
              <a:gd name="T48" fmla="*/ 10145 w 14000"/>
              <a:gd name="T49" fmla="*/ 1561 h 3081"/>
              <a:gd name="T50" fmla="*/ 10426 w 14000"/>
              <a:gd name="T51" fmla="*/ 1644 h 3081"/>
              <a:gd name="T52" fmla="*/ 10706 w 14000"/>
              <a:gd name="T53" fmla="*/ 1731 h 3081"/>
              <a:gd name="T54" fmla="*/ 10985 w 14000"/>
              <a:gd name="T55" fmla="*/ 1820 h 3081"/>
              <a:gd name="T56" fmla="*/ 11261 w 14000"/>
              <a:gd name="T57" fmla="*/ 1913 h 3081"/>
              <a:gd name="T58" fmla="*/ 11536 w 14000"/>
              <a:gd name="T59" fmla="*/ 2009 h 3081"/>
              <a:gd name="T60" fmla="*/ 11808 w 14000"/>
              <a:gd name="T61" fmla="*/ 2107 h 3081"/>
              <a:gd name="T62" fmla="*/ 12079 w 14000"/>
              <a:gd name="T63" fmla="*/ 2209 h 3081"/>
              <a:gd name="T64" fmla="*/ 12346 w 14000"/>
              <a:gd name="T65" fmla="*/ 2314 h 3081"/>
              <a:gd name="T66" fmla="*/ 12610 w 14000"/>
              <a:gd name="T67" fmla="*/ 2424 h 3081"/>
              <a:gd name="T68" fmla="*/ 12871 w 14000"/>
              <a:gd name="T69" fmla="*/ 2535 h 3081"/>
              <a:gd name="T70" fmla="*/ 13129 w 14000"/>
              <a:gd name="T71" fmla="*/ 2650 h 3081"/>
              <a:gd name="T72" fmla="*/ 13383 w 14000"/>
              <a:gd name="T73" fmla="*/ 2769 h 3081"/>
              <a:gd name="T74" fmla="*/ 13632 w 14000"/>
              <a:gd name="T75" fmla="*/ 2892 h 3081"/>
              <a:gd name="T76" fmla="*/ 13879 w 14000"/>
              <a:gd name="T77" fmla="*/ 3017 h 3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4000" h="3081">
                <a:moveTo>
                  <a:pt x="14000" y="3081"/>
                </a:moveTo>
                <a:lnTo>
                  <a:pt x="0" y="3081"/>
                </a:lnTo>
                <a:lnTo>
                  <a:pt x="0" y="0"/>
                </a:lnTo>
                <a:lnTo>
                  <a:pt x="0" y="0"/>
                </a:lnTo>
                <a:lnTo>
                  <a:pt x="75" y="5"/>
                </a:lnTo>
                <a:lnTo>
                  <a:pt x="194" y="11"/>
                </a:lnTo>
                <a:lnTo>
                  <a:pt x="553" y="31"/>
                </a:lnTo>
                <a:lnTo>
                  <a:pt x="789" y="46"/>
                </a:lnTo>
                <a:lnTo>
                  <a:pt x="1060" y="63"/>
                </a:lnTo>
                <a:lnTo>
                  <a:pt x="1365" y="85"/>
                </a:lnTo>
                <a:lnTo>
                  <a:pt x="1702" y="111"/>
                </a:lnTo>
                <a:lnTo>
                  <a:pt x="1881" y="126"/>
                </a:lnTo>
                <a:lnTo>
                  <a:pt x="2067" y="142"/>
                </a:lnTo>
                <a:lnTo>
                  <a:pt x="2260" y="159"/>
                </a:lnTo>
                <a:lnTo>
                  <a:pt x="2460" y="178"/>
                </a:lnTo>
                <a:lnTo>
                  <a:pt x="2667" y="198"/>
                </a:lnTo>
                <a:lnTo>
                  <a:pt x="2879" y="219"/>
                </a:lnTo>
                <a:lnTo>
                  <a:pt x="3097" y="241"/>
                </a:lnTo>
                <a:lnTo>
                  <a:pt x="3321" y="266"/>
                </a:lnTo>
                <a:lnTo>
                  <a:pt x="3550" y="292"/>
                </a:lnTo>
                <a:lnTo>
                  <a:pt x="3784" y="319"/>
                </a:lnTo>
                <a:lnTo>
                  <a:pt x="4023" y="348"/>
                </a:lnTo>
                <a:lnTo>
                  <a:pt x="4266" y="380"/>
                </a:lnTo>
                <a:lnTo>
                  <a:pt x="4515" y="412"/>
                </a:lnTo>
                <a:lnTo>
                  <a:pt x="4766" y="447"/>
                </a:lnTo>
                <a:lnTo>
                  <a:pt x="5022" y="484"/>
                </a:lnTo>
                <a:lnTo>
                  <a:pt x="5282" y="522"/>
                </a:lnTo>
                <a:lnTo>
                  <a:pt x="5545" y="562"/>
                </a:lnTo>
                <a:lnTo>
                  <a:pt x="5810" y="604"/>
                </a:lnTo>
                <a:lnTo>
                  <a:pt x="6080" y="649"/>
                </a:lnTo>
                <a:lnTo>
                  <a:pt x="6351" y="696"/>
                </a:lnTo>
                <a:lnTo>
                  <a:pt x="6625" y="745"/>
                </a:lnTo>
                <a:lnTo>
                  <a:pt x="6901" y="796"/>
                </a:lnTo>
                <a:lnTo>
                  <a:pt x="7179" y="849"/>
                </a:lnTo>
                <a:lnTo>
                  <a:pt x="7458" y="905"/>
                </a:lnTo>
                <a:lnTo>
                  <a:pt x="7738" y="963"/>
                </a:lnTo>
                <a:lnTo>
                  <a:pt x="8020" y="1023"/>
                </a:lnTo>
                <a:lnTo>
                  <a:pt x="8303" y="1087"/>
                </a:lnTo>
                <a:lnTo>
                  <a:pt x="8587" y="1152"/>
                </a:lnTo>
                <a:lnTo>
                  <a:pt x="8728" y="1186"/>
                </a:lnTo>
                <a:lnTo>
                  <a:pt x="8871" y="1220"/>
                </a:lnTo>
                <a:lnTo>
                  <a:pt x="9012" y="1255"/>
                </a:lnTo>
                <a:lnTo>
                  <a:pt x="9155" y="1292"/>
                </a:lnTo>
                <a:lnTo>
                  <a:pt x="9296" y="1328"/>
                </a:lnTo>
                <a:lnTo>
                  <a:pt x="9437" y="1365"/>
                </a:lnTo>
                <a:lnTo>
                  <a:pt x="9580" y="1403"/>
                </a:lnTo>
                <a:lnTo>
                  <a:pt x="9721" y="1442"/>
                </a:lnTo>
                <a:lnTo>
                  <a:pt x="9863" y="1481"/>
                </a:lnTo>
                <a:lnTo>
                  <a:pt x="10004" y="1521"/>
                </a:lnTo>
                <a:lnTo>
                  <a:pt x="10145" y="1561"/>
                </a:lnTo>
                <a:lnTo>
                  <a:pt x="10286" y="1603"/>
                </a:lnTo>
                <a:lnTo>
                  <a:pt x="10426" y="1644"/>
                </a:lnTo>
                <a:lnTo>
                  <a:pt x="10567" y="1688"/>
                </a:lnTo>
                <a:lnTo>
                  <a:pt x="10706" y="1731"/>
                </a:lnTo>
                <a:lnTo>
                  <a:pt x="10846" y="1776"/>
                </a:lnTo>
                <a:lnTo>
                  <a:pt x="10985" y="1820"/>
                </a:lnTo>
                <a:lnTo>
                  <a:pt x="11123" y="1867"/>
                </a:lnTo>
                <a:lnTo>
                  <a:pt x="11261" y="1913"/>
                </a:lnTo>
                <a:lnTo>
                  <a:pt x="11400" y="1961"/>
                </a:lnTo>
                <a:lnTo>
                  <a:pt x="11536" y="2009"/>
                </a:lnTo>
                <a:lnTo>
                  <a:pt x="11673" y="2057"/>
                </a:lnTo>
                <a:lnTo>
                  <a:pt x="11808" y="2107"/>
                </a:lnTo>
                <a:lnTo>
                  <a:pt x="11945" y="2158"/>
                </a:lnTo>
                <a:lnTo>
                  <a:pt x="12079" y="2209"/>
                </a:lnTo>
                <a:lnTo>
                  <a:pt x="12213" y="2261"/>
                </a:lnTo>
                <a:lnTo>
                  <a:pt x="12346" y="2314"/>
                </a:lnTo>
                <a:lnTo>
                  <a:pt x="12479" y="2368"/>
                </a:lnTo>
                <a:lnTo>
                  <a:pt x="12610" y="2424"/>
                </a:lnTo>
                <a:lnTo>
                  <a:pt x="12741" y="2479"/>
                </a:lnTo>
                <a:lnTo>
                  <a:pt x="12871" y="2535"/>
                </a:lnTo>
                <a:lnTo>
                  <a:pt x="13001" y="2592"/>
                </a:lnTo>
                <a:lnTo>
                  <a:pt x="13129" y="2650"/>
                </a:lnTo>
                <a:lnTo>
                  <a:pt x="13257" y="2710"/>
                </a:lnTo>
                <a:lnTo>
                  <a:pt x="13383" y="2769"/>
                </a:lnTo>
                <a:lnTo>
                  <a:pt x="13509" y="2829"/>
                </a:lnTo>
                <a:lnTo>
                  <a:pt x="13632" y="2892"/>
                </a:lnTo>
                <a:lnTo>
                  <a:pt x="13756" y="2954"/>
                </a:lnTo>
                <a:lnTo>
                  <a:pt x="13879" y="3017"/>
                </a:lnTo>
                <a:lnTo>
                  <a:pt x="14000" y="308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22"/>
          <p:cNvSpPr/>
          <p:nvPr/>
        </p:nvSpPr>
        <p:spPr bwMode="auto">
          <a:xfrm>
            <a:off x="-180973" y="4618040"/>
            <a:ext cx="3514726" cy="1258889"/>
          </a:xfrm>
          <a:custGeom>
            <a:avLst/>
            <a:gdLst>
              <a:gd name="T0" fmla="*/ 6641 w 6641"/>
              <a:gd name="T1" fmla="*/ 2379 h 2379"/>
              <a:gd name="T2" fmla="*/ 4701 w 6641"/>
              <a:gd name="T3" fmla="*/ 2379 h 2379"/>
              <a:gd name="T4" fmla="*/ 4701 w 6641"/>
              <a:gd name="T5" fmla="*/ 2379 h 2379"/>
              <a:gd name="T6" fmla="*/ 4604 w 6641"/>
              <a:gd name="T7" fmla="*/ 2326 h 2379"/>
              <a:gd name="T8" fmla="*/ 4506 w 6641"/>
              <a:gd name="T9" fmla="*/ 2274 h 2379"/>
              <a:gd name="T10" fmla="*/ 4407 w 6641"/>
              <a:gd name="T11" fmla="*/ 2223 h 2379"/>
              <a:gd name="T12" fmla="*/ 4309 w 6641"/>
              <a:gd name="T13" fmla="*/ 2173 h 2379"/>
              <a:gd name="T14" fmla="*/ 4209 w 6641"/>
              <a:gd name="T15" fmla="*/ 2123 h 2379"/>
              <a:gd name="T16" fmla="*/ 4109 w 6641"/>
              <a:gd name="T17" fmla="*/ 2074 h 2379"/>
              <a:gd name="T18" fmla="*/ 4009 w 6641"/>
              <a:gd name="T19" fmla="*/ 2026 h 2379"/>
              <a:gd name="T20" fmla="*/ 3908 w 6641"/>
              <a:gd name="T21" fmla="*/ 1980 h 2379"/>
              <a:gd name="T22" fmla="*/ 3807 w 6641"/>
              <a:gd name="T23" fmla="*/ 1934 h 2379"/>
              <a:gd name="T24" fmla="*/ 3706 w 6641"/>
              <a:gd name="T25" fmla="*/ 1888 h 2379"/>
              <a:gd name="T26" fmla="*/ 3605 w 6641"/>
              <a:gd name="T27" fmla="*/ 1843 h 2379"/>
              <a:gd name="T28" fmla="*/ 3503 w 6641"/>
              <a:gd name="T29" fmla="*/ 1800 h 2379"/>
              <a:gd name="T30" fmla="*/ 3402 w 6641"/>
              <a:gd name="T31" fmla="*/ 1757 h 2379"/>
              <a:gd name="T32" fmla="*/ 3301 w 6641"/>
              <a:gd name="T33" fmla="*/ 1715 h 2379"/>
              <a:gd name="T34" fmla="*/ 3200 w 6641"/>
              <a:gd name="T35" fmla="*/ 1674 h 2379"/>
              <a:gd name="T36" fmla="*/ 3099 w 6641"/>
              <a:gd name="T37" fmla="*/ 1633 h 2379"/>
              <a:gd name="T38" fmla="*/ 2998 w 6641"/>
              <a:gd name="T39" fmla="*/ 1594 h 2379"/>
              <a:gd name="T40" fmla="*/ 2899 w 6641"/>
              <a:gd name="T41" fmla="*/ 1555 h 2379"/>
              <a:gd name="T42" fmla="*/ 2700 w 6641"/>
              <a:gd name="T43" fmla="*/ 1480 h 2379"/>
              <a:gd name="T44" fmla="*/ 2504 w 6641"/>
              <a:gd name="T45" fmla="*/ 1408 h 2379"/>
              <a:gd name="T46" fmla="*/ 2311 w 6641"/>
              <a:gd name="T47" fmla="*/ 1340 h 2379"/>
              <a:gd name="T48" fmla="*/ 2122 w 6641"/>
              <a:gd name="T49" fmla="*/ 1275 h 2379"/>
              <a:gd name="T50" fmla="*/ 1938 w 6641"/>
              <a:gd name="T51" fmla="*/ 1214 h 2379"/>
              <a:gd name="T52" fmla="*/ 1757 w 6641"/>
              <a:gd name="T53" fmla="*/ 1156 h 2379"/>
              <a:gd name="T54" fmla="*/ 1583 w 6641"/>
              <a:gd name="T55" fmla="*/ 1101 h 2379"/>
              <a:gd name="T56" fmla="*/ 1414 w 6641"/>
              <a:gd name="T57" fmla="*/ 1049 h 2379"/>
              <a:gd name="T58" fmla="*/ 1252 w 6641"/>
              <a:gd name="T59" fmla="*/ 1001 h 2379"/>
              <a:gd name="T60" fmla="*/ 1097 w 6641"/>
              <a:gd name="T61" fmla="*/ 956 h 2379"/>
              <a:gd name="T62" fmla="*/ 951 w 6641"/>
              <a:gd name="T63" fmla="*/ 914 h 2379"/>
              <a:gd name="T64" fmla="*/ 812 w 6641"/>
              <a:gd name="T65" fmla="*/ 876 h 2379"/>
              <a:gd name="T66" fmla="*/ 683 w 6641"/>
              <a:gd name="T67" fmla="*/ 841 h 2379"/>
              <a:gd name="T68" fmla="*/ 562 w 6641"/>
              <a:gd name="T69" fmla="*/ 809 h 2379"/>
              <a:gd name="T70" fmla="*/ 453 w 6641"/>
              <a:gd name="T71" fmla="*/ 781 h 2379"/>
              <a:gd name="T72" fmla="*/ 266 w 6641"/>
              <a:gd name="T73" fmla="*/ 734 h 2379"/>
              <a:gd name="T74" fmla="*/ 126 w 6641"/>
              <a:gd name="T75" fmla="*/ 701 h 2379"/>
              <a:gd name="T76" fmla="*/ 39 w 6641"/>
              <a:gd name="T77" fmla="*/ 681 h 2379"/>
              <a:gd name="T78" fmla="*/ 9 w 6641"/>
              <a:gd name="T79" fmla="*/ 674 h 2379"/>
              <a:gd name="T80" fmla="*/ 0 w 6641"/>
              <a:gd name="T81" fmla="*/ 662 h 2379"/>
              <a:gd name="T82" fmla="*/ 0 w 6641"/>
              <a:gd name="T83" fmla="*/ 0 h 2379"/>
              <a:gd name="T84" fmla="*/ 6580 w 6641"/>
              <a:gd name="T85" fmla="*/ 1999 h 2379"/>
              <a:gd name="T86" fmla="*/ 6580 w 6641"/>
              <a:gd name="T87" fmla="*/ 1999 h 2379"/>
              <a:gd name="T88" fmla="*/ 6588 w 6641"/>
              <a:gd name="T89" fmla="*/ 2029 h 2379"/>
              <a:gd name="T90" fmla="*/ 6596 w 6641"/>
              <a:gd name="T91" fmla="*/ 2066 h 2379"/>
              <a:gd name="T92" fmla="*/ 6607 w 6641"/>
              <a:gd name="T93" fmla="*/ 2113 h 2379"/>
              <a:gd name="T94" fmla="*/ 6618 w 6641"/>
              <a:gd name="T95" fmla="*/ 2169 h 2379"/>
              <a:gd name="T96" fmla="*/ 6628 w 6641"/>
              <a:gd name="T97" fmla="*/ 2233 h 2379"/>
              <a:gd name="T98" fmla="*/ 6632 w 6641"/>
              <a:gd name="T99" fmla="*/ 2268 h 2379"/>
              <a:gd name="T100" fmla="*/ 6636 w 6641"/>
              <a:gd name="T101" fmla="*/ 2304 h 2379"/>
              <a:gd name="T102" fmla="*/ 6639 w 6641"/>
              <a:gd name="T103" fmla="*/ 2342 h 2379"/>
              <a:gd name="T104" fmla="*/ 6641 w 6641"/>
              <a:gd name="T105" fmla="*/ 2379 h 2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641" h="2379">
                <a:moveTo>
                  <a:pt x="6641" y="2379"/>
                </a:moveTo>
                <a:lnTo>
                  <a:pt x="4701" y="2379"/>
                </a:lnTo>
                <a:lnTo>
                  <a:pt x="4701" y="2379"/>
                </a:lnTo>
                <a:lnTo>
                  <a:pt x="4604" y="2326"/>
                </a:lnTo>
                <a:lnTo>
                  <a:pt x="4506" y="2274"/>
                </a:lnTo>
                <a:lnTo>
                  <a:pt x="4407" y="2223"/>
                </a:lnTo>
                <a:lnTo>
                  <a:pt x="4309" y="2173"/>
                </a:lnTo>
                <a:lnTo>
                  <a:pt x="4209" y="2123"/>
                </a:lnTo>
                <a:lnTo>
                  <a:pt x="4109" y="2074"/>
                </a:lnTo>
                <a:lnTo>
                  <a:pt x="4009" y="2026"/>
                </a:lnTo>
                <a:lnTo>
                  <a:pt x="3908" y="1980"/>
                </a:lnTo>
                <a:lnTo>
                  <a:pt x="3807" y="1934"/>
                </a:lnTo>
                <a:lnTo>
                  <a:pt x="3706" y="1888"/>
                </a:lnTo>
                <a:lnTo>
                  <a:pt x="3605" y="1843"/>
                </a:lnTo>
                <a:lnTo>
                  <a:pt x="3503" y="1800"/>
                </a:lnTo>
                <a:lnTo>
                  <a:pt x="3402" y="1757"/>
                </a:lnTo>
                <a:lnTo>
                  <a:pt x="3301" y="1715"/>
                </a:lnTo>
                <a:lnTo>
                  <a:pt x="3200" y="1674"/>
                </a:lnTo>
                <a:lnTo>
                  <a:pt x="3099" y="1633"/>
                </a:lnTo>
                <a:lnTo>
                  <a:pt x="2998" y="1594"/>
                </a:lnTo>
                <a:lnTo>
                  <a:pt x="2899" y="1555"/>
                </a:lnTo>
                <a:lnTo>
                  <a:pt x="2700" y="1480"/>
                </a:lnTo>
                <a:lnTo>
                  <a:pt x="2504" y="1408"/>
                </a:lnTo>
                <a:lnTo>
                  <a:pt x="2311" y="1340"/>
                </a:lnTo>
                <a:lnTo>
                  <a:pt x="2122" y="1275"/>
                </a:lnTo>
                <a:lnTo>
                  <a:pt x="1938" y="1214"/>
                </a:lnTo>
                <a:lnTo>
                  <a:pt x="1757" y="1156"/>
                </a:lnTo>
                <a:lnTo>
                  <a:pt x="1583" y="1101"/>
                </a:lnTo>
                <a:lnTo>
                  <a:pt x="1414" y="1049"/>
                </a:lnTo>
                <a:lnTo>
                  <a:pt x="1252" y="1001"/>
                </a:lnTo>
                <a:lnTo>
                  <a:pt x="1097" y="956"/>
                </a:lnTo>
                <a:lnTo>
                  <a:pt x="951" y="914"/>
                </a:lnTo>
                <a:lnTo>
                  <a:pt x="812" y="876"/>
                </a:lnTo>
                <a:lnTo>
                  <a:pt x="683" y="841"/>
                </a:lnTo>
                <a:lnTo>
                  <a:pt x="562" y="809"/>
                </a:lnTo>
                <a:lnTo>
                  <a:pt x="453" y="781"/>
                </a:lnTo>
                <a:lnTo>
                  <a:pt x="266" y="734"/>
                </a:lnTo>
                <a:lnTo>
                  <a:pt x="126" y="701"/>
                </a:lnTo>
                <a:lnTo>
                  <a:pt x="39" y="681"/>
                </a:lnTo>
                <a:lnTo>
                  <a:pt x="9" y="674"/>
                </a:lnTo>
                <a:lnTo>
                  <a:pt x="0" y="662"/>
                </a:lnTo>
                <a:lnTo>
                  <a:pt x="0" y="0"/>
                </a:lnTo>
                <a:lnTo>
                  <a:pt x="6580" y="1999"/>
                </a:lnTo>
                <a:lnTo>
                  <a:pt x="6580" y="1999"/>
                </a:lnTo>
                <a:lnTo>
                  <a:pt x="6588" y="2029"/>
                </a:lnTo>
                <a:lnTo>
                  <a:pt x="6596" y="2066"/>
                </a:lnTo>
                <a:lnTo>
                  <a:pt x="6607" y="2113"/>
                </a:lnTo>
                <a:lnTo>
                  <a:pt x="6618" y="2169"/>
                </a:lnTo>
                <a:lnTo>
                  <a:pt x="6628" y="2233"/>
                </a:lnTo>
                <a:lnTo>
                  <a:pt x="6632" y="2268"/>
                </a:lnTo>
                <a:lnTo>
                  <a:pt x="6636" y="2304"/>
                </a:lnTo>
                <a:lnTo>
                  <a:pt x="6639" y="2342"/>
                </a:lnTo>
                <a:lnTo>
                  <a:pt x="6641" y="237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9"/>
          <p:cNvSpPr/>
          <p:nvPr/>
        </p:nvSpPr>
        <p:spPr bwMode="auto">
          <a:xfrm>
            <a:off x="-7012317" y="-1270"/>
            <a:ext cx="13447462" cy="6859270"/>
          </a:xfrm>
          <a:custGeom>
            <a:avLst/>
            <a:gdLst>
              <a:gd name="T0" fmla="*/ 13691 w 13691"/>
              <a:gd name="T1" fmla="*/ 0 h 6984"/>
              <a:gd name="T2" fmla="*/ 13632 w 13691"/>
              <a:gd name="T3" fmla="*/ 136 h 6984"/>
              <a:gd name="T4" fmla="*/ 13529 w 13691"/>
              <a:gd name="T5" fmla="*/ 364 h 6984"/>
              <a:gd name="T6" fmla="*/ 13417 w 13691"/>
              <a:gd name="T7" fmla="*/ 597 h 6984"/>
              <a:gd name="T8" fmla="*/ 13327 w 13691"/>
              <a:gd name="T9" fmla="*/ 778 h 6984"/>
              <a:gd name="T10" fmla="*/ 13222 w 13691"/>
              <a:gd name="T11" fmla="*/ 979 h 6984"/>
              <a:gd name="T12" fmla="*/ 13104 w 13691"/>
              <a:gd name="T13" fmla="*/ 1196 h 6984"/>
              <a:gd name="T14" fmla="*/ 12972 w 13691"/>
              <a:gd name="T15" fmla="*/ 1429 h 6984"/>
              <a:gd name="T16" fmla="*/ 12828 w 13691"/>
              <a:gd name="T17" fmla="*/ 1677 h 6984"/>
              <a:gd name="T18" fmla="*/ 12668 w 13691"/>
              <a:gd name="T19" fmla="*/ 1935 h 6984"/>
              <a:gd name="T20" fmla="*/ 12497 w 13691"/>
              <a:gd name="T21" fmla="*/ 2204 h 6984"/>
              <a:gd name="T22" fmla="*/ 12311 w 13691"/>
              <a:gd name="T23" fmla="*/ 2482 h 6984"/>
              <a:gd name="T24" fmla="*/ 12110 w 13691"/>
              <a:gd name="T25" fmla="*/ 2767 h 6984"/>
              <a:gd name="T26" fmla="*/ 11896 w 13691"/>
              <a:gd name="T27" fmla="*/ 3056 h 6984"/>
              <a:gd name="T28" fmla="*/ 11668 w 13691"/>
              <a:gd name="T29" fmla="*/ 3349 h 6984"/>
              <a:gd name="T30" fmla="*/ 11548 w 13691"/>
              <a:gd name="T31" fmla="*/ 3496 h 6984"/>
              <a:gd name="T32" fmla="*/ 11426 w 13691"/>
              <a:gd name="T33" fmla="*/ 3644 h 6984"/>
              <a:gd name="T34" fmla="*/ 11299 w 13691"/>
              <a:gd name="T35" fmla="*/ 3791 h 6984"/>
              <a:gd name="T36" fmla="*/ 11169 w 13691"/>
              <a:gd name="T37" fmla="*/ 3938 h 6984"/>
              <a:gd name="T38" fmla="*/ 11036 w 13691"/>
              <a:gd name="T39" fmla="*/ 4084 h 6984"/>
              <a:gd name="T40" fmla="*/ 10899 w 13691"/>
              <a:gd name="T41" fmla="*/ 4231 h 6984"/>
              <a:gd name="T42" fmla="*/ 10757 w 13691"/>
              <a:gd name="T43" fmla="*/ 4375 h 6984"/>
              <a:gd name="T44" fmla="*/ 10613 w 13691"/>
              <a:gd name="T45" fmla="*/ 4519 h 6984"/>
              <a:gd name="T46" fmla="*/ 10465 w 13691"/>
              <a:gd name="T47" fmla="*/ 4661 h 6984"/>
              <a:gd name="T48" fmla="*/ 10313 w 13691"/>
              <a:gd name="T49" fmla="*/ 4803 h 6984"/>
              <a:gd name="T50" fmla="*/ 10158 w 13691"/>
              <a:gd name="T51" fmla="*/ 4941 h 6984"/>
              <a:gd name="T52" fmla="*/ 9999 w 13691"/>
              <a:gd name="T53" fmla="*/ 5078 h 6984"/>
              <a:gd name="T54" fmla="*/ 9837 w 13691"/>
              <a:gd name="T55" fmla="*/ 5214 h 6984"/>
              <a:gd name="T56" fmla="*/ 9670 w 13691"/>
              <a:gd name="T57" fmla="*/ 5346 h 6984"/>
              <a:gd name="T58" fmla="*/ 9501 w 13691"/>
              <a:gd name="T59" fmla="*/ 5476 h 6984"/>
              <a:gd name="T60" fmla="*/ 9327 w 13691"/>
              <a:gd name="T61" fmla="*/ 5603 h 6984"/>
              <a:gd name="T62" fmla="*/ 9149 w 13691"/>
              <a:gd name="T63" fmla="*/ 5726 h 6984"/>
              <a:gd name="T64" fmla="*/ 8968 w 13691"/>
              <a:gd name="T65" fmla="*/ 5847 h 6984"/>
              <a:gd name="T66" fmla="*/ 8784 w 13691"/>
              <a:gd name="T67" fmla="*/ 5964 h 6984"/>
              <a:gd name="T68" fmla="*/ 8595 w 13691"/>
              <a:gd name="T69" fmla="*/ 6077 h 6984"/>
              <a:gd name="T70" fmla="*/ 8404 w 13691"/>
              <a:gd name="T71" fmla="*/ 6186 h 6984"/>
              <a:gd name="T72" fmla="*/ 8207 w 13691"/>
              <a:gd name="T73" fmla="*/ 6292 h 6984"/>
              <a:gd name="T74" fmla="*/ 8008 w 13691"/>
              <a:gd name="T75" fmla="*/ 6392 h 6984"/>
              <a:gd name="T76" fmla="*/ 7805 w 13691"/>
              <a:gd name="T77" fmla="*/ 6489 h 6984"/>
              <a:gd name="T78" fmla="*/ 7598 w 13691"/>
              <a:gd name="T79" fmla="*/ 6580 h 6984"/>
              <a:gd name="T80" fmla="*/ 7387 w 13691"/>
              <a:gd name="T81" fmla="*/ 6667 h 6984"/>
              <a:gd name="T82" fmla="*/ 7172 w 13691"/>
              <a:gd name="T83" fmla="*/ 6748 h 6984"/>
              <a:gd name="T84" fmla="*/ 6953 w 13691"/>
              <a:gd name="T85" fmla="*/ 6823 h 6984"/>
              <a:gd name="T86" fmla="*/ 6731 w 13691"/>
              <a:gd name="T87" fmla="*/ 6892 h 6984"/>
              <a:gd name="T88" fmla="*/ 6650 w 13691"/>
              <a:gd name="T89" fmla="*/ 6917 h 6984"/>
              <a:gd name="T90" fmla="*/ 6483 w 13691"/>
              <a:gd name="T91" fmla="*/ 6963 h 6984"/>
              <a:gd name="T92" fmla="*/ 0 w 13691"/>
              <a:gd name="T93" fmla="*/ 6984 h 6984"/>
              <a:gd name="T94" fmla="*/ 13691 w 13691"/>
              <a:gd name="T95" fmla="*/ 0 h 6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3691" h="6984">
                <a:moveTo>
                  <a:pt x="13691" y="0"/>
                </a:moveTo>
                <a:lnTo>
                  <a:pt x="13691" y="0"/>
                </a:lnTo>
                <a:lnTo>
                  <a:pt x="13665" y="61"/>
                </a:lnTo>
                <a:lnTo>
                  <a:pt x="13632" y="136"/>
                </a:lnTo>
                <a:lnTo>
                  <a:pt x="13588" y="237"/>
                </a:lnTo>
                <a:lnTo>
                  <a:pt x="13529" y="364"/>
                </a:lnTo>
                <a:lnTo>
                  <a:pt x="13459" y="514"/>
                </a:lnTo>
                <a:lnTo>
                  <a:pt x="13417" y="597"/>
                </a:lnTo>
                <a:lnTo>
                  <a:pt x="13373" y="686"/>
                </a:lnTo>
                <a:lnTo>
                  <a:pt x="13327" y="778"/>
                </a:lnTo>
                <a:lnTo>
                  <a:pt x="13276" y="876"/>
                </a:lnTo>
                <a:lnTo>
                  <a:pt x="13222" y="979"/>
                </a:lnTo>
                <a:lnTo>
                  <a:pt x="13164" y="1085"/>
                </a:lnTo>
                <a:lnTo>
                  <a:pt x="13104" y="1196"/>
                </a:lnTo>
                <a:lnTo>
                  <a:pt x="13040" y="1311"/>
                </a:lnTo>
                <a:lnTo>
                  <a:pt x="12972" y="1429"/>
                </a:lnTo>
                <a:lnTo>
                  <a:pt x="12901" y="1551"/>
                </a:lnTo>
                <a:lnTo>
                  <a:pt x="12828" y="1677"/>
                </a:lnTo>
                <a:lnTo>
                  <a:pt x="12750" y="1805"/>
                </a:lnTo>
                <a:lnTo>
                  <a:pt x="12668" y="1935"/>
                </a:lnTo>
                <a:lnTo>
                  <a:pt x="12584" y="2069"/>
                </a:lnTo>
                <a:lnTo>
                  <a:pt x="12497" y="2204"/>
                </a:lnTo>
                <a:lnTo>
                  <a:pt x="12405" y="2343"/>
                </a:lnTo>
                <a:lnTo>
                  <a:pt x="12311" y="2482"/>
                </a:lnTo>
                <a:lnTo>
                  <a:pt x="12212" y="2623"/>
                </a:lnTo>
                <a:lnTo>
                  <a:pt x="12110" y="2767"/>
                </a:lnTo>
                <a:lnTo>
                  <a:pt x="12005" y="2911"/>
                </a:lnTo>
                <a:lnTo>
                  <a:pt x="11896" y="3056"/>
                </a:lnTo>
                <a:lnTo>
                  <a:pt x="11783" y="3203"/>
                </a:lnTo>
                <a:lnTo>
                  <a:pt x="11668" y="3349"/>
                </a:lnTo>
                <a:lnTo>
                  <a:pt x="11609" y="3422"/>
                </a:lnTo>
                <a:lnTo>
                  <a:pt x="11548" y="3496"/>
                </a:lnTo>
                <a:lnTo>
                  <a:pt x="11487" y="3570"/>
                </a:lnTo>
                <a:lnTo>
                  <a:pt x="11426" y="3644"/>
                </a:lnTo>
                <a:lnTo>
                  <a:pt x="11362" y="3717"/>
                </a:lnTo>
                <a:lnTo>
                  <a:pt x="11299" y="3791"/>
                </a:lnTo>
                <a:lnTo>
                  <a:pt x="11234" y="3864"/>
                </a:lnTo>
                <a:lnTo>
                  <a:pt x="11169" y="3938"/>
                </a:lnTo>
                <a:lnTo>
                  <a:pt x="11102" y="4011"/>
                </a:lnTo>
                <a:lnTo>
                  <a:pt x="11036" y="4084"/>
                </a:lnTo>
                <a:lnTo>
                  <a:pt x="10967" y="4158"/>
                </a:lnTo>
                <a:lnTo>
                  <a:pt x="10899" y="4231"/>
                </a:lnTo>
                <a:lnTo>
                  <a:pt x="10828" y="4302"/>
                </a:lnTo>
                <a:lnTo>
                  <a:pt x="10757" y="4375"/>
                </a:lnTo>
                <a:lnTo>
                  <a:pt x="10685" y="4447"/>
                </a:lnTo>
                <a:lnTo>
                  <a:pt x="10613" y="4519"/>
                </a:lnTo>
                <a:lnTo>
                  <a:pt x="10540" y="4590"/>
                </a:lnTo>
                <a:lnTo>
                  <a:pt x="10465" y="4661"/>
                </a:lnTo>
                <a:lnTo>
                  <a:pt x="10390" y="4732"/>
                </a:lnTo>
                <a:lnTo>
                  <a:pt x="10313" y="4803"/>
                </a:lnTo>
                <a:lnTo>
                  <a:pt x="10236" y="4872"/>
                </a:lnTo>
                <a:lnTo>
                  <a:pt x="10158" y="4941"/>
                </a:lnTo>
                <a:lnTo>
                  <a:pt x="10079" y="5010"/>
                </a:lnTo>
                <a:lnTo>
                  <a:pt x="9999" y="5078"/>
                </a:lnTo>
                <a:lnTo>
                  <a:pt x="9918" y="5146"/>
                </a:lnTo>
                <a:lnTo>
                  <a:pt x="9837" y="5214"/>
                </a:lnTo>
                <a:lnTo>
                  <a:pt x="9754" y="5280"/>
                </a:lnTo>
                <a:lnTo>
                  <a:pt x="9670" y="5346"/>
                </a:lnTo>
                <a:lnTo>
                  <a:pt x="9586" y="5411"/>
                </a:lnTo>
                <a:lnTo>
                  <a:pt x="9501" y="5476"/>
                </a:lnTo>
                <a:lnTo>
                  <a:pt x="9415" y="5539"/>
                </a:lnTo>
                <a:lnTo>
                  <a:pt x="9327" y="5603"/>
                </a:lnTo>
                <a:lnTo>
                  <a:pt x="9239" y="5665"/>
                </a:lnTo>
                <a:lnTo>
                  <a:pt x="9149" y="5726"/>
                </a:lnTo>
                <a:lnTo>
                  <a:pt x="9060" y="5787"/>
                </a:lnTo>
                <a:lnTo>
                  <a:pt x="8968" y="5847"/>
                </a:lnTo>
                <a:lnTo>
                  <a:pt x="8877" y="5906"/>
                </a:lnTo>
                <a:lnTo>
                  <a:pt x="8784" y="5964"/>
                </a:lnTo>
                <a:lnTo>
                  <a:pt x="8690" y="6021"/>
                </a:lnTo>
                <a:lnTo>
                  <a:pt x="8595" y="6077"/>
                </a:lnTo>
                <a:lnTo>
                  <a:pt x="8501" y="6132"/>
                </a:lnTo>
                <a:lnTo>
                  <a:pt x="8404" y="6186"/>
                </a:lnTo>
                <a:lnTo>
                  <a:pt x="8306" y="6239"/>
                </a:lnTo>
                <a:lnTo>
                  <a:pt x="8207" y="6292"/>
                </a:lnTo>
                <a:lnTo>
                  <a:pt x="8108" y="6343"/>
                </a:lnTo>
                <a:lnTo>
                  <a:pt x="8008" y="6392"/>
                </a:lnTo>
                <a:lnTo>
                  <a:pt x="7907" y="6441"/>
                </a:lnTo>
                <a:lnTo>
                  <a:pt x="7805" y="6489"/>
                </a:lnTo>
                <a:lnTo>
                  <a:pt x="7702" y="6535"/>
                </a:lnTo>
                <a:lnTo>
                  <a:pt x="7598" y="6580"/>
                </a:lnTo>
                <a:lnTo>
                  <a:pt x="7493" y="6624"/>
                </a:lnTo>
                <a:lnTo>
                  <a:pt x="7387" y="6667"/>
                </a:lnTo>
                <a:lnTo>
                  <a:pt x="7280" y="6707"/>
                </a:lnTo>
                <a:lnTo>
                  <a:pt x="7172" y="6748"/>
                </a:lnTo>
                <a:lnTo>
                  <a:pt x="7063" y="6786"/>
                </a:lnTo>
                <a:lnTo>
                  <a:pt x="6953" y="6823"/>
                </a:lnTo>
                <a:lnTo>
                  <a:pt x="6843" y="6858"/>
                </a:lnTo>
                <a:lnTo>
                  <a:pt x="6731" y="6892"/>
                </a:lnTo>
                <a:lnTo>
                  <a:pt x="6731" y="6892"/>
                </a:lnTo>
                <a:lnTo>
                  <a:pt x="6650" y="6917"/>
                </a:lnTo>
                <a:lnTo>
                  <a:pt x="6566" y="6940"/>
                </a:lnTo>
                <a:lnTo>
                  <a:pt x="6483" y="6963"/>
                </a:lnTo>
                <a:lnTo>
                  <a:pt x="6400" y="6984"/>
                </a:lnTo>
                <a:lnTo>
                  <a:pt x="0" y="6984"/>
                </a:lnTo>
                <a:lnTo>
                  <a:pt x="0" y="0"/>
                </a:lnTo>
                <a:lnTo>
                  <a:pt x="13691" y="0"/>
                </a:lnTo>
                <a:close/>
              </a:path>
            </a:pathLst>
          </a:custGeom>
          <a:solidFill>
            <a:srgbClr val="9DD5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1"/>
          <p:cNvSpPr/>
          <p:nvPr/>
        </p:nvSpPr>
        <p:spPr bwMode="auto">
          <a:xfrm>
            <a:off x="-400552" y="-1270"/>
            <a:ext cx="6835695" cy="6767930"/>
          </a:xfrm>
          <a:custGeom>
            <a:avLst/>
            <a:gdLst>
              <a:gd name="T0" fmla="*/ 6934 w 6960"/>
              <a:gd name="T1" fmla="*/ 61 h 6892"/>
              <a:gd name="T2" fmla="*/ 6798 w 6960"/>
              <a:gd name="T3" fmla="*/ 364 h 6892"/>
              <a:gd name="T4" fmla="*/ 6642 w 6960"/>
              <a:gd name="T5" fmla="*/ 686 h 6892"/>
              <a:gd name="T6" fmla="*/ 6491 w 6960"/>
              <a:gd name="T7" fmla="*/ 979 h 6892"/>
              <a:gd name="T8" fmla="*/ 6309 w 6960"/>
              <a:gd name="T9" fmla="*/ 1311 h 6892"/>
              <a:gd name="T10" fmla="*/ 6097 w 6960"/>
              <a:gd name="T11" fmla="*/ 1677 h 6892"/>
              <a:gd name="T12" fmla="*/ 5853 w 6960"/>
              <a:gd name="T13" fmla="*/ 2069 h 6892"/>
              <a:gd name="T14" fmla="*/ 5580 w 6960"/>
              <a:gd name="T15" fmla="*/ 2482 h 6892"/>
              <a:gd name="T16" fmla="*/ 5274 w 6960"/>
              <a:gd name="T17" fmla="*/ 2911 h 6892"/>
              <a:gd name="T18" fmla="*/ 4937 w 6960"/>
              <a:gd name="T19" fmla="*/ 3349 h 6892"/>
              <a:gd name="T20" fmla="*/ 4756 w 6960"/>
              <a:gd name="T21" fmla="*/ 3570 h 6892"/>
              <a:gd name="T22" fmla="*/ 4568 w 6960"/>
              <a:gd name="T23" fmla="*/ 3791 h 6892"/>
              <a:gd name="T24" fmla="*/ 4371 w 6960"/>
              <a:gd name="T25" fmla="*/ 4011 h 6892"/>
              <a:gd name="T26" fmla="*/ 4168 w 6960"/>
              <a:gd name="T27" fmla="*/ 4231 h 6892"/>
              <a:gd name="T28" fmla="*/ 3954 w 6960"/>
              <a:gd name="T29" fmla="*/ 4447 h 6892"/>
              <a:gd name="T30" fmla="*/ 3734 w 6960"/>
              <a:gd name="T31" fmla="*/ 4661 h 6892"/>
              <a:gd name="T32" fmla="*/ 3505 w 6960"/>
              <a:gd name="T33" fmla="*/ 4872 h 6892"/>
              <a:gd name="T34" fmla="*/ 3268 w 6960"/>
              <a:gd name="T35" fmla="*/ 5078 h 6892"/>
              <a:gd name="T36" fmla="*/ 3023 w 6960"/>
              <a:gd name="T37" fmla="*/ 5280 h 6892"/>
              <a:gd name="T38" fmla="*/ 2770 w 6960"/>
              <a:gd name="T39" fmla="*/ 5476 h 6892"/>
              <a:gd name="T40" fmla="*/ 2508 w 6960"/>
              <a:gd name="T41" fmla="*/ 5665 h 6892"/>
              <a:gd name="T42" fmla="*/ 2237 w 6960"/>
              <a:gd name="T43" fmla="*/ 5847 h 6892"/>
              <a:gd name="T44" fmla="*/ 1959 w 6960"/>
              <a:gd name="T45" fmla="*/ 6021 h 6892"/>
              <a:gd name="T46" fmla="*/ 1673 w 6960"/>
              <a:gd name="T47" fmla="*/ 6186 h 6892"/>
              <a:gd name="T48" fmla="*/ 1377 w 6960"/>
              <a:gd name="T49" fmla="*/ 6343 h 6892"/>
              <a:gd name="T50" fmla="*/ 1074 w 6960"/>
              <a:gd name="T51" fmla="*/ 6489 h 6892"/>
              <a:gd name="T52" fmla="*/ 762 w 6960"/>
              <a:gd name="T53" fmla="*/ 6624 h 6892"/>
              <a:gd name="T54" fmla="*/ 441 w 6960"/>
              <a:gd name="T55" fmla="*/ 6748 h 6892"/>
              <a:gd name="T56" fmla="*/ 112 w 6960"/>
              <a:gd name="T57" fmla="*/ 6858 h 6892"/>
              <a:gd name="T58" fmla="*/ 93 w 6960"/>
              <a:gd name="T59" fmla="*/ 6853 h 6892"/>
              <a:gd name="T60" fmla="*/ 369 w 6960"/>
              <a:gd name="T61" fmla="*/ 6728 h 6892"/>
              <a:gd name="T62" fmla="*/ 638 w 6960"/>
              <a:gd name="T63" fmla="*/ 6595 h 6892"/>
              <a:gd name="T64" fmla="*/ 901 w 6960"/>
              <a:gd name="T65" fmla="*/ 6456 h 6892"/>
              <a:gd name="T66" fmla="*/ 1159 w 6960"/>
              <a:gd name="T67" fmla="*/ 6308 h 6892"/>
              <a:gd name="T68" fmla="*/ 1411 w 6960"/>
              <a:gd name="T69" fmla="*/ 6154 h 6892"/>
              <a:gd name="T70" fmla="*/ 1655 w 6960"/>
              <a:gd name="T71" fmla="*/ 5995 h 6892"/>
              <a:gd name="T72" fmla="*/ 1895 w 6960"/>
              <a:gd name="T73" fmla="*/ 5829 h 6892"/>
              <a:gd name="T74" fmla="*/ 2128 w 6960"/>
              <a:gd name="T75" fmla="*/ 5659 h 6892"/>
              <a:gd name="T76" fmla="*/ 2355 w 6960"/>
              <a:gd name="T77" fmla="*/ 5483 h 6892"/>
              <a:gd name="T78" fmla="*/ 2576 w 6960"/>
              <a:gd name="T79" fmla="*/ 5303 h 6892"/>
              <a:gd name="T80" fmla="*/ 2792 w 6960"/>
              <a:gd name="T81" fmla="*/ 5120 h 6892"/>
              <a:gd name="T82" fmla="*/ 3000 w 6960"/>
              <a:gd name="T83" fmla="*/ 4933 h 6892"/>
              <a:gd name="T84" fmla="*/ 3203 w 6960"/>
              <a:gd name="T85" fmla="*/ 4743 h 6892"/>
              <a:gd name="T86" fmla="*/ 3399 w 6960"/>
              <a:gd name="T87" fmla="*/ 4551 h 6892"/>
              <a:gd name="T88" fmla="*/ 3713 w 6960"/>
              <a:gd name="T89" fmla="*/ 4227 h 6892"/>
              <a:gd name="T90" fmla="*/ 4068 w 6960"/>
              <a:gd name="T91" fmla="*/ 3833 h 6892"/>
              <a:gd name="T92" fmla="*/ 4397 w 6960"/>
              <a:gd name="T93" fmla="*/ 3439 h 6892"/>
              <a:gd name="T94" fmla="*/ 4703 w 6960"/>
              <a:gd name="T95" fmla="*/ 3046 h 6892"/>
              <a:gd name="T96" fmla="*/ 4983 w 6960"/>
              <a:gd name="T97" fmla="*/ 2659 h 6892"/>
              <a:gd name="T98" fmla="*/ 5239 w 6960"/>
              <a:gd name="T99" fmla="*/ 2282 h 6892"/>
              <a:gd name="T100" fmla="*/ 5469 w 6960"/>
              <a:gd name="T101" fmla="*/ 1918 h 6892"/>
              <a:gd name="T102" fmla="*/ 5675 w 6960"/>
              <a:gd name="T103" fmla="*/ 1572 h 6892"/>
              <a:gd name="T104" fmla="*/ 5855 w 6960"/>
              <a:gd name="T105" fmla="*/ 1245 h 6892"/>
              <a:gd name="T106" fmla="*/ 6011 w 6960"/>
              <a:gd name="T107" fmla="*/ 942 h 6892"/>
              <a:gd name="T108" fmla="*/ 6141 w 6960"/>
              <a:gd name="T109" fmla="*/ 668 h 6892"/>
              <a:gd name="T110" fmla="*/ 6247 w 6960"/>
              <a:gd name="T111" fmla="*/ 424 h 6892"/>
              <a:gd name="T112" fmla="*/ 6326 w 6960"/>
              <a:gd name="T113" fmla="*/ 216 h 6892"/>
              <a:gd name="T114" fmla="*/ 6381 w 6960"/>
              <a:gd name="T115" fmla="*/ 47 h 6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60" h="6892">
                <a:moveTo>
                  <a:pt x="6960" y="0"/>
                </a:moveTo>
                <a:lnTo>
                  <a:pt x="6960" y="0"/>
                </a:lnTo>
                <a:lnTo>
                  <a:pt x="6934" y="61"/>
                </a:lnTo>
                <a:lnTo>
                  <a:pt x="6901" y="136"/>
                </a:lnTo>
                <a:lnTo>
                  <a:pt x="6857" y="237"/>
                </a:lnTo>
                <a:lnTo>
                  <a:pt x="6798" y="364"/>
                </a:lnTo>
                <a:lnTo>
                  <a:pt x="6728" y="514"/>
                </a:lnTo>
                <a:lnTo>
                  <a:pt x="6686" y="597"/>
                </a:lnTo>
                <a:lnTo>
                  <a:pt x="6642" y="686"/>
                </a:lnTo>
                <a:lnTo>
                  <a:pt x="6596" y="778"/>
                </a:lnTo>
                <a:lnTo>
                  <a:pt x="6545" y="876"/>
                </a:lnTo>
                <a:lnTo>
                  <a:pt x="6491" y="979"/>
                </a:lnTo>
                <a:lnTo>
                  <a:pt x="6433" y="1085"/>
                </a:lnTo>
                <a:lnTo>
                  <a:pt x="6373" y="1196"/>
                </a:lnTo>
                <a:lnTo>
                  <a:pt x="6309" y="1311"/>
                </a:lnTo>
                <a:lnTo>
                  <a:pt x="6241" y="1429"/>
                </a:lnTo>
                <a:lnTo>
                  <a:pt x="6170" y="1551"/>
                </a:lnTo>
                <a:lnTo>
                  <a:pt x="6097" y="1677"/>
                </a:lnTo>
                <a:lnTo>
                  <a:pt x="6019" y="1805"/>
                </a:lnTo>
                <a:lnTo>
                  <a:pt x="5937" y="1935"/>
                </a:lnTo>
                <a:lnTo>
                  <a:pt x="5853" y="2069"/>
                </a:lnTo>
                <a:lnTo>
                  <a:pt x="5766" y="2204"/>
                </a:lnTo>
                <a:lnTo>
                  <a:pt x="5674" y="2343"/>
                </a:lnTo>
                <a:lnTo>
                  <a:pt x="5580" y="2482"/>
                </a:lnTo>
                <a:lnTo>
                  <a:pt x="5481" y="2623"/>
                </a:lnTo>
                <a:lnTo>
                  <a:pt x="5379" y="2767"/>
                </a:lnTo>
                <a:lnTo>
                  <a:pt x="5274" y="2911"/>
                </a:lnTo>
                <a:lnTo>
                  <a:pt x="5165" y="3056"/>
                </a:lnTo>
                <a:lnTo>
                  <a:pt x="5052" y="3203"/>
                </a:lnTo>
                <a:lnTo>
                  <a:pt x="4937" y="3349"/>
                </a:lnTo>
                <a:lnTo>
                  <a:pt x="4878" y="3422"/>
                </a:lnTo>
                <a:lnTo>
                  <a:pt x="4817" y="3496"/>
                </a:lnTo>
                <a:lnTo>
                  <a:pt x="4756" y="3570"/>
                </a:lnTo>
                <a:lnTo>
                  <a:pt x="4695" y="3644"/>
                </a:lnTo>
                <a:lnTo>
                  <a:pt x="4631" y="3717"/>
                </a:lnTo>
                <a:lnTo>
                  <a:pt x="4568" y="3791"/>
                </a:lnTo>
                <a:lnTo>
                  <a:pt x="4503" y="3864"/>
                </a:lnTo>
                <a:lnTo>
                  <a:pt x="4438" y="3938"/>
                </a:lnTo>
                <a:lnTo>
                  <a:pt x="4371" y="4011"/>
                </a:lnTo>
                <a:lnTo>
                  <a:pt x="4305" y="4084"/>
                </a:lnTo>
                <a:lnTo>
                  <a:pt x="4236" y="4158"/>
                </a:lnTo>
                <a:lnTo>
                  <a:pt x="4168" y="4231"/>
                </a:lnTo>
                <a:lnTo>
                  <a:pt x="4097" y="4302"/>
                </a:lnTo>
                <a:lnTo>
                  <a:pt x="4026" y="4375"/>
                </a:lnTo>
                <a:lnTo>
                  <a:pt x="3954" y="4447"/>
                </a:lnTo>
                <a:lnTo>
                  <a:pt x="3882" y="4519"/>
                </a:lnTo>
                <a:lnTo>
                  <a:pt x="3809" y="4590"/>
                </a:lnTo>
                <a:lnTo>
                  <a:pt x="3734" y="4661"/>
                </a:lnTo>
                <a:lnTo>
                  <a:pt x="3659" y="4732"/>
                </a:lnTo>
                <a:lnTo>
                  <a:pt x="3582" y="4803"/>
                </a:lnTo>
                <a:lnTo>
                  <a:pt x="3505" y="4872"/>
                </a:lnTo>
                <a:lnTo>
                  <a:pt x="3427" y="4941"/>
                </a:lnTo>
                <a:lnTo>
                  <a:pt x="3348" y="5010"/>
                </a:lnTo>
                <a:lnTo>
                  <a:pt x="3268" y="5078"/>
                </a:lnTo>
                <a:lnTo>
                  <a:pt x="3187" y="5146"/>
                </a:lnTo>
                <a:lnTo>
                  <a:pt x="3106" y="5214"/>
                </a:lnTo>
                <a:lnTo>
                  <a:pt x="3023" y="5280"/>
                </a:lnTo>
                <a:lnTo>
                  <a:pt x="2939" y="5346"/>
                </a:lnTo>
                <a:lnTo>
                  <a:pt x="2855" y="5411"/>
                </a:lnTo>
                <a:lnTo>
                  <a:pt x="2770" y="5476"/>
                </a:lnTo>
                <a:lnTo>
                  <a:pt x="2684" y="5539"/>
                </a:lnTo>
                <a:lnTo>
                  <a:pt x="2596" y="5603"/>
                </a:lnTo>
                <a:lnTo>
                  <a:pt x="2508" y="5665"/>
                </a:lnTo>
                <a:lnTo>
                  <a:pt x="2418" y="5726"/>
                </a:lnTo>
                <a:lnTo>
                  <a:pt x="2329" y="5787"/>
                </a:lnTo>
                <a:lnTo>
                  <a:pt x="2237" y="5847"/>
                </a:lnTo>
                <a:lnTo>
                  <a:pt x="2146" y="5906"/>
                </a:lnTo>
                <a:lnTo>
                  <a:pt x="2053" y="5964"/>
                </a:lnTo>
                <a:lnTo>
                  <a:pt x="1959" y="6021"/>
                </a:lnTo>
                <a:lnTo>
                  <a:pt x="1864" y="6077"/>
                </a:lnTo>
                <a:lnTo>
                  <a:pt x="1770" y="6132"/>
                </a:lnTo>
                <a:lnTo>
                  <a:pt x="1673" y="6186"/>
                </a:lnTo>
                <a:lnTo>
                  <a:pt x="1575" y="6239"/>
                </a:lnTo>
                <a:lnTo>
                  <a:pt x="1476" y="6292"/>
                </a:lnTo>
                <a:lnTo>
                  <a:pt x="1377" y="6343"/>
                </a:lnTo>
                <a:lnTo>
                  <a:pt x="1277" y="6392"/>
                </a:lnTo>
                <a:lnTo>
                  <a:pt x="1176" y="6441"/>
                </a:lnTo>
                <a:lnTo>
                  <a:pt x="1074" y="6489"/>
                </a:lnTo>
                <a:lnTo>
                  <a:pt x="971" y="6535"/>
                </a:lnTo>
                <a:lnTo>
                  <a:pt x="867" y="6580"/>
                </a:lnTo>
                <a:lnTo>
                  <a:pt x="762" y="6624"/>
                </a:lnTo>
                <a:lnTo>
                  <a:pt x="656" y="6667"/>
                </a:lnTo>
                <a:lnTo>
                  <a:pt x="549" y="6707"/>
                </a:lnTo>
                <a:lnTo>
                  <a:pt x="441" y="6748"/>
                </a:lnTo>
                <a:lnTo>
                  <a:pt x="332" y="6786"/>
                </a:lnTo>
                <a:lnTo>
                  <a:pt x="222" y="6823"/>
                </a:lnTo>
                <a:lnTo>
                  <a:pt x="112" y="6858"/>
                </a:lnTo>
                <a:lnTo>
                  <a:pt x="0" y="6892"/>
                </a:lnTo>
                <a:lnTo>
                  <a:pt x="0" y="6892"/>
                </a:lnTo>
                <a:lnTo>
                  <a:pt x="93" y="6853"/>
                </a:lnTo>
                <a:lnTo>
                  <a:pt x="186" y="6812"/>
                </a:lnTo>
                <a:lnTo>
                  <a:pt x="277" y="6771"/>
                </a:lnTo>
                <a:lnTo>
                  <a:pt x="369" y="6728"/>
                </a:lnTo>
                <a:lnTo>
                  <a:pt x="459" y="6684"/>
                </a:lnTo>
                <a:lnTo>
                  <a:pt x="549" y="6641"/>
                </a:lnTo>
                <a:lnTo>
                  <a:pt x="638" y="6595"/>
                </a:lnTo>
                <a:lnTo>
                  <a:pt x="727" y="6549"/>
                </a:lnTo>
                <a:lnTo>
                  <a:pt x="814" y="6502"/>
                </a:lnTo>
                <a:lnTo>
                  <a:pt x="901" y="6456"/>
                </a:lnTo>
                <a:lnTo>
                  <a:pt x="988" y="6407"/>
                </a:lnTo>
                <a:lnTo>
                  <a:pt x="1074" y="6358"/>
                </a:lnTo>
                <a:lnTo>
                  <a:pt x="1159" y="6308"/>
                </a:lnTo>
                <a:lnTo>
                  <a:pt x="1243" y="6257"/>
                </a:lnTo>
                <a:lnTo>
                  <a:pt x="1328" y="6206"/>
                </a:lnTo>
                <a:lnTo>
                  <a:pt x="1411" y="6154"/>
                </a:lnTo>
                <a:lnTo>
                  <a:pt x="1493" y="6102"/>
                </a:lnTo>
                <a:lnTo>
                  <a:pt x="1574" y="6048"/>
                </a:lnTo>
                <a:lnTo>
                  <a:pt x="1655" y="5995"/>
                </a:lnTo>
                <a:lnTo>
                  <a:pt x="1736" y="5940"/>
                </a:lnTo>
                <a:lnTo>
                  <a:pt x="1816" y="5884"/>
                </a:lnTo>
                <a:lnTo>
                  <a:pt x="1895" y="5829"/>
                </a:lnTo>
                <a:lnTo>
                  <a:pt x="1973" y="5772"/>
                </a:lnTo>
                <a:lnTo>
                  <a:pt x="2051" y="5716"/>
                </a:lnTo>
                <a:lnTo>
                  <a:pt x="2128" y="5659"/>
                </a:lnTo>
                <a:lnTo>
                  <a:pt x="2204" y="5601"/>
                </a:lnTo>
                <a:lnTo>
                  <a:pt x="2280" y="5542"/>
                </a:lnTo>
                <a:lnTo>
                  <a:pt x="2355" y="5483"/>
                </a:lnTo>
                <a:lnTo>
                  <a:pt x="2430" y="5424"/>
                </a:lnTo>
                <a:lnTo>
                  <a:pt x="2504" y="5363"/>
                </a:lnTo>
                <a:lnTo>
                  <a:pt x="2576" y="5303"/>
                </a:lnTo>
                <a:lnTo>
                  <a:pt x="2648" y="5243"/>
                </a:lnTo>
                <a:lnTo>
                  <a:pt x="2720" y="5181"/>
                </a:lnTo>
                <a:lnTo>
                  <a:pt x="2792" y="5120"/>
                </a:lnTo>
                <a:lnTo>
                  <a:pt x="2861" y="5059"/>
                </a:lnTo>
                <a:lnTo>
                  <a:pt x="2931" y="4996"/>
                </a:lnTo>
                <a:lnTo>
                  <a:pt x="3000" y="4933"/>
                </a:lnTo>
                <a:lnTo>
                  <a:pt x="3068" y="4870"/>
                </a:lnTo>
                <a:lnTo>
                  <a:pt x="3136" y="4807"/>
                </a:lnTo>
                <a:lnTo>
                  <a:pt x="3203" y="4743"/>
                </a:lnTo>
                <a:lnTo>
                  <a:pt x="3269" y="4680"/>
                </a:lnTo>
                <a:lnTo>
                  <a:pt x="3335" y="4615"/>
                </a:lnTo>
                <a:lnTo>
                  <a:pt x="3399" y="4551"/>
                </a:lnTo>
                <a:lnTo>
                  <a:pt x="3464" y="4486"/>
                </a:lnTo>
                <a:lnTo>
                  <a:pt x="3590" y="4357"/>
                </a:lnTo>
                <a:lnTo>
                  <a:pt x="3713" y="4227"/>
                </a:lnTo>
                <a:lnTo>
                  <a:pt x="3835" y="4096"/>
                </a:lnTo>
                <a:lnTo>
                  <a:pt x="3952" y="3965"/>
                </a:lnTo>
                <a:lnTo>
                  <a:pt x="4068" y="3833"/>
                </a:lnTo>
                <a:lnTo>
                  <a:pt x="4181" y="3702"/>
                </a:lnTo>
                <a:lnTo>
                  <a:pt x="4290" y="3570"/>
                </a:lnTo>
                <a:lnTo>
                  <a:pt x="4397" y="3439"/>
                </a:lnTo>
                <a:lnTo>
                  <a:pt x="4502" y="3307"/>
                </a:lnTo>
                <a:lnTo>
                  <a:pt x="4604" y="3176"/>
                </a:lnTo>
                <a:lnTo>
                  <a:pt x="4703" y="3046"/>
                </a:lnTo>
                <a:lnTo>
                  <a:pt x="4799" y="2916"/>
                </a:lnTo>
                <a:lnTo>
                  <a:pt x="4892" y="2787"/>
                </a:lnTo>
                <a:lnTo>
                  <a:pt x="4983" y="2659"/>
                </a:lnTo>
                <a:lnTo>
                  <a:pt x="5071" y="2532"/>
                </a:lnTo>
                <a:lnTo>
                  <a:pt x="5156" y="2407"/>
                </a:lnTo>
                <a:lnTo>
                  <a:pt x="5239" y="2282"/>
                </a:lnTo>
                <a:lnTo>
                  <a:pt x="5319" y="2159"/>
                </a:lnTo>
                <a:lnTo>
                  <a:pt x="5396" y="2038"/>
                </a:lnTo>
                <a:lnTo>
                  <a:pt x="5469" y="1918"/>
                </a:lnTo>
                <a:lnTo>
                  <a:pt x="5540" y="1801"/>
                </a:lnTo>
                <a:lnTo>
                  <a:pt x="5609" y="1685"/>
                </a:lnTo>
                <a:lnTo>
                  <a:pt x="5675" y="1572"/>
                </a:lnTo>
                <a:lnTo>
                  <a:pt x="5738" y="1460"/>
                </a:lnTo>
                <a:lnTo>
                  <a:pt x="5798" y="1351"/>
                </a:lnTo>
                <a:lnTo>
                  <a:pt x="5855" y="1245"/>
                </a:lnTo>
                <a:lnTo>
                  <a:pt x="5910" y="1141"/>
                </a:lnTo>
                <a:lnTo>
                  <a:pt x="5962" y="1040"/>
                </a:lnTo>
                <a:lnTo>
                  <a:pt x="6011" y="942"/>
                </a:lnTo>
                <a:lnTo>
                  <a:pt x="6057" y="848"/>
                </a:lnTo>
                <a:lnTo>
                  <a:pt x="6101" y="756"/>
                </a:lnTo>
                <a:lnTo>
                  <a:pt x="6141" y="668"/>
                </a:lnTo>
                <a:lnTo>
                  <a:pt x="6180" y="584"/>
                </a:lnTo>
                <a:lnTo>
                  <a:pt x="6215" y="502"/>
                </a:lnTo>
                <a:lnTo>
                  <a:pt x="6247" y="424"/>
                </a:lnTo>
                <a:lnTo>
                  <a:pt x="6276" y="352"/>
                </a:lnTo>
                <a:lnTo>
                  <a:pt x="6302" y="282"/>
                </a:lnTo>
                <a:lnTo>
                  <a:pt x="6326" y="216"/>
                </a:lnTo>
                <a:lnTo>
                  <a:pt x="6348" y="156"/>
                </a:lnTo>
                <a:lnTo>
                  <a:pt x="6366" y="99"/>
                </a:lnTo>
                <a:lnTo>
                  <a:pt x="6381" y="47"/>
                </a:lnTo>
                <a:lnTo>
                  <a:pt x="6394" y="0"/>
                </a:lnTo>
                <a:lnTo>
                  <a:pt x="6960" y="0"/>
                </a:lnTo>
                <a:close/>
              </a:path>
            </a:pathLst>
          </a:custGeom>
          <a:gradFill>
            <a:gsLst>
              <a:gs pos="0">
                <a:srgbClr val="30307F"/>
              </a:gs>
              <a:gs pos="100000">
                <a:srgbClr val="2C16C6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Freeform 13"/>
          <p:cNvSpPr/>
          <p:nvPr/>
        </p:nvSpPr>
        <p:spPr bwMode="auto">
          <a:xfrm>
            <a:off x="-7021157" y="2986401"/>
            <a:ext cx="2089012" cy="972318"/>
          </a:xfrm>
          <a:custGeom>
            <a:avLst/>
            <a:gdLst>
              <a:gd name="T0" fmla="*/ 2 w 2128"/>
              <a:gd name="T1" fmla="*/ 512 h 990"/>
              <a:gd name="T2" fmla="*/ 26 w 2128"/>
              <a:gd name="T3" fmla="*/ 446 h 990"/>
              <a:gd name="T4" fmla="*/ 55 w 2128"/>
              <a:gd name="T5" fmla="*/ 393 h 990"/>
              <a:gd name="T6" fmla="*/ 95 w 2128"/>
              <a:gd name="T7" fmla="*/ 346 h 990"/>
              <a:gd name="T8" fmla="*/ 119 w 2128"/>
              <a:gd name="T9" fmla="*/ 330 h 990"/>
              <a:gd name="T10" fmla="*/ 147 w 2128"/>
              <a:gd name="T11" fmla="*/ 321 h 990"/>
              <a:gd name="T12" fmla="*/ 183 w 2128"/>
              <a:gd name="T13" fmla="*/ 318 h 990"/>
              <a:gd name="T14" fmla="*/ 233 w 2128"/>
              <a:gd name="T15" fmla="*/ 323 h 990"/>
              <a:gd name="T16" fmla="*/ 272 w 2128"/>
              <a:gd name="T17" fmla="*/ 338 h 990"/>
              <a:gd name="T18" fmla="*/ 309 w 2128"/>
              <a:gd name="T19" fmla="*/ 358 h 990"/>
              <a:gd name="T20" fmla="*/ 321 w 2128"/>
              <a:gd name="T21" fmla="*/ 369 h 990"/>
              <a:gd name="T22" fmla="*/ 346 w 2128"/>
              <a:gd name="T23" fmla="*/ 313 h 990"/>
              <a:gd name="T24" fmla="*/ 398 w 2128"/>
              <a:gd name="T25" fmla="*/ 221 h 990"/>
              <a:gd name="T26" fmla="*/ 436 w 2128"/>
              <a:gd name="T27" fmla="*/ 169 h 990"/>
              <a:gd name="T28" fmla="*/ 481 w 2128"/>
              <a:gd name="T29" fmla="*/ 119 h 990"/>
              <a:gd name="T30" fmla="*/ 536 w 2128"/>
              <a:gd name="T31" fmla="*/ 73 h 990"/>
              <a:gd name="T32" fmla="*/ 597 w 2128"/>
              <a:gd name="T33" fmla="*/ 36 h 990"/>
              <a:gd name="T34" fmla="*/ 667 w 2128"/>
              <a:gd name="T35" fmla="*/ 10 h 990"/>
              <a:gd name="T36" fmla="*/ 746 w 2128"/>
              <a:gd name="T37" fmla="*/ 0 h 990"/>
              <a:gd name="T38" fmla="*/ 773 w 2128"/>
              <a:gd name="T39" fmla="*/ 0 h 990"/>
              <a:gd name="T40" fmla="*/ 810 w 2128"/>
              <a:gd name="T41" fmla="*/ 6 h 990"/>
              <a:gd name="T42" fmla="*/ 864 w 2128"/>
              <a:gd name="T43" fmla="*/ 26 h 990"/>
              <a:gd name="T44" fmla="*/ 918 w 2128"/>
              <a:gd name="T45" fmla="*/ 65 h 990"/>
              <a:gd name="T46" fmla="*/ 960 w 2128"/>
              <a:gd name="T47" fmla="*/ 116 h 990"/>
              <a:gd name="T48" fmla="*/ 991 w 2128"/>
              <a:gd name="T49" fmla="*/ 174 h 990"/>
              <a:gd name="T50" fmla="*/ 1015 w 2128"/>
              <a:gd name="T51" fmla="*/ 236 h 990"/>
              <a:gd name="T52" fmla="*/ 1038 w 2128"/>
              <a:gd name="T53" fmla="*/ 333 h 990"/>
              <a:gd name="T54" fmla="*/ 1047 w 2128"/>
              <a:gd name="T55" fmla="*/ 418 h 990"/>
              <a:gd name="T56" fmla="*/ 1052 w 2128"/>
              <a:gd name="T57" fmla="*/ 429 h 990"/>
              <a:gd name="T58" fmla="*/ 1078 w 2128"/>
              <a:gd name="T59" fmla="*/ 395 h 990"/>
              <a:gd name="T60" fmla="*/ 1125 w 2128"/>
              <a:gd name="T61" fmla="*/ 350 h 990"/>
              <a:gd name="T62" fmla="*/ 1169 w 2128"/>
              <a:gd name="T63" fmla="*/ 322 h 990"/>
              <a:gd name="T64" fmla="*/ 1207 w 2128"/>
              <a:gd name="T65" fmla="*/ 305 h 990"/>
              <a:gd name="T66" fmla="*/ 1252 w 2128"/>
              <a:gd name="T67" fmla="*/ 295 h 990"/>
              <a:gd name="T68" fmla="*/ 1301 w 2128"/>
              <a:gd name="T69" fmla="*/ 293 h 990"/>
              <a:gd name="T70" fmla="*/ 1357 w 2128"/>
              <a:gd name="T71" fmla="*/ 301 h 990"/>
              <a:gd name="T72" fmla="*/ 1392 w 2128"/>
              <a:gd name="T73" fmla="*/ 313 h 990"/>
              <a:gd name="T74" fmla="*/ 1434 w 2128"/>
              <a:gd name="T75" fmla="*/ 336 h 990"/>
              <a:gd name="T76" fmla="*/ 1465 w 2128"/>
              <a:gd name="T77" fmla="*/ 365 h 990"/>
              <a:gd name="T78" fmla="*/ 1487 w 2128"/>
              <a:gd name="T79" fmla="*/ 397 h 990"/>
              <a:gd name="T80" fmla="*/ 1500 w 2128"/>
              <a:gd name="T81" fmla="*/ 430 h 990"/>
              <a:gd name="T82" fmla="*/ 1507 w 2128"/>
              <a:gd name="T83" fmla="*/ 475 h 990"/>
              <a:gd name="T84" fmla="*/ 1505 w 2128"/>
              <a:gd name="T85" fmla="*/ 531 h 990"/>
              <a:gd name="T86" fmla="*/ 1498 w 2128"/>
              <a:gd name="T87" fmla="*/ 565 h 990"/>
              <a:gd name="T88" fmla="*/ 1510 w 2128"/>
              <a:gd name="T89" fmla="*/ 557 h 990"/>
              <a:gd name="T90" fmla="*/ 1541 w 2128"/>
              <a:gd name="T91" fmla="*/ 544 h 990"/>
              <a:gd name="T92" fmla="*/ 1576 w 2128"/>
              <a:gd name="T93" fmla="*/ 539 h 990"/>
              <a:gd name="T94" fmla="*/ 1620 w 2128"/>
              <a:gd name="T95" fmla="*/ 549 h 990"/>
              <a:gd name="T96" fmla="*/ 1652 w 2128"/>
              <a:gd name="T97" fmla="*/ 565 h 990"/>
              <a:gd name="T98" fmla="*/ 1695 w 2128"/>
              <a:gd name="T99" fmla="*/ 603 h 990"/>
              <a:gd name="T100" fmla="*/ 1722 w 2128"/>
              <a:gd name="T101" fmla="*/ 648 h 990"/>
              <a:gd name="T102" fmla="*/ 1739 w 2128"/>
              <a:gd name="T103" fmla="*/ 690 h 990"/>
              <a:gd name="T104" fmla="*/ 1748 w 2128"/>
              <a:gd name="T105" fmla="*/ 740 h 990"/>
              <a:gd name="T106" fmla="*/ 1760 w 2128"/>
              <a:gd name="T107" fmla="*/ 740 h 990"/>
              <a:gd name="T108" fmla="*/ 1809 w 2128"/>
              <a:gd name="T109" fmla="*/ 723 h 990"/>
              <a:gd name="T110" fmla="*/ 1846 w 2128"/>
              <a:gd name="T111" fmla="*/ 718 h 990"/>
              <a:gd name="T112" fmla="*/ 1887 w 2128"/>
              <a:gd name="T113" fmla="*/ 720 h 990"/>
              <a:gd name="T114" fmla="*/ 1933 w 2128"/>
              <a:gd name="T115" fmla="*/ 733 h 990"/>
              <a:gd name="T116" fmla="*/ 1980 w 2128"/>
              <a:gd name="T117" fmla="*/ 759 h 990"/>
              <a:gd name="T118" fmla="*/ 2028 w 2128"/>
              <a:gd name="T119" fmla="*/ 803 h 990"/>
              <a:gd name="T120" fmla="*/ 2073 w 2128"/>
              <a:gd name="T121" fmla="*/ 866 h 990"/>
              <a:gd name="T122" fmla="*/ 2115 w 2128"/>
              <a:gd name="T123" fmla="*/ 955 h 990"/>
              <a:gd name="T124" fmla="*/ 0 w 2128"/>
              <a:gd name="T125" fmla="*/ 521 h 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128" h="990">
                <a:moveTo>
                  <a:pt x="0" y="521"/>
                </a:moveTo>
                <a:lnTo>
                  <a:pt x="0" y="521"/>
                </a:lnTo>
                <a:lnTo>
                  <a:pt x="2" y="512"/>
                </a:lnTo>
                <a:lnTo>
                  <a:pt x="8" y="492"/>
                </a:lnTo>
                <a:lnTo>
                  <a:pt x="19" y="462"/>
                </a:lnTo>
                <a:lnTo>
                  <a:pt x="26" y="446"/>
                </a:lnTo>
                <a:lnTo>
                  <a:pt x="34" y="428"/>
                </a:lnTo>
                <a:lnTo>
                  <a:pt x="44" y="410"/>
                </a:lnTo>
                <a:lnTo>
                  <a:pt x="55" y="393"/>
                </a:lnTo>
                <a:lnTo>
                  <a:pt x="67" y="376"/>
                </a:lnTo>
                <a:lnTo>
                  <a:pt x="80" y="361"/>
                </a:lnTo>
                <a:lnTo>
                  <a:pt x="95" y="346"/>
                </a:lnTo>
                <a:lnTo>
                  <a:pt x="102" y="341"/>
                </a:lnTo>
                <a:lnTo>
                  <a:pt x="110" y="335"/>
                </a:lnTo>
                <a:lnTo>
                  <a:pt x="119" y="330"/>
                </a:lnTo>
                <a:lnTo>
                  <a:pt x="128" y="326"/>
                </a:lnTo>
                <a:lnTo>
                  <a:pt x="137" y="323"/>
                </a:lnTo>
                <a:lnTo>
                  <a:pt x="147" y="321"/>
                </a:lnTo>
                <a:lnTo>
                  <a:pt x="147" y="321"/>
                </a:lnTo>
                <a:lnTo>
                  <a:pt x="165" y="318"/>
                </a:lnTo>
                <a:lnTo>
                  <a:pt x="183" y="318"/>
                </a:lnTo>
                <a:lnTo>
                  <a:pt x="201" y="318"/>
                </a:lnTo>
                <a:lnTo>
                  <a:pt x="217" y="320"/>
                </a:lnTo>
                <a:lnTo>
                  <a:pt x="233" y="323"/>
                </a:lnTo>
                <a:lnTo>
                  <a:pt x="246" y="327"/>
                </a:lnTo>
                <a:lnTo>
                  <a:pt x="260" y="332"/>
                </a:lnTo>
                <a:lnTo>
                  <a:pt x="272" y="338"/>
                </a:lnTo>
                <a:lnTo>
                  <a:pt x="284" y="343"/>
                </a:lnTo>
                <a:lnTo>
                  <a:pt x="293" y="349"/>
                </a:lnTo>
                <a:lnTo>
                  <a:pt x="309" y="358"/>
                </a:lnTo>
                <a:lnTo>
                  <a:pt x="318" y="366"/>
                </a:lnTo>
                <a:lnTo>
                  <a:pt x="321" y="369"/>
                </a:lnTo>
                <a:lnTo>
                  <a:pt x="321" y="369"/>
                </a:lnTo>
                <a:lnTo>
                  <a:pt x="328" y="353"/>
                </a:lnTo>
                <a:lnTo>
                  <a:pt x="335" y="336"/>
                </a:lnTo>
                <a:lnTo>
                  <a:pt x="346" y="313"/>
                </a:lnTo>
                <a:lnTo>
                  <a:pt x="360" y="285"/>
                </a:lnTo>
                <a:lnTo>
                  <a:pt x="377" y="253"/>
                </a:lnTo>
                <a:lnTo>
                  <a:pt x="398" y="221"/>
                </a:lnTo>
                <a:lnTo>
                  <a:pt x="410" y="203"/>
                </a:lnTo>
                <a:lnTo>
                  <a:pt x="423" y="187"/>
                </a:lnTo>
                <a:lnTo>
                  <a:pt x="436" y="169"/>
                </a:lnTo>
                <a:lnTo>
                  <a:pt x="450" y="152"/>
                </a:lnTo>
                <a:lnTo>
                  <a:pt x="466" y="136"/>
                </a:lnTo>
                <a:lnTo>
                  <a:pt x="481" y="119"/>
                </a:lnTo>
                <a:lnTo>
                  <a:pt x="498" y="104"/>
                </a:lnTo>
                <a:lnTo>
                  <a:pt x="517" y="88"/>
                </a:lnTo>
                <a:lnTo>
                  <a:pt x="536" y="73"/>
                </a:lnTo>
                <a:lnTo>
                  <a:pt x="554" y="60"/>
                </a:lnTo>
                <a:lnTo>
                  <a:pt x="575" y="47"/>
                </a:lnTo>
                <a:lnTo>
                  <a:pt x="597" y="36"/>
                </a:lnTo>
                <a:lnTo>
                  <a:pt x="619" y="26"/>
                </a:lnTo>
                <a:lnTo>
                  <a:pt x="643" y="17"/>
                </a:lnTo>
                <a:lnTo>
                  <a:pt x="667" y="10"/>
                </a:lnTo>
                <a:lnTo>
                  <a:pt x="693" y="5"/>
                </a:lnTo>
                <a:lnTo>
                  <a:pt x="719" y="1"/>
                </a:lnTo>
                <a:lnTo>
                  <a:pt x="746" y="0"/>
                </a:lnTo>
                <a:lnTo>
                  <a:pt x="746" y="0"/>
                </a:lnTo>
                <a:lnTo>
                  <a:pt x="759" y="0"/>
                </a:lnTo>
                <a:lnTo>
                  <a:pt x="773" y="0"/>
                </a:lnTo>
                <a:lnTo>
                  <a:pt x="785" y="2"/>
                </a:lnTo>
                <a:lnTo>
                  <a:pt x="798" y="3"/>
                </a:lnTo>
                <a:lnTo>
                  <a:pt x="810" y="6"/>
                </a:lnTo>
                <a:lnTo>
                  <a:pt x="822" y="9"/>
                </a:lnTo>
                <a:lnTo>
                  <a:pt x="843" y="16"/>
                </a:lnTo>
                <a:lnTo>
                  <a:pt x="864" y="26"/>
                </a:lnTo>
                <a:lnTo>
                  <a:pt x="884" y="37"/>
                </a:lnTo>
                <a:lnTo>
                  <a:pt x="902" y="51"/>
                </a:lnTo>
                <a:lnTo>
                  <a:pt x="918" y="65"/>
                </a:lnTo>
                <a:lnTo>
                  <a:pt x="933" y="81"/>
                </a:lnTo>
                <a:lnTo>
                  <a:pt x="947" y="98"/>
                </a:lnTo>
                <a:lnTo>
                  <a:pt x="960" y="116"/>
                </a:lnTo>
                <a:lnTo>
                  <a:pt x="971" y="135"/>
                </a:lnTo>
                <a:lnTo>
                  <a:pt x="982" y="155"/>
                </a:lnTo>
                <a:lnTo>
                  <a:pt x="991" y="174"/>
                </a:lnTo>
                <a:lnTo>
                  <a:pt x="1000" y="195"/>
                </a:lnTo>
                <a:lnTo>
                  <a:pt x="1008" y="216"/>
                </a:lnTo>
                <a:lnTo>
                  <a:pt x="1015" y="236"/>
                </a:lnTo>
                <a:lnTo>
                  <a:pt x="1020" y="257"/>
                </a:lnTo>
                <a:lnTo>
                  <a:pt x="1031" y="297"/>
                </a:lnTo>
                <a:lnTo>
                  <a:pt x="1038" y="333"/>
                </a:lnTo>
                <a:lnTo>
                  <a:pt x="1042" y="368"/>
                </a:lnTo>
                <a:lnTo>
                  <a:pt x="1045" y="396"/>
                </a:lnTo>
                <a:lnTo>
                  <a:pt x="1047" y="418"/>
                </a:lnTo>
                <a:lnTo>
                  <a:pt x="1048" y="436"/>
                </a:lnTo>
                <a:lnTo>
                  <a:pt x="1048" y="436"/>
                </a:lnTo>
                <a:lnTo>
                  <a:pt x="1052" y="429"/>
                </a:lnTo>
                <a:lnTo>
                  <a:pt x="1059" y="420"/>
                </a:lnTo>
                <a:lnTo>
                  <a:pt x="1067" y="408"/>
                </a:lnTo>
                <a:lnTo>
                  <a:pt x="1078" y="395"/>
                </a:lnTo>
                <a:lnTo>
                  <a:pt x="1091" y="380"/>
                </a:lnTo>
                <a:lnTo>
                  <a:pt x="1107" y="365"/>
                </a:lnTo>
                <a:lnTo>
                  <a:pt x="1125" y="350"/>
                </a:lnTo>
                <a:lnTo>
                  <a:pt x="1146" y="336"/>
                </a:lnTo>
                <a:lnTo>
                  <a:pt x="1156" y="328"/>
                </a:lnTo>
                <a:lnTo>
                  <a:pt x="1169" y="322"/>
                </a:lnTo>
                <a:lnTo>
                  <a:pt x="1181" y="316"/>
                </a:lnTo>
                <a:lnTo>
                  <a:pt x="1194" y="311"/>
                </a:lnTo>
                <a:lnTo>
                  <a:pt x="1207" y="305"/>
                </a:lnTo>
                <a:lnTo>
                  <a:pt x="1222" y="301"/>
                </a:lnTo>
                <a:lnTo>
                  <a:pt x="1236" y="297"/>
                </a:lnTo>
                <a:lnTo>
                  <a:pt x="1252" y="295"/>
                </a:lnTo>
                <a:lnTo>
                  <a:pt x="1268" y="293"/>
                </a:lnTo>
                <a:lnTo>
                  <a:pt x="1284" y="293"/>
                </a:lnTo>
                <a:lnTo>
                  <a:pt x="1301" y="293"/>
                </a:lnTo>
                <a:lnTo>
                  <a:pt x="1320" y="295"/>
                </a:lnTo>
                <a:lnTo>
                  <a:pt x="1337" y="297"/>
                </a:lnTo>
                <a:lnTo>
                  <a:pt x="1357" y="301"/>
                </a:lnTo>
                <a:lnTo>
                  <a:pt x="1357" y="301"/>
                </a:lnTo>
                <a:lnTo>
                  <a:pt x="1375" y="306"/>
                </a:lnTo>
                <a:lnTo>
                  <a:pt x="1392" y="313"/>
                </a:lnTo>
                <a:lnTo>
                  <a:pt x="1408" y="320"/>
                </a:lnTo>
                <a:lnTo>
                  <a:pt x="1422" y="327"/>
                </a:lnTo>
                <a:lnTo>
                  <a:pt x="1434" y="336"/>
                </a:lnTo>
                <a:lnTo>
                  <a:pt x="1446" y="345"/>
                </a:lnTo>
                <a:lnTo>
                  <a:pt x="1456" y="354"/>
                </a:lnTo>
                <a:lnTo>
                  <a:pt x="1465" y="365"/>
                </a:lnTo>
                <a:lnTo>
                  <a:pt x="1474" y="375"/>
                </a:lnTo>
                <a:lnTo>
                  <a:pt x="1481" y="386"/>
                </a:lnTo>
                <a:lnTo>
                  <a:pt x="1487" y="397"/>
                </a:lnTo>
                <a:lnTo>
                  <a:pt x="1491" y="407"/>
                </a:lnTo>
                <a:lnTo>
                  <a:pt x="1496" y="419"/>
                </a:lnTo>
                <a:lnTo>
                  <a:pt x="1500" y="430"/>
                </a:lnTo>
                <a:lnTo>
                  <a:pt x="1503" y="442"/>
                </a:lnTo>
                <a:lnTo>
                  <a:pt x="1505" y="453"/>
                </a:lnTo>
                <a:lnTo>
                  <a:pt x="1507" y="475"/>
                </a:lnTo>
                <a:lnTo>
                  <a:pt x="1508" y="496"/>
                </a:lnTo>
                <a:lnTo>
                  <a:pt x="1507" y="514"/>
                </a:lnTo>
                <a:lnTo>
                  <a:pt x="1505" y="531"/>
                </a:lnTo>
                <a:lnTo>
                  <a:pt x="1503" y="546"/>
                </a:lnTo>
                <a:lnTo>
                  <a:pt x="1501" y="556"/>
                </a:lnTo>
                <a:lnTo>
                  <a:pt x="1498" y="565"/>
                </a:lnTo>
                <a:lnTo>
                  <a:pt x="1498" y="565"/>
                </a:lnTo>
                <a:lnTo>
                  <a:pt x="1501" y="563"/>
                </a:lnTo>
                <a:lnTo>
                  <a:pt x="1510" y="557"/>
                </a:lnTo>
                <a:lnTo>
                  <a:pt x="1523" y="550"/>
                </a:lnTo>
                <a:lnTo>
                  <a:pt x="1532" y="547"/>
                </a:lnTo>
                <a:lnTo>
                  <a:pt x="1541" y="544"/>
                </a:lnTo>
                <a:lnTo>
                  <a:pt x="1553" y="542"/>
                </a:lnTo>
                <a:lnTo>
                  <a:pt x="1564" y="539"/>
                </a:lnTo>
                <a:lnTo>
                  <a:pt x="1576" y="539"/>
                </a:lnTo>
                <a:lnTo>
                  <a:pt x="1590" y="540"/>
                </a:lnTo>
                <a:lnTo>
                  <a:pt x="1605" y="544"/>
                </a:lnTo>
                <a:lnTo>
                  <a:pt x="1620" y="549"/>
                </a:lnTo>
                <a:lnTo>
                  <a:pt x="1636" y="556"/>
                </a:lnTo>
                <a:lnTo>
                  <a:pt x="1652" y="565"/>
                </a:lnTo>
                <a:lnTo>
                  <a:pt x="1652" y="565"/>
                </a:lnTo>
                <a:lnTo>
                  <a:pt x="1668" y="577"/>
                </a:lnTo>
                <a:lnTo>
                  <a:pt x="1683" y="589"/>
                </a:lnTo>
                <a:lnTo>
                  <a:pt x="1695" y="603"/>
                </a:lnTo>
                <a:lnTo>
                  <a:pt x="1705" y="617"/>
                </a:lnTo>
                <a:lnTo>
                  <a:pt x="1715" y="633"/>
                </a:lnTo>
                <a:lnTo>
                  <a:pt x="1722" y="648"/>
                </a:lnTo>
                <a:lnTo>
                  <a:pt x="1729" y="662"/>
                </a:lnTo>
                <a:lnTo>
                  <a:pt x="1735" y="677"/>
                </a:lnTo>
                <a:lnTo>
                  <a:pt x="1739" y="690"/>
                </a:lnTo>
                <a:lnTo>
                  <a:pt x="1742" y="704"/>
                </a:lnTo>
                <a:lnTo>
                  <a:pt x="1746" y="726"/>
                </a:lnTo>
                <a:lnTo>
                  <a:pt x="1748" y="740"/>
                </a:lnTo>
                <a:lnTo>
                  <a:pt x="1749" y="745"/>
                </a:lnTo>
                <a:lnTo>
                  <a:pt x="1749" y="745"/>
                </a:lnTo>
                <a:lnTo>
                  <a:pt x="1760" y="740"/>
                </a:lnTo>
                <a:lnTo>
                  <a:pt x="1772" y="734"/>
                </a:lnTo>
                <a:lnTo>
                  <a:pt x="1789" y="729"/>
                </a:lnTo>
                <a:lnTo>
                  <a:pt x="1809" y="723"/>
                </a:lnTo>
                <a:lnTo>
                  <a:pt x="1821" y="720"/>
                </a:lnTo>
                <a:lnTo>
                  <a:pt x="1833" y="719"/>
                </a:lnTo>
                <a:lnTo>
                  <a:pt x="1846" y="718"/>
                </a:lnTo>
                <a:lnTo>
                  <a:pt x="1859" y="718"/>
                </a:lnTo>
                <a:lnTo>
                  <a:pt x="1873" y="718"/>
                </a:lnTo>
                <a:lnTo>
                  <a:pt x="1887" y="720"/>
                </a:lnTo>
                <a:lnTo>
                  <a:pt x="1903" y="724"/>
                </a:lnTo>
                <a:lnTo>
                  <a:pt x="1918" y="728"/>
                </a:lnTo>
                <a:lnTo>
                  <a:pt x="1933" y="733"/>
                </a:lnTo>
                <a:lnTo>
                  <a:pt x="1949" y="740"/>
                </a:lnTo>
                <a:lnTo>
                  <a:pt x="1964" y="749"/>
                </a:lnTo>
                <a:lnTo>
                  <a:pt x="1980" y="759"/>
                </a:lnTo>
                <a:lnTo>
                  <a:pt x="1996" y="771"/>
                </a:lnTo>
                <a:lnTo>
                  <a:pt x="2012" y="786"/>
                </a:lnTo>
                <a:lnTo>
                  <a:pt x="2028" y="803"/>
                </a:lnTo>
                <a:lnTo>
                  <a:pt x="2043" y="821"/>
                </a:lnTo>
                <a:lnTo>
                  <a:pt x="2058" y="843"/>
                </a:lnTo>
                <a:lnTo>
                  <a:pt x="2073" y="866"/>
                </a:lnTo>
                <a:lnTo>
                  <a:pt x="2087" y="893"/>
                </a:lnTo>
                <a:lnTo>
                  <a:pt x="2102" y="922"/>
                </a:lnTo>
                <a:lnTo>
                  <a:pt x="2115" y="955"/>
                </a:lnTo>
                <a:lnTo>
                  <a:pt x="2128" y="990"/>
                </a:lnTo>
                <a:lnTo>
                  <a:pt x="10" y="861"/>
                </a:lnTo>
                <a:lnTo>
                  <a:pt x="0" y="521"/>
                </a:lnTo>
                <a:close/>
              </a:path>
            </a:pathLst>
          </a:custGeom>
          <a:solidFill>
            <a:srgbClr val="06A6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4"/>
          <p:cNvSpPr/>
          <p:nvPr/>
        </p:nvSpPr>
        <p:spPr bwMode="auto">
          <a:xfrm>
            <a:off x="-7021157" y="3369436"/>
            <a:ext cx="1788477" cy="830890"/>
          </a:xfrm>
          <a:custGeom>
            <a:avLst/>
            <a:gdLst>
              <a:gd name="T0" fmla="*/ 2 w 1820"/>
              <a:gd name="T1" fmla="*/ 439 h 846"/>
              <a:gd name="T2" fmla="*/ 23 w 1820"/>
              <a:gd name="T3" fmla="*/ 380 h 846"/>
              <a:gd name="T4" fmla="*/ 47 w 1820"/>
              <a:gd name="T5" fmla="*/ 336 h 846"/>
              <a:gd name="T6" fmla="*/ 81 w 1820"/>
              <a:gd name="T7" fmla="*/ 296 h 846"/>
              <a:gd name="T8" fmla="*/ 109 w 1820"/>
              <a:gd name="T9" fmla="*/ 279 h 846"/>
              <a:gd name="T10" fmla="*/ 125 w 1820"/>
              <a:gd name="T11" fmla="*/ 274 h 846"/>
              <a:gd name="T12" fmla="*/ 172 w 1820"/>
              <a:gd name="T13" fmla="*/ 272 h 846"/>
              <a:gd name="T14" fmla="*/ 211 w 1820"/>
              <a:gd name="T15" fmla="*/ 281 h 846"/>
              <a:gd name="T16" fmla="*/ 251 w 1820"/>
              <a:gd name="T17" fmla="*/ 298 h 846"/>
              <a:gd name="T18" fmla="*/ 275 w 1820"/>
              <a:gd name="T19" fmla="*/ 316 h 846"/>
              <a:gd name="T20" fmla="*/ 287 w 1820"/>
              <a:gd name="T21" fmla="*/ 287 h 846"/>
              <a:gd name="T22" fmla="*/ 323 w 1820"/>
              <a:gd name="T23" fmla="*/ 217 h 846"/>
              <a:gd name="T24" fmla="*/ 373 w 1820"/>
              <a:gd name="T25" fmla="*/ 145 h 846"/>
              <a:gd name="T26" fmla="*/ 412 w 1820"/>
              <a:gd name="T27" fmla="*/ 102 h 846"/>
              <a:gd name="T28" fmla="*/ 458 w 1820"/>
              <a:gd name="T29" fmla="*/ 63 h 846"/>
              <a:gd name="T30" fmla="*/ 511 w 1820"/>
              <a:gd name="T31" fmla="*/ 31 h 846"/>
              <a:gd name="T32" fmla="*/ 570 w 1820"/>
              <a:gd name="T33" fmla="*/ 9 h 846"/>
              <a:gd name="T34" fmla="*/ 637 w 1820"/>
              <a:gd name="T35" fmla="*/ 0 h 846"/>
              <a:gd name="T36" fmla="*/ 682 w 1820"/>
              <a:gd name="T37" fmla="*/ 3 h 846"/>
              <a:gd name="T38" fmla="*/ 739 w 1820"/>
              <a:gd name="T39" fmla="*/ 23 h 846"/>
              <a:gd name="T40" fmla="*/ 785 w 1820"/>
              <a:gd name="T41" fmla="*/ 56 h 846"/>
              <a:gd name="T42" fmla="*/ 820 w 1820"/>
              <a:gd name="T43" fmla="*/ 100 h 846"/>
              <a:gd name="T44" fmla="*/ 848 w 1820"/>
              <a:gd name="T45" fmla="*/ 149 h 846"/>
              <a:gd name="T46" fmla="*/ 867 w 1820"/>
              <a:gd name="T47" fmla="*/ 203 h 846"/>
              <a:gd name="T48" fmla="*/ 887 w 1820"/>
              <a:gd name="T49" fmla="*/ 286 h 846"/>
              <a:gd name="T50" fmla="*/ 895 w 1820"/>
              <a:gd name="T51" fmla="*/ 358 h 846"/>
              <a:gd name="T52" fmla="*/ 901 w 1820"/>
              <a:gd name="T53" fmla="*/ 367 h 846"/>
              <a:gd name="T54" fmla="*/ 933 w 1820"/>
              <a:gd name="T55" fmla="*/ 325 h 846"/>
              <a:gd name="T56" fmla="*/ 980 w 1820"/>
              <a:gd name="T57" fmla="*/ 287 h 846"/>
              <a:gd name="T58" fmla="*/ 1021 w 1820"/>
              <a:gd name="T59" fmla="*/ 265 h 846"/>
              <a:gd name="T60" fmla="*/ 1057 w 1820"/>
              <a:gd name="T61" fmla="*/ 255 h 846"/>
              <a:gd name="T62" fmla="*/ 1098 w 1820"/>
              <a:gd name="T63" fmla="*/ 250 h 846"/>
              <a:gd name="T64" fmla="*/ 1144 w 1820"/>
              <a:gd name="T65" fmla="*/ 255 h 846"/>
              <a:gd name="T66" fmla="*/ 1176 w 1820"/>
              <a:gd name="T67" fmla="*/ 263 h 846"/>
              <a:gd name="T68" fmla="*/ 1216 w 1820"/>
              <a:gd name="T69" fmla="*/ 281 h 846"/>
              <a:gd name="T70" fmla="*/ 1245 w 1820"/>
              <a:gd name="T71" fmla="*/ 303 h 846"/>
              <a:gd name="T72" fmla="*/ 1266 w 1820"/>
              <a:gd name="T73" fmla="*/ 329 h 846"/>
              <a:gd name="T74" fmla="*/ 1279 w 1820"/>
              <a:gd name="T75" fmla="*/ 359 h 846"/>
              <a:gd name="T76" fmla="*/ 1288 w 1820"/>
              <a:gd name="T77" fmla="*/ 405 h 846"/>
              <a:gd name="T78" fmla="*/ 1286 w 1820"/>
              <a:gd name="T79" fmla="*/ 454 h 846"/>
              <a:gd name="T80" fmla="*/ 1281 w 1820"/>
              <a:gd name="T81" fmla="*/ 483 h 846"/>
              <a:gd name="T82" fmla="*/ 1302 w 1820"/>
              <a:gd name="T83" fmla="*/ 470 h 846"/>
              <a:gd name="T84" fmla="*/ 1327 w 1820"/>
              <a:gd name="T85" fmla="*/ 463 h 846"/>
              <a:gd name="T86" fmla="*/ 1359 w 1820"/>
              <a:gd name="T87" fmla="*/ 463 h 846"/>
              <a:gd name="T88" fmla="*/ 1399 w 1820"/>
              <a:gd name="T89" fmla="*/ 475 h 846"/>
              <a:gd name="T90" fmla="*/ 1427 w 1820"/>
              <a:gd name="T91" fmla="*/ 493 h 846"/>
              <a:gd name="T92" fmla="*/ 1458 w 1820"/>
              <a:gd name="T93" fmla="*/ 528 h 846"/>
              <a:gd name="T94" fmla="*/ 1478 w 1820"/>
              <a:gd name="T95" fmla="*/ 567 h 846"/>
              <a:gd name="T96" fmla="*/ 1493 w 1820"/>
              <a:gd name="T97" fmla="*/ 621 h 846"/>
              <a:gd name="T98" fmla="*/ 1495 w 1820"/>
              <a:gd name="T99" fmla="*/ 637 h 846"/>
              <a:gd name="T100" fmla="*/ 1530 w 1820"/>
              <a:gd name="T101" fmla="*/ 623 h 846"/>
              <a:gd name="T102" fmla="*/ 1579 w 1820"/>
              <a:gd name="T103" fmla="*/ 614 h 846"/>
              <a:gd name="T104" fmla="*/ 1614 w 1820"/>
              <a:gd name="T105" fmla="*/ 615 h 846"/>
              <a:gd name="T106" fmla="*/ 1652 w 1820"/>
              <a:gd name="T107" fmla="*/ 627 h 846"/>
              <a:gd name="T108" fmla="*/ 1693 w 1820"/>
              <a:gd name="T109" fmla="*/ 649 h 846"/>
              <a:gd name="T110" fmla="*/ 1734 w 1820"/>
              <a:gd name="T111" fmla="*/ 686 h 846"/>
              <a:gd name="T112" fmla="*/ 1772 w 1820"/>
              <a:gd name="T113" fmla="*/ 741 h 846"/>
              <a:gd name="T114" fmla="*/ 1808 w 1820"/>
              <a:gd name="T115" fmla="*/ 816 h 846"/>
              <a:gd name="T116" fmla="*/ 0 w 1820"/>
              <a:gd name="T117" fmla="*/ 445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820" h="846">
                <a:moveTo>
                  <a:pt x="0" y="445"/>
                </a:moveTo>
                <a:lnTo>
                  <a:pt x="0" y="445"/>
                </a:lnTo>
                <a:lnTo>
                  <a:pt x="2" y="439"/>
                </a:lnTo>
                <a:lnTo>
                  <a:pt x="7" y="421"/>
                </a:lnTo>
                <a:lnTo>
                  <a:pt x="17" y="395"/>
                </a:lnTo>
                <a:lnTo>
                  <a:pt x="23" y="380"/>
                </a:lnTo>
                <a:lnTo>
                  <a:pt x="29" y="366"/>
                </a:lnTo>
                <a:lnTo>
                  <a:pt x="37" y="350"/>
                </a:lnTo>
                <a:lnTo>
                  <a:pt x="47" y="336"/>
                </a:lnTo>
                <a:lnTo>
                  <a:pt x="57" y="321"/>
                </a:lnTo>
                <a:lnTo>
                  <a:pt x="69" y="308"/>
                </a:lnTo>
                <a:lnTo>
                  <a:pt x="81" y="296"/>
                </a:lnTo>
                <a:lnTo>
                  <a:pt x="95" y="287"/>
                </a:lnTo>
                <a:lnTo>
                  <a:pt x="102" y="283"/>
                </a:lnTo>
                <a:lnTo>
                  <a:pt x="109" y="279"/>
                </a:lnTo>
                <a:lnTo>
                  <a:pt x="116" y="276"/>
                </a:lnTo>
                <a:lnTo>
                  <a:pt x="125" y="274"/>
                </a:lnTo>
                <a:lnTo>
                  <a:pt x="125" y="274"/>
                </a:lnTo>
                <a:lnTo>
                  <a:pt x="141" y="272"/>
                </a:lnTo>
                <a:lnTo>
                  <a:pt x="157" y="271"/>
                </a:lnTo>
                <a:lnTo>
                  <a:pt x="172" y="272"/>
                </a:lnTo>
                <a:lnTo>
                  <a:pt x="185" y="274"/>
                </a:lnTo>
                <a:lnTo>
                  <a:pt x="199" y="276"/>
                </a:lnTo>
                <a:lnTo>
                  <a:pt x="211" y="281"/>
                </a:lnTo>
                <a:lnTo>
                  <a:pt x="223" y="285"/>
                </a:lnTo>
                <a:lnTo>
                  <a:pt x="233" y="289"/>
                </a:lnTo>
                <a:lnTo>
                  <a:pt x="251" y="298"/>
                </a:lnTo>
                <a:lnTo>
                  <a:pt x="264" y="307"/>
                </a:lnTo>
                <a:lnTo>
                  <a:pt x="272" y="313"/>
                </a:lnTo>
                <a:lnTo>
                  <a:pt x="275" y="316"/>
                </a:lnTo>
                <a:lnTo>
                  <a:pt x="275" y="316"/>
                </a:lnTo>
                <a:lnTo>
                  <a:pt x="280" y="302"/>
                </a:lnTo>
                <a:lnTo>
                  <a:pt x="287" y="287"/>
                </a:lnTo>
                <a:lnTo>
                  <a:pt x="296" y="267"/>
                </a:lnTo>
                <a:lnTo>
                  <a:pt x="308" y="243"/>
                </a:lnTo>
                <a:lnTo>
                  <a:pt x="323" y="217"/>
                </a:lnTo>
                <a:lnTo>
                  <a:pt x="341" y="189"/>
                </a:lnTo>
                <a:lnTo>
                  <a:pt x="362" y="160"/>
                </a:lnTo>
                <a:lnTo>
                  <a:pt x="373" y="145"/>
                </a:lnTo>
                <a:lnTo>
                  <a:pt x="385" y="131"/>
                </a:lnTo>
                <a:lnTo>
                  <a:pt x="398" y="116"/>
                </a:lnTo>
                <a:lnTo>
                  <a:pt x="412" y="102"/>
                </a:lnTo>
                <a:lnTo>
                  <a:pt x="426" y="88"/>
                </a:lnTo>
                <a:lnTo>
                  <a:pt x="442" y="76"/>
                </a:lnTo>
                <a:lnTo>
                  <a:pt x="458" y="63"/>
                </a:lnTo>
                <a:lnTo>
                  <a:pt x="474" y="52"/>
                </a:lnTo>
                <a:lnTo>
                  <a:pt x="492" y="40"/>
                </a:lnTo>
                <a:lnTo>
                  <a:pt x="511" y="31"/>
                </a:lnTo>
                <a:lnTo>
                  <a:pt x="529" y="23"/>
                </a:lnTo>
                <a:lnTo>
                  <a:pt x="549" y="14"/>
                </a:lnTo>
                <a:lnTo>
                  <a:pt x="570" y="9"/>
                </a:lnTo>
                <a:lnTo>
                  <a:pt x="592" y="4"/>
                </a:lnTo>
                <a:lnTo>
                  <a:pt x="615" y="1"/>
                </a:lnTo>
                <a:lnTo>
                  <a:pt x="637" y="0"/>
                </a:lnTo>
                <a:lnTo>
                  <a:pt x="637" y="0"/>
                </a:lnTo>
                <a:lnTo>
                  <a:pt x="660" y="0"/>
                </a:lnTo>
                <a:lnTo>
                  <a:pt x="682" y="3"/>
                </a:lnTo>
                <a:lnTo>
                  <a:pt x="702" y="7"/>
                </a:lnTo>
                <a:lnTo>
                  <a:pt x="722" y="14"/>
                </a:lnTo>
                <a:lnTo>
                  <a:pt x="739" y="23"/>
                </a:lnTo>
                <a:lnTo>
                  <a:pt x="755" y="32"/>
                </a:lnTo>
                <a:lnTo>
                  <a:pt x="771" y="43"/>
                </a:lnTo>
                <a:lnTo>
                  <a:pt x="785" y="56"/>
                </a:lnTo>
                <a:lnTo>
                  <a:pt x="798" y="69"/>
                </a:lnTo>
                <a:lnTo>
                  <a:pt x="810" y="84"/>
                </a:lnTo>
                <a:lnTo>
                  <a:pt x="820" y="100"/>
                </a:lnTo>
                <a:lnTo>
                  <a:pt x="831" y="115"/>
                </a:lnTo>
                <a:lnTo>
                  <a:pt x="839" y="132"/>
                </a:lnTo>
                <a:lnTo>
                  <a:pt x="848" y="149"/>
                </a:lnTo>
                <a:lnTo>
                  <a:pt x="855" y="167"/>
                </a:lnTo>
                <a:lnTo>
                  <a:pt x="862" y="185"/>
                </a:lnTo>
                <a:lnTo>
                  <a:pt x="867" y="203"/>
                </a:lnTo>
                <a:lnTo>
                  <a:pt x="872" y="219"/>
                </a:lnTo>
                <a:lnTo>
                  <a:pt x="881" y="253"/>
                </a:lnTo>
                <a:lnTo>
                  <a:pt x="887" y="286"/>
                </a:lnTo>
                <a:lnTo>
                  <a:pt x="891" y="314"/>
                </a:lnTo>
                <a:lnTo>
                  <a:pt x="894" y="339"/>
                </a:lnTo>
                <a:lnTo>
                  <a:pt x="895" y="358"/>
                </a:lnTo>
                <a:lnTo>
                  <a:pt x="896" y="373"/>
                </a:lnTo>
                <a:lnTo>
                  <a:pt x="896" y="373"/>
                </a:lnTo>
                <a:lnTo>
                  <a:pt x="901" y="367"/>
                </a:lnTo>
                <a:lnTo>
                  <a:pt x="912" y="349"/>
                </a:lnTo>
                <a:lnTo>
                  <a:pt x="921" y="338"/>
                </a:lnTo>
                <a:lnTo>
                  <a:pt x="933" y="325"/>
                </a:lnTo>
                <a:lnTo>
                  <a:pt x="946" y="312"/>
                </a:lnTo>
                <a:lnTo>
                  <a:pt x="962" y="299"/>
                </a:lnTo>
                <a:lnTo>
                  <a:pt x="980" y="287"/>
                </a:lnTo>
                <a:lnTo>
                  <a:pt x="999" y="275"/>
                </a:lnTo>
                <a:lnTo>
                  <a:pt x="1010" y="270"/>
                </a:lnTo>
                <a:lnTo>
                  <a:pt x="1021" y="265"/>
                </a:lnTo>
                <a:lnTo>
                  <a:pt x="1033" y="261"/>
                </a:lnTo>
                <a:lnTo>
                  <a:pt x="1044" y="258"/>
                </a:lnTo>
                <a:lnTo>
                  <a:pt x="1057" y="255"/>
                </a:lnTo>
                <a:lnTo>
                  <a:pt x="1070" y="252"/>
                </a:lnTo>
                <a:lnTo>
                  <a:pt x="1084" y="250"/>
                </a:lnTo>
                <a:lnTo>
                  <a:pt x="1098" y="250"/>
                </a:lnTo>
                <a:lnTo>
                  <a:pt x="1113" y="250"/>
                </a:lnTo>
                <a:lnTo>
                  <a:pt x="1128" y="252"/>
                </a:lnTo>
                <a:lnTo>
                  <a:pt x="1144" y="255"/>
                </a:lnTo>
                <a:lnTo>
                  <a:pt x="1159" y="258"/>
                </a:lnTo>
                <a:lnTo>
                  <a:pt x="1159" y="258"/>
                </a:lnTo>
                <a:lnTo>
                  <a:pt x="1176" y="263"/>
                </a:lnTo>
                <a:lnTo>
                  <a:pt x="1191" y="268"/>
                </a:lnTo>
                <a:lnTo>
                  <a:pt x="1203" y="273"/>
                </a:lnTo>
                <a:lnTo>
                  <a:pt x="1216" y="281"/>
                </a:lnTo>
                <a:lnTo>
                  <a:pt x="1226" y="288"/>
                </a:lnTo>
                <a:lnTo>
                  <a:pt x="1236" y="295"/>
                </a:lnTo>
                <a:lnTo>
                  <a:pt x="1245" y="303"/>
                </a:lnTo>
                <a:lnTo>
                  <a:pt x="1253" y="312"/>
                </a:lnTo>
                <a:lnTo>
                  <a:pt x="1259" y="320"/>
                </a:lnTo>
                <a:lnTo>
                  <a:pt x="1266" y="329"/>
                </a:lnTo>
                <a:lnTo>
                  <a:pt x="1271" y="339"/>
                </a:lnTo>
                <a:lnTo>
                  <a:pt x="1275" y="348"/>
                </a:lnTo>
                <a:lnTo>
                  <a:pt x="1279" y="359"/>
                </a:lnTo>
                <a:lnTo>
                  <a:pt x="1282" y="368"/>
                </a:lnTo>
                <a:lnTo>
                  <a:pt x="1286" y="387"/>
                </a:lnTo>
                <a:lnTo>
                  <a:pt x="1288" y="405"/>
                </a:lnTo>
                <a:lnTo>
                  <a:pt x="1288" y="424"/>
                </a:lnTo>
                <a:lnTo>
                  <a:pt x="1288" y="440"/>
                </a:lnTo>
                <a:lnTo>
                  <a:pt x="1286" y="454"/>
                </a:lnTo>
                <a:lnTo>
                  <a:pt x="1283" y="475"/>
                </a:lnTo>
                <a:lnTo>
                  <a:pt x="1281" y="483"/>
                </a:lnTo>
                <a:lnTo>
                  <a:pt x="1281" y="483"/>
                </a:lnTo>
                <a:lnTo>
                  <a:pt x="1283" y="481"/>
                </a:lnTo>
                <a:lnTo>
                  <a:pt x="1291" y="476"/>
                </a:lnTo>
                <a:lnTo>
                  <a:pt x="1302" y="470"/>
                </a:lnTo>
                <a:lnTo>
                  <a:pt x="1309" y="468"/>
                </a:lnTo>
                <a:lnTo>
                  <a:pt x="1318" y="465"/>
                </a:lnTo>
                <a:lnTo>
                  <a:pt x="1327" y="463"/>
                </a:lnTo>
                <a:lnTo>
                  <a:pt x="1337" y="462"/>
                </a:lnTo>
                <a:lnTo>
                  <a:pt x="1348" y="462"/>
                </a:lnTo>
                <a:lnTo>
                  <a:pt x="1359" y="463"/>
                </a:lnTo>
                <a:lnTo>
                  <a:pt x="1372" y="465"/>
                </a:lnTo>
                <a:lnTo>
                  <a:pt x="1385" y="469"/>
                </a:lnTo>
                <a:lnTo>
                  <a:pt x="1399" y="475"/>
                </a:lnTo>
                <a:lnTo>
                  <a:pt x="1412" y="483"/>
                </a:lnTo>
                <a:lnTo>
                  <a:pt x="1412" y="483"/>
                </a:lnTo>
                <a:lnTo>
                  <a:pt x="1427" y="493"/>
                </a:lnTo>
                <a:lnTo>
                  <a:pt x="1438" y="504"/>
                </a:lnTo>
                <a:lnTo>
                  <a:pt x="1449" y="516"/>
                </a:lnTo>
                <a:lnTo>
                  <a:pt x="1458" y="528"/>
                </a:lnTo>
                <a:lnTo>
                  <a:pt x="1466" y="541"/>
                </a:lnTo>
                <a:lnTo>
                  <a:pt x="1472" y="554"/>
                </a:lnTo>
                <a:lnTo>
                  <a:pt x="1478" y="567"/>
                </a:lnTo>
                <a:lnTo>
                  <a:pt x="1483" y="579"/>
                </a:lnTo>
                <a:lnTo>
                  <a:pt x="1489" y="602"/>
                </a:lnTo>
                <a:lnTo>
                  <a:pt x="1493" y="621"/>
                </a:lnTo>
                <a:lnTo>
                  <a:pt x="1494" y="633"/>
                </a:lnTo>
                <a:lnTo>
                  <a:pt x="1495" y="637"/>
                </a:lnTo>
                <a:lnTo>
                  <a:pt x="1495" y="637"/>
                </a:lnTo>
                <a:lnTo>
                  <a:pt x="1505" y="632"/>
                </a:lnTo>
                <a:lnTo>
                  <a:pt x="1515" y="628"/>
                </a:lnTo>
                <a:lnTo>
                  <a:pt x="1530" y="623"/>
                </a:lnTo>
                <a:lnTo>
                  <a:pt x="1547" y="619"/>
                </a:lnTo>
                <a:lnTo>
                  <a:pt x="1567" y="615"/>
                </a:lnTo>
                <a:lnTo>
                  <a:pt x="1579" y="614"/>
                </a:lnTo>
                <a:lnTo>
                  <a:pt x="1590" y="614"/>
                </a:lnTo>
                <a:lnTo>
                  <a:pt x="1601" y="614"/>
                </a:lnTo>
                <a:lnTo>
                  <a:pt x="1614" y="615"/>
                </a:lnTo>
                <a:lnTo>
                  <a:pt x="1626" y="619"/>
                </a:lnTo>
                <a:lnTo>
                  <a:pt x="1640" y="622"/>
                </a:lnTo>
                <a:lnTo>
                  <a:pt x="1652" y="627"/>
                </a:lnTo>
                <a:lnTo>
                  <a:pt x="1666" y="633"/>
                </a:lnTo>
                <a:lnTo>
                  <a:pt x="1679" y="640"/>
                </a:lnTo>
                <a:lnTo>
                  <a:pt x="1693" y="649"/>
                </a:lnTo>
                <a:lnTo>
                  <a:pt x="1706" y="660"/>
                </a:lnTo>
                <a:lnTo>
                  <a:pt x="1720" y="672"/>
                </a:lnTo>
                <a:lnTo>
                  <a:pt x="1734" y="686"/>
                </a:lnTo>
                <a:lnTo>
                  <a:pt x="1747" y="703"/>
                </a:lnTo>
                <a:lnTo>
                  <a:pt x="1760" y="721"/>
                </a:lnTo>
                <a:lnTo>
                  <a:pt x="1772" y="741"/>
                </a:lnTo>
                <a:lnTo>
                  <a:pt x="1784" y="763"/>
                </a:lnTo>
                <a:lnTo>
                  <a:pt x="1797" y="788"/>
                </a:lnTo>
                <a:lnTo>
                  <a:pt x="1808" y="816"/>
                </a:lnTo>
                <a:lnTo>
                  <a:pt x="1820" y="846"/>
                </a:lnTo>
                <a:lnTo>
                  <a:pt x="9" y="736"/>
                </a:lnTo>
                <a:lnTo>
                  <a:pt x="0" y="445"/>
                </a:lnTo>
                <a:close/>
              </a:path>
            </a:pathLst>
          </a:custGeom>
          <a:solidFill>
            <a:srgbClr val="009C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5"/>
          <p:cNvSpPr/>
          <p:nvPr/>
        </p:nvSpPr>
        <p:spPr bwMode="auto">
          <a:xfrm>
            <a:off x="-7012317" y="3832024"/>
            <a:ext cx="13750942" cy="3025976"/>
          </a:xfrm>
          <a:custGeom>
            <a:avLst/>
            <a:gdLst>
              <a:gd name="T0" fmla="*/ 0 w 14000"/>
              <a:gd name="T1" fmla="*/ 3081 h 3081"/>
              <a:gd name="T2" fmla="*/ 0 w 14000"/>
              <a:gd name="T3" fmla="*/ 0 h 3081"/>
              <a:gd name="T4" fmla="*/ 194 w 14000"/>
              <a:gd name="T5" fmla="*/ 11 h 3081"/>
              <a:gd name="T6" fmla="*/ 789 w 14000"/>
              <a:gd name="T7" fmla="*/ 46 h 3081"/>
              <a:gd name="T8" fmla="*/ 1365 w 14000"/>
              <a:gd name="T9" fmla="*/ 85 h 3081"/>
              <a:gd name="T10" fmla="*/ 1881 w 14000"/>
              <a:gd name="T11" fmla="*/ 126 h 3081"/>
              <a:gd name="T12" fmla="*/ 2260 w 14000"/>
              <a:gd name="T13" fmla="*/ 159 h 3081"/>
              <a:gd name="T14" fmla="*/ 2667 w 14000"/>
              <a:gd name="T15" fmla="*/ 198 h 3081"/>
              <a:gd name="T16" fmla="*/ 3097 w 14000"/>
              <a:gd name="T17" fmla="*/ 241 h 3081"/>
              <a:gd name="T18" fmla="*/ 3550 w 14000"/>
              <a:gd name="T19" fmla="*/ 292 h 3081"/>
              <a:gd name="T20" fmla="*/ 4023 w 14000"/>
              <a:gd name="T21" fmla="*/ 348 h 3081"/>
              <a:gd name="T22" fmla="*/ 4515 w 14000"/>
              <a:gd name="T23" fmla="*/ 412 h 3081"/>
              <a:gd name="T24" fmla="*/ 5022 w 14000"/>
              <a:gd name="T25" fmla="*/ 484 h 3081"/>
              <a:gd name="T26" fmla="*/ 5545 w 14000"/>
              <a:gd name="T27" fmla="*/ 562 h 3081"/>
              <a:gd name="T28" fmla="*/ 6080 w 14000"/>
              <a:gd name="T29" fmla="*/ 649 h 3081"/>
              <a:gd name="T30" fmla="*/ 6625 w 14000"/>
              <a:gd name="T31" fmla="*/ 745 h 3081"/>
              <a:gd name="T32" fmla="*/ 7179 w 14000"/>
              <a:gd name="T33" fmla="*/ 849 h 3081"/>
              <a:gd name="T34" fmla="*/ 7738 w 14000"/>
              <a:gd name="T35" fmla="*/ 963 h 3081"/>
              <a:gd name="T36" fmla="*/ 8303 w 14000"/>
              <a:gd name="T37" fmla="*/ 1087 h 3081"/>
              <a:gd name="T38" fmla="*/ 8728 w 14000"/>
              <a:gd name="T39" fmla="*/ 1186 h 3081"/>
              <a:gd name="T40" fmla="*/ 9012 w 14000"/>
              <a:gd name="T41" fmla="*/ 1255 h 3081"/>
              <a:gd name="T42" fmla="*/ 9296 w 14000"/>
              <a:gd name="T43" fmla="*/ 1328 h 3081"/>
              <a:gd name="T44" fmla="*/ 9580 w 14000"/>
              <a:gd name="T45" fmla="*/ 1403 h 3081"/>
              <a:gd name="T46" fmla="*/ 9863 w 14000"/>
              <a:gd name="T47" fmla="*/ 1481 h 3081"/>
              <a:gd name="T48" fmla="*/ 10145 w 14000"/>
              <a:gd name="T49" fmla="*/ 1561 h 3081"/>
              <a:gd name="T50" fmla="*/ 10426 w 14000"/>
              <a:gd name="T51" fmla="*/ 1644 h 3081"/>
              <a:gd name="T52" fmla="*/ 10706 w 14000"/>
              <a:gd name="T53" fmla="*/ 1731 h 3081"/>
              <a:gd name="T54" fmla="*/ 10985 w 14000"/>
              <a:gd name="T55" fmla="*/ 1820 h 3081"/>
              <a:gd name="T56" fmla="*/ 11261 w 14000"/>
              <a:gd name="T57" fmla="*/ 1913 h 3081"/>
              <a:gd name="T58" fmla="*/ 11536 w 14000"/>
              <a:gd name="T59" fmla="*/ 2009 h 3081"/>
              <a:gd name="T60" fmla="*/ 11808 w 14000"/>
              <a:gd name="T61" fmla="*/ 2107 h 3081"/>
              <a:gd name="T62" fmla="*/ 12079 w 14000"/>
              <a:gd name="T63" fmla="*/ 2209 h 3081"/>
              <a:gd name="T64" fmla="*/ 12346 w 14000"/>
              <a:gd name="T65" fmla="*/ 2314 h 3081"/>
              <a:gd name="T66" fmla="*/ 12610 w 14000"/>
              <a:gd name="T67" fmla="*/ 2424 h 3081"/>
              <a:gd name="T68" fmla="*/ 12871 w 14000"/>
              <a:gd name="T69" fmla="*/ 2535 h 3081"/>
              <a:gd name="T70" fmla="*/ 13129 w 14000"/>
              <a:gd name="T71" fmla="*/ 2650 h 3081"/>
              <a:gd name="T72" fmla="*/ 13383 w 14000"/>
              <a:gd name="T73" fmla="*/ 2769 h 3081"/>
              <a:gd name="T74" fmla="*/ 13632 w 14000"/>
              <a:gd name="T75" fmla="*/ 2892 h 3081"/>
              <a:gd name="T76" fmla="*/ 13879 w 14000"/>
              <a:gd name="T77" fmla="*/ 3017 h 3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4000" h="3081">
                <a:moveTo>
                  <a:pt x="14000" y="3081"/>
                </a:moveTo>
                <a:lnTo>
                  <a:pt x="0" y="3081"/>
                </a:lnTo>
                <a:lnTo>
                  <a:pt x="0" y="0"/>
                </a:lnTo>
                <a:lnTo>
                  <a:pt x="0" y="0"/>
                </a:lnTo>
                <a:lnTo>
                  <a:pt x="75" y="5"/>
                </a:lnTo>
                <a:lnTo>
                  <a:pt x="194" y="11"/>
                </a:lnTo>
                <a:lnTo>
                  <a:pt x="553" y="31"/>
                </a:lnTo>
                <a:lnTo>
                  <a:pt x="789" y="46"/>
                </a:lnTo>
                <a:lnTo>
                  <a:pt x="1060" y="63"/>
                </a:lnTo>
                <a:lnTo>
                  <a:pt x="1365" y="85"/>
                </a:lnTo>
                <a:lnTo>
                  <a:pt x="1702" y="111"/>
                </a:lnTo>
                <a:lnTo>
                  <a:pt x="1881" y="126"/>
                </a:lnTo>
                <a:lnTo>
                  <a:pt x="2067" y="142"/>
                </a:lnTo>
                <a:lnTo>
                  <a:pt x="2260" y="159"/>
                </a:lnTo>
                <a:lnTo>
                  <a:pt x="2460" y="178"/>
                </a:lnTo>
                <a:lnTo>
                  <a:pt x="2667" y="198"/>
                </a:lnTo>
                <a:lnTo>
                  <a:pt x="2879" y="219"/>
                </a:lnTo>
                <a:lnTo>
                  <a:pt x="3097" y="241"/>
                </a:lnTo>
                <a:lnTo>
                  <a:pt x="3321" y="266"/>
                </a:lnTo>
                <a:lnTo>
                  <a:pt x="3550" y="292"/>
                </a:lnTo>
                <a:lnTo>
                  <a:pt x="3784" y="319"/>
                </a:lnTo>
                <a:lnTo>
                  <a:pt x="4023" y="348"/>
                </a:lnTo>
                <a:lnTo>
                  <a:pt x="4266" y="380"/>
                </a:lnTo>
                <a:lnTo>
                  <a:pt x="4515" y="412"/>
                </a:lnTo>
                <a:lnTo>
                  <a:pt x="4766" y="447"/>
                </a:lnTo>
                <a:lnTo>
                  <a:pt x="5022" y="484"/>
                </a:lnTo>
                <a:lnTo>
                  <a:pt x="5282" y="522"/>
                </a:lnTo>
                <a:lnTo>
                  <a:pt x="5545" y="562"/>
                </a:lnTo>
                <a:lnTo>
                  <a:pt x="5810" y="604"/>
                </a:lnTo>
                <a:lnTo>
                  <a:pt x="6080" y="649"/>
                </a:lnTo>
                <a:lnTo>
                  <a:pt x="6351" y="696"/>
                </a:lnTo>
                <a:lnTo>
                  <a:pt x="6625" y="745"/>
                </a:lnTo>
                <a:lnTo>
                  <a:pt x="6901" y="796"/>
                </a:lnTo>
                <a:lnTo>
                  <a:pt x="7179" y="849"/>
                </a:lnTo>
                <a:lnTo>
                  <a:pt x="7458" y="905"/>
                </a:lnTo>
                <a:lnTo>
                  <a:pt x="7738" y="963"/>
                </a:lnTo>
                <a:lnTo>
                  <a:pt x="8020" y="1023"/>
                </a:lnTo>
                <a:lnTo>
                  <a:pt x="8303" y="1087"/>
                </a:lnTo>
                <a:lnTo>
                  <a:pt x="8587" y="1152"/>
                </a:lnTo>
                <a:lnTo>
                  <a:pt x="8728" y="1186"/>
                </a:lnTo>
                <a:lnTo>
                  <a:pt x="8871" y="1220"/>
                </a:lnTo>
                <a:lnTo>
                  <a:pt x="9012" y="1255"/>
                </a:lnTo>
                <a:lnTo>
                  <a:pt x="9155" y="1292"/>
                </a:lnTo>
                <a:lnTo>
                  <a:pt x="9296" y="1328"/>
                </a:lnTo>
                <a:lnTo>
                  <a:pt x="9437" y="1365"/>
                </a:lnTo>
                <a:lnTo>
                  <a:pt x="9580" y="1403"/>
                </a:lnTo>
                <a:lnTo>
                  <a:pt x="9721" y="1442"/>
                </a:lnTo>
                <a:lnTo>
                  <a:pt x="9863" y="1481"/>
                </a:lnTo>
                <a:lnTo>
                  <a:pt x="10004" y="1521"/>
                </a:lnTo>
                <a:lnTo>
                  <a:pt x="10145" y="1561"/>
                </a:lnTo>
                <a:lnTo>
                  <a:pt x="10286" y="1603"/>
                </a:lnTo>
                <a:lnTo>
                  <a:pt x="10426" y="1644"/>
                </a:lnTo>
                <a:lnTo>
                  <a:pt x="10567" y="1688"/>
                </a:lnTo>
                <a:lnTo>
                  <a:pt x="10706" y="1731"/>
                </a:lnTo>
                <a:lnTo>
                  <a:pt x="10846" y="1776"/>
                </a:lnTo>
                <a:lnTo>
                  <a:pt x="10985" y="1820"/>
                </a:lnTo>
                <a:lnTo>
                  <a:pt x="11123" y="1867"/>
                </a:lnTo>
                <a:lnTo>
                  <a:pt x="11261" y="1913"/>
                </a:lnTo>
                <a:lnTo>
                  <a:pt x="11400" y="1961"/>
                </a:lnTo>
                <a:lnTo>
                  <a:pt x="11536" y="2009"/>
                </a:lnTo>
                <a:lnTo>
                  <a:pt x="11673" y="2057"/>
                </a:lnTo>
                <a:lnTo>
                  <a:pt x="11808" y="2107"/>
                </a:lnTo>
                <a:lnTo>
                  <a:pt x="11945" y="2158"/>
                </a:lnTo>
                <a:lnTo>
                  <a:pt x="12079" y="2209"/>
                </a:lnTo>
                <a:lnTo>
                  <a:pt x="12213" y="2261"/>
                </a:lnTo>
                <a:lnTo>
                  <a:pt x="12346" y="2314"/>
                </a:lnTo>
                <a:lnTo>
                  <a:pt x="12479" y="2368"/>
                </a:lnTo>
                <a:lnTo>
                  <a:pt x="12610" y="2424"/>
                </a:lnTo>
                <a:lnTo>
                  <a:pt x="12741" y="2479"/>
                </a:lnTo>
                <a:lnTo>
                  <a:pt x="12871" y="2535"/>
                </a:lnTo>
                <a:lnTo>
                  <a:pt x="13001" y="2592"/>
                </a:lnTo>
                <a:lnTo>
                  <a:pt x="13129" y="2650"/>
                </a:lnTo>
                <a:lnTo>
                  <a:pt x="13257" y="2710"/>
                </a:lnTo>
                <a:lnTo>
                  <a:pt x="13383" y="2769"/>
                </a:lnTo>
                <a:lnTo>
                  <a:pt x="13509" y="2829"/>
                </a:lnTo>
                <a:lnTo>
                  <a:pt x="13632" y="2892"/>
                </a:lnTo>
                <a:lnTo>
                  <a:pt x="13756" y="2954"/>
                </a:lnTo>
                <a:lnTo>
                  <a:pt x="13879" y="3017"/>
                </a:lnTo>
                <a:lnTo>
                  <a:pt x="14000" y="3081"/>
                </a:lnTo>
                <a:close/>
              </a:path>
            </a:pathLst>
          </a:custGeom>
          <a:solidFill>
            <a:srgbClr val="06A6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7"/>
          <p:cNvSpPr/>
          <p:nvPr/>
        </p:nvSpPr>
        <p:spPr bwMode="auto">
          <a:xfrm>
            <a:off x="1912388" y="611585"/>
            <a:ext cx="2766689" cy="916337"/>
          </a:xfrm>
          <a:custGeom>
            <a:avLst/>
            <a:gdLst>
              <a:gd name="T0" fmla="*/ 1161 w 2817"/>
              <a:gd name="T1" fmla="*/ 3 h 934"/>
              <a:gd name="T2" fmla="*/ 1073 w 2817"/>
              <a:gd name="T3" fmla="*/ 14 h 934"/>
              <a:gd name="T4" fmla="*/ 980 w 2817"/>
              <a:gd name="T5" fmla="*/ 36 h 934"/>
              <a:gd name="T6" fmla="*/ 904 w 2817"/>
              <a:gd name="T7" fmla="*/ 69 h 934"/>
              <a:gd name="T8" fmla="*/ 844 w 2817"/>
              <a:gd name="T9" fmla="*/ 108 h 934"/>
              <a:gd name="T10" fmla="*/ 800 w 2817"/>
              <a:gd name="T11" fmla="*/ 153 h 934"/>
              <a:gd name="T12" fmla="*/ 767 w 2817"/>
              <a:gd name="T13" fmla="*/ 203 h 934"/>
              <a:gd name="T14" fmla="*/ 742 w 2817"/>
              <a:gd name="T15" fmla="*/ 268 h 934"/>
              <a:gd name="T16" fmla="*/ 732 w 2817"/>
              <a:gd name="T17" fmla="*/ 378 h 934"/>
              <a:gd name="T18" fmla="*/ 745 w 2817"/>
              <a:gd name="T19" fmla="*/ 479 h 934"/>
              <a:gd name="T20" fmla="*/ 773 w 2817"/>
              <a:gd name="T21" fmla="*/ 578 h 934"/>
              <a:gd name="T22" fmla="*/ 782 w 2817"/>
              <a:gd name="T23" fmla="*/ 622 h 934"/>
              <a:gd name="T24" fmla="*/ 701 w 2817"/>
              <a:gd name="T25" fmla="*/ 592 h 934"/>
              <a:gd name="T26" fmla="*/ 645 w 2817"/>
              <a:gd name="T27" fmla="*/ 586 h 934"/>
              <a:gd name="T28" fmla="*/ 605 w 2817"/>
              <a:gd name="T29" fmla="*/ 590 h 934"/>
              <a:gd name="T30" fmla="*/ 554 w 2817"/>
              <a:gd name="T31" fmla="*/ 612 h 934"/>
              <a:gd name="T32" fmla="*/ 510 w 2817"/>
              <a:gd name="T33" fmla="*/ 658 h 934"/>
              <a:gd name="T34" fmla="*/ 476 w 2817"/>
              <a:gd name="T35" fmla="*/ 733 h 934"/>
              <a:gd name="T36" fmla="*/ 442 w 2817"/>
              <a:gd name="T37" fmla="*/ 740 h 934"/>
              <a:gd name="T38" fmla="*/ 383 w 2817"/>
              <a:gd name="T39" fmla="*/ 714 h 934"/>
              <a:gd name="T40" fmla="*/ 317 w 2817"/>
              <a:gd name="T41" fmla="*/ 701 h 934"/>
              <a:gd name="T42" fmla="*/ 264 w 2817"/>
              <a:gd name="T43" fmla="*/ 702 h 934"/>
              <a:gd name="T44" fmla="*/ 190 w 2817"/>
              <a:gd name="T45" fmla="*/ 725 h 934"/>
              <a:gd name="T46" fmla="*/ 113 w 2817"/>
              <a:gd name="T47" fmla="*/ 778 h 934"/>
              <a:gd name="T48" fmla="*/ 36 w 2817"/>
              <a:gd name="T49" fmla="*/ 871 h 934"/>
              <a:gd name="T50" fmla="*/ 1295 w 2817"/>
              <a:gd name="T51" fmla="*/ 934 h 934"/>
              <a:gd name="T52" fmla="*/ 1416 w 2817"/>
              <a:gd name="T53" fmla="*/ 674 h 934"/>
              <a:gd name="T54" fmla="*/ 1474 w 2817"/>
              <a:gd name="T55" fmla="*/ 521 h 934"/>
              <a:gd name="T56" fmla="*/ 1509 w 2817"/>
              <a:gd name="T57" fmla="*/ 380 h 934"/>
              <a:gd name="T58" fmla="*/ 1516 w 2817"/>
              <a:gd name="T59" fmla="*/ 393 h 934"/>
              <a:gd name="T60" fmla="*/ 1557 w 2817"/>
              <a:gd name="T61" fmla="*/ 543 h 934"/>
              <a:gd name="T62" fmla="*/ 1618 w 2817"/>
              <a:gd name="T63" fmla="*/ 702 h 934"/>
              <a:gd name="T64" fmla="*/ 1729 w 2817"/>
              <a:gd name="T65" fmla="*/ 934 h 934"/>
              <a:gd name="T66" fmla="*/ 2795 w 2817"/>
              <a:gd name="T67" fmla="*/ 906 h 934"/>
              <a:gd name="T68" fmla="*/ 2729 w 2817"/>
              <a:gd name="T69" fmla="*/ 846 h 934"/>
              <a:gd name="T70" fmla="*/ 2636 w 2817"/>
              <a:gd name="T71" fmla="*/ 792 h 934"/>
              <a:gd name="T72" fmla="*/ 2570 w 2817"/>
              <a:gd name="T73" fmla="*/ 770 h 934"/>
              <a:gd name="T74" fmla="*/ 2493 w 2817"/>
              <a:gd name="T75" fmla="*/ 758 h 934"/>
              <a:gd name="T76" fmla="*/ 2420 w 2817"/>
              <a:gd name="T77" fmla="*/ 760 h 934"/>
              <a:gd name="T78" fmla="*/ 2306 w 2817"/>
              <a:gd name="T79" fmla="*/ 788 h 934"/>
              <a:gd name="T80" fmla="*/ 2243 w 2817"/>
              <a:gd name="T81" fmla="*/ 796 h 934"/>
              <a:gd name="T82" fmla="*/ 2223 w 2817"/>
              <a:gd name="T83" fmla="*/ 686 h 934"/>
              <a:gd name="T84" fmla="*/ 2197 w 2817"/>
              <a:gd name="T85" fmla="*/ 612 h 934"/>
              <a:gd name="T86" fmla="*/ 2157 w 2817"/>
              <a:gd name="T87" fmla="*/ 538 h 934"/>
              <a:gd name="T88" fmla="*/ 2097 w 2817"/>
              <a:gd name="T89" fmla="*/ 473 h 934"/>
              <a:gd name="T90" fmla="*/ 2015 w 2817"/>
              <a:gd name="T91" fmla="*/ 428 h 934"/>
              <a:gd name="T92" fmla="*/ 1908 w 2817"/>
              <a:gd name="T93" fmla="*/ 410 h 934"/>
              <a:gd name="T94" fmla="*/ 1846 w 2817"/>
              <a:gd name="T95" fmla="*/ 415 h 934"/>
              <a:gd name="T96" fmla="*/ 1751 w 2817"/>
              <a:gd name="T97" fmla="*/ 437 h 934"/>
              <a:gd name="T98" fmla="*/ 1718 w 2817"/>
              <a:gd name="T99" fmla="*/ 405 h 934"/>
              <a:gd name="T100" fmla="*/ 1687 w 2817"/>
              <a:gd name="T101" fmla="*/ 305 h 934"/>
              <a:gd name="T102" fmla="*/ 1644 w 2817"/>
              <a:gd name="T103" fmla="*/ 224 h 934"/>
              <a:gd name="T104" fmla="*/ 1581 w 2817"/>
              <a:gd name="T105" fmla="*/ 142 h 934"/>
              <a:gd name="T106" fmla="*/ 1492 w 2817"/>
              <a:gd name="T107" fmla="*/ 70 h 934"/>
              <a:gd name="T108" fmla="*/ 1373 w 2817"/>
              <a:gd name="T109" fmla="*/ 20 h 934"/>
              <a:gd name="T110" fmla="*/ 1300 w 2817"/>
              <a:gd name="T111" fmla="*/ 5 h 934"/>
              <a:gd name="T112" fmla="*/ 1218 w 2817"/>
              <a:gd name="T113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17" h="934">
                <a:moveTo>
                  <a:pt x="1218" y="0"/>
                </a:moveTo>
                <a:lnTo>
                  <a:pt x="1218" y="0"/>
                </a:lnTo>
                <a:lnTo>
                  <a:pt x="1190" y="1"/>
                </a:lnTo>
                <a:lnTo>
                  <a:pt x="1161" y="3"/>
                </a:lnTo>
                <a:lnTo>
                  <a:pt x="1130" y="5"/>
                </a:lnTo>
                <a:lnTo>
                  <a:pt x="1099" y="9"/>
                </a:lnTo>
                <a:lnTo>
                  <a:pt x="1099" y="9"/>
                </a:lnTo>
                <a:lnTo>
                  <a:pt x="1073" y="14"/>
                </a:lnTo>
                <a:lnTo>
                  <a:pt x="1047" y="19"/>
                </a:lnTo>
                <a:lnTo>
                  <a:pt x="1024" y="24"/>
                </a:lnTo>
                <a:lnTo>
                  <a:pt x="1001" y="30"/>
                </a:lnTo>
                <a:lnTo>
                  <a:pt x="980" y="36"/>
                </a:lnTo>
                <a:lnTo>
                  <a:pt x="959" y="44"/>
                </a:lnTo>
                <a:lnTo>
                  <a:pt x="940" y="52"/>
                </a:lnTo>
                <a:lnTo>
                  <a:pt x="921" y="60"/>
                </a:lnTo>
                <a:lnTo>
                  <a:pt x="904" y="69"/>
                </a:lnTo>
                <a:lnTo>
                  <a:pt x="888" y="78"/>
                </a:lnTo>
                <a:lnTo>
                  <a:pt x="872" y="87"/>
                </a:lnTo>
                <a:lnTo>
                  <a:pt x="858" y="98"/>
                </a:lnTo>
                <a:lnTo>
                  <a:pt x="844" y="108"/>
                </a:lnTo>
                <a:lnTo>
                  <a:pt x="832" y="119"/>
                </a:lnTo>
                <a:lnTo>
                  <a:pt x="820" y="130"/>
                </a:lnTo>
                <a:lnTo>
                  <a:pt x="810" y="142"/>
                </a:lnTo>
                <a:lnTo>
                  <a:pt x="800" y="153"/>
                </a:lnTo>
                <a:lnTo>
                  <a:pt x="790" y="165"/>
                </a:lnTo>
                <a:lnTo>
                  <a:pt x="782" y="178"/>
                </a:lnTo>
                <a:lnTo>
                  <a:pt x="775" y="190"/>
                </a:lnTo>
                <a:lnTo>
                  <a:pt x="767" y="203"/>
                </a:lnTo>
                <a:lnTo>
                  <a:pt x="761" y="215"/>
                </a:lnTo>
                <a:lnTo>
                  <a:pt x="756" y="229"/>
                </a:lnTo>
                <a:lnTo>
                  <a:pt x="751" y="242"/>
                </a:lnTo>
                <a:lnTo>
                  <a:pt x="742" y="268"/>
                </a:lnTo>
                <a:lnTo>
                  <a:pt x="737" y="296"/>
                </a:lnTo>
                <a:lnTo>
                  <a:pt x="733" y="324"/>
                </a:lnTo>
                <a:lnTo>
                  <a:pt x="732" y="351"/>
                </a:lnTo>
                <a:lnTo>
                  <a:pt x="732" y="378"/>
                </a:lnTo>
                <a:lnTo>
                  <a:pt x="733" y="404"/>
                </a:lnTo>
                <a:lnTo>
                  <a:pt x="736" y="430"/>
                </a:lnTo>
                <a:lnTo>
                  <a:pt x="739" y="455"/>
                </a:lnTo>
                <a:lnTo>
                  <a:pt x="745" y="479"/>
                </a:lnTo>
                <a:lnTo>
                  <a:pt x="750" y="501"/>
                </a:lnTo>
                <a:lnTo>
                  <a:pt x="755" y="523"/>
                </a:lnTo>
                <a:lnTo>
                  <a:pt x="761" y="544"/>
                </a:lnTo>
                <a:lnTo>
                  <a:pt x="773" y="578"/>
                </a:lnTo>
                <a:lnTo>
                  <a:pt x="784" y="605"/>
                </a:lnTo>
                <a:lnTo>
                  <a:pt x="794" y="628"/>
                </a:lnTo>
                <a:lnTo>
                  <a:pt x="794" y="628"/>
                </a:lnTo>
                <a:lnTo>
                  <a:pt x="782" y="622"/>
                </a:lnTo>
                <a:lnTo>
                  <a:pt x="767" y="615"/>
                </a:lnTo>
                <a:lnTo>
                  <a:pt x="749" y="608"/>
                </a:lnTo>
                <a:lnTo>
                  <a:pt x="726" y="599"/>
                </a:lnTo>
                <a:lnTo>
                  <a:pt x="701" y="592"/>
                </a:lnTo>
                <a:lnTo>
                  <a:pt x="687" y="590"/>
                </a:lnTo>
                <a:lnTo>
                  <a:pt x="673" y="588"/>
                </a:lnTo>
                <a:lnTo>
                  <a:pt x="659" y="586"/>
                </a:lnTo>
                <a:lnTo>
                  <a:pt x="645" y="586"/>
                </a:lnTo>
                <a:lnTo>
                  <a:pt x="645" y="586"/>
                </a:lnTo>
                <a:lnTo>
                  <a:pt x="631" y="586"/>
                </a:lnTo>
                <a:lnTo>
                  <a:pt x="618" y="588"/>
                </a:lnTo>
                <a:lnTo>
                  <a:pt x="605" y="590"/>
                </a:lnTo>
                <a:lnTo>
                  <a:pt x="592" y="593"/>
                </a:lnTo>
                <a:lnTo>
                  <a:pt x="579" y="598"/>
                </a:lnTo>
                <a:lnTo>
                  <a:pt x="567" y="604"/>
                </a:lnTo>
                <a:lnTo>
                  <a:pt x="554" y="612"/>
                </a:lnTo>
                <a:lnTo>
                  <a:pt x="542" y="621"/>
                </a:lnTo>
                <a:lnTo>
                  <a:pt x="530" y="631"/>
                </a:lnTo>
                <a:lnTo>
                  <a:pt x="520" y="644"/>
                </a:lnTo>
                <a:lnTo>
                  <a:pt x="510" y="658"/>
                </a:lnTo>
                <a:lnTo>
                  <a:pt x="500" y="673"/>
                </a:lnTo>
                <a:lnTo>
                  <a:pt x="492" y="692"/>
                </a:lnTo>
                <a:lnTo>
                  <a:pt x="484" y="712"/>
                </a:lnTo>
                <a:lnTo>
                  <a:pt x="476" y="733"/>
                </a:lnTo>
                <a:lnTo>
                  <a:pt x="471" y="758"/>
                </a:lnTo>
                <a:lnTo>
                  <a:pt x="471" y="758"/>
                </a:lnTo>
                <a:lnTo>
                  <a:pt x="458" y="749"/>
                </a:lnTo>
                <a:lnTo>
                  <a:pt x="442" y="740"/>
                </a:lnTo>
                <a:lnTo>
                  <a:pt x="422" y="729"/>
                </a:lnTo>
                <a:lnTo>
                  <a:pt x="410" y="724"/>
                </a:lnTo>
                <a:lnTo>
                  <a:pt x="396" y="719"/>
                </a:lnTo>
                <a:lnTo>
                  <a:pt x="383" y="714"/>
                </a:lnTo>
                <a:lnTo>
                  <a:pt x="367" y="710"/>
                </a:lnTo>
                <a:lnTo>
                  <a:pt x="351" y="705"/>
                </a:lnTo>
                <a:lnTo>
                  <a:pt x="335" y="702"/>
                </a:lnTo>
                <a:lnTo>
                  <a:pt x="317" y="701"/>
                </a:lnTo>
                <a:lnTo>
                  <a:pt x="298" y="700"/>
                </a:lnTo>
                <a:lnTo>
                  <a:pt x="298" y="700"/>
                </a:lnTo>
                <a:lnTo>
                  <a:pt x="282" y="700"/>
                </a:lnTo>
                <a:lnTo>
                  <a:pt x="264" y="702"/>
                </a:lnTo>
                <a:lnTo>
                  <a:pt x="245" y="705"/>
                </a:lnTo>
                <a:lnTo>
                  <a:pt x="228" y="711"/>
                </a:lnTo>
                <a:lnTo>
                  <a:pt x="209" y="717"/>
                </a:lnTo>
                <a:lnTo>
                  <a:pt x="190" y="725"/>
                </a:lnTo>
                <a:lnTo>
                  <a:pt x="171" y="736"/>
                </a:lnTo>
                <a:lnTo>
                  <a:pt x="152" y="747"/>
                </a:lnTo>
                <a:lnTo>
                  <a:pt x="132" y="762"/>
                </a:lnTo>
                <a:lnTo>
                  <a:pt x="113" y="778"/>
                </a:lnTo>
                <a:lnTo>
                  <a:pt x="94" y="798"/>
                </a:lnTo>
                <a:lnTo>
                  <a:pt x="75" y="819"/>
                </a:lnTo>
                <a:lnTo>
                  <a:pt x="55" y="844"/>
                </a:lnTo>
                <a:lnTo>
                  <a:pt x="36" y="871"/>
                </a:lnTo>
                <a:lnTo>
                  <a:pt x="18" y="901"/>
                </a:lnTo>
                <a:lnTo>
                  <a:pt x="0" y="934"/>
                </a:lnTo>
                <a:lnTo>
                  <a:pt x="1295" y="934"/>
                </a:lnTo>
                <a:lnTo>
                  <a:pt x="1295" y="934"/>
                </a:lnTo>
                <a:lnTo>
                  <a:pt x="1321" y="881"/>
                </a:lnTo>
                <a:lnTo>
                  <a:pt x="1352" y="819"/>
                </a:lnTo>
                <a:lnTo>
                  <a:pt x="1384" y="749"/>
                </a:lnTo>
                <a:lnTo>
                  <a:pt x="1416" y="674"/>
                </a:lnTo>
                <a:lnTo>
                  <a:pt x="1432" y="637"/>
                </a:lnTo>
                <a:lnTo>
                  <a:pt x="1448" y="598"/>
                </a:lnTo>
                <a:lnTo>
                  <a:pt x="1461" y="560"/>
                </a:lnTo>
                <a:lnTo>
                  <a:pt x="1474" y="521"/>
                </a:lnTo>
                <a:lnTo>
                  <a:pt x="1485" y="484"/>
                </a:lnTo>
                <a:lnTo>
                  <a:pt x="1495" y="447"/>
                </a:lnTo>
                <a:lnTo>
                  <a:pt x="1504" y="413"/>
                </a:lnTo>
                <a:lnTo>
                  <a:pt x="1509" y="380"/>
                </a:lnTo>
                <a:lnTo>
                  <a:pt x="1509" y="380"/>
                </a:lnTo>
                <a:lnTo>
                  <a:pt x="1512" y="360"/>
                </a:lnTo>
                <a:lnTo>
                  <a:pt x="1512" y="360"/>
                </a:lnTo>
                <a:lnTo>
                  <a:pt x="1516" y="393"/>
                </a:lnTo>
                <a:lnTo>
                  <a:pt x="1523" y="429"/>
                </a:lnTo>
                <a:lnTo>
                  <a:pt x="1533" y="466"/>
                </a:lnTo>
                <a:lnTo>
                  <a:pt x="1544" y="505"/>
                </a:lnTo>
                <a:lnTo>
                  <a:pt x="1557" y="543"/>
                </a:lnTo>
                <a:lnTo>
                  <a:pt x="1570" y="583"/>
                </a:lnTo>
                <a:lnTo>
                  <a:pt x="1586" y="623"/>
                </a:lnTo>
                <a:lnTo>
                  <a:pt x="1602" y="663"/>
                </a:lnTo>
                <a:lnTo>
                  <a:pt x="1618" y="702"/>
                </a:lnTo>
                <a:lnTo>
                  <a:pt x="1636" y="741"/>
                </a:lnTo>
                <a:lnTo>
                  <a:pt x="1669" y="814"/>
                </a:lnTo>
                <a:lnTo>
                  <a:pt x="1701" y="879"/>
                </a:lnTo>
                <a:lnTo>
                  <a:pt x="1729" y="934"/>
                </a:lnTo>
                <a:lnTo>
                  <a:pt x="2817" y="934"/>
                </a:lnTo>
                <a:lnTo>
                  <a:pt x="2817" y="934"/>
                </a:lnTo>
                <a:lnTo>
                  <a:pt x="2812" y="926"/>
                </a:lnTo>
                <a:lnTo>
                  <a:pt x="2795" y="906"/>
                </a:lnTo>
                <a:lnTo>
                  <a:pt x="2783" y="893"/>
                </a:lnTo>
                <a:lnTo>
                  <a:pt x="2767" y="878"/>
                </a:lnTo>
                <a:lnTo>
                  <a:pt x="2749" y="862"/>
                </a:lnTo>
                <a:lnTo>
                  <a:pt x="2729" y="846"/>
                </a:lnTo>
                <a:lnTo>
                  <a:pt x="2706" y="829"/>
                </a:lnTo>
                <a:lnTo>
                  <a:pt x="2680" y="814"/>
                </a:lnTo>
                <a:lnTo>
                  <a:pt x="2652" y="799"/>
                </a:lnTo>
                <a:lnTo>
                  <a:pt x="2636" y="792"/>
                </a:lnTo>
                <a:lnTo>
                  <a:pt x="2621" y="785"/>
                </a:lnTo>
                <a:lnTo>
                  <a:pt x="2604" y="779"/>
                </a:lnTo>
                <a:lnTo>
                  <a:pt x="2587" y="774"/>
                </a:lnTo>
                <a:lnTo>
                  <a:pt x="2570" y="770"/>
                </a:lnTo>
                <a:lnTo>
                  <a:pt x="2551" y="766"/>
                </a:lnTo>
                <a:lnTo>
                  <a:pt x="2532" y="763"/>
                </a:lnTo>
                <a:lnTo>
                  <a:pt x="2512" y="759"/>
                </a:lnTo>
                <a:lnTo>
                  <a:pt x="2493" y="758"/>
                </a:lnTo>
                <a:lnTo>
                  <a:pt x="2472" y="757"/>
                </a:lnTo>
                <a:lnTo>
                  <a:pt x="2472" y="757"/>
                </a:lnTo>
                <a:lnTo>
                  <a:pt x="2446" y="758"/>
                </a:lnTo>
                <a:lnTo>
                  <a:pt x="2420" y="760"/>
                </a:lnTo>
                <a:lnTo>
                  <a:pt x="2393" y="765"/>
                </a:lnTo>
                <a:lnTo>
                  <a:pt x="2365" y="771"/>
                </a:lnTo>
                <a:lnTo>
                  <a:pt x="2336" y="778"/>
                </a:lnTo>
                <a:lnTo>
                  <a:pt x="2306" y="788"/>
                </a:lnTo>
                <a:lnTo>
                  <a:pt x="2275" y="800"/>
                </a:lnTo>
                <a:lnTo>
                  <a:pt x="2244" y="814"/>
                </a:lnTo>
                <a:lnTo>
                  <a:pt x="2244" y="814"/>
                </a:lnTo>
                <a:lnTo>
                  <a:pt x="2243" y="796"/>
                </a:lnTo>
                <a:lnTo>
                  <a:pt x="2241" y="776"/>
                </a:lnTo>
                <a:lnTo>
                  <a:pt x="2237" y="750"/>
                </a:lnTo>
                <a:lnTo>
                  <a:pt x="2232" y="720"/>
                </a:lnTo>
                <a:lnTo>
                  <a:pt x="2223" y="686"/>
                </a:lnTo>
                <a:lnTo>
                  <a:pt x="2218" y="668"/>
                </a:lnTo>
                <a:lnTo>
                  <a:pt x="2212" y="649"/>
                </a:lnTo>
                <a:lnTo>
                  <a:pt x="2205" y="630"/>
                </a:lnTo>
                <a:lnTo>
                  <a:pt x="2197" y="612"/>
                </a:lnTo>
                <a:lnTo>
                  <a:pt x="2189" y="593"/>
                </a:lnTo>
                <a:lnTo>
                  <a:pt x="2179" y="574"/>
                </a:lnTo>
                <a:lnTo>
                  <a:pt x="2168" y="556"/>
                </a:lnTo>
                <a:lnTo>
                  <a:pt x="2157" y="538"/>
                </a:lnTo>
                <a:lnTo>
                  <a:pt x="2143" y="520"/>
                </a:lnTo>
                <a:lnTo>
                  <a:pt x="2130" y="504"/>
                </a:lnTo>
                <a:lnTo>
                  <a:pt x="2114" y="488"/>
                </a:lnTo>
                <a:lnTo>
                  <a:pt x="2097" y="473"/>
                </a:lnTo>
                <a:lnTo>
                  <a:pt x="2079" y="460"/>
                </a:lnTo>
                <a:lnTo>
                  <a:pt x="2059" y="447"/>
                </a:lnTo>
                <a:lnTo>
                  <a:pt x="2038" y="437"/>
                </a:lnTo>
                <a:lnTo>
                  <a:pt x="2015" y="428"/>
                </a:lnTo>
                <a:lnTo>
                  <a:pt x="1991" y="420"/>
                </a:lnTo>
                <a:lnTo>
                  <a:pt x="1965" y="415"/>
                </a:lnTo>
                <a:lnTo>
                  <a:pt x="1937" y="412"/>
                </a:lnTo>
                <a:lnTo>
                  <a:pt x="1908" y="410"/>
                </a:lnTo>
                <a:lnTo>
                  <a:pt x="1908" y="410"/>
                </a:lnTo>
                <a:lnTo>
                  <a:pt x="1888" y="411"/>
                </a:lnTo>
                <a:lnTo>
                  <a:pt x="1868" y="412"/>
                </a:lnTo>
                <a:lnTo>
                  <a:pt x="1846" y="415"/>
                </a:lnTo>
                <a:lnTo>
                  <a:pt x="1823" y="419"/>
                </a:lnTo>
                <a:lnTo>
                  <a:pt x="1800" y="423"/>
                </a:lnTo>
                <a:lnTo>
                  <a:pt x="1776" y="430"/>
                </a:lnTo>
                <a:lnTo>
                  <a:pt x="1751" y="437"/>
                </a:lnTo>
                <a:lnTo>
                  <a:pt x="1725" y="446"/>
                </a:lnTo>
                <a:lnTo>
                  <a:pt x="1725" y="446"/>
                </a:lnTo>
                <a:lnTo>
                  <a:pt x="1722" y="427"/>
                </a:lnTo>
                <a:lnTo>
                  <a:pt x="1718" y="405"/>
                </a:lnTo>
                <a:lnTo>
                  <a:pt x="1711" y="377"/>
                </a:lnTo>
                <a:lnTo>
                  <a:pt x="1700" y="342"/>
                </a:lnTo>
                <a:lnTo>
                  <a:pt x="1694" y="325"/>
                </a:lnTo>
                <a:lnTo>
                  <a:pt x="1687" y="305"/>
                </a:lnTo>
                <a:lnTo>
                  <a:pt x="1677" y="285"/>
                </a:lnTo>
                <a:lnTo>
                  <a:pt x="1668" y="265"/>
                </a:lnTo>
                <a:lnTo>
                  <a:pt x="1657" y="245"/>
                </a:lnTo>
                <a:lnTo>
                  <a:pt x="1644" y="224"/>
                </a:lnTo>
                <a:lnTo>
                  <a:pt x="1631" y="203"/>
                </a:lnTo>
                <a:lnTo>
                  <a:pt x="1616" y="182"/>
                </a:lnTo>
                <a:lnTo>
                  <a:pt x="1599" y="161"/>
                </a:lnTo>
                <a:lnTo>
                  <a:pt x="1581" y="142"/>
                </a:lnTo>
                <a:lnTo>
                  <a:pt x="1561" y="123"/>
                </a:lnTo>
                <a:lnTo>
                  <a:pt x="1540" y="104"/>
                </a:lnTo>
                <a:lnTo>
                  <a:pt x="1517" y="86"/>
                </a:lnTo>
                <a:lnTo>
                  <a:pt x="1492" y="70"/>
                </a:lnTo>
                <a:lnTo>
                  <a:pt x="1465" y="55"/>
                </a:lnTo>
                <a:lnTo>
                  <a:pt x="1436" y="42"/>
                </a:lnTo>
                <a:lnTo>
                  <a:pt x="1405" y="30"/>
                </a:lnTo>
                <a:lnTo>
                  <a:pt x="1373" y="20"/>
                </a:lnTo>
                <a:lnTo>
                  <a:pt x="1355" y="16"/>
                </a:lnTo>
                <a:lnTo>
                  <a:pt x="1337" y="12"/>
                </a:lnTo>
                <a:lnTo>
                  <a:pt x="1319" y="8"/>
                </a:lnTo>
                <a:lnTo>
                  <a:pt x="1300" y="5"/>
                </a:lnTo>
                <a:lnTo>
                  <a:pt x="1280" y="3"/>
                </a:lnTo>
                <a:lnTo>
                  <a:pt x="1260" y="2"/>
                </a:lnTo>
                <a:lnTo>
                  <a:pt x="1240" y="1"/>
                </a:lnTo>
                <a:lnTo>
                  <a:pt x="1218" y="0"/>
                </a:lnTo>
                <a:close/>
              </a:path>
            </a:pathLst>
          </a:custGeom>
          <a:solidFill>
            <a:srgbClr val="DFF3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19"/>
          <p:cNvSpPr/>
          <p:nvPr/>
        </p:nvSpPr>
        <p:spPr bwMode="auto">
          <a:xfrm>
            <a:off x="-6691158" y="1651672"/>
            <a:ext cx="1841513" cy="609910"/>
          </a:xfrm>
          <a:custGeom>
            <a:avLst/>
            <a:gdLst>
              <a:gd name="T0" fmla="*/ 1037 w 1876"/>
              <a:gd name="T1" fmla="*/ 1 h 621"/>
              <a:gd name="T2" fmla="*/ 962 w 1876"/>
              <a:gd name="T3" fmla="*/ 13 h 621"/>
              <a:gd name="T4" fmla="*/ 900 w 1876"/>
              <a:gd name="T5" fmla="*/ 36 h 621"/>
              <a:gd name="T6" fmla="*/ 851 w 1876"/>
              <a:gd name="T7" fmla="*/ 69 h 621"/>
              <a:gd name="T8" fmla="*/ 811 w 1876"/>
              <a:gd name="T9" fmla="*/ 107 h 621"/>
              <a:gd name="T10" fmla="*/ 781 w 1876"/>
              <a:gd name="T11" fmla="*/ 148 h 621"/>
              <a:gd name="T12" fmla="*/ 753 w 1876"/>
              <a:gd name="T13" fmla="*/ 203 h 621"/>
              <a:gd name="T14" fmla="*/ 732 w 1876"/>
              <a:gd name="T15" fmla="*/ 269 h 621"/>
              <a:gd name="T16" fmla="*/ 727 w 1876"/>
              <a:gd name="T17" fmla="*/ 297 h 621"/>
              <a:gd name="T18" fmla="*/ 677 w 1876"/>
              <a:gd name="T19" fmla="*/ 282 h 621"/>
              <a:gd name="T20" fmla="*/ 632 w 1876"/>
              <a:gd name="T21" fmla="*/ 274 h 621"/>
              <a:gd name="T22" fmla="*/ 605 w 1876"/>
              <a:gd name="T23" fmla="*/ 273 h 621"/>
              <a:gd name="T24" fmla="*/ 550 w 1876"/>
              <a:gd name="T25" fmla="*/ 280 h 621"/>
              <a:gd name="T26" fmla="*/ 505 w 1876"/>
              <a:gd name="T27" fmla="*/ 298 h 621"/>
              <a:gd name="T28" fmla="*/ 469 w 1876"/>
              <a:gd name="T29" fmla="*/ 325 h 621"/>
              <a:gd name="T30" fmla="*/ 440 w 1876"/>
              <a:gd name="T31" fmla="*/ 358 h 621"/>
              <a:gd name="T32" fmla="*/ 419 w 1876"/>
              <a:gd name="T33" fmla="*/ 394 h 621"/>
              <a:gd name="T34" fmla="*/ 396 w 1876"/>
              <a:gd name="T35" fmla="*/ 456 h 621"/>
              <a:gd name="T36" fmla="*/ 384 w 1876"/>
              <a:gd name="T37" fmla="*/ 516 h 621"/>
              <a:gd name="T38" fmla="*/ 382 w 1876"/>
              <a:gd name="T39" fmla="*/ 541 h 621"/>
              <a:gd name="T40" fmla="*/ 320 w 1876"/>
              <a:gd name="T41" fmla="*/ 518 h 621"/>
              <a:gd name="T42" fmla="*/ 265 w 1876"/>
              <a:gd name="T43" fmla="*/ 506 h 621"/>
              <a:gd name="T44" fmla="*/ 231 w 1876"/>
              <a:gd name="T45" fmla="*/ 504 h 621"/>
              <a:gd name="T46" fmla="*/ 190 w 1876"/>
              <a:gd name="T47" fmla="*/ 507 h 621"/>
              <a:gd name="T48" fmla="*/ 131 w 1876"/>
              <a:gd name="T49" fmla="*/ 522 h 621"/>
              <a:gd name="T50" fmla="*/ 75 w 1876"/>
              <a:gd name="T51" fmla="*/ 551 h 621"/>
              <a:gd name="T52" fmla="*/ 33 w 1876"/>
              <a:gd name="T53" fmla="*/ 584 h 621"/>
              <a:gd name="T54" fmla="*/ 4 w 1876"/>
              <a:gd name="T55" fmla="*/ 616 h 621"/>
              <a:gd name="T56" fmla="*/ 1876 w 1876"/>
              <a:gd name="T57" fmla="*/ 621 h 621"/>
              <a:gd name="T58" fmla="*/ 1838 w 1876"/>
              <a:gd name="T59" fmla="*/ 561 h 621"/>
              <a:gd name="T60" fmla="*/ 1800 w 1876"/>
              <a:gd name="T61" fmla="*/ 518 h 621"/>
              <a:gd name="T62" fmla="*/ 1761 w 1876"/>
              <a:gd name="T63" fmla="*/ 489 h 621"/>
              <a:gd name="T64" fmla="*/ 1724 w 1876"/>
              <a:gd name="T65" fmla="*/ 472 h 621"/>
              <a:gd name="T66" fmla="*/ 1688 w 1876"/>
              <a:gd name="T67" fmla="*/ 466 h 621"/>
              <a:gd name="T68" fmla="*/ 1665 w 1876"/>
              <a:gd name="T69" fmla="*/ 466 h 621"/>
              <a:gd name="T70" fmla="*/ 1631 w 1876"/>
              <a:gd name="T71" fmla="*/ 471 h 621"/>
              <a:gd name="T72" fmla="*/ 1581 w 1876"/>
              <a:gd name="T73" fmla="*/ 492 h 621"/>
              <a:gd name="T74" fmla="*/ 1562 w 1876"/>
              <a:gd name="T75" fmla="*/ 505 h 621"/>
              <a:gd name="T76" fmla="*/ 1548 w 1876"/>
              <a:gd name="T77" fmla="*/ 460 h 621"/>
              <a:gd name="T78" fmla="*/ 1530 w 1876"/>
              <a:gd name="T79" fmla="*/ 428 h 621"/>
              <a:gd name="T80" fmla="*/ 1507 w 1876"/>
              <a:gd name="T81" fmla="*/ 407 h 621"/>
              <a:gd name="T82" fmla="*/ 1482 w 1876"/>
              <a:gd name="T83" fmla="*/ 394 h 621"/>
              <a:gd name="T84" fmla="*/ 1455 w 1876"/>
              <a:gd name="T85" fmla="*/ 390 h 621"/>
              <a:gd name="T86" fmla="*/ 1428 w 1876"/>
              <a:gd name="T87" fmla="*/ 391 h 621"/>
              <a:gd name="T88" fmla="*/ 1378 w 1876"/>
              <a:gd name="T89" fmla="*/ 404 h 621"/>
              <a:gd name="T90" fmla="*/ 1347 w 1876"/>
              <a:gd name="T91" fmla="*/ 418 h 621"/>
              <a:gd name="T92" fmla="*/ 1361 w 1876"/>
              <a:gd name="T93" fmla="*/ 385 h 621"/>
              <a:gd name="T94" fmla="*/ 1380 w 1876"/>
              <a:gd name="T95" fmla="*/ 318 h 621"/>
              <a:gd name="T96" fmla="*/ 1387 w 1876"/>
              <a:gd name="T97" fmla="*/ 268 h 621"/>
              <a:gd name="T98" fmla="*/ 1387 w 1876"/>
              <a:gd name="T99" fmla="*/ 214 h 621"/>
              <a:gd name="T100" fmla="*/ 1376 w 1876"/>
              <a:gd name="T101" fmla="*/ 160 h 621"/>
              <a:gd name="T102" fmla="*/ 1350 w 1876"/>
              <a:gd name="T103" fmla="*/ 109 h 621"/>
              <a:gd name="T104" fmla="*/ 1304 w 1876"/>
              <a:gd name="T105" fmla="*/ 65 h 621"/>
              <a:gd name="T106" fmla="*/ 1237 w 1876"/>
              <a:gd name="T107" fmla="*/ 29 h 621"/>
              <a:gd name="T108" fmla="*/ 1144 w 1876"/>
              <a:gd name="T109" fmla="*/ 6 h 621"/>
              <a:gd name="T110" fmla="*/ 1103 w 1876"/>
              <a:gd name="T111" fmla="*/ 1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876" h="621">
                <a:moveTo>
                  <a:pt x="1065" y="0"/>
                </a:moveTo>
                <a:lnTo>
                  <a:pt x="1065" y="0"/>
                </a:lnTo>
                <a:lnTo>
                  <a:pt x="1037" y="1"/>
                </a:lnTo>
                <a:lnTo>
                  <a:pt x="1011" y="3"/>
                </a:lnTo>
                <a:lnTo>
                  <a:pt x="986" y="7"/>
                </a:lnTo>
                <a:lnTo>
                  <a:pt x="962" y="13"/>
                </a:lnTo>
                <a:lnTo>
                  <a:pt x="940" y="20"/>
                </a:lnTo>
                <a:lnTo>
                  <a:pt x="919" y="27"/>
                </a:lnTo>
                <a:lnTo>
                  <a:pt x="900" y="36"/>
                </a:lnTo>
                <a:lnTo>
                  <a:pt x="883" y="46"/>
                </a:lnTo>
                <a:lnTo>
                  <a:pt x="866" y="57"/>
                </a:lnTo>
                <a:lnTo>
                  <a:pt x="851" y="69"/>
                </a:lnTo>
                <a:lnTo>
                  <a:pt x="836" y="81"/>
                </a:lnTo>
                <a:lnTo>
                  <a:pt x="823" y="94"/>
                </a:lnTo>
                <a:lnTo>
                  <a:pt x="811" y="107"/>
                </a:lnTo>
                <a:lnTo>
                  <a:pt x="800" y="121"/>
                </a:lnTo>
                <a:lnTo>
                  <a:pt x="790" y="134"/>
                </a:lnTo>
                <a:lnTo>
                  <a:pt x="781" y="148"/>
                </a:lnTo>
                <a:lnTo>
                  <a:pt x="773" y="162"/>
                </a:lnTo>
                <a:lnTo>
                  <a:pt x="765" y="176"/>
                </a:lnTo>
                <a:lnTo>
                  <a:pt x="753" y="203"/>
                </a:lnTo>
                <a:lnTo>
                  <a:pt x="743" y="228"/>
                </a:lnTo>
                <a:lnTo>
                  <a:pt x="737" y="250"/>
                </a:lnTo>
                <a:lnTo>
                  <a:pt x="732" y="269"/>
                </a:lnTo>
                <a:lnTo>
                  <a:pt x="729" y="284"/>
                </a:lnTo>
                <a:lnTo>
                  <a:pt x="727" y="297"/>
                </a:lnTo>
                <a:lnTo>
                  <a:pt x="727" y="297"/>
                </a:lnTo>
                <a:lnTo>
                  <a:pt x="710" y="290"/>
                </a:lnTo>
                <a:lnTo>
                  <a:pt x="693" y="286"/>
                </a:lnTo>
                <a:lnTo>
                  <a:pt x="677" y="282"/>
                </a:lnTo>
                <a:lnTo>
                  <a:pt x="662" y="279"/>
                </a:lnTo>
                <a:lnTo>
                  <a:pt x="647" y="276"/>
                </a:lnTo>
                <a:lnTo>
                  <a:pt x="632" y="274"/>
                </a:lnTo>
                <a:lnTo>
                  <a:pt x="619" y="273"/>
                </a:lnTo>
                <a:lnTo>
                  <a:pt x="605" y="273"/>
                </a:lnTo>
                <a:lnTo>
                  <a:pt x="605" y="273"/>
                </a:lnTo>
                <a:lnTo>
                  <a:pt x="585" y="274"/>
                </a:lnTo>
                <a:lnTo>
                  <a:pt x="568" y="276"/>
                </a:lnTo>
                <a:lnTo>
                  <a:pt x="550" y="280"/>
                </a:lnTo>
                <a:lnTo>
                  <a:pt x="534" y="284"/>
                </a:lnTo>
                <a:lnTo>
                  <a:pt x="519" y="290"/>
                </a:lnTo>
                <a:lnTo>
                  <a:pt x="505" y="298"/>
                </a:lnTo>
                <a:lnTo>
                  <a:pt x="492" y="306"/>
                </a:lnTo>
                <a:lnTo>
                  <a:pt x="479" y="314"/>
                </a:lnTo>
                <a:lnTo>
                  <a:pt x="469" y="325"/>
                </a:lnTo>
                <a:lnTo>
                  <a:pt x="458" y="335"/>
                </a:lnTo>
                <a:lnTo>
                  <a:pt x="449" y="346"/>
                </a:lnTo>
                <a:lnTo>
                  <a:pt x="440" y="358"/>
                </a:lnTo>
                <a:lnTo>
                  <a:pt x="432" y="369"/>
                </a:lnTo>
                <a:lnTo>
                  <a:pt x="425" y="382"/>
                </a:lnTo>
                <a:lnTo>
                  <a:pt x="419" y="394"/>
                </a:lnTo>
                <a:lnTo>
                  <a:pt x="413" y="407"/>
                </a:lnTo>
                <a:lnTo>
                  <a:pt x="403" y="432"/>
                </a:lnTo>
                <a:lnTo>
                  <a:pt x="396" y="456"/>
                </a:lnTo>
                <a:lnTo>
                  <a:pt x="390" y="479"/>
                </a:lnTo>
                <a:lnTo>
                  <a:pt x="387" y="499"/>
                </a:lnTo>
                <a:lnTo>
                  <a:pt x="384" y="516"/>
                </a:lnTo>
                <a:lnTo>
                  <a:pt x="383" y="530"/>
                </a:lnTo>
                <a:lnTo>
                  <a:pt x="382" y="541"/>
                </a:lnTo>
                <a:lnTo>
                  <a:pt x="382" y="541"/>
                </a:lnTo>
                <a:lnTo>
                  <a:pt x="361" y="532"/>
                </a:lnTo>
                <a:lnTo>
                  <a:pt x="340" y="524"/>
                </a:lnTo>
                <a:lnTo>
                  <a:pt x="320" y="518"/>
                </a:lnTo>
                <a:lnTo>
                  <a:pt x="301" y="513"/>
                </a:lnTo>
                <a:lnTo>
                  <a:pt x="283" y="509"/>
                </a:lnTo>
                <a:lnTo>
                  <a:pt x="265" y="506"/>
                </a:lnTo>
                <a:lnTo>
                  <a:pt x="247" y="505"/>
                </a:lnTo>
                <a:lnTo>
                  <a:pt x="231" y="504"/>
                </a:lnTo>
                <a:lnTo>
                  <a:pt x="231" y="504"/>
                </a:lnTo>
                <a:lnTo>
                  <a:pt x="216" y="505"/>
                </a:lnTo>
                <a:lnTo>
                  <a:pt x="203" y="506"/>
                </a:lnTo>
                <a:lnTo>
                  <a:pt x="190" y="507"/>
                </a:lnTo>
                <a:lnTo>
                  <a:pt x="178" y="509"/>
                </a:lnTo>
                <a:lnTo>
                  <a:pt x="154" y="515"/>
                </a:lnTo>
                <a:lnTo>
                  <a:pt x="131" y="522"/>
                </a:lnTo>
                <a:lnTo>
                  <a:pt x="111" y="532"/>
                </a:lnTo>
                <a:lnTo>
                  <a:pt x="91" y="541"/>
                </a:lnTo>
                <a:lnTo>
                  <a:pt x="75" y="551"/>
                </a:lnTo>
                <a:lnTo>
                  <a:pt x="59" y="563"/>
                </a:lnTo>
                <a:lnTo>
                  <a:pt x="46" y="573"/>
                </a:lnTo>
                <a:lnTo>
                  <a:pt x="33" y="584"/>
                </a:lnTo>
                <a:lnTo>
                  <a:pt x="24" y="594"/>
                </a:lnTo>
                <a:lnTo>
                  <a:pt x="15" y="602"/>
                </a:lnTo>
                <a:lnTo>
                  <a:pt x="4" y="616"/>
                </a:lnTo>
                <a:lnTo>
                  <a:pt x="0" y="621"/>
                </a:lnTo>
                <a:lnTo>
                  <a:pt x="1876" y="621"/>
                </a:lnTo>
                <a:lnTo>
                  <a:pt x="1876" y="621"/>
                </a:lnTo>
                <a:lnTo>
                  <a:pt x="1863" y="599"/>
                </a:lnTo>
                <a:lnTo>
                  <a:pt x="1851" y="578"/>
                </a:lnTo>
                <a:lnTo>
                  <a:pt x="1838" y="561"/>
                </a:lnTo>
                <a:lnTo>
                  <a:pt x="1826" y="545"/>
                </a:lnTo>
                <a:lnTo>
                  <a:pt x="1813" y="531"/>
                </a:lnTo>
                <a:lnTo>
                  <a:pt x="1800" y="518"/>
                </a:lnTo>
                <a:lnTo>
                  <a:pt x="1787" y="507"/>
                </a:lnTo>
                <a:lnTo>
                  <a:pt x="1775" y="497"/>
                </a:lnTo>
                <a:lnTo>
                  <a:pt x="1761" y="489"/>
                </a:lnTo>
                <a:lnTo>
                  <a:pt x="1749" y="482"/>
                </a:lnTo>
                <a:lnTo>
                  <a:pt x="1737" y="476"/>
                </a:lnTo>
                <a:lnTo>
                  <a:pt x="1724" y="472"/>
                </a:lnTo>
                <a:lnTo>
                  <a:pt x="1712" y="469"/>
                </a:lnTo>
                <a:lnTo>
                  <a:pt x="1700" y="467"/>
                </a:lnTo>
                <a:lnTo>
                  <a:pt x="1688" y="466"/>
                </a:lnTo>
                <a:lnTo>
                  <a:pt x="1676" y="465"/>
                </a:lnTo>
                <a:lnTo>
                  <a:pt x="1676" y="465"/>
                </a:lnTo>
                <a:lnTo>
                  <a:pt x="1665" y="466"/>
                </a:lnTo>
                <a:lnTo>
                  <a:pt x="1653" y="467"/>
                </a:lnTo>
                <a:lnTo>
                  <a:pt x="1642" y="469"/>
                </a:lnTo>
                <a:lnTo>
                  <a:pt x="1631" y="471"/>
                </a:lnTo>
                <a:lnTo>
                  <a:pt x="1612" y="478"/>
                </a:lnTo>
                <a:lnTo>
                  <a:pt x="1595" y="485"/>
                </a:lnTo>
                <a:lnTo>
                  <a:pt x="1581" y="492"/>
                </a:lnTo>
                <a:lnTo>
                  <a:pt x="1571" y="498"/>
                </a:lnTo>
                <a:lnTo>
                  <a:pt x="1562" y="505"/>
                </a:lnTo>
                <a:lnTo>
                  <a:pt x="1562" y="505"/>
                </a:lnTo>
                <a:lnTo>
                  <a:pt x="1558" y="488"/>
                </a:lnTo>
                <a:lnTo>
                  <a:pt x="1553" y="473"/>
                </a:lnTo>
                <a:lnTo>
                  <a:pt x="1548" y="460"/>
                </a:lnTo>
                <a:lnTo>
                  <a:pt x="1542" y="447"/>
                </a:lnTo>
                <a:lnTo>
                  <a:pt x="1536" y="437"/>
                </a:lnTo>
                <a:lnTo>
                  <a:pt x="1530" y="428"/>
                </a:lnTo>
                <a:lnTo>
                  <a:pt x="1522" y="419"/>
                </a:lnTo>
                <a:lnTo>
                  <a:pt x="1515" y="413"/>
                </a:lnTo>
                <a:lnTo>
                  <a:pt x="1507" y="407"/>
                </a:lnTo>
                <a:lnTo>
                  <a:pt x="1498" y="402"/>
                </a:lnTo>
                <a:lnTo>
                  <a:pt x="1490" y="397"/>
                </a:lnTo>
                <a:lnTo>
                  <a:pt x="1482" y="394"/>
                </a:lnTo>
                <a:lnTo>
                  <a:pt x="1472" y="392"/>
                </a:lnTo>
                <a:lnTo>
                  <a:pt x="1464" y="390"/>
                </a:lnTo>
                <a:lnTo>
                  <a:pt x="1455" y="390"/>
                </a:lnTo>
                <a:lnTo>
                  <a:pt x="1446" y="389"/>
                </a:lnTo>
                <a:lnTo>
                  <a:pt x="1446" y="389"/>
                </a:lnTo>
                <a:lnTo>
                  <a:pt x="1428" y="391"/>
                </a:lnTo>
                <a:lnTo>
                  <a:pt x="1409" y="394"/>
                </a:lnTo>
                <a:lnTo>
                  <a:pt x="1392" y="398"/>
                </a:lnTo>
                <a:lnTo>
                  <a:pt x="1378" y="404"/>
                </a:lnTo>
                <a:lnTo>
                  <a:pt x="1365" y="409"/>
                </a:lnTo>
                <a:lnTo>
                  <a:pt x="1355" y="414"/>
                </a:lnTo>
                <a:lnTo>
                  <a:pt x="1347" y="418"/>
                </a:lnTo>
                <a:lnTo>
                  <a:pt x="1347" y="418"/>
                </a:lnTo>
                <a:lnTo>
                  <a:pt x="1354" y="403"/>
                </a:lnTo>
                <a:lnTo>
                  <a:pt x="1361" y="385"/>
                </a:lnTo>
                <a:lnTo>
                  <a:pt x="1368" y="361"/>
                </a:lnTo>
                <a:lnTo>
                  <a:pt x="1377" y="334"/>
                </a:lnTo>
                <a:lnTo>
                  <a:pt x="1380" y="318"/>
                </a:lnTo>
                <a:lnTo>
                  <a:pt x="1383" y="303"/>
                </a:lnTo>
                <a:lnTo>
                  <a:pt x="1386" y="285"/>
                </a:lnTo>
                <a:lnTo>
                  <a:pt x="1387" y="268"/>
                </a:lnTo>
                <a:lnTo>
                  <a:pt x="1388" y="251"/>
                </a:lnTo>
                <a:lnTo>
                  <a:pt x="1388" y="233"/>
                </a:lnTo>
                <a:lnTo>
                  <a:pt x="1387" y="214"/>
                </a:lnTo>
                <a:lnTo>
                  <a:pt x="1385" y="197"/>
                </a:lnTo>
                <a:lnTo>
                  <a:pt x="1381" y="179"/>
                </a:lnTo>
                <a:lnTo>
                  <a:pt x="1376" y="160"/>
                </a:lnTo>
                <a:lnTo>
                  <a:pt x="1368" y="144"/>
                </a:lnTo>
                <a:lnTo>
                  <a:pt x="1360" y="126"/>
                </a:lnTo>
                <a:lnTo>
                  <a:pt x="1350" y="109"/>
                </a:lnTo>
                <a:lnTo>
                  <a:pt x="1336" y="94"/>
                </a:lnTo>
                <a:lnTo>
                  <a:pt x="1322" y="79"/>
                </a:lnTo>
                <a:lnTo>
                  <a:pt x="1304" y="65"/>
                </a:lnTo>
                <a:lnTo>
                  <a:pt x="1284" y="51"/>
                </a:lnTo>
                <a:lnTo>
                  <a:pt x="1262" y="40"/>
                </a:lnTo>
                <a:lnTo>
                  <a:pt x="1237" y="29"/>
                </a:lnTo>
                <a:lnTo>
                  <a:pt x="1209" y="20"/>
                </a:lnTo>
                <a:lnTo>
                  <a:pt x="1178" y="12"/>
                </a:lnTo>
                <a:lnTo>
                  <a:pt x="1144" y="6"/>
                </a:lnTo>
                <a:lnTo>
                  <a:pt x="1144" y="6"/>
                </a:lnTo>
                <a:lnTo>
                  <a:pt x="1123" y="3"/>
                </a:lnTo>
                <a:lnTo>
                  <a:pt x="1103" y="1"/>
                </a:lnTo>
                <a:lnTo>
                  <a:pt x="1083" y="0"/>
                </a:lnTo>
                <a:lnTo>
                  <a:pt x="1065" y="0"/>
                </a:lnTo>
                <a:close/>
              </a:path>
            </a:pathLst>
          </a:custGeom>
          <a:solidFill>
            <a:srgbClr val="DFF3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3"/>
          <p:cNvSpPr/>
          <p:nvPr/>
        </p:nvSpPr>
        <p:spPr bwMode="auto">
          <a:xfrm>
            <a:off x="3088011" y="4459613"/>
            <a:ext cx="618748" cy="1228658"/>
          </a:xfrm>
          <a:custGeom>
            <a:avLst/>
            <a:gdLst>
              <a:gd name="T0" fmla="*/ 628 w 628"/>
              <a:gd name="T1" fmla="*/ 1251 h 1251"/>
              <a:gd name="T2" fmla="*/ 0 w 628"/>
              <a:gd name="T3" fmla="*/ 1251 h 1251"/>
              <a:gd name="T4" fmla="*/ 0 w 628"/>
              <a:gd name="T5" fmla="*/ 1251 h 1251"/>
              <a:gd name="T6" fmla="*/ 2 w 628"/>
              <a:gd name="T7" fmla="*/ 1248 h 1251"/>
              <a:gd name="T8" fmla="*/ 10 w 628"/>
              <a:gd name="T9" fmla="*/ 1237 h 1251"/>
              <a:gd name="T10" fmla="*/ 23 w 628"/>
              <a:gd name="T11" fmla="*/ 1219 h 1251"/>
              <a:gd name="T12" fmla="*/ 39 w 628"/>
              <a:gd name="T13" fmla="*/ 1192 h 1251"/>
              <a:gd name="T14" fmla="*/ 59 w 628"/>
              <a:gd name="T15" fmla="*/ 1155 h 1251"/>
              <a:gd name="T16" fmla="*/ 70 w 628"/>
              <a:gd name="T17" fmla="*/ 1134 h 1251"/>
              <a:gd name="T18" fmla="*/ 81 w 628"/>
              <a:gd name="T19" fmla="*/ 1111 h 1251"/>
              <a:gd name="T20" fmla="*/ 93 w 628"/>
              <a:gd name="T21" fmla="*/ 1083 h 1251"/>
              <a:gd name="T22" fmla="*/ 104 w 628"/>
              <a:gd name="T23" fmla="*/ 1054 h 1251"/>
              <a:gd name="T24" fmla="*/ 115 w 628"/>
              <a:gd name="T25" fmla="*/ 1022 h 1251"/>
              <a:gd name="T26" fmla="*/ 127 w 628"/>
              <a:gd name="T27" fmla="*/ 988 h 1251"/>
              <a:gd name="T28" fmla="*/ 139 w 628"/>
              <a:gd name="T29" fmla="*/ 950 h 1251"/>
              <a:gd name="T30" fmla="*/ 151 w 628"/>
              <a:gd name="T31" fmla="*/ 910 h 1251"/>
              <a:gd name="T32" fmla="*/ 162 w 628"/>
              <a:gd name="T33" fmla="*/ 867 h 1251"/>
              <a:gd name="T34" fmla="*/ 174 w 628"/>
              <a:gd name="T35" fmla="*/ 820 h 1251"/>
              <a:gd name="T36" fmla="*/ 184 w 628"/>
              <a:gd name="T37" fmla="*/ 771 h 1251"/>
              <a:gd name="T38" fmla="*/ 194 w 628"/>
              <a:gd name="T39" fmla="*/ 718 h 1251"/>
              <a:gd name="T40" fmla="*/ 204 w 628"/>
              <a:gd name="T41" fmla="*/ 662 h 1251"/>
              <a:gd name="T42" fmla="*/ 213 w 628"/>
              <a:gd name="T43" fmla="*/ 603 h 1251"/>
              <a:gd name="T44" fmla="*/ 221 w 628"/>
              <a:gd name="T45" fmla="*/ 540 h 1251"/>
              <a:gd name="T46" fmla="*/ 229 w 628"/>
              <a:gd name="T47" fmla="*/ 474 h 1251"/>
              <a:gd name="T48" fmla="*/ 235 w 628"/>
              <a:gd name="T49" fmla="*/ 404 h 1251"/>
              <a:gd name="T50" fmla="*/ 240 w 628"/>
              <a:gd name="T51" fmla="*/ 330 h 1251"/>
              <a:gd name="T52" fmla="*/ 243 w 628"/>
              <a:gd name="T53" fmla="*/ 253 h 1251"/>
              <a:gd name="T54" fmla="*/ 246 w 628"/>
              <a:gd name="T55" fmla="*/ 172 h 1251"/>
              <a:gd name="T56" fmla="*/ 247 w 628"/>
              <a:gd name="T57" fmla="*/ 88 h 1251"/>
              <a:gd name="T58" fmla="*/ 247 w 628"/>
              <a:gd name="T59" fmla="*/ 0 h 1251"/>
              <a:gd name="T60" fmla="*/ 314 w 628"/>
              <a:gd name="T61" fmla="*/ 61 h 1251"/>
              <a:gd name="T62" fmla="*/ 350 w 628"/>
              <a:gd name="T63" fmla="*/ 27 h 1251"/>
              <a:gd name="T64" fmla="*/ 380 w 628"/>
              <a:gd name="T65" fmla="*/ 0 h 1251"/>
              <a:gd name="T66" fmla="*/ 380 w 628"/>
              <a:gd name="T67" fmla="*/ 0 h 1251"/>
              <a:gd name="T68" fmla="*/ 380 w 628"/>
              <a:gd name="T69" fmla="*/ 88 h 1251"/>
              <a:gd name="T70" fmla="*/ 381 w 628"/>
              <a:gd name="T71" fmla="*/ 172 h 1251"/>
              <a:gd name="T72" fmla="*/ 384 w 628"/>
              <a:gd name="T73" fmla="*/ 253 h 1251"/>
              <a:gd name="T74" fmla="*/ 388 w 628"/>
              <a:gd name="T75" fmla="*/ 330 h 1251"/>
              <a:gd name="T76" fmla="*/ 393 w 628"/>
              <a:gd name="T77" fmla="*/ 404 h 1251"/>
              <a:gd name="T78" fmla="*/ 399 w 628"/>
              <a:gd name="T79" fmla="*/ 474 h 1251"/>
              <a:gd name="T80" fmla="*/ 407 w 628"/>
              <a:gd name="T81" fmla="*/ 540 h 1251"/>
              <a:gd name="T82" fmla="*/ 414 w 628"/>
              <a:gd name="T83" fmla="*/ 603 h 1251"/>
              <a:gd name="T84" fmla="*/ 423 w 628"/>
              <a:gd name="T85" fmla="*/ 662 h 1251"/>
              <a:gd name="T86" fmla="*/ 433 w 628"/>
              <a:gd name="T87" fmla="*/ 718 h 1251"/>
              <a:gd name="T88" fmla="*/ 443 w 628"/>
              <a:gd name="T89" fmla="*/ 771 h 1251"/>
              <a:gd name="T90" fmla="*/ 453 w 628"/>
              <a:gd name="T91" fmla="*/ 820 h 1251"/>
              <a:gd name="T92" fmla="*/ 465 w 628"/>
              <a:gd name="T93" fmla="*/ 867 h 1251"/>
              <a:gd name="T94" fmla="*/ 476 w 628"/>
              <a:gd name="T95" fmla="*/ 910 h 1251"/>
              <a:gd name="T96" fmla="*/ 488 w 628"/>
              <a:gd name="T97" fmla="*/ 950 h 1251"/>
              <a:gd name="T98" fmla="*/ 500 w 628"/>
              <a:gd name="T99" fmla="*/ 988 h 1251"/>
              <a:gd name="T100" fmla="*/ 512 w 628"/>
              <a:gd name="T101" fmla="*/ 1022 h 1251"/>
              <a:gd name="T102" fmla="*/ 524 w 628"/>
              <a:gd name="T103" fmla="*/ 1054 h 1251"/>
              <a:gd name="T104" fmla="*/ 536 w 628"/>
              <a:gd name="T105" fmla="*/ 1083 h 1251"/>
              <a:gd name="T106" fmla="*/ 547 w 628"/>
              <a:gd name="T107" fmla="*/ 1111 h 1251"/>
              <a:gd name="T108" fmla="*/ 557 w 628"/>
              <a:gd name="T109" fmla="*/ 1134 h 1251"/>
              <a:gd name="T110" fmla="*/ 568 w 628"/>
              <a:gd name="T111" fmla="*/ 1155 h 1251"/>
              <a:gd name="T112" fmla="*/ 588 w 628"/>
              <a:gd name="T113" fmla="*/ 1192 h 1251"/>
              <a:gd name="T114" fmla="*/ 604 w 628"/>
              <a:gd name="T115" fmla="*/ 1219 h 1251"/>
              <a:gd name="T116" fmla="*/ 617 w 628"/>
              <a:gd name="T117" fmla="*/ 1237 h 1251"/>
              <a:gd name="T118" fmla="*/ 625 w 628"/>
              <a:gd name="T119" fmla="*/ 1248 h 1251"/>
              <a:gd name="T120" fmla="*/ 628 w 628"/>
              <a:gd name="T121" fmla="*/ 1251 h 1251"/>
              <a:gd name="T122" fmla="*/ 628 w 628"/>
              <a:gd name="T123" fmla="*/ 1251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28" h="1251">
                <a:moveTo>
                  <a:pt x="628" y="1251"/>
                </a:moveTo>
                <a:lnTo>
                  <a:pt x="0" y="1251"/>
                </a:lnTo>
                <a:lnTo>
                  <a:pt x="0" y="1251"/>
                </a:lnTo>
                <a:lnTo>
                  <a:pt x="2" y="1248"/>
                </a:lnTo>
                <a:lnTo>
                  <a:pt x="10" y="1237"/>
                </a:lnTo>
                <a:lnTo>
                  <a:pt x="23" y="1219"/>
                </a:lnTo>
                <a:lnTo>
                  <a:pt x="39" y="1192"/>
                </a:lnTo>
                <a:lnTo>
                  <a:pt x="59" y="1155"/>
                </a:lnTo>
                <a:lnTo>
                  <a:pt x="70" y="1134"/>
                </a:lnTo>
                <a:lnTo>
                  <a:pt x="81" y="1111"/>
                </a:lnTo>
                <a:lnTo>
                  <a:pt x="93" y="1083"/>
                </a:lnTo>
                <a:lnTo>
                  <a:pt x="104" y="1054"/>
                </a:lnTo>
                <a:lnTo>
                  <a:pt x="115" y="1022"/>
                </a:lnTo>
                <a:lnTo>
                  <a:pt x="127" y="988"/>
                </a:lnTo>
                <a:lnTo>
                  <a:pt x="139" y="950"/>
                </a:lnTo>
                <a:lnTo>
                  <a:pt x="151" y="910"/>
                </a:lnTo>
                <a:lnTo>
                  <a:pt x="162" y="867"/>
                </a:lnTo>
                <a:lnTo>
                  <a:pt x="174" y="820"/>
                </a:lnTo>
                <a:lnTo>
                  <a:pt x="184" y="771"/>
                </a:lnTo>
                <a:lnTo>
                  <a:pt x="194" y="718"/>
                </a:lnTo>
                <a:lnTo>
                  <a:pt x="204" y="662"/>
                </a:lnTo>
                <a:lnTo>
                  <a:pt x="213" y="603"/>
                </a:lnTo>
                <a:lnTo>
                  <a:pt x="221" y="540"/>
                </a:lnTo>
                <a:lnTo>
                  <a:pt x="229" y="474"/>
                </a:lnTo>
                <a:lnTo>
                  <a:pt x="235" y="404"/>
                </a:lnTo>
                <a:lnTo>
                  <a:pt x="240" y="330"/>
                </a:lnTo>
                <a:lnTo>
                  <a:pt x="243" y="253"/>
                </a:lnTo>
                <a:lnTo>
                  <a:pt x="246" y="172"/>
                </a:lnTo>
                <a:lnTo>
                  <a:pt x="247" y="88"/>
                </a:lnTo>
                <a:lnTo>
                  <a:pt x="247" y="0"/>
                </a:lnTo>
                <a:lnTo>
                  <a:pt x="314" y="61"/>
                </a:lnTo>
                <a:lnTo>
                  <a:pt x="350" y="27"/>
                </a:lnTo>
                <a:lnTo>
                  <a:pt x="380" y="0"/>
                </a:lnTo>
                <a:lnTo>
                  <a:pt x="380" y="0"/>
                </a:lnTo>
                <a:lnTo>
                  <a:pt x="380" y="88"/>
                </a:lnTo>
                <a:lnTo>
                  <a:pt x="381" y="172"/>
                </a:lnTo>
                <a:lnTo>
                  <a:pt x="384" y="253"/>
                </a:lnTo>
                <a:lnTo>
                  <a:pt x="388" y="330"/>
                </a:lnTo>
                <a:lnTo>
                  <a:pt x="393" y="404"/>
                </a:lnTo>
                <a:lnTo>
                  <a:pt x="399" y="474"/>
                </a:lnTo>
                <a:lnTo>
                  <a:pt x="407" y="540"/>
                </a:lnTo>
                <a:lnTo>
                  <a:pt x="414" y="603"/>
                </a:lnTo>
                <a:lnTo>
                  <a:pt x="423" y="662"/>
                </a:lnTo>
                <a:lnTo>
                  <a:pt x="433" y="718"/>
                </a:lnTo>
                <a:lnTo>
                  <a:pt x="443" y="771"/>
                </a:lnTo>
                <a:lnTo>
                  <a:pt x="453" y="820"/>
                </a:lnTo>
                <a:lnTo>
                  <a:pt x="465" y="867"/>
                </a:lnTo>
                <a:lnTo>
                  <a:pt x="476" y="910"/>
                </a:lnTo>
                <a:lnTo>
                  <a:pt x="488" y="950"/>
                </a:lnTo>
                <a:lnTo>
                  <a:pt x="500" y="988"/>
                </a:lnTo>
                <a:lnTo>
                  <a:pt x="512" y="1022"/>
                </a:lnTo>
                <a:lnTo>
                  <a:pt x="524" y="1054"/>
                </a:lnTo>
                <a:lnTo>
                  <a:pt x="536" y="1083"/>
                </a:lnTo>
                <a:lnTo>
                  <a:pt x="547" y="1111"/>
                </a:lnTo>
                <a:lnTo>
                  <a:pt x="557" y="1134"/>
                </a:lnTo>
                <a:lnTo>
                  <a:pt x="568" y="1155"/>
                </a:lnTo>
                <a:lnTo>
                  <a:pt x="588" y="1192"/>
                </a:lnTo>
                <a:lnTo>
                  <a:pt x="604" y="1219"/>
                </a:lnTo>
                <a:lnTo>
                  <a:pt x="617" y="1237"/>
                </a:lnTo>
                <a:lnTo>
                  <a:pt x="625" y="1248"/>
                </a:lnTo>
                <a:lnTo>
                  <a:pt x="628" y="1251"/>
                </a:lnTo>
                <a:lnTo>
                  <a:pt x="628" y="1251"/>
                </a:lnTo>
                <a:close/>
              </a:path>
            </a:pathLst>
          </a:custGeom>
          <a:solidFill>
            <a:srgbClr val="8A5F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24"/>
          <p:cNvSpPr/>
          <p:nvPr/>
        </p:nvSpPr>
        <p:spPr bwMode="auto">
          <a:xfrm>
            <a:off x="3088011" y="4459613"/>
            <a:ext cx="350625" cy="1228658"/>
          </a:xfrm>
          <a:custGeom>
            <a:avLst/>
            <a:gdLst>
              <a:gd name="T0" fmla="*/ 296 w 357"/>
              <a:gd name="T1" fmla="*/ 276 h 1251"/>
              <a:gd name="T2" fmla="*/ 296 w 357"/>
              <a:gd name="T3" fmla="*/ 276 h 1251"/>
              <a:gd name="T4" fmla="*/ 296 w 357"/>
              <a:gd name="T5" fmla="*/ 304 h 1251"/>
              <a:gd name="T6" fmla="*/ 296 w 357"/>
              <a:gd name="T7" fmla="*/ 380 h 1251"/>
              <a:gd name="T8" fmla="*/ 295 w 357"/>
              <a:gd name="T9" fmla="*/ 434 h 1251"/>
              <a:gd name="T10" fmla="*/ 293 w 357"/>
              <a:gd name="T11" fmla="*/ 496 h 1251"/>
              <a:gd name="T12" fmla="*/ 290 w 357"/>
              <a:gd name="T13" fmla="*/ 563 h 1251"/>
              <a:gd name="T14" fmla="*/ 285 w 357"/>
              <a:gd name="T15" fmla="*/ 637 h 1251"/>
              <a:gd name="T16" fmla="*/ 278 w 357"/>
              <a:gd name="T17" fmla="*/ 714 h 1251"/>
              <a:gd name="T18" fmla="*/ 268 w 357"/>
              <a:gd name="T19" fmla="*/ 794 h 1251"/>
              <a:gd name="T20" fmla="*/ 263 w 357"/>
              <a:gd name="T21" fmla="*/ 835 h 1251"/>
              <a:gd name="T22" fmla="*/ 257 w 357"/>
              <a:gd name="T23" fmla="*/ 875 h 1251"/>
              <a:gd name="T24" fmla="*/ 250 w 357"/>
              <a:gd name="T25" fmla="*/ 916 h 1251"/>
              <a:gd name="T26" fmla="*/ 242 w 357"/>
              <a:gd name="T27" fmla="*/ 957 h 1251"/>
              <a:gd name="T28" fmla="*/ 234 w 357"/>
              <a:gd name="T29" fmla="*/ 996 h 1251"/>
              <a:gd name="T30" fmla="*/ 225 w 357"/>
              <a:gd name="T31" fmla="*/ 1036 h 1251"/>
              <a:gd name="T32" fmla="*/ 214 w 357"/>
              <a:gd name="T33" fmla="*/ 1074 h 1251"/>
              <a:gd name="T34" fmla="*/ 204 w 357"/>
              <a:gd name="T35" fmla="*/ 1113 h 1251"/>
              <a:gd name="T36" fmla="*/ 191 w 357"/>
              <a:gd name="T37" fmla="*/ 1149 h 1251"/>
              <a:gd name="T38" fmla="*/ 179 w 357"/>
              <a:gd name="T39" fmla="*/ 1184 h 1251"/>
              <a:gd name="T40" fmla="*/ 164 w 357"/>
              <a:gd name="T41" fmla="*/ 1219 h 1251"/>
              <a:gd name="T42" fmla="*/ 150 w 357"/>
              <a:gd name="T43" fmla="*/ 1251 h 1251"/>
              <a:gd name="T44" fmla="*/ 0 w 357"/>
              <a:gd name="T45" fmla="*/ 1251 h 1251"/>
              <a:gd name="T46" fmla="*/ 0 w 357"/>
              <a:gd name="T47" fmla="*/ 1251 h 1251"/>
              <a:gd name="T48" fmla="*/ 2 w 357"/>
              <a:gd name="T49" fmla="*/ 1248 h 1251"/>
              <a:gd name="T50" fmla="*/ 10 w 357"/>
              <a:gd name="T51" fmla="*/ 1237 h 1251"/>
              <a:gd name="T52" fmla="*/ 23 w 357"/>
              <a:gd name="T53" fmla="*/ 1219 h 1251"/>
              <a:gd name="T54" fmla="*/ 39 w 357"/>
              <a:gd name="T55" fmla="*/ 1192 h 1251"/>
              <a:gd name="T56" fmla="*/ 59 w 357"/>
              <a:gd name="T57" fmla="*/ 1155 h 1251"/>
              <a:gd name="T58" fmla="*/ 70 w 357"/>
              <a:gd name="T59" fmla="*/ 1134 h 1251"/>
              <a:gd name="T60" fmla="*/ 81 w 357"/>
              <a:gd name="T61" fmla="*/ 1111 h 1251"/>
              <a:gd name="T62" fmla="*/ 93 w 357"/>
              <a:gd name="T63" fmla="*/ 1083 h 1251"/>
              <a:gd name="T64" fmla="*/ 104 w 357"/>
              <a:gd name="T65" fmla="*/ 1054 h 1251"/>
              <a:gd name="T66" fmla="*/ 115 w 357"/>
              <a:gd name="T67" fmla="*/ 1022 h 1251"/>
              <a:gd name="T68" fmla="*/ 127 w 357"/>
              <a:gd name="T69" fmla="*/ 988 h 1251"/>
              <a:gd name="T70" fmla="*/ 139 w 357"/>
              <a:gd name="T71" fmla="*/ 950 h 1251"/>
              <a:gd name="T72" fmla="*/ 151 w 357"/>
              <a:gd name="T73" fmla="*/ 910 h 1251"/>
              <a:gd name="T74" fmla="*/ 162 w 357"/>
              <a:gd name="T75" fmla="*/ 867 h 1251"/>
              <a:gd name="T76" fmla="*/ 174 w 357"/>
              <a:gd name="T77" fmla="*/ 820 h 1251"/>
              <a:gd name="T78" fmla="*/ 184 w 357"/>
              <a:gd name="T79" fmla="*/ 771 h 1251"/>
              <a:gd name="T80" fmla="*/ 194 w 357"/>
              <a:gd name="T81" fmla="*/ 718 h 1251"/>
              <a:gd name="T82" fmla="*/ 204 w 357"/>
              <a:gd name="T83" fmla="*/ 662 h 1251"/>
              <a:gd name="T84" fmla="*/ 213 w 357"/>
              <a:gd name="T85" fmla="*/ 603 h 1251"/>
              <a:gd name="T86" fmla="*/ 221 w 357"/>
              <a:gd name="T87" fmla="*/ 540 h 1251"/>
              <a:gd name="T88" fmla="*/ 229 w 357"/>
              <a:gd name="T89" fmla="*/ 474 h 1251"/>
              <a:gd name="T90" fmla="*/ 235 w 357"/>
              <a:gd name="T91" fmla="*/ 404 h 1251"/>
              <a:gd name="T92" fmla="*/ 240 w 357"/>
              <a:gd name="T93" fmla="*/ 330 h 1251"/>
              <a:gd name="T94" fmla="*/ 243 w 357"/>
              <a:gd name="T95" fmla="*/ 253 h 1251"/>
              <a:gd name="T96" fmla="*/ 246 w 357"/>
              <a:gd name="T97" fmla="*/ 172 h 1251"/>
              <a:gd name="T98" fmla="*/ 247 w 357"/>
              <a:gd name="T99" fmla="*/ 88 h 1251"/>
              <a:gd name="T100" fmla="*/ 247 w 357"/>
              <a:gd name="T101" fmla="*/ 0 h 1251"/>
              <a:gd name="T102" fmla="*/ 314 w 357"/>
              <a:gd name="T103" fmla="*/ 61 h 1251"/>
              <a:gd name="T104" fmla="*/ 350 w 357"/>
              <a:gd name="T105" fmla="*/ 27 h 1251"/>
              <a:gd name="T106" fmla="*/ 357 w 357"/>
              <a:gd name="T107" fmla="*/ 222 h 1251"/>
              <a:gd name="T108" fmla="*/ 296 w 357"/>
              <a:gd name="T109" fmla="*/ 276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57" h="1251">
                <a:moveTo>
                  <a:pt x="296" y="276"/>
                </a:moveTo>
                <a:lnTo>
                  <a:pt x="296" y="276"/>
                </a:lnTo>
                <a:lnTo>
                  <a:pt x="296" y="304"/>
                </a:lnTo>
                <a:lnTo>
                  <a:pt x="296" y="380"/>
                </a:lnTo>
                <a:lnTo>
                  <a:pt x="295" y="434"/>
                </a:lnTo>
                <a:lnTo>
                  <a:pt x="293" y="496"/>
                </a:lnTo>
                <a:lnTo>
                  <a:pt x="290" y="563"/>
                </a:lnTo>
                <a:lnTo>
                  <a:pt x="285" y="637"/>
                </a:lnTo>
                <a:lnTo>
                  <a:pt x="278" y="714"/>
                </a:lnTo>
                <a:lnTo>
                  <a:pt x="268" y="794"/>
                </a:lnTo>
                <a:lnTo>
                  <a:pt x="263" y="835"/>
                </a:lnTo>
                <a:lnTo>
                  <a:pt x="257" y="875"/>
                </a:lnTo>
                <a:lnTo>
                  <a:pt x="250" y="916"/>
                </a:lnTo>
                <a:lnTo>
                  <a:pt x="242" y="957"/>
                </a:lnTo>
                <a:lnTo>
                  <a:pt x="234" y="996"/>
                </a:lnTo>
                <a:lnTo>
                  <a:pt x="225" y="1036"/>
                </a:lnTo>
                <a:lnTo>
                  <a:pt x="214" y="1074"/>
                </a:lnTo>
                <a:lnTo>
                  <a:pt x="204" y="1113"/>
                </a:lnTo>
                <a:lnTo>
                  <a:pt x="191" y="1149"/>
                </a:lnTo>
                <a:lnTo>
                  <a:pt x="179" y="1184"/>
                </a:lnTo>
                <a:lnTo>
                  <a:pt x="164" y="1219"/>
                </a:lnTo>
                <a:lnTo>
                  <a:pt x="150" y="1251"/>
                </a:lnTo>
                <a:lnTo>
                  <a:pt x="0" y="1251"/>
                </a:lnTo>
                <a:lnTo>
                  <a:pt x="0" y="1251"/>
                </a:lnTo>
                <a:lnTo>
                  <a:pt x="2" y="1248"/>
                </a:lnTo>
                <a:lnTo>
                  <a:pt x="10" y="1237"/>
                </a:lnTo>
                <a:lnTo>
                  <a:pt x="23" y="1219"/>
                </a:lnTo>
                <a:lnTo>
                  <a:pt x="39" y="1192"/>
                </a:lnTo>
                <a:lnTo>
                  <a:pt x="59" y="1155"/>
                </a:lnTo>
                <a:lnTo>
                  <a:pt x="70" y="1134"/>
                </a:lnTo>
                <a:lnTo>
                  <a:pt x="81" y="1111"/>
                </a:lnTo>
                <a:lnTo>
                  <a:pt x="93" y="1083"/>
                </a:lnTo>
                <a:lnTo>
                  <a:pt x="104" y="1054"/>
                </a:lnTo>
                <a:lnTo>
                  <a:pt x="115" y="1022"/>
                </a:lnTo>
                <a:lnTo>
                  <a:pt x="127" y="988"/>
                </a:lnTo>
                <a:lnTo>
                  <a:pt x="139" y="950"/>
                </a:lnTo>
                <a:lnTo>
                  <a:pt x="151" y="910"/>
                </a:lnTo>
                <a:lnTo>
                  <a:pt x="162" y="867"/>
                </a:lnTo>
                <a:lnTo>
                  <a:pt x="174" y="820"/>
                </a:lnTo>
                <a:lnTo>
                  <a:pt x="184" y="771"/>
                </a:lnTo>
                <a:lnTo>
                  <a:pt x="194" y="718"/>
                </a:lnTo>
                <a:lnTo>
                  <a:pt x="204" y="662"/>
                </a:lnTo>
                <a:lnTo>
                  <a:pt x="213" y="603"/>
                </a:lnTo>
                <a:lnTo>
                  <a:pt x="221" y="540"/>
                </a:lnTo>
                <a:lnTo>
                  <a:pt x="229" y="474"/>
                </a:lnTo>
                <a:lnTo>
                  <a:pt x="235" y="404"/>
                </a:lnTo>
                <a:lnTo>
                  <a:pt x="240" y="330"/>
                </a:lnTo>
                <a:lnTo>
                  <a:pt x="243" y="253"/>
                </a:lnTo>
                <a:lnTo>
                  <a:pt x="246" y="172"/>
                </a:lnTo>
                <a:lnTo>
                  <a:pt x="247" y="88"/>
                </a:lnTo>
                <a:lnTo>
                  <a:pt x="247" y="0"/>
                </a:lnTo>
                <a:lnTo>
                  <a:pt x="314" y="61"/>
                </a:lnTo>
                <a:lnTo>
                  <a:pt x="350" y="27"/>
                </a:lnTo>
                <a:lnTo>
                  <a:pt x="357" y="222"/>
                </a:lnTo>
                <a:lnTo>
                  <a:pt x="296" y="276"/>
                </a:lnTo>
                <a:close/>
              </a:path>
            </a:pathLst>
          </a:custGeom>
          <a:solidFill>
            <a:srgbClr val="7B50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25"/>
          <p:cNvSpPr/>
          <p:nvPr/>
        </p:nvSpPr>
        <p:spPr bwMode="auto">
          <a:xfrm>
            <a:off x="2174621" y="965156"/>
            <a:ext cx="2445528" cy="3815616"/>
          </a:xfrm>
          <a:custGeom>
            <a:avLst/>
            <a:gdLst>
              <a:gd name="T0" fmla="*/ 2138 w 2489"/>
              <a:gd name="T1" fmla="*/ 3721 h 3887"/>
              <a:gd name="T2" fmla="*/ 1992 w 2489"/>
              <a:gd name="T3" fmla="*/ 3777 h 3887"/>
              <a:gd name="T4" fmla="*/ 1531 w 2489"/>
              <a:gd name="T5" fmla="*/ 3704 h 3887"/>
              <a:gd name="T6" fmla="*/ 1721 w 2489"/>
              <a:gd name="T7" fmla="*/ 3884 h 3887"/>
              <a:gd name="T8" fmla="*/ 1354 w 2489"/>
              <a:gd name="T9" fmla="*/ 3830 h 3887"/>
              <a:gd name="T10" fmla="*/ 1011 w 2489"/>
              <a:gd name="T11" fmla="*/ 3863 h 3887"/>
              <a:gd name="T12" fmla="*/ 805 w 2489"/>
              <a:gd name="T13" fmla="*/ 3846 h 3887"/>
              <a:gd name="T14" fmla="*/ 857 w 2489"/>
              <a:gd name="T15" fmla="*/ 3731 h 3887"/>
              <a:gd name="T16" fmla="*/ 381 w 2489"/>
              <a:gd name="T17" fmla="*/ 3771 h 3887"/>
              <a:gd name="T18" fmla="*/ 492 w 2489"/>
              <a:gd name="T19" fmla="*/ 3662 h 3887"/>
              <a:gd name="T20" fmla="*/ 496 w 2489"/>
              <a:gd name="T21" fmla="*/ 3590 h 3887"/>
              <a:gd name="T22" fmla="*/ 130 w 2489"/>
              <a:gd name="T23" fmla="*/ 3541 h 3887"/>
              <a:gd name="T24" fmla="*/ 159 w 2489"/>
              <a:gd name="T25" fmla="*/ 3463 h 3887"/>
              <a:gd name="T26" fmla="*/ 475 w 2489"/>
              <a:gd name="T27" fmla="*/ 3341 h 3887"/>
              <a:gd name="T28" fmla="*/ 407 w 2489"/>
              <a:gd name="T29" fmla="*/ 3296 h 3887"/>
              <a:gd name="T30" fmla="*/ 402 w 2489"/>
              <a:gd name="T31" fmla="*/ 3213 h 3887"/>
              <a:gd name="T32" fmla="*/ 610 w 2489"/>
              <a:gd name="T33" fmla="*/ 3068 h 3887"/>
              <a:gd name="T34" fmla="*/ 202 w 2489"/>
              <a:gd name="T35" fmla="*/ 3109 h 3887"/>
              <a:gd name="T36" fmla="*/ 224 w 2489"/>
              <a:gd name="T37" fmla="*/ 3012 h 3887"/>
              <a:gd name="T38" fmla="*/ 602 w 2489"/>
              <a:gd name="T39" fmla="*/ 2797 h 3887"/>
              <a:gd name="T40" fmla="*/ 505 w 2489"/>
              <a:gd name="T41" fmla="*/ 2728 h 3887"/>
              <a:gd name="T42" fmla="*/ 306 w 2489"/>
              <a:gd name="T43" fmla="*/ 2663 h 3887"/>
              <a:gd name="T44" fmla="*/ 657 w 2489"/>
              <a:gd name="T45" fmla="*/ 2398 h 3887"/>
              <a:gd name="T46" fmla="*/ 510 w 2489"/>
              <a:gd name="T47" fmla="*/ 2374 h 3887"/>
              <a:gd name="T48" fmla="*/ 730 w 2489"/>
              <a:gd name="T49" fmla="*/ 2107 h 3887"/>
              <a:gd name="T50" fmla="*/ 761 w 2489"/>
              <a:gd name="T51" fmla="*/ 1960 h 3887"/>
              <a:gd name="T52" fmla="*/ 701 w 2489"/>
              <a:gd name="T53" fmla="*/ 1837 h 3887"/>
              <a:gd name="T54" fmla="*/ 938 w 2489"/>
              <a:gd name="T55" fmla="*/ 1504 h 3887"/>
              <a:gd name="T56" fmla="*/ 768 w 2489"/>
              <a:gd name="T57" fmla="*/ 1484 h 3887"/>
              <a:gd name="T58" fmla="*/ 969 w 2489"/>
              <a:gd name="T59" fmla="*/ 1279 h 3887"/>
              <a:gd name="T60" fmla="*/ 811 w 2489"/>
              <a:gd name="T61" fmla="*/ 1279 h 3887"/>
              <a:gd name="T62" fmla="*/ 963 w 2489"/>
              <a:gd name="T63" fmla="*/ 1078 h 3887"/>
              <a:gd name="T64" fmla="*/ 991 w 2489"/>
              <a:gd name="T65" fmla="*/ 798 h 3887"/>
              <a:gd name="T66" fmla="*/ 1059 w 2489"/>
              <a:gd name="T67" fmla="*/ 511 h 3887"/>
              <a:gd name="T68" fmla="*/ 1242 w 2489"/>
              <a:gd name="T69" fmla="*/ 20 h 3887"/>
              <a:gd name="T70" fmla="*/ 1337 w 2489"/>
              <a:gd name="T71" fmla="*/ 307 h 3887"/>
              <a:gd name="T72" fmla="*/ 1424 w 2489"/>
              <a:gd name="T73" fmla="*/ 695 h 3887"/>
              <a:gd name="T74" fmla="*/ 1462 w 2489"/>
              <a:gd name="T75" fmla="*/ 976 h 3887"/>
              <a:gd name="T76" fmla="*/ 1724 w 2489"/>
              <a:gd name="T77" fmla="*/ 1277 h 3887"/>
              <a:gd name="T78" fmla="*/ 1508 w 2489"/>
              <a:gd name="T79" fmla="*/ 1238 h 3887"/>
              <a:gd name="T80" fmla="*/ 1613 w 2489"/>
              <a:gd name="T81" fmla="*/ 1399 h 3887"/>
              <a:gd name="T82" fmla="*/ 1678 w 2489"/>
              <a:gd name="T83" fmla="*/ 1527 h 3887"/>
              <a:gd name="T84" fmla="*/ 1658 w 2489"/>
              <a:gd name="T85" fmla="*/ 1684 h 3887"/>
              <a:gd name="T86" fmla="*/ 1852 w 2489"/>
              <a:gd name="T87" fmla="*/ 1978 h 3887"/>
              <a:gd name="T88" fmla="*/ 1664 w 2489"/>
              <a:gd name="T89" fmla="*/ 1998 h 3887"/>
              <a:gd name="T90" fmla="*/ 2069 w 2489"/>
              <a:gd name="T91" fmla="*/ 2376 h 3887"/>
              <a:gd name="T92" fmla="*/ 1785 w 2489"/>
              <a:gd name="T93" fmla="*/ 2334 h 3887"/>
              <a:gd name="T94" fmla="*/ 2017 w 2489"/>
              <a:gd name="T95" fmla="*/ 2560 h 3887"/>
              <a:gd name="T96" fmla="*/ 2156 w 2489"/>
              <a:gd name="T97" fmla="*/ 2736 h 3887"/>
              <a:gd name="T98" fmla="*/ 1819 w 2489"/>
              <a:gd name="T99" fmla="*/ 2717 h 3887"/>
              <a:gd name="T100" fmla="*/ 2082 w 2489"/>
              <a:gd name="T101" fmla="*/ 2929 h 3887"/>
              <a:gd name="T102" fmla="*/ 2375 w 2489"/>
              <a:gd name="T103" fmla="*/ 3094 h 3887"/>
              <a:gd name="T104" fmla="*/ 2003 w 2489"/>
              <a:gd name="T105" fmla="*/ 3094 h 3887"/>
              <a:gd name="T106" fmla="*/ 1965 w 2489"/>
              <a:gd name="T107" fmla="*/ 3146 h 3887"/>
              <a:gd name="T108" fmla="*/ 2190 w 2489"/>
              <a:gd name="T109" fmla="*/ 3292 h 3887"/>
              <a:gd name="T110" fmla="*/ 1928 w 2489"/>
              <a:gd name="T111" fmla="*/ 3269 h 3887"/>
              <a:gd name="T112" fmla="*/ 2199 w 2489"/>
              <a:gd name="T113" fmla="*/ 3431 h 3887"/>
              <a:gd name="T114" fmla="*/ 2464 w 2489"/>
              <a:gd name="T115" fmla="*/ 3492 h 3887"/>
              <a:gd name="T116" fmla="*/ 2150 w 2489"/>
              <a:gd name="T117" fmla="*/ 3587 h 3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489" h="3887">
                <a:moveTo>
                  <a:pt x="1867" y="3575"/>
                </a:moveTo>
                <a:lnTo>
                  <a:pt x="1867" y="3575"/>
                </a:lnTo>
                <a:lnTo>
                  <a:pt x="1877" y="3585"/>
                </a:lnTo>
                <a:lnTo>
                  <a:pt x="1889" y="3595"/>
                </a:lnTo>
                <a:lnTo>
                  <a:pt x="1913" y="3613"/>
                </a:lnTo>
                <a:lnTo>
                  <a:pt x="1940" y="3630"/>
                </a:lnTo>
                <a:lnTo>
                  <a:pt x="1968" y="3646"/>
                </a:lnTo>
                <a:lnTo>
                  <a:pt x="1997" y="3662"/>
                </a:lnTo>
                <a:lnTo>
                  <a:pt x="2027" y="3676"/>
                </a:lnTo>
                <a:lnTo>
                  <a:pt x="2056" y="3689"/>
                </a:lnTo>
                <a:lnTo>
                  <a:pt x="2085" y="3701"/>
                </a:lnTo>
                <a:lnTo>
                  <a:pt x="2138" y="3721"/>
                </a:lnTo>
                <a:lnTo>
                  <a:pt x="2182" y="3735"/>
                </a:lnTo>
                <a:lnTo>
                  <a:pt x="2211" y="3745"/>
                </a:lnTo>
                <a:lnTo>
                  <a:pt x="2223" y="3748"/>
                </a:lnTo>
                <a:lnTo>
                  <a:pt x="2223" y="3748"/>
                </a:lnTo>
                <a:lnTo>
                  <a:pt x="2194" y="3755"/>
                </a:lnTo>
                <a:lnTo>
                  <a:pt x="2166" y="3761"/>
                </a:lnTo>
                <a:lnTo>
                  <a:pt x="2137" y="3767"/>
                </a:lnTo>
                <a:lnTo>
                  <a:pt x="2109" y="3771"/>
                </a:lnTo>
                <a:lnTo>
                  <a:pt x="2079" y="3773"/>
                </a:lnTo>
                <a:lnTo>
                  <a:pt x="2050" y="3775"/>
                </a:lnTo>
                <a:lnTo>
                  <a:pt x="2021" y="3776"/>
                </a:lnTo>
                <a:lnTo>
                  <a:pt x="1992" y="3777"/>
                </a:lnTo>
                <a:lnTo>
                  <a:pt x="1961" y="3776"/>
                </a:lnTo>
                <a:lnTo>
                  <a:pt x="1932" y="3775"/>
                </a:lnTo>
                <a:lnTo>
                  <a:pt x="1875" y="3771"/>
                </a:lnTo>
                <a:lnTo>
                  <a:pt x="1820" y="3766"/>
                </a:lnTo>
                <a:lnTo>
                  <a:pt x="1767" y="3757"/>
                </a:lnTo>
                <a:lnTo>
                  <a:pt x="1718" y="3749"/>
                </a:lnTo>
                <a:lnTo>
                  <a:pt x="1672" y="3740"/>
                </a:lnTo>
                <a:lnTo>
                  <a:pt x="1633" y="3731"/>
                </a:lnTo>
                <a:lnTo>
                  <a:pt x="1598" y="3723"/>
                </a:lnTo>
                <a:lnTo>
                  <a:pt x="1549" y="3709"/>
                </a:lnTo>
                <a:lnTo>
                  <a:pt x="1531" y="3704"/>
                </a:lnTo>
                <a:lnTo>
                  <a:pt x="1531" y="3704"/>
                </a:lnTo>
                <a:lnTo>
                  <a:pt x="1540" y="3719"/>
                </a:lnTo>
                <a:lnTo>
                  <a:pt x="1553" y="3734"/>
                </a:lnTo>
                <a:lnTo>
                  <a:pt x="1566" y="3750"/>
                </a:lnTo>
                <a:lnTo>
                  <a:pt x="1582" y="3765"/>
                </a:lnTo>
                <a:lnTo>
                  <a:pt x="1599" y="3780"/>
                </a:lnTo>
                <a:lnTo>
                  <a:pt x="1616" y="3795"/>
                </a:lnTo>
                <a:lnTo>
                  <a:pt x="1652" y="3823"/>
                </a:lnTo>
                <a:lnTo>
                  <a:pt x="1685" y="3846"/>
                </a:lnTo>
                <a:lnTo>
                  <a:pt x="1712" y="3865"/>
                </a:lnTo>
                <a:lnTo>
                  <a:pt x="1738" y="3882"/>
                </a:lnTo>
                <a:lnTo>
                  <a:pt x="1738" y="3882"/>
                </a:lnTo>
                <a:lnTo>
                  <a:pt x="1721" y="3884"/>
                </a:lnTo>
                <a:lnTo>
                  <a:pt x="1704" y="3886"/>
                </a:lnTo>
                <a:lnTo>
                  <a:pt x="1685" y="3887"/>
                </a:lnTo>
                <a:lnTo>
                  <a:pt x="1666" y="3887"/>
                </a:lnTo>
                <a:lnTo>
                  <a:pt x="1646" y="3887"/>
                </a:lnTo>
                <a:lnTo>
                  <a:pt x="1627" y="3886"/>
                </a:lnTo>
                <a:lnTo>
                  <a:pt x="1586" y="3882"/>
                </a:lnTo>
                <a:lnTo>
                  <a:pt x="1546" y="3876"/>
                </a:lnTo>
                <a:lnTo>
                  <a:pt x="1504" y="3869"/>
                </a:lnTo>
                <a:lnTo>
                  <a:pt x="1463" y="3860"/>
                </a:lnTo>
                <a:lnTo>
                  <a:pt x="1425" y="3850"/>
                </a:lnTo>
                <a:lnTo>
                  <a:pt x="1389" y="3840"/>
                </a:lnTo>
                <a:lnTo>
                  <a:pt x="1354" y="3830"/>
                </a:lnTo>
                <a:lnTo>
                  <a:pt x="1297" y="3811"/>
                </a:lnTo>
                <a:lnTo>
                  <a:pt x="1259" y="3798"/>
                </a:lnTo>
                <a:lnTo>
                  <a:pt x="1245" y="3793"/>
                </a:lnTo>
                <a:lnTo>
                  <a:pt x="1245" y="3793"/>
                </a:lnTo>
                <a:lnTo>
                  <a:pt x="1242" y="3794"/>
                </a:lnTo>
                <a:lnTo>
                  <a:pt x="1242" y="3794"/>
                </a:lnTo>
                <a:lnTo>
                  <a:pt x="1219" y="3802"/>
                </a:lnTo>
                <a:lnTo>
                  <a:pt x="1176" y="3817"/>
                </a:lnTo>
                <a:lnTo>
                  <a:pt x="1118" y="3835"/>
                </a:lnTo>
                <a:lnTo>
                  <a:pt x="1084" y="3845"/>
                </a:lnTo>
                <a:lnTo>
                  <a:pt x="1048" y="3854"/>
                </a:lnTo>
                <a:lnTo>
                  <a:pt x="1011" y="3863"/>
                </a:lnTo>
                <a:lnTo>
                  <a:pt x="973" y="3872"/>
                </a:lnTo>
                <a:lnTo>
                  <a:pt x="933" y="3878"/>
                </a:lnTo>
                <a:lnTo>
                  <a:pt x="895" y="3883"/>
                </a:lnTo>
                <a:lnTo>
                  <a:pt x="856" y="3886"/>
                </a:lnTo>
                <a:lnTo>
                  <a:pt x="820" y="3887"/>
                </a:lnTo>
                <a:lnTo>
                  <a:pt x="801" y="3887"/>
                </a:lnTo>
                <a:lnTo>
                  <a:pt x="784" y="3886"/>
                </a:lnTo>
                <a:lnTo>
                  <a:pt x="767" y="3884"/>
                </a:lnTo>
                <a:lnTo>
                  <a:pt x="751" y="3882"/>
                </a:lnTo>
                <a:lnTo>
                  <a:pt x="751" y="3882"/>
                </a:lnTo>
                <a:lnTo>
                  <a:pt x="777" y="3865"/>
                </a:lnTo>
                <a:lnTo>
                  <a:pt x="805" y="3846"/>
                </a:lnTo>
                <a:lnTo>
                  <a:pt x="838" y="3823"/>
                </a:lnTo>
                <a:lnTo>
                  <a:pt x="873" y="3795"/>
                </a:lnTo>
                <a:lnTo>
                  <a:pt x="890" y="3780"/>
                </a:lnTo>
                <a:lnTo>
                  <a:pt x="907" y="3765"/>
                </a:lnTo>
                <a:lnTo>
                  <a:pt x="923" y="3750"/>
                </a:lnTo>
                <a:lnTo>
                  <a:pt x="936" y="3734"/>
                </a:lnTo>
                <a:lnTo>
                  <a:pt x="949" y="3719"/>
                </a:lnTo>
                <a:lnTo>
                  <a:pt x="958" y="3704"/>
                </a:lnTo>
                <a:lnTo>
                  <a:pt x="958" y="3704"/>
                </a:lnTo>
                <a:lnTo>
                  <a:pt x="940" y="3709"/>
                </a:lnTo>
                <a:lnTo>
                  <a:pt x="891" y="3723"/>
                </a:lnTo>
                <a:lnTo>
                  <a:pt x="857" y="3731"/>
                </a:lnTo>
                <a:lnTo>
                  <a:pt x="817" y="3740"/>
                </a:lnTo>
                <a:lnTo>
                  <a:pt x="771" y="3749"/>
                </a:lnTo>
                <a:lnTo>
                  <a:pt x="722" y="3757"/>
                </a:lnTo>
                <a:lnTo>
                  <a:pt x="669" y="3766"/>
                </a:lnTo>
                <a:lnTo>
                  <a:pt x="614" y="3771"/>
                </a:lnTo>
                <a:lnTo>
                  <a:pt x="557" y="3775"/>
                </a:lnTo>
                <a:lnTo>
                  <a:pt x="527" y="3776"/>
                </a:lnTo>
                <a:lnTo>
                  <a:pt x="498" y="3777"/>
                </a:lnTo>
                <a:lnTo>
                  <a:pt x="468" y="3776"/>
                </a:lnTo>
                <a:lnTo>
                  <a:pt x="439" y="3775"/>
                </a:lnTo>
                <a:lnTo>
                  <a:pt x="410" y="3773"/>
                </a:lnTo>
                <a:lnTo>
                  <a:pt x="381" y="3771"/>
                </a:lnTo>
                <a:lnTo>
                  <a:pt x="352" y="3767"/>
                </a:lnTo>
                <a:lnTo>
                  <a:pt x="323" y="3761"/>
                </a:lnTo>
                <a:lnTo>
                  <a:pt x="295" y="3755"/>
                </a:lnTo>
                <a:lnTo>
                  <a:pt x="268" y="3748"/>
                </a:lnTo>
                <a:lnTo>
                  <a:pt x="268" y="3748"/>
                </a:lnTo>
                <a:lnTo>
                  <a:pt x="278" y="3745"/>
                </a:lnTo>
                <a:lnTo>
                  <a:pt x="307" y="3735"/>
                </a:lnTo>
                <a:lnTo>
                  <a:pt x="351" y="3721"/>
                </a:lnTo>
                <a:lnTo>
                  <a:pt x="404" y="3701"/>
                </a:lnTo>
                <a:lnTo>
                  <a:pt x="433" y="3689"/>
                </a:lnTo>
                <a:lnTo>
                  <a:pt x="462" y="3676"/>
                </a:lnTo>
                <a:lnTo>
                  <a:pt x="492" y="3662"/>
                </a:lnTo>
                <a:lnTo>
                  <a:pt x="521" y="3646"/>
                </a:lnTo>
                <a:lnTo>
                  <a:pt x="549" y="3630"/>
                </a:lnTo>
                <a:lnTo>
                  <a:pt x="576" y="3613"/>
                </a:lnTo>
                <a:lnTo>
                  <a:pt x="600" y="3595"/>
                </a:lnTo>
                <a:lnTo>
                  <a:pt x="612" y="3585"/>
                </a:lnTo>
                <a:lnTo>
                  <a:pt x="623" y="3575"/>
                </a:lnTo>
                <a:lnTo>
                  <a:pt x="623" y="3575"/>
                </a:lnTo>
                <a:lnTo>
                  <a:pt x="607" y="3578"/>
                </a:lnTo>
                <a:lnTo>
                  <a:pt x="588" y="3581"/>
                </a:lnTo>
                <a:lnTo>
                  <a:pt x="563" y="3585"/>
                </a:lnTo>
                <a:lnTo>
                  <a:pt x="532" y="3588"/>
                </a:lnTo>
                <a:lnTo>
                  <a:pt x="496" y="3590"/>
                </a:lnTo>
                <a:lnTo>
                  <a:pt x="456" y="3591"/>
                </a:lnTo>
                <a:lnTo>
                  <a:pt x="412" y="3591"/>
                </a:lnTo>
                <a:lnTo>
                  <a:pt x="364" y="3589"/>
                </a:lnTo>
                <a:lnTo>
                  <a:pt x="339" y="3587"/>
                </a:lnTo>
                <a:lnTo>
                  <a:pt x="314" y="3584"/>
                </a:lnTo>
                <a:lnTo>
                  <a:pt x="289" y="3580"/>
                </a:lnTo>
                <a:lnTo>
                  <a:pt x="263" y="3576"/>
                </a:lnTo>
                <a:lnTo>
                  <a:pt x="236" y="3571"/>
                </a:lnTo>
                <a:lnTo>
                  <a:pt x="210" y="3565"/>
                </a:lnTo>
                <a:lnTo>
                  <a:pt x="183" y="3558"/>
                </a:lnTo>
                <a:lnTo>
                  <a:pt x="157" y="3550"/>
                </a:lnTo>
                <a:lnTo>
                  <a:pt x="130" y="3541"/>
                </a:lnTo>
                <a:lnTo>
                  <a:pt x="104" y="3530"/>
                </a:lnTo>
                <a:lnTo>
                  <a:pt x="77" y="3519"/>
                </a:lnTo>
                <a:lnTo>
                  <a:pt x="51" y="3507"/>
                </a:lnTo>
                <a:lnTo>
                  <a:pt x="26" y="3492"/>
                </a:lnTo>
                <a:lnTo>
                  <a:pt x="0" y="3476"/>
                </a:lnTo>
                <a:lnTo>
                  <a:pt x="0" y="3476"/>
                </a:lnTo>
                <a:lnTo>
                  <a:pt x="16" y="3476"/>
                </a:lnTo>
                <a:lnTo>
                  <a:pt x="35" y="3476"/>
                </a:lnTo>
                <a:lnTo>
                  <a:pt x="58" y="3475"/>
                </a:lnTo>
                <a:lnTo>
                  <a:pt x="88" y="3472"/>
                </a:lnTo>
                <a:lnTo>
                  <a:pt x="122" y="3468"/>
                </a:lnTo>
                <a:lnTo>
                  <a:pt x="159" y="3463"/>
                </a:lnTo>
                <a:lnTo>
                  <a:pt x="201" y="3455"/>
                </a:lnTo>
                <a:lnTo>
                  <a:pt x="245" y="3444"/>
                </a:lnTo>
                <a:lnTo>
                  <a:pt x="268" y="3438"/>
                </a:lnTo>
                <a:lnTo>
                  <a:pt x="290" y="3431"/>
                </a:lnTo>
                <a:lnTo>
                  <a:pt x="313" y="3422"/>
                </a:lnTo>
                <a:lnTo>
                  <a:pt x="337" y="3414"/>
                </a:lnTo>
                <a:lnTo>
                  <a:pt x="360" y="3404"/>
                </a:lnTo>
                <a:lnTo>
                  <a:pt x="384" y="3393"/>
                </a:lnTo>
                <a:lnTo>
                  <a:pt x="407" y="3382"/>
                </a:lnTo>
                <a:lnTo>
                  <a:pt x="430" y="3369"/>
                </a:lnTo>
                <a:lnTo>
                  <a:pt x="453" y="3356"/>
                </a:lnTo>
                <a:lnTo>
                  <a:pt x="475" y="3341"/>
                </a:lnTo>
                <a:lnTo>
                  <a:pt x="497" y="3325"/>
                </a:lnTo>
                <a:lnTo>
                  <a:pt x="519" y="3308"/>
                </a:lnTo>
                <a:lnTo>
                  <a:pt x="540" y="3289"/>
                </a:lnTo>
                <a:lnTo>
                  <a:pt x="561" y="3269"/>
                </a:lnTo>
                <a:lnTo>
                  <a:pt x="561" y="3269"/>
                </a:lnTo>
                <a:lnTo>
                  <a:pt x="551" y="3273"/>
                </a:lnTo>
                <a:lnTo>
                  <a:pt x="529" y="3279"/>
                </a:lnTo>
                <a:lnTo>
                  <a:pt x="496" y="3285"/>
                </a:lnTo>
                <a:lnTo>
                  <a:pt x="477" y="3289"/>
                </a:lnTo>
                <a:lnTo>
                  <a:pt x="455" y="3292"/>
                </a:lnTo>
                <a:lnTo>
                  <a:pt x="432" y="3294"/>
                </a:lnTo>
                <a:lnTo>
                  <a:pt x="407" y="3296"/>
                </a:lnTo>
                <a:lnTo>
                  <a:pt x="381" y="3297"/>
                </a:lnTo>
                <a:lnTo>
                  <a:pt x="355" y="3296"/>
                </a:lnTo>
                <a:lnTo>
                  <a:pt x="327" y="3295"/>
                </a:lnTo>
                <a:lnTo>
                  <a:pt x="299" y="3292"/>
                </a:lnTo>
                <a:lnTo>
                  <a:pt x="271" y="3286"/>
                </a:lnTo>
                <a:lnTo>
                  <a:pt x="243" y="3279"/>
                </a:lnTo>
                <a:lnTo>
                  <a:pt x="243" y="3279"/>
                </a:lnTo>
                <a:lnTo>
                  <a:pt x="256" y="3275"/>
                </a:lnTo>
                <a:lnTo>
                  <a:pt x="290" y="3261"/>
                </a:lnTo>
                <a:lnTo>
                  <a:pt x="341" y="3240"/>
                </a:lnTo>
                <a:lnTo>
                  <a:pt x="370" y="3227"/>
                </a:lnTo>
                <a:lnTo>
                  <a:pt x="402" y="3213"/>
                </a:lnTo>
                <a:lnTo>
                  <a:pt x="433" y="3198"/>
                </a:lnTo>
                <a:lnTo>
                  <a:pt x="465" y="3181"/>
                </a:lnTo>
                <a:lnTo>
                  <a:pt x="495" y="3163"/>
                </a:lnTo>
                <a:lnTo>
                  <a:pt x="524" y="3146"/>
                </a:lnTo>
                <a:lnTo>
                  <a:pt x="551" y="3126"/>
                </a:lnTo>
                <a:lnTo>
                  <a:pt x="564" y="3116"/>
                </a:lnTo>
                <a:lnTo>
                  <a:pt x="575" y="3107"/>
                </a:lnTo>
                <a:lnTo>
                  <a:pt x="586" y="3097"/>
                </a:lnTo>
                <a:lnTo>
                  <a:pt x="595" y="3087"/>
                </a:lnTo>
                <a:lnTo>
                  <a:pt x="603" y="3078"/>
                </a:lnTo>
                <a:lnTo>
                  <a:pt x="610" y="3068"/>
                </a:lnTo>
                <a:lnTo>
                  <a:pt x="610" y="3068"/>
                </a:lnTo>
                <a:lnTo>
                  <a:pt x="594" y="3072"/>
                </a:lnTo>
                <a:lnTo>
                  <a:pt x="551" y="3081"/>
                </a:lnTo>
                <a:lnTo>
                  <a:pt x="521" y="3087"/>
                </a:lnTo>
                <a:lnTo>
                  <a:pt x="487" y="3094"/>
                </a:lnTo>
                <a:lnTo>
                  <a:pt x="448" y="3100"/>
                </a:lnTo>
                <a:lnTo>
                  <a:pt x="407" y="3105"/>
                </a:lnTo>
                <a:lnTo>
                  <a:pt x="363" y="3109"/>
                </a:lnTo>
                <a:lnTo>
                  <a:pt x="317" y="3111"/>
                </a:lnTo>
                <a:lnTo>
                  <a:pt x="272" y="3112"/>
                </a:lnTo>
                <a:lnTo>
                  <a:pt x="248" y="3112"/>
                </a:lnTo>
                <a:lnTo>
                  <a:pt x="225" y="3110"/>
                </a:lnTo>
                <a:lnTo>
                  <a:pt x="202" y="3109"/>
                </a:lnTo>
                <a:lnTo>
                  <a:pt x="179" y="3106"/>
                </a:lnTo>
                <a:lnTo>
                  <a:pt x="157" y="3103"/>
                </a:lnTo>
                <a:lnTo>
                  <a:pt x="135" y="3099"/>
                </a:lnTo>
                <a:lnTo>
                  <a:pt x="115" y="3094"/>
                </a:lnTo>
                <a:lnTo>
                  <a:pt x="94" y="3087"/>
                </a:lnTo>
                <a:lnTo>
                  <a:pt x="74" y="3080"/>
                </a:lnTo>
                <a:lnTo>
                  <a:pt x="55" y="3072"/>
                </a:lnTo>
                <a:lnTo>
                  <a:pt x="55" y="3072"/>
                </a:lnTo>
                <a:lnTo>
                  <a:pt x="77" y="3064"/>
                </a:lnTo>
                <a:lnTo>
                  <a:pt x="136" y="3045"/>
                </a:lnTo>
                <a:lnTo>
                  <a:pt x="177" y="3030"/>
                </a:lnTo>
                <a:lnTo>
                  <a:pt x="224" y="3012"/>
                </a:lnTo>
                <a:lnTo>
                  <a:pt x="274" y="2993"/>
                </a:lnTo>
                <a:lnTo>
                  <a:pt x="326" y="2970"/>
                </a:lnTo>
                <a:lnTo>
                  <a:pt x="380" y="2944"/>
                </a:lnTo>
                <a:lnTo>
                  <a:pt x="407" y="2929"/>
                </a:lnTo>
                <a:lnTo>
                  <a:pt x="434" y="2915"/>
                </a:lnTo>
                <a:lnTo>
                  <a:pt x="460" y="2900"/>
                </a:lnTo>
                <a:lnTo>
                  <a:pt x="486" y="2885"/>
                </a:lnTo>
                <a:lnTo>
                  <a:pt x="512" y="2868"/>
                </a:lnTo>
                <a:lnTo>
                  <a:pt x="536" y="2851"/>
                </a:lnTo>
                <a:lnTo>
                  <a:pt x="560" y="2834"/>
                </a:lnTo>
                <a:lnTo>
                  <a:pt x="582" y="2816"/>
                </a:lnTo>
                <a:lnTo>
                  <a:pt x="602" y="2797"/>
                </a:lnTo>
                <a:lnTo>
                  <a:pt x="622" y="2777"/>
                </a:lnTo>
                <a:lnTo>
                  <a:pt x="640" y="2759"/>
                </a:lnTo>
                <a:lnTo>
                  <a:pt x="656" y="2738"/>
                </a:lnTo>
                <a:lnTo>
                  <a:pt x="670" y="2717"/>
                </a:lnTo>
                <a:lnTo>
                  <a:pt x="681" y="2696"/>
                </a:lnTo>
                <a:lnTo>
                  <a:pt x="681" y="2696"/>
                </a:lnTo>
                <a:lnTo>
                  <a:pt x="672" y="2699"/>
                </a:lnTo>
                <a:lnTo>
                  <a:pt x="644" y="2706"/>
                </a:lnTo>
                <a:lnTo>
                  <a:pt x="599" y="2715"/>
                </a:lnTo>
                <a:lnTo>
                  <a:pt x="571" y="2720"/>
                </a:lnTo>
                <a:lnTo>
                  <a:pt x="539" y="2724"/>
                </a:lnTo>
                <a:lnTo>
                  <a:pt x="505" y="2728"/>
                </a:lnTo>
                <a:lnTo>
                  <a:pt x="466" y="2732"/>
                </a:lnTo>
                <a:lnTo>
                  <a:pt x="425" y="2735"/>
                </a:lnTo>
                <a:lnTo>
                  <a:pt x="380" y="2736"/>
                </a:lnTo>
                <a:lnTo>
                  <a:pt x="333" y="2736"/>
                </a:lnTo>
                <a:lnTo>
                  <a:pt x="283" y="2735"/>
                </a:lnTo>
                <a:lnTo>
                  <a:pt x="232" y="2732"/>
                </a:lnTo>
                <a:lnTo>
                  <a:pt x="178" y="2726"/>
                </a:lnTo>
                <a:lnTo>
                  <a:pt x="178" y="2726"/>
                </a:lnTo>
                <a:lnTo>
                  <a:pt x="195" y="2719"/>
                </a:lnTo>
                <a:lnTo>
                  <a:pt x="239" y="2697"/>
                </a:lnTo>
                <a:lnTo>
                  <a:pt x="271" y="2682"/>
                </a:lnTo>
                <a:lnTo>
                  <a:pt x="306" y="2663"/>
                </a:lnTo>
                <a:lnTo>
                  <a:pt x="344" y="2642"/>
                </a:lnTo>
                <a:lnTo>
                  <a:pt x="386" y="2617"/>
                </a:lnTo>
                <a:lnTo>
                  <a:pt x="429" y="2590"/>
                </a:lnTo>
                <a:lnTo>
                  <a:pt x="473" y="2560"/>
                </a:lnTo>
                <a:lnTo>
                  <a:pt x="517" y="2528"/>
                </a:lnTo>
                <a:lnTo>
                  <a:pt x="539" y="2511"/>
                </a:lnTo>
                <a:lnTo>
                  <a:pt x="560" y="2493"/>
                </a:lnTo>
                <a:lnTo>
                  <a:pt x="581" y="2476"/>
                </a:lnTo>
                <a:lnTo>
                  <a:pt x="601" y="2457"/>
                </a:lnTo>
                <a:lnTo>
                  <a:pt x="621" y="2437"/>
                </a:lnTo>
                <a:lnTo>
                  <a:pt x="640" y="2417"/>
                </a:lnTo>
                <a:lnTo>
                  <a:pt x="657" y="2398"/>
                </a:lnTo>
                <a:lnTo>
                  <a:pt x="674" y="2377"/>
                </a:lnTo>
                <a:lnTo>
                  <a:pt x="691" y="2356"/>
                </a:lnTo>
                <a:lnTo>
                  <a:pt x="705" y="2334"/>
                </a:lnTo>
                <a:lnTo>
                  <a:pt x="705" y="2334"/>
                </a:lnTo>
                <a:lnTo>
                  <a:pt x="698" y="2337"/>
                </a:lnTo>
                <a:lnTo>
                  <a:pt x="682" y="2343"/>
                </a:lnTo>
                <a:lnTo>
                  <a:pt x="657" y="2350"/>
                </a:lnTo>
                <a:lnTo>
                  <a:pt x="625" y="2358"/>
                </a:lnTo>
                <a:lnTo>
                  <a:pt x="585" y="2365"/>
                </a:lnTo>
                <a:lnTo>
                  <a:pt x="562" y="2369"/>
                </a:lnTo>
                <a:lnTo>
                  <a:pt x="537" y="2372"/>
                </a:lnTo>
                <a:lnTo>
                  <a:pt x="510" y="2374"/>
                </a:lnTo>
                <a:lnTo>
                  <a:pt x="482" y="2375"/>
                </a:lnTo>
                <a:lnTo>
                  <a:pt x="452" y="2376"/>
                </a:lnTo>
                <a:lnTo>
                  <a:pt x="420" y="2376"/>
                </a:lnTo>
                <a:lnTo>
                  <a:pt x="420" y="2376"/>
                </a:lnTo>
                <a:lnTo>
                  <a:pt x="436" y="2363"/>
                </a:lnTo>
                <a:lnTo>
                  <a:pt x="480" y="2329"/>
                </a:lnTo>
                <a:lnTo>
                  <a:pt x="542" y="2278"/>
                </a:lnTo>
                <a:lnTo>
                  <a:pt x="577" y="2248"/>
                </a:lnTo>
                <a:lnTo>
                  <a:pt x="616" y="2216"/>
                </a:lnTo>
                <a:lnTo>
                  <a:pt x="654" y="2180"/>
                </a:lnTo>
                <a:lnTo>
                  <a:pt x="693" y="2145"/>
                </a:lnTo>
                <a:lnTo>
                  <a:pt x="730" y="2107"/>
                </a:lnTo>
                <a:lnTo>
                  <a:pt x="766" y="2071"/>
                </a:lnTo>
                <a:lnTo>
                  <a:pt x="798" y="2034"/>
                </a:lnTo>
                <a:lnTo>
                  <a:pt x="812" y="2016"/>
                </a:lnTo>
                <a:lnTo>
                  <a:pt x="826" y="1998"/>
                </a:lnTo>
                <a:lnTo>
                  <a:pt x="838" y="1982"/>
                </a:lnTo>
                <a:lnTo>
                  <a:pt x="849" y="1965"/>
                </a:lnTo>
                <a:lnTo>
                  <a:pt x="858" y="1948"/>
                </a:lnTo>
                <a:lnTo>
                  <a:pt x="866" y="1933"/>
                </a:lnTo>
                <a:lnTo>
                  <a:pt x="866" y="1933"/>
                </a:lnTo>
                <a:lnTo>
                  <a:pt x="836" y="1941"/>
                </a:lnTo>
                <a:lnTo>
                  <a:pt x="803" y="1949"/>
                </a:lnTo>
                <a:lnTo>
                  <a:pt x="761" y="1960"/>
                </a:lnTo>
                <a:lnTo>
                  <a:pt x="714" y="1968"/>
                </a:lnTo>
                <a:lnTo>
                  <a:pt x="689" y="1972"/>
                </a:lnTo>
                <a:lnTo>
                  <a:pt x="663" y="1975"/>
                </a:lnTo>
                <a:lnTo>
                  <a:pt x="637" y="1978"/>
                </a:lnTo>
                <a:lnTo>
                  <a:pt x="612" y="1980"/>
                </a:lnTo>
                <a:lnTo>
                  <a:pt x="587" y="1980"/>
                </a:lnTo>
                <a:lnTo>
                  <a:pt x="564" y="1978"/>
                </a:lnTo>
                <a:lnTo>
                  <a:pt x="564" y="1978"/>
                </a:lnTo>
                <a:lnTo>
                  <a:pt x="577" y="1965"/>
                </a:lnTo>
                <a:lnTo>
                  <a:pt x="616" y="1926"/>
                </a:lnTo>
                <a:lnTo>
                  <a:pt x="670" y="1870"/>
                </a:lnTo>
                <a:lnTo>
                  <a:pt x="701" y="1837"/>
                </a:lnTo>
                <a:lnTo>
                  <a:pt x="734" y="1801"/>
                </a:lnTo>
                <a:lnTo>
                  <a:pt x="768" y="1763"/>
                </a:lnTo>
                <a:lnTo>
                  <a:pt x="800" y="1724"/>
                </a:lnTo>
                <a:lnTo>
                  <a:pt x="832" y="1684"/>
                </a:lnTo>
                <a:lnTo>
                  <a:pt x="861" y="1646"/>
                </a:lnTo>
                <a:lnTo>
                  <a:pt x="887" y="1607"/>
                </a:lnTo>
                <a:lnTo>
                  <a:pt x="899" y="1588"/>
                </a:lnTo>
                <a:lnTo>
                  <a:pt x="910" y="1571"/>
                </a:lnTo>
                <a:lnTo>
                  <a:pt x="920" y="1553"/>
                </a:lnTo>
                <a:lnTo>
                  <a:pt x="927" y="1536"/>
                </a:lnTo>
                <a:lnTo>
                  <a:pt x="934" y="1520"/>
                </a:lnTo>
                <a:lnTo>
                  <a:pt x="938" y="1504"/>
                </a:lnTo>
                <a:lnTo>
                  <a:pt x="938" y="1504"/>
                </a:lnTo>
                <a:lnTo>
                  <a:pt x="914" y="1509"/>
                </a:lnTo>
                <a:lnTo>
                  <a:pt x="852" y="1521"/>
                </a:lnTo>
                <a:lnTo>
                  <a:pt x="811" y="1527"/>
                </a:lnTo>
                <a:lnTo>
                  <a:pt x="768" y="1533"/>
                </a:lnTo>
                <a:lnTo>
                  <a:pt x="722" y="1538"/>
                </a:lnTo>
                <a:lnTo>
                  <a:pt x="677" y="1541"/>
                </a:lnTo>
                <a:lnTo>
                  <a:pt x="677" y="1541"/>
                </a:lnTo>
                <a:lnTo>
                  <a:pt x="690" y="1534"/>
                </a:lnTo>
                <a:lnTo>
                  <a:pt x="722" y="1515"/>
                </a:lnTo>
                <a:lnTo>
                  <a:pt x="744" y="1501"/>
                </a:lnTo>
                <a:lnTo>
                  <a:pt x="768" y="1484"/>
                </a:lnTo>
                <a:lnTo>
                  <a:pt x="795" y="1466"/>
                </a:lnTo>
                <a:lnTo>
                  <a:pt x="822" y="1445"/>
                </a:lnTo>
                <a:lnTo>
                  <a:pt x="850" y="1423"/>
                </a:lnTo>
                <a:lnTo>
                  <a:pt x="877" y="1399"/>
                </a:lnTo>
                <a:lnTo>
                  <a:pt x="902" y="1374"/>
                </a:lnTo>
                <a:lnTo>
                  <a:pt x="914" y="1361"/>
                </a:lnTo>
                <a:lnTo>
                  <a:pt x="926" y="1348"/>
                </a:lnTo>
                <a:lnTo>
                  <a:pt x="936" y="1335"/>
                </a:lnTo>
                <a:lnTo>
                  <a:pt x="946" y="1321"/>
                </a:lnTo>
                <a:lnTo>
                  <a:pt x="955" y="1308"/>
                </a:lnTo>
                <a:lnTo>
                  <a:pt x="962" y="1294"/>
                </a:lnTo>
                <a:lnTo>
                  <a:pt x="969" y="1279"/>
                </a:lnTo>
                <a:lnTo>
                  <a:pt x="975" y="1266"/>
                </a:lnTo>
                <a:lnTo>
                  <a:pt x="979" y="1252"/>
                </a:lnTo>
                <a:lnTo>
                  <a:pt x="982" y="1238"/>
                </a:lnTo>
                <a:lnTo>
                  <a:pt x="982" y="1238"/>
                </a:lnTo>
                <a:lnTo>
                  <a:pt x="969" y="1244"/>
                </a:lnTo>
                <a:lnTo>
                  <a:pt x="955" y="1250"/>
                </a:lnTo>
                <a:lnTo>
                  <a:pt x="938" y="1256"/>
                </a:lnTo>
                <a:lnTo>
                  <a:pt x="922" y="1261"/>
                </a:lnTo>
                <a:lnTo>
                  <a:pt x="903" y="1265"/>
                </a:lnTo>
                <a:lnTo>
                  <a:pt x="884" y="1269"/>
                </a:lnTo>
                <a:lnTo>
                  <a:pt x="847" y="1274"/>
                </a:lnTo>
                <a:lnTo>
                  <a:pt x="811" y="1279"/>
                </a:lnTo>
                <a:lnTo>
                  <a:pt x="783" y="1283"/>
                </a:lnTo>
                <a:lnTo>
                  <a:pt x="756" y="1285"/>
                </a:lnTo>
                <a:lnTo>
                  <a:pt x="756" y="1285"/>
                </a:lnTo>
                <a:lnTo>
                  <a:pt x="765" y="1277"/>
                </a:lnTo>
                <a:lnTo>
                  <a:pt x="790" y="1259"/>
                </a:lnTo>
                <a:lnTo>
                  <a:pt x="825" y="1228"/>
                </a:lnTo>
                <a:lnTo>
                  <a:pt x="846" y="1209"/>
                </a:lnTo>
                <a:lnTo>
                  <a:pt x="869" y="1187"/>
                </a:lnTo>
                <a:lnTo>
                  <a:pt x="891" y="1163"/>
                </a:lnTo>
                <a:lnTo>
                  <a:pt x="915" y="1137"/>
                </a:lnTo>
                <a:lnTo>
                  <a:pt x="940" y="1109"/>
                </a:lnTo>
                <a:lnTo>
                  <a:pt x="963" y="1078"/>
                </a:lnTo>
                <a:lnTo>
                  <a:pt x="986" y="1045"/>
                </a:lnTo>
                <a:lnTo>
                  <a:pt x="1007" y="1011"/>
                </a:lnTo>
                <a:lnTo>
                  <a:pt x="1017" y="993"/>
                </a:lnTo>
                <a:lnTo>
                  <a:pt x="1027" y="976"/>
                </a:lnTo>
                <a:lnTo>
                  <a:pt x="1036" y="957"/>
                </a:lnTo>
                <a:lnTo>
                  <a:pt x="1044" y="938"/>
                </a:lnTo>
                <a:lnTo>
                  <a:pt x="873" y="932"/>
                </a:lnTo>
                <a:lnTo>
                  <a:pt x="873" y="932"/>
                </a:lnTo>
                <a:lnTo>
                  <a:pt x="903" y="900"/>
                </a:lnTo>
                <a:lnTo>
                  <a:pt x="934" y="865"/>
                </a:lnTo>
                <a:lnTo>
                  <a:pt x="972" y="822"/>
                </a:lnTo>
                <a:lnTo>
                  <a:pt x="991" y="798"/>
                </a:lnTo>
                <a:lnTo>
                  <a:pt x="1011" y="773"/>
                </a:lnTo>
                <a:lnTo>
                  <a:pt x="1030" y="747"/>
                </a:lnTo>
                <a:lnTo>
                  <a:pt x="1048" y="721"/>
                </a:lnTo>
                <a:lnTo>
                  <a:pt x="1065" y="695"/>
                </a:lnTo>
                <a:lnTo>
                  <a:pt x="1081" y="670"/>
                </a:lnTo>
                <a:lnTo>
                  <a:pt x="1093" y="646"/>
                </a:lnTo>
                <a:lnTo>
                  <a:pt x="1103" y="622"/>
                </a:lnTo>
                <a:lnTo>
                  <a:pt x="988" y="647"/>
                </a:lnTo>
                <a:lnTo>
                  <a:pt x="988" y="647"/>
                </a:lnTo>
                <a:lnTo>
                  <a:pt x="998" y="630"/>
                </a:lnTo>
                <a:lnTo>
                  <a:pt x="1022" y="583"/>
                </a:lnTo>
                <a:lnTo>
                  <a:pt x="1059" y="511"/>
                </a:lnTo>
                <a:lnTo>
                  <a:pt x="1080" y="468"/>
                </a:lnTo>
                <a:lnTo>
                  <a:pt x="1103" y="421"/>
                </a:lnTo>
                <a:lnTo>
                  <a:pt x="1124" y="372"/>
                </a:lnTo>
                <a:lnTo>
                  <a:pt x="1146" y="321"/>
                </a:lnTo>
                <a:lnTo>
                  <a:pt x="1168" y="269"/>
                </a:lnTo>
                <a:lnTo>
                  <a:pt x="1188" y="217"/>
                </a:lnTo>
                <a:lnTo>
                  <a:pt x="1205" y="165"/>
                </a:lnTo>
                <a:lnTo>
                  <a:pt x="1221" y="114"/>
                </a:lnTo>
                <a:lnTo>
                  <a:pt x="1227" y="89"/>
                </a:lnTo>
                <a:lnTo>
                  <a:pt x="1234" y="66"/>
                </a:lnTo>
                <a:lnTo>
                  <a:pt x="1239" y="43"/>
                </a:lnTo>
                <a:lnTo>
                  <a:pt x="1242" y="20"/>
                </a:lnTo>
                <a:lnTo>
                  <a:pt x="1242" y="20"/>
                </a:lnTo>
                <a:lnTo>
                  <a:pt x="1245" y="0"/>
                </a:lnTo>
                <a:lnTo>
                  <a:pt x="1245" y="0"/>
                </a:lnTo>
                <a:lnTo>
                  <a:pt x="1247" y="23"/>
                </a:lnTo>
                <a:lnTo>
                  <a:pt x="1251" y="46"/>
                </a:lnTo>
                <a:lnTo>
                  <a:pt x="1256" y="70"/>
                </a:lnTo>
                <a:lnTo>
                  <a:pt x="1263" y="95"/>
                </a:lnTo>
                <a:lnTo>
                  <a:pt x="1270" y="121"/>
                </a:lnTo>
                <a:lnTo>
                  <a:pt x="1277" y="147"/>
                </a:lnTo>
                <a:lnTo>
                  <a:pt x="1295" y="200"/>
                </a:lnTo>
                <a:lnTo>
                  <a:pt x="1315" y="253"/>
                </a:lnTo>
                <a:lnTo>
                  <a:pt x="1337" y="307"/>
                </a:lnTo>
                <a:lnTo>
                  <a:pt x="1359" y="360"/>
                </a:lnTo>
                <a:lnTo>
                  <a:pt x="1382" y="411"/>
                </a:lnTo>
                <a:lnTo>
                  <a:pt x="1405" y="459"/>
                </a:lnTo>
                <a:lnTo>
                  <a:pt x="1427" y="503"/>
                </a:lnTo>
                <a:lnTo>
                  <a:pt x="1464" y="578"/>
                </a:lnTo>
                <a:lnTo>
                  <a:pt x="1491" y="629"/>
                </a:lnTo>
                <a:lnTo>
                  <a:pt x="1501" y="647"/>
                </a:lnTo>
                <a:lnTo>
                  <a:pt x="1386" y="622"/>
                </a:lnTo>
                <a:lnTo>
                  <a:pt x="1386" y="622"/>
                </a:lnTo>
                <a:lnTo>
                  <a:pt x="1396" y="646"/>
                </a:lnTo>
                <a:lnTo>
                  <a:pt x="1409" y="670"/>
                </a:lnTo>
                <a:lnTo>
                  <a:pt x="1424" y="695"/>
                </a:lnTo>
                <a:lnTo>
                  <a:pt x="1441" y="721"/>
                </a:lnTo>
                <a:lnTo>
                  <a:pt x="1459" y="747"/>
                </a:lnTo>
                <a:lnTo>
                  <a:pt x="1479" y="773"/>
                </a:lnTo>
                <a:lnTo>
                  <a:pt x="1499" y="798"/>
                </a:lnTo>
                <a:lnTo>
                  <a:pt x="1519" y="822"/>
                </a:lnTo>
                <a:lnTo>
                  <a:pt x="1555" y="865"/>
                </a:lnTo>
                <a:lnTo>
                  <a:pt x="1587" y="900"/>
                </a:lnTo>
                <a:lnTo>
                  <a:pt x="1616" y="932"/>
                </a:lnTo>
                <a:lnTo>
                  <a:pt x="1446" y="938"/>
                </a:lnTo>
                <a:lnTo>
                  <a:pt x="1446" y="938"/>
                </a:lnTo>
                <a:lnTo>
                  <a:pt x="1454" y="957"/>
                </a:lnTo>
                <a:lnTo>
                  <a:pt x="1462" y="976"/>
                </a:lnTo>
                <a:lnTo>
                  <a:pt x="1472" y="993"/>
                </a:lnTo>
                <a:lnTo>
                  <a:pt x="1482" y="1011"/>
                </a:lnTo>
                <a:lnTo>
                  <a:pt x="1503" y="1045"/>
                </a:lnTo>
                <a:lnTo>
                  <a:pt x="1526" y="1078"/>
                </a:lnTo>
                <a:lnTo>
                  <a:pt x="1550" y="1109"/>
                </a:lnTo>
                <a:lnTo>
                  <a:pt x="1574" y="1137"/>
                </a:lnTo>
                <a:lnTo>
                  <a:pt x="1598" y="1163"/>
                </a:lnTo>
                <a:lnTo>
                  <a:pt x="1620" y="1187"/>
                </a:lnTo>
                <a:lnTo>
                  <a:pt x="1643" y="1209"/>
                </a:lnTo>
                <a:lnTo>
                  <a:pt x="1664" y="1228"/>
                </a:lnTo>
                <a:lnTo>
                  <a:pt x="1700" y="1259"/>
                </a:lnTo>
                <a:lnTo>
                  <a:pt x="1724" y="1277"/>
                </a:lnTo>
                <a:lnTo>
                  <a:pt x="1734" y="1285"/>
                </a:lnTo>
                <a:lnTo>
                  <a:pt x="1734" y="1285"/>
                </a:lnTo>
                <a:lnTo>
                  <a:pt x="1707" y="1283"/>
                </a:lnTo>
                <a:lnTo>
                  <a:pt x="1678" y="1279"/>
                </a:lnTo>
                <a:lnTo>
                  <a:pt x="1643" y="1274"/>
                </a:lnTo>
                <a:lnTo>
                  <a:pt x="1605" y="1269"/>
                </a:lnTo>
                <a:lnTo>
                  <a:pt x="1586" y="1265"/>
                </a:lnTo>
                <a:lnTo>
                  <a:pt x="1568" y="1261"/>
                </a:lnTo>
                <a:lnTo>
                  <a:pt x="1551" y="1256"/>
                </a:lnTo>
                <a:lnTo>
                  <a:pt x="1534" y="1250"/>
                </a:lnTo>
                <a:lnTo>
                  <a:pt x="1521" y="1244"/>
                </a:lnTo>
                <a:lnTo>
                  <a:pt x="1508" y="1238"/>
                </a:lnTo>
                <a:lnTo>
                  <a:pt x="1508" y="1238"/>
                </a:lnTo>
                <a:lnTo>
                  <a:pt x="1510" y="1252"/>
                </a:lnTo>
                <a:lnTo>
                  <a:pt x="1514" y="1266"/>
                </a:lnTo>
                <a:lnTo>
                  <a:pt x="1520" y="1279"/>
                </a:lnTo>
                <a:lnTo>
                  <a:pt x="1527" y="1294"/>
                </a:lnTo>
                <a:lnTo>
                  <a:pt x="1534" y="1308"/>
                </a:lnTo>
                <a:lnTo>
                  <a:pt x="1543" y="1321"/>
                </a:lnTo>
                <a:lnTo>
                  <a:pt x="1553" y="1335"/>
                </a:lnTo>
                <a:lnTo>
                  <a:pt x="1564" y="1348"/>
                </a:lnTo>
                <a:lnTo>
                  <a:pt x="1575" y="1361"/>
                </a:lnTo>
                <a:lnTo>
                  <a:pt x="1587" y="1374"/>
                </a:lnTo>
                <a:lnTo>
                  <a:pt x="1613" y="1399"/>
                </a:lnTo>
                <a:lnTo>
                  <a:pt x="1640" y="1423"/>
                </a:lnTo>
                <a:lnTo>
                  <a:pt x="1667" y="1445"/>
                </a:lnTo>
                <a:lnTo>
                  <a:pt x="1695" y="1466"/>
                </a:lnTo>
                <a:lnTo>
                  <a:pt x="1721" y="1484"/>
                </a:lnTo>
                <a:lnTo>
                  <a:pt x="1745" y="1501"/>
                </a:lnTo>
                <a:lnTo>
                  <a:pt x="1767" y="1515"/>
                </a:lnTo>
                <a:lnTo>
                  <a:pt x="1800" y="1534"/>
                </a:lnTo>
                <a:lnTo>
                  <a:pt x="1813" y="1541"/>
                </a:lnTo>
                <a:lnTo>
                  <a:pt x="1813" y="1541"/>
                </a:lnTo>
                <a:lnTo>
                  <a:pt x="1767" y="1538"/>
                </a:lnTo>
                <a:lnTo>
                  <a:pt x="1721" y="1533"/>
                </a:lnTo>
                <a:lnTo>
                  <a:pt x="1678" y="1527"/>
                </a:lnTo>
                <a:lnTo>
                  <a:pt x="1637" y="1521"/>
                </a:lnTo>
                <a:lnTo>
                  <a:pt x="1575" y="1509"/>
                </a:lnTo>
                <a:lnTo>
                  <a:pt x="1551" y="1504"/>
                </a:lnTo>
                <a:lnTo>
                  <a:pt x="1551" y="1504"/>
                </a:lnTo>
                <a:lnTo>
                  <a:pt x="1556" y="1520"/>
                </a:lnTo>
                <a:lnTo>
                  <a:pt x="1562" y="1536"/>
                </a:lnTo>
                <a:lnTo>
                  <a:pt x="1570" y="1553"/>
                </a:lnTo>
                <a:lnTo>
                  <a:pt x="1580" y="1571"/>
                </a:lnTo>
                <a:lnTo>
                  <a:pt x="1590" y="1588"/>
                </a:lnTo>
                <a:lnTo>
                  <a:pt x="1602" y="1607"/>
                </a:lnTo>
                <a:lnTo>
                  <a:pt x="1628" y="1646"/>
                </a:lnTo>
                <a:lnTo>
                  <a:pt x="1658" y="1684"/>
                </a:lnTo>
                <a:lnTo>
                  <a:pt x="1689" y="1724"/>
                </a:lnTo>
                <a:lnTo>
                  <a:pt x="1721" y="1763"/>
                </a:lnTo>
                <a:lnTo>
                  <a:pt x="1755" y="1801"/>
                </a:lnTo>
                <a:lnTo>
                  <a:pt x="1788" y="1837"/>
                </a:lnTo>
                <a:lnTo>
                  <a:pt x="1819" y="1870"/>
                </a:lnTo>
                <a:lnTo>
                  <a:pt x="1873" y="1926"/>
                </a:lnTo>
                <a:lnTo>
                  <a:pt x="1912" y="1965"/>
                </a:lnTo>
                <a:lnTo>
                  <a:pt x="1926" y="1978"/>
                </a:lnTo>
                <a:lnTo>
                  <a:pt x="1926" y="1978"/>
                </a:lnTo>
                <a:lnTo>
                  <a:pt x="1902" y="1980"/>
                </a:lnTo>
                <a:lnTo>
                  <a:pt x="1877" y="1980"/>
                </a:lnTo>
                <a:lnTo>
                  <a:pt x="1852" y="1978"/>
                </a:lnTo>
                <a:lnTo>
                  <a:pt x="1826" y="1975"/>
                </a:lnTo>
                <a:lnTo>
                  <a:pt x="1801" y="1972"/>
                </a:lnTo>
                <a:lnTo>
                  <a:pt x="1775" y="1968"/>
                </a:lnTo>
                <a:lnTo>
                  <a:pt x="1729" y="1960"/>
                </a:lnTo>
                <a:lnTo>
                  <a:pt x="1686" y="1949"/>
                </a:lnTo>
                <a:lnTo>
                  <a:pt x="1653" y="1941"/>
                </a:lnTo>
                <a:lnTo>
                  <a:pt x="1624" y="1933"/>
                </a:lnTo>
                <a:lnTo>
                  <a:pt x="1624" y="1933"/>
                </a:lnTo>
                <a:lnTo>
                  <a:pt x="1631" y="1948"/>
                </a:lnTo>
                <a:lnTo>
                  <a:pt x="1640" y="1965"/>
                </a:lnTo>
                <a:lnTo>
                  <a:pt x="1652" y="1982"/>
                </a:lnTo>
                <a:lnTo>
                  <a:pt x="1664" y="1998"/>
                </a:lnTo>
                <a:lnTo>
                  <a:pt x="1678" y="2016"/>
                </a:lnTo>
                <a:lnTo>
                  <a:pt x="1692" y="2034"/>
                </a:lnTo>
                <a:lnTo>
                  <a:pt x="1724" y="2071"/>
                </a:lnTo>
                <a:lnTo>
                  <a:pt x="1760" y="2107"/>
                </a:lnTo>
                <a:lnTo>
                  <a:pt x="1797" y="2145"/>
                </a:lnTo>
                <a:lnTo>
                  <a:pt x="1836" y="2180"/>
                </a:lnTo>
                <a:lnTo>
                  <a:pt x="1874" y="2216"/>
                </a:lnTo>
                <a:lnTo>
                  <a:pt x="1912" y="2248"/>
                </a:lnTo>
                <a:lnTo>
                  <a:pt x="1948" y="2278"/>
                </a:lnTo>
                <a:lnTo>
                  <a:pt x="2009" y="2329"/>
                </a:lnTo>
                <a:lnTo>
                  <a:pt x="2053" y="2363"/>
                </a:lnTo>
                <a:lnTo>
                  <a:pt x="2069" y="2376"/>
                </a:lnTo>
                <a:lnTo>
                  <a:pt x="2069" y="2376"/>
                </a:lnTo>
                <a:lnTo>
                  <a:pt x="2037" y="2376"/>
                </a:lnTo>
                <a:lnTo>
                  <a:pt x="2007" y="2375"/>
                </a:lnTo>
                <a:lnTo>
                  <a:pt x="1979" y="2374"/>
                </a:lnTo>
                <a:lnTo>
                  <a:pt x="1953" y="2372"/>
                </a:lnTo>
                <a:lnTo>
                  <a:pt x="1928" y="2369"/>
                </a:lnTo>
                <a:lnTo>
                  <a:pt x="1905" y="2365"/>
                </a:lnTo>
                <a:lnTo>
                  <a:pt x="1865" y="2358"/>
                </a:lnTo>
                <a:lnTo>
                  <a:pt x="1832" y="2350"/>
                </a:lnTo>
                <a:lnTo>
                  <a:pt x="1808" y="2343"/>
                </a:lnTo>
                <a:lnTo>
                  <a:pt x="1791" y="2337"/>
                </a:lnTo>
                <a:lnTo>
                  <a:pt x="1785" y="2334"/>
                </a:lnTo>
                <a:lnTo>
                  <a:pt x="1785" y="2334"/>
                </a:lnTo>
                <a:lnTo>
                  <a:pt x="1799" y="2356"/>
                </a:lnTo>
                <a:lnTo>
                  <a:pt x="1815" y="2377"/>
                </a:lnTo>
                <a:lnTo>
                  <a:pt x="1832" y="2398"/>
                </a:lnTo>
                <a:lnTo>
                  <a:pt x="1849" y="2417"/>
                </a:lnTo>
                <a:lnTo>
                  <a:pt x="1869" y="2437"/>
                </a:lnTo>
                <a:lnTo>
                  <a:pt x="1888" y="2457"/>
                </a:lnTo>
                <a:lnTo>
                  <a:pt x="1908" y="2476"/>
                </a:lnTo>
                <a:lnTo>
                  <a:pt x="1929" y="2493"/>
                </a:lnTo>
                <a:lnTo>
                  <a:pt x="1950" y="2511"/>
                </a:lnTo>
                <a:lnTo>
                  <a:pt x="1972" y="2528"/>
                </a:lnTo>
                <a:lnTo>
                  <a:pt x="2017" y="2560"/>
                </a:lnTo>
                <a:lnTo>
                  <a:pt x="2060" y="2590"/>
                </a:lnTo>
                <a:lnTo>
                  <a:pt x="2103" y="2617"/>
                </a:lnTo>
                <a:lnTo>
                  <a:pt x="2145" y="2642"/>
                </a:lnTo>
                <a:lnTo>
                  <a:pt x="2183" y="2663"/>
                </a:lnTo>
                <a:lnTo>
                  <a:pt x="2218" y="2682"/>
                </a:lnTo>
                <a:lnTo>
                  <a:pt x="2250" y="2697"/>
                </a:lnTo>
                <a:lnTo>
                  <a:pt x="2294" y="2719"/>
                </a:lnTo>
                <a:lnTo>
                  <a:pt x="2311" y="2726"/>
                </a:lnTo>
                <a:lnTo>
                  <a:pt x="2311" y="2726"/>
                </a:lnTo>
                <a:lnTo>
                  <a:pt x="2257" y="2732"/>
                </a:lnTo>
                <a:lnTo>
                  <a:pt x="2206" y="2735"/>
                </a:lnTo>
                <a:lnTo>
                  <a:pt x="2156" y="2736"/>
                </a:lnTo>
                <a:lnTo>
                  <a:pt x="2109" y="2736"/>
                </a:lnTo>
                <a:lnTo>
                  <a:pt x="2065" y="2735"/>
                </a:lnTo>
                <a:lnTo>
                  <a:pt x="2024" y="2732"/>
                </a:lnTo>
                <a:lnTo>
                  <a:pt x="1985" y="2728"/>
                </a:lnTo>
                <a:lnTo>
                  <a:pt x="1950" y="2724"/>
                </a:lnTo>
                <a:lnTo>
                  <a:pt x="1918" y="2720"/>
                </a:lnTo>
                <a:lnTo>
                  <a:pt x="1890" y="2715"/>
                </a:lnTo>
                <a:lnTo>
                  <a:pt x="1845" y="2706"/>
                </a:lnTo>
                <a:lnTo>
                  <a:pt x="1817" y="2699"/>
                </a:lnTo>
                <a:lnTo>
                  <a:pt x="1808" y="2696"/>
                </a:lnTo>
                <a:lnTo>
                  <a:pt x="1808" y="2696"/>
                </a:lnTo>
                <a:lnTo>
                  <a:pt x="1819" y="2717"/>
                </a:lnTo>
                <a:lnTo>
                  <a:pt x="1834" y="2738"/>
                </a:lnTo>
                <a:lnTo>
                  <a:pt x="1849" y="2759"/>
                </a:lnTo>
                <a:lnTo>
                  <a:pt x="1867" y="2777"/>
                </a:lnTo>
                <a:lnTo>
                  <a:pt x="1887" y="2797"/>
                </a:lnTo>
                <a:lnTo>
                  <a:pt x="1907" y="2816"/>
                </a:lnTo>
                <a:lnTo>
                  <a:pt x="1929" y="2834"/>
                </a:lnTo>
                <a:lnTo>
                  <a:pt x="1953" y="2851"/>
                </a:lnTo>
                <a:lnTo>
                  <a:pt x="1978" y="2868"/>
                </a:lnTo>
                <a:lnTo>
                  <a:pt x="2003" y="2885"/>
                </a:lnTo>
                <a:lnTo>
                  <a:pt x="2029" y="2900"/>
                </a:lnTo>
                <a:lnTo>
                  <a:pt x="2056" y="2915"/>
                </a:lnTo>
                <a:lnTo>
                  <a:pt x="2082" y="2929"/>
                </a:lnTo>
                <a:lnTo>
                  <a:pt x="2109" y="2944"/>
                </a:lnTo>
                <a:lnTo>
                  <a:pt x="2163" y="2970"/>
                </a:lnTo>
                <a:lnTo>
                  <a:pt x="2216" y="2993"/>
                </a:lnTo>
                <a:lnTo>
                  <a:pt x="2266" y="3012"/>
                </a:lnTo>
                <a:lnTo>
                  <a:pt x="2312" y="3030"/>
                </a:lnTo>
                <a:lnTo>
                  <a:pt x="2353" y="3045"/>
                </a:lnTo>
                <a:lnTo>
                  <a:pt x="2412" y="3064"/>
                </a:lnTo>
                <a:lnTo>
                  <a:pt x="2435" y="3072"/>
                </a:lnTo>
                <a:lnTo>
                  <a:pt x="2435" y="3072"/>
                </a:lnTo>
                <a:lnTo>
                  <a:pt x="2415" y="3080"/>
                </a:lnTo>
                <a:lnTo>
                  <a:pt x="2395" y="3087"/>
                </a:lnTo>
                <a:lnTo>
                  <a:pt x="2375" y="3094"/>
                </a:lnTo>
                <a:lnTo>
                  <a:pt x="2354" y="3099"/>
                </a:lnTo>
                <a:lnTo>
                  <a:pt x="2332" y="3103"/>
                </a:lnTo>
                <a:lnTo>
                  <a:pt x="2310" y="3106"/>
                </a:lnTo>
                <a:lnTo>
                  <a:pt x="2287" y="3109"/>
                </a:lnTo>
                <a:lnTo>
                  <a:pt x="2264" y="3110"/>
                </a:lnTo>
                <a:lnTo>
                  <a:pt x="2241" y="3112"/>
                </a:lnTo>
                <a:lnTo>
                  <a:pt x="2218" y="3112"/>
                </a:lnTo>
                <a:lnTo>
                  <a:pt x="2172" y="3111"/>
                </a:lnTo>
                <a:lnTo>
                  <a:pt x="2127" y="3109"/>
                </a:lnTo>
                <a:lnTo>
                  <a:pt x="2083" y="3105"/>
                </a:lnTo>
                <a:lnTo>
                  <a:pt x="2042" y="3100"/>
                </a:lnTo>
                <a:lnTo>
                  <a:pt x="2003" y="3094"/>
                </a:lnTo>
                <a:lnTo>
                  <a:pt x="1968" y="3087"/>
                </a:lnTo>
                <a:lnTo>
                  <a:pt x="1939" y="3081"/>
                </a:lnTo>
                <a:lnTo>
                  <a:pt x="1895" y="3072"/>
                </a:lnTo>
                <a:lnTo>
                  <a:pt x="1879" y="3068"/>
                </a:lnTo>
                <a:lnTo>
                  <a:pt x="1879" y="3068"/>
                </a:lnTo>
                <a:lnTo>
                  <a:pt x="1887" y="3078"/>
                </a:lnTo>
                <a:lnTo>
                  <a:pt x="1894" y="3087"/>
                </a:lnTo>
                <a:lnTo>
                  <a:pt x="1903" y="3097"/>
                </a:lnTo>
                <a:lnTo>
                  <a:pt x="1914" y="3107"/>
                </a:lnTo>
                <a:lnTo>
                  <a:pt x="1925" y="3116"/>
                </a:lnTo>
                <a:lnTo>
                  <a:pt x="1938" y="3126"/>
                </a:lnTo>
                <a:lnTo>
                  <a:pt x="1965" y="3146"/>
                </a:lnTo>
                <a:lnTo>
                  <a:pt x="1994" y="3163"/>
                </a:lnTo>
                <a:lnTo>
                  <a:pt x="2025" y="3181"/>
                </a:lnTo>
                <a:lnTo>
                  <a:pt x="2056" y="3198"/>
                </a:lnTo>
                <a:lnTo>
                  <a:pt x="2088" y="3213"/>
                </a:lnTo>
                <a:lnTo>
                  <a:pt x="2119" y="3227"/>
                </a:lnTo>
                <a:lnTo>
                  <a:pt x="2148" y="3240"/>
                </a:lnTo>
                <a:lnTo>
                  <a:pt x="2199" y="3261"/>
                </a:lnTo>
                <a:lnTo>
                  <a:pt x="2234" y="3275"/>
                </a:lnTo>
                <a:lnTo>
                  <a:pt x="2246" y="3279"/>
                </a:lnTo>
                <a:lnTo>
                  <a:pt x="2246" y="3279"/>
                </a:lnTo>
                <a:lnTo>
                  <a:pt x="2218" y="3286"/>
                </a:lnTo>
                <a:lnTo>
                  <a:pt x="2190" y="3292"/>
                </a:lnTo>
                <a:lnTo>
                  <a:pt x="2162" y="3295"/>
                </a:lnTo>
                <a:lnTo>
                  <a:pt x="2135" y="3296"/>
                </a:lnTo>
                <a:lnTo>
                  <a:pt x="2108" y="3297"/>
                </a:lnTo>
                <a:lnTo>
                  <a:pt x="2082" y="3296"/>
                </a:lnTo>
                <a:lnTo>
                  <a:pt x="2057" y="3294"/>
                </a:lnTo>
                <a:lnTo>
                  <a:pt x="2034" y="3292"/>
                </a:lnTo>
                <a:lnTo>
                  <a:pt x="2012" y="3289"/>
                </a:lnTo>
                <a:lnTo>
                  <a:pt x="1993" y="3285"/>
                </a:lnTo>
                <a:lnTo>
                  <a:pt x="1960" y="3279"/>
                </a:lnTo>
                <a:lnTo>
                  <a:pt x="1938" y="3273"/>
                </a:lnTo>
                <a:lnTo>
                  <a:pt x="1928" y="3269"/>
                </a:lnTo>
                <a:lnTo>
                  <a:pt x="1928" y="3269"/>
                </a:lnTo>
                <a:lnTo>
                  <a:pt x="1949" y="3289"/>
                </a:lnTo>
                <a:lnTo>
                  <a:pt x="1970" y="3308"/>
                </a:lnTo>
                <a:lnTo>
                  <a:pt x="1992" y="3325"/>
                </a:lnTo>
                <a:lnTo>
                  <a:pt x="2013" y="3341"/>
                </a:lnTo>
                <a:lnTo>
                  <a:pt x="2036" y="3356"/>
                </a:lnTo>
                <a:lnTo>
                  <a:pt x="2059" y="3369"/>
                </a:lnTo>
                <a:lnTo>
                  <a:pt x="2082" y="3382"/>
                </a:lnTo>
                <a:lnTo>
                  <a:pt x="2105" y="3393"/>
                </a:lnTo>
                <a:lnTo>
                  <a:pt x="2129" y="3404"/>
                </a:lnTo>
                <a:lnTo>
                  <a:pt x="2153" y="3414"/>
                </a:lnTo>
                <a:lnTo>
                  <a:pt x="2176" y="3422"/>
                </a:lnTo>
                <a:lnTo>
                  <a:pt x="2199" y="3431"/>
                </a:lnTo>
                <a:lnTo>
                  <a:pt x="2221" y="3438"/>
                </a:lnTo>
                <a:lnTo>
                  <a:pt x="2244" y="3444"/>
                </a:lnTo>
                <a:lnTo>
                  <a:pt x="2288" y="3455"/>
                </a:lnTo>
                <a:lnTo>
                  <a:pt x="2330" y="3463"/>
                </a:lnTo>
                <a:lnTo>
                  <a:pt x="2367" y="3468"/>
                </a:lnTo>
                <a:lnTo>
                  <a:pt x="2401" y="3472"/>
                </a:lnTo>
                <a:lnTo>
                  <a:pt x="2430" y="3475"/>
                </a:lnTo>
                <a:lnTo>
                  <a:pt x="2455" y="3476"/>
                </a:lnTo>
                <a:lnTo>
                  <a:pt x="2473" y="3476"/>
                </a:lnTo>
                <a:lnTo>
                  <a:pt x="2489" y="3476"/>
                </a:lnTo>
                <a:lnTo>
                  <a:pt x="2489" y="3476"/>
                </a:lnTo>
                <a:lnTo>
                  <a:pt x="2464" y="3492"/>
                </a:lnTo>
                <a:lnTo>
                  <a:pt x="2438" y="3507"/>
                </a:lnTo>
                <a:lnTo>
                  <a:pt x="2412" y="3519"/>
                </a:lnTo>
                <a:lnTo>
                  <a:pt x="2386" y="3530"/>
                </a:lnTo>
                <a:lnTo>
                  <a:pt x="2359" y="3541"/>
                </a:lnTo>
                <a:lnTo>
                  <a:pt x="2333" y="3550"/>
                </a:lnTo>
                <a:lnTo>
                  <a:pt x="2306" y="3558"/>
                </a:lnTo>
                <a:lnTo>
                  <a:pt x="2279" y="3565"/>
                </a:lnTo>
                <a:lnTo>
                  <a:pt x="2253" y="3571"/>
                </a:lnTo>
                <a:lnTo>
                  <a:pt x="2227" y="3576"/>
                </a:lnTo>
                <a:lnTo>
                  <a:pt x="2201" y="3580"/>
                </a:lnTo>
                <a:lnTo>
                  <a:pt x="2175" y="3584"/>
                </a:lnTo>
                <a:lnTo>
                  <a:pt x="2150" y="3587"/>
                </a:lnTo>
                <a:lnTo>
                  <a:pt x="2125" y="3589"/>
                </a:lnTo>
                <a:lnTo>
                  <a:pt x="2078" y="3591"/>
                </a:lnTo>
                <a:lnTo>
                  <a:pt x="2033" y="3591"/>
                </a:lnTo>
                <a:lnTo>
                  <a:pt x="1993" y="3590"/>
                </a:lnTo>
                <a:lnTo>
                  <a:pt x="1957" y="3588"/>
                </a:lnTo>
                <a:lnTo>
                  <a:pt x="1926" y="3585"/>
                </a:lnTo>
                <a:lnTo>
                  <a:pt x="1901" y="3581"/>
                </a:lnTo>
                <a:lnTo>
                  <a:pt x="1882" y="3578"/>
                </a:lnTo>
                <a:lnTo>
                  <a:pt x="1867" y="3575"/>
                </a:lnTo>
                <a:close/>
              </a:path>
            </a:pathLst>
          </a:custGeom>
          <a:solidFill>
            <a:srgbClr val="2F73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27"/>
          <p:cNvSpPr/>
          <p:nvPr/>
        </p:nvSpPr>
        <p:spPr bwMode="auto">
          <a:xfrm>
            <a:off x="3394438" y="965156"/>
            <a:ext cx="1225710" cy="3815616"/>
          </a:xfrm>
          <a:custGeom>
            <a:avLst/>
            <a:gdLst>
              <a:gd name="T0" fmla="*/ 698 w 1247"/>
              <a:gd name="T1" fmla="*/ 3630 h 3887"/>
              <a:gd name="T2" fmla="*/ 896 w 1247"/>
              <a:gd name="T3" fmla="*/ 3721 h 3887"/>
              <a:gd name="T4" fmla="*/ 924 w 1247"/>
              <a:gd name="T5" fmla="*/ 3761 h 3887"/>
              <a:gd name="T6" fmla="*/ 750 w 1247"/>
              <a:gd name="T7" fmla="*/ 3777 h 3887"/>
              <a:gd name="T8" fmla="*/ 476 w 1247"/>
              <a:gd name="T9" fmla="*/ 3749 h 3887"/>
              <a:gd name="T10" fmla="*/ 289 w 1247"/>
              <a:gd name="T11" fmla="*/ 3704 h 3887"/>
              <a:gd name="T12" fmla="*/ 374 w 1247"/>
              <a:gd name="T13" fmla="*/ 3795 h 3887"/>
              <a:gd name="T14" fmla="*/ 479 w 1247"/>
              <a:gd name="T15" fmla="*/ 3884 h 3887"/>
              <a:gd name="T16" fmla="*/ 344 w 1247"/>
              <a:gd name="T17" fmla="*/ 3882 h 3887"/>
              <a:gd name="T18" fmla="*/ 112 w 1247"/>
              <a:gd name="T19" fmla="*/ 3830 h 3887"/>
              <a:gd name="T20" fmla="*/ 0 w 1247"/>
              <a:gd name="T21" fmla="*/ 20 h 3887"/>
              <a:gd name="T22" fmla="*/ 14 w 1247"/>
              <a:gd name="T23" fmla="*/ 70 h 3887"/>
              <a:gd name="T24" fmla="*/ 95 w 1247"/>
              <a:gd name="T25" fmla="*/ 307 h 3887"/>
              <a:gd name="T26" fmla="*/ 249 w 1247"/>
              <a:gd name="T27" fmla="*/ 629 h 3887"/>
              <a:gd name="T28" fmla="*/ 182 w 1247"/>
              <a:gd name="T29" fmla="*/ 695 h 3887"/>
              <a:gd name="T30" fmla="*/ 313 w 1247"/>
              <a:gd name="T31" fmla="*/ 865 h 3887"/>
              <a:gd name="T32" fmla="*/ 220 w 1247"/>
              <a:gd name="T33" fmla="*/ 976 h 3887"/>
              <a:gd name="T34" fmla="*/ 332 w 1247"/>
              <a:gd name="T35" fmla="*/ 1137 h 3887"/>
              <a:gd name="T36" fmla="*/ 482 w 1247"/>
              <a:gd name="T37" fmla="*/ 1277 h 3887"/>
              <a:gd name="T38" fmla="*/ 363 w 1247"/>
              <a:gd name="T39" fmla="*/ 1269 h 3887"/>
              <a:gd name="T40" fmla="*/ 266 w 1247"/>
              <a:gd name="T41" fmla="*/ 1238 h 3887"/>
              <a:gd name="T42" fmla="*/ 292 w 1247"/>
              <a:gd name="T43" fmla="*/ 1308 h 3887"/>
              <a:gd name="T44" fmla="*/ 371 w 1247"/>
              <a:gd name="T45" fmla="*/ 1399 h 3887"/>
              <a:gd name="T46" fmla="*/ 525 w 1247"/>
              <a:gd name="T47" fmla="*/ 1515 h 3887"/>
              <a:gd name="T48" fmla="*/ 436 w 1247"/>
              <a:gd name="T49" fmla="*/ 1527 h 3887"/>
              <a:gd name="T50" fmla="*/ 320 w 1247"/>
              <a:gd name="T51" fmla="*/ 1536 h 3887"/>
              <a:gd name="T52" fmla="*/ 416 w 1247"/>
              <a:gd name="T53" fmla="*/ 1684 h 3887"/>
              <a:gd name="T54" fmla="*/ 631 w 1247"/>
              <a:gd name="T55" fmla="*/ 1926 h 3887"/>
              <a:gd name="T56" fmla="*/ 610 w 1247"/>
              <a:gd name="T57" fmla="*/ 1978 h 3887"/>
              <a:gd name="T58" fmla="*/ 411 w 1247"/>
              <a:gd name="T59" fmla="*/ 1941 h 3887"/>
              <a:gd name="T60" fmla="*/ 422 w 1247"/>
              <a:gd name="T61" fmla="*/ 1998 h 3887"/>
              <a:gd name="T62" fmla="*/ 594 w 1247"/>
              <a:gd name="T63" fmla="*/ 2180 h 3887"/>
              <a:gd name="T64" fmla="*/ 827 w 1247"/>
              <a:gd name="T65" fmla="*/ 2376 h 3887"/>
              <a:gd name="T66" fmla="*/ 686 w 1247"/>
              <a:gd name="T67" fmla="*/ 2369 h 3887"/>
              <a:gd name="T68" fmla="*/ 543 w 1247"/>
              <a:gd name="T69" fmla="*/ 2334 h 3887"/>
              <a:gd name="T70" fmla="*/ 627 w 1247"/>
              <a:gd name="T71" fmla="*/ 2437 h 3887"/>
              <a:gd name="T72" fmla="*/ 775 w 1247"/>
              <a:gd name="T73" fmla="*/ 2560 h 3887"/>
              <a:gd name="T74" fmla="*/ 1008 w 1247"/>
              <a:gd name="T75" fmla="*/ 2697 h 3887"/>
              <a:gd name="T76" fmla="*/ 914 w 1247"/>
              <a:gd name="T77" fmla="*/ 2736 h 3887"/>
              <a:gd name="T78" fmla="*/ 676 w 1247"/>
              <a:gd name="T79" fmla="*/ 2720 h 3887"/>
              <a:gd name="T80" fmla="*/ 577 w 1247"/>
              <a:gd name="T81" fmla="*/ 2717 h 3887"/>
              <a:gd name="T82" fmla="*/ 687 w 1247"/>
              <a:gd name="T83" fmla="*/ 2834 h 3887"/>
              <a:gd name="T84" fmla="*/ 840 w 1247"/>
              <a:gd name="T85" fmla="*/ 2929 h 3887"/>
              <a:gd name="T86" fmla="*/ 1111 w 1247"/>
              <a:gd name="T87" fmla="*/ 3045 h 3887"/>
              <a:gd name="T88" fmla="*/ 1133 w 1247"/>
              <a:gd name="T89" fmla="*/ 3094 h 3887"/>
              <a:gd name="T90" fmla="*/ 999 w 1247"/>
              <a:gd name="T91" fmla="*/ 3112 h 3887"/>
              <a:gd name="T92" fmla="*/ 761 w 1247"/>
              <a:gd name="T93" fmla="*/ 3094 h 3887"/>
              <a:gd name="T94" fmla="*/ 645 w 1247"/>
              <a:gd name="T95" fmla="*/ 3078 h 3887"/>
              <a:gd name="T96" fmla="*/ 723 w 1247"/>
              <a:gd name="T97" fmla="*/ 3146 h 3887"/>
              <a:gd name="T98" fmla="*/ 906 w 1247"/>
              <a:gd name="T99" fmla="*/ 3240 h 3887"/>
              <a:gd name="T100" fmla="*/ 948 w 1247"/>
              <a:gd name="T101" fmla="*/ 3292 h 3887"/>
              <a:gd name="T102" fmla="*/ 792 w 1247"/>
              <a:gd name="T103" fmla="*/ 3292 h 3887"/>
              <a:gd name="T104" fmla="*/ 686 w 1247"/>
              <a:gd name="T105" fmla="*/ 3269 h 3887"/>
              <a:gd name="T106" fmla="*/ 817 w 1247"/>
              <a:gd name="T107" fmla="*/ 3369 h 3887"/>
              <a:gd name="T108" fmla="*/ 957 w 1247"/>
              <a:gd name="T109" fmla="*/ 3431 h 3887"/>
              <a:gd name="T110" fmla="*/ 1159 w 1247"/>
              <a:gd name="T111" fmla="*/ 3472 h 3887"/>
              <a:gd name="T112" fmla="*/ 1222 w 1247"/>
              <a:gd name="T113" fmla="*/ 3492 h 3887"/>
              <a:gd name="T114" fmla="*/ 1064 w 1247"/>
              <a:gd name="T115" fmla="*/ 3558 h 3887"/>
              <a:gd name="T116" fmla="*/ 908 w 1247"/>
              <a:gd name="T117" fmla="*/ 3587 h 3887"/>
              <a:gd name="T118" fmla="*/ 684 w 1247"/>
              <a:gd name="T119" fmla="*/ 3585 h 3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47" h="3887">
                <a:moveTo>
                  <a:pt x="625" y="3575"/>
                </a:moveTo>
                <a:lnTo>
                  <a:pt x="625" y="3575"/>
                </a:lnTo>
                <a:lnTo>
                  <a:pt x="635" y="3585"/>
                </a:lnTo>
                <a:lnTo>
                  <a:pt x="647" y="3595"/>
                </a:lnTo>
                <a:lnTo>
                  <a:pt x="671" y="3613"/>
                </a:lnTo>
                <a:lnTo>
                  <a:pt x="698" y="3630"/>
                </a:lnTo>
                <a:lnTo>
                  <a:pt x="726" y="3646"/>
                </a:lnTo>
                <a:lnTo>
                  <a:pt x="755" y="3662"/>
                </a:lnTo>
                <a:lnTo>
                  <a:pt x="785" y="3676"/>
                </a:lnTo>
                <a:lnTo>
                  <a:pt x="814" y="3689"/>
                </a:lnTo>
                <a:lnTo>
                  <a:pt x="843" y="3701"/>
                </a:lnTo>
                <a:lnTo>
                  <a:pt x="896" y="3721"/>
                </a:lnTo>
                <a:lnTo>
                  <a:pt x="940" y="3735"/>
                </a:lnTo>
                <a:lnTo>
                  <a:pt x="969" y="3745"/>
                </a:lnTo>
                <a:lnTo>
                  <a:pt x="981" y="3748"/>
                </a:lnTo>
                <a:lnTo>
                  <a:pt x="981" y="3748"/>
                </a:lnTo>
                <a:lnTo>
                  <a:pt x="952" y="3755"/>
                </a:lnTo>
                <a:lnTo>
                  <a:pt x="924" y="3761"/>
                </a:lnTo>
                <a:lnTo>
                  <a:pt x="895" y="3767"/>
                </a:lnTo>
                <a:lnTo>
                  <a:pt x="867" y="3771"/>
                </a:lnTo>
                <a:lnTo>
                  <a:pt x="837" y="3773"/>
                </a:lnTo>
                <a:lnTo>
                  <a:pt x="808" y="3775"/>
                </a:lnTo>
                <a:lnTo>
                  <a:pt x="779" y="3776"/>
                </a:lnTo>
                <a:lnTo>
                  <a:pt x="750" y="3777"/>
                </a:lnTo>
                <a:lnTo>
                  <a:pt x="719" y="3776"/>
                </a:lnTo>
                <a:lnTo>
                  <a:pt x="690" y="3775"/>
                </a:lnTo>
                <a:lnTo>
                  <a:pt x="633" y="3771"/>
                </a:lnTo>
                <a:lnTo>
                  <a:pt x="578" y="3766"/>
                </a:lnTo>
                <a:lnTo>
                  <a:pt x="525" y="3757"/>
                </a:lnTo>
                <a:lnTo>
                  <a:pt x="476" y="3749"/>
                </a:lnTo>
                <a:lnTo>
                  <a:pt x="430" y="3740"/>
                </a:lnTo>
                <a:lnTo>
                  <a:pt x="391" y="3731"/>
                </a:lnTo>
                <a:lnTo>
                  <a:pt x="356" y="3723"/>
                </a:lnTo>
                <a:lnTo>
                  <a:pt x="307" y="3709"/>
                </a:lnTo>
                <a:lnTo>
                  <a:pt x="289" y="3704"/>
                </a:lnTo>
                <a:lnTo>
                  <a:pt x="289" y="3704"/>
                </a:lnTo>
                <a:lnTo>
                  <a:pt x="298" y="3719"/>
                </a:lnTo>
                <a:lnTo>
                  <a:pt x="311" y="3734"/>
                </a:lnTo>
                <a:lnTo>
                  <a:pt x="324" y="3750"/>
                </a:lnTo>
                <a:lnTo>
                  <a:pt x="340" y="3765"/>
                </a:lnTo>
                <a:lnTo>
                  <a:pt x="357" y="3780"/>
                </a:lnTo>
                <a:lnTo>
                  <a:pt x="374" y="3795"/>
                </a:lnTo>
                <a:lnTo>
                  <a:pt x="410" y="3823"/>
                </a:lnTo>
                <a:lnTo>
                  <a:pt x="443" y="3846"/>
                </a:lnTo>
                <a:lnTo>
                  <a:pt x="470" y="3865"/>
                </a:lnTo>
                <a:lnTo>
                  <a:pt x="496" y="3882"/>
                </a:lnTo>
                <a:lnTo>
                  <a:pt x="496" y="3882"/>
                </a:lnTo>
                <a:lnTo>
                  <a:pt x="479" y="3884"/>
                </a:lnTo>
                <a:lnTo>
                  <a:pt x="462" y="3886"/>
                </a:lnTo>
                <a:lnTo>
                  <a:pt x="443" y="3887"/>
                </a:lnTo>
                <a:lnTo>
                  <a:pt x="424" y="3887"/>
                </a:lnTo>
                <a:lnTo>
                  <a:pt x="404" y="3887"/>
                </a:lnTo>
                <a:lnTo>
                  <a:pt x="385" y="3886"/>
                </a:lnTo>
                <a:lnTo>
                  <a:pt x="344" y="3882"/>
                </a:lnTo>
                <a:lnTo>
                  <a:pt x="304" y="3876"/>
                </a:lnTo>
                <a:lnTo>
                  <a:pt x="262" y="3869"/>
                </a:lnTo>
                <a:lnTo>
                  <a:pt x="221" y="3860"/>
                </a:lnTo>
                <a:lnTo>
                  <a:pt x="183" y="3850"/>
                </a:lnTo>
                <a:lnTo>
                  <a:pt x="147" y="3840"/>
                </a:lnTo>
                <a:lnTo>
                  <a:pt x="112" y="3830"/>
                </a:lnTo>
                <a:lnTo>
                  <a:pt x="55" y="3811"/>
                </a:lnTo>
                <a:lnTo>
                  <a:pt x="17" y="3798"/>
                </a:lnTo>
                <a:lnTo>
                  <a:pt x="3" y="3793"/>
                </a:lnTo>
                <a:lnTo>
                  <a:pt x="3" y="3793"/>
                </a:lnTo>
                <a:lnTo>
                  <a:pt x="0" y="3794"/>
                </a:lnTo>
                <a:lnTo>
                  <a:pt x="0" y="20"/>
                </a:lnTo>
                <a:lnTo>
                  <a:pt x="0" y="20"/>
                </a:lnTo>
                <a:lnTo>
                  <a:pt x="3" y="0"/>
                </a:lnTo>
                <a:lnTo>
                  <a:pt x="3" y="0"/>
                </a:lnTo>
                <a:lnTo>
                  <a:pt x="5" y="23"/>
                </a:lnTo>
                <a:lnTo>
                  <a:pt x="9" y="46"/>
                </a:lnTo>
                <a:lnTo>
                  <a:pt x="14" y="70"/>
                </a:lnTo>
                <a:lnTo>
                  <a:pt x="21" y="95"/>
                </a:lnTo>
                <a:lnTo>
                  <a:pt x="28" y="121"/>
                </a:lnTo>
                <a:lnTo>
                  <a:pt x="35" y="147"/>
                </a:lnTo>
                <a:lnTo>
                  <a:pt x="53" y="200"/>
                </a:lnTo>
                <a:lnTo>
                  <a:pt x="73" y="253"/>
                </a:lnTo>
                <a:lnTo>
                  <a:pt x="95" y="307"/>
                </a:lnTo>
                <a:lnTo>
                  <a:pt x="117" y="360"/>
                </a:lnTo>
                <a:lnTo>
                  <a:pt x="140" y="411"/>
                </a:lnTo>
                <a:lnTo>
                  <a:pt x="163" y="459"/>
                </a:lnTo>
                <a:lnTo>
                  <a:pt x="185" y="503"/>
                </a:lnTo>
                <a:lnTo>
                  <a:pt x="222" y="578"/>
                </a:lnTo>
                <a:lnTo>
                  <a:pt x="249" y="629"/>
                </a:lnTo>
                <a:lnTo>
                  <a:pt x="259" y="647"/>
                </a:lnTo>
                <a:lnTo>
                  <a:pt x="144" y="622"/>
                </a:lnTo>
                <a:lnTo>
                  <a:pt x="144" y="622"/>
                </a:lnTo>
                <a:lnTo>
                  <a:pt x="154" y="646"/>
                </a:lnTo>
                <a:lnTo>
                  <a:pt x="167" y="670"/>
                </a:lnTo>
                <a:lnTo>
                  <a:pt x="182" y="695"/>
                </a:lnTo>
                <a:lnTo>
                  <a:pt x="199" y="721"/>
                </a:lnTo>
                <a:lnTo>
                  <a:pt x="217" y="747"/>
                </a:lnTo>
                <a:lnTo>
                  <a:pt x="237" y="773"/>
                </a:lnTo>
                <a:lnTo>
                  <a:pt x="257" y="798"/>
                </a:lnTo>
                <a:lnTo>
                  <a:pt x="277" y="822"/>
                </a:lnTo>
                <a:lnTo>
                  <a:pt x="313" y="865"/>
                </a:lnTo>
                <a:lnTo>
                  <a:pt x="345" y="900"/>
                </a:lnTo>
                <a:lnTo>
                  <a:pt x="374" y="932"/>
                </a:lnTo>
                <a:lnTo>
                  <a:pt x="204" y="938"/>
                </a:lnTo>
                <a:lnTo>
                  <a:pt x="204" y="938"/>
                </a:lnTo>
                <a:lnTo>
                  <a:pt x="212" y="957"/>
                </a:lnTo>
                <a:lnTo>
                  <a:pt x="220" y="976"/>
                </a:lnTo>
                <a:lnTo>
                  <a:pt x="230" y="993"/>
                </a:lnTo>
                <a:lnTo>
                  <a:pt x="240" y="1011"/>
                </a:lnTo>
                <a:lnTo>
                  <a:pt x="261" y="1045"/>
                </a:lnTo>
                <a:lnTo>
                  <a:pt x="284" y="1078"/>
                </a:lnTo>
                <a:lnTo>
                  <a:pt x="308" y="1109"/>
                </a:lnTo>
                <a:lnTo>
                  <a:pt x="332" y="1137"/>
                </a:lnTo>
                <a:lnTo>
                  <a:pt x="356" y="1163"/>
                </a:lnTo>
                <a:lnTo>
                  <a:pt x="378" y="1187"/>
                </a:lnTo>
                <a:lnTo>
                  <a:pt x="401" y="1209"/>
                </a:lnTo>
                <a:lnTo>
                  <a:pt x="422" y="1228"/>
                </a:lnTo>
                <a:lnTo>
                  <a:pt x="458" y="1259"/>
                </a:lnTo>
                <a:lnTo>
                  <a:pt x="482" y="1277"/>
                </a:lnTo>
                <a:lnTo>
                  <a:pt x="492" y="1285"/>
                </a:lnTo>
                <a:lnTo>
                  <a:pt x="492" y="1285"/>
                </a:lnTo>
                <a:lnTo>
                  <a:pt x="465" y="1283"/>
                </a:lnTo>
                <a:lnTo>
                  <a:pt x="436" y="1279"/>
                </a:lnTo>
                <a:lnTo>
                  <a:pt x="401" y="1274"/>
                </a:lnTo>
                <a:lnTo>
                  <a:pt x="363" y="1269"/>
                </a:lnTo>
                <a:lnTo>
                  <a:pt x="344" y="1265"/>
                </a:lnTo>
                <a:lnTo>
                  <a:pt x="326" y="1261"/>
                </a:lnTo>
                <a:lnTo>
                  <a:pt x="309" y="1256"/>
                </a:lnTo>
                <a:lnTo>
                  <a:pt x="292" y="1250"/>
                </a:lnTo>
                <a:lnTo>
                  <a:pt x="279" y="1244"/>
                </a:lnTo>
                <a:lnTo>
                  <a:pt x="266" y="1238"/>
                </a:lnTo>
                <a:lnTo>
                  <a:pt x="266" y="1238"/>
                </a:lnTo>
                <a:lnTo>
                  <a:pt x="268" y="1252"/>
                </a:lnTo>
                <a:lnTo>
                  <a:pt x="272" y="1266"/>
                </a:lnTo>
                <a:lnTo>
                  <a:pt x="278" y="1279"/>
                </a:lnTo>
                <a:lnTo>
                  <a:pt x="285" y="1294"/>
                </a:lnTo>
                <a:lnTo>
                  <a:pt x="292" y="1308"/>
                </a:lnTo>
                <a:lnTo>
                  <a:pt x="301" y="1321"/>
                </a:lnTo>
                <a:lnTo>
                  <a:pt x="311" y="1335"/>
                </a:lnTo>
                <a:lnTo>
                  <a:pt x="322" y="1348"/>
                </a:lnTo>
                <a:lnTo>
                  <a:pt x="333" y="1361"/>
                </a:lnTo>
                <a:lnTo>
                  <a:pt x="345" y="1374"/>
                </a:lnTo>
                <a:lnTo>
                  <a:pt x="371" y="1399"/>
                </a:lnTo>
                <a:lnTo>
                  <a:pt x="398" y="1423"/>
                </a:lnTo>
                <a:lnTo>
                  <a:pt x="425" y="1445"/>
                </a:lnTo>
                <a:lnTo>
                  <a:pt x="453" y="1466"/>
                </a:lnTo>
                <a:lnTo>
                  <a:pt x="479" y="1484"/>
                </a:lnTo>
                <a:lnTo>
                  <a:pt x="503" y="1501"/>
                </a:lnTo>
                <a:lnTo>
                  <a:pt x="525" y="1515"/>
                </a:lnTo>
                <a:lnTo>
                  <a:pt x="558" y="1534"/>
                </a:lnTo>
                <a:lnTo>
                  <a:pt x="571" y="1541"/>
                </a:lnTo>
                <a:lnTo>
                  <a:pt x="571" y="1541"/>
                </a:lnTo>
                <a:lnTo>
                  <a:pt x="525" y="1538"/>
                </a:lnTo>
                <a:lnTo>
                  <a:pt x="479" y="1533"/>
                </a:lnTo>
                <a:lnTo>
                  <a:pt x="436" y="1527"/>
                </a:lnTo>
                <a:lnTo>
                  <a:pt x="395" y="1521"/>
                </a:lnTo>
                <a:lnTo>
                  <a:pt x="333" y="1509"/>
                </a:lnTo>
                <a:lnTo>
                  <a:pt x="309" y="1504"/>
                </a:lnTo>
                <a:lnTo>
                  <a:pt x="309" y="1504"/>
                </a:lnTo>
                <a:lnTo>
                  <a:pt x="314" y="1520"/>
                </a:lnTo>
                <a:lnTo>
                  <a:pt x="320" y="1536"/>
                </a:lnTo>
                <a:lnTo>
                  <a:pt x="328" y="1553"/>
                </a:lnTo>
                <a:lnTo>
                  <a:pt x="338" y="1571"/>
                </a:lnTo>
                <a:lnTo>
                  <a:pt x="348" y="1588"/>
                </a:lnTo>
                <a:lnTo>
                  <a:pt x="360" y="1607"/>
                </a:lnTo>
                <a:lnTo>
                  <a:pt x="386" y="1646"/>
                </a:lnTo>
                <a:lnTo>
                  <a:pt x="416" y="1684"/>
                </a:lnTo>
                <a:lnTo>
                  <a:pt x="447" y="1724"/>
                </a:lnTo>
                <a:lnTo>
                  <a:pt x="479" y="1763"/>
                </a:lnTo>
                <a:lnTo>
                  <a:pt x="513" y="1801"/>
                </a:lnTo>
                <a:lnTo>
                  <a:pt x="546" y="1837"/>
                </a:lnTo>
                <a:lnTo>
                  <a:pt x="577" y="1870"/>
                </a:lnTo>
                <a:lnTo>
                  <a:pt x="631" y="1926"/>
                </a:lnTo>
                <a:lnTo>
                  <a:pt x="670" y="1965"/>
                </a:lnTo>
                <a:lnTo>
                  <a:pt x="684" y="1978"/>
                </a:lnTo>
                <a:lnTo>
                  <a:pt x="684" y="1978"/>
                </a:lnTo>
                <a:lnTo>
                  <a:pt x="660" y="1980"/>
                </a:lnTo>
                <a:lnTo>
                  <a:pt x="635" y="1980"/>
                </a:lnTo>
                <a:lnTo>
                  <a:pt x="610" y="1978"/>
                </a:lnTo>
                <a:lnTo>
                  <a:pt x="584" y="1975"/>
                </a:lnTo>
                <a:lnTo>
                  <a:pt x="559" y="1972"/>
                </a:lnTo>
                <a:lnTo>
                  <a:pt x="533" y="1968"/>
                </a:lnTo>
                <a:lnTo>
                  <a:pt x="487" y="1960"/>
                </a:lnTo>
                <a:lnTo>
                  <a:pt x="444" y="1949"/>
                </a:lnTo>
                <a:lnTo>
                  <a:pt x="411" y="1941"/>
                </a:lnTo>
                <a:lnTo>
                  <a:pt x="382" y="1933"/>
                </a:lnTo>
                <a:lnTo>
                  <a:pt x="382" y="1933"/>
                </a:lnTo>
                <a:lnTo>
                  <a:pt x="389" y="1948"/>
                </a:lnTo>
                <a:lnTo>
                  <a:pt x="398" y="1965"/>
                </a:lnTo>
                <a:lnTo>
                  <a:pt x="410" y="1982"/>
                </a:lnTo>
                <a:lnTo>
                  <a:pt x="422" y="1998"/>
                </a:lnTo>
                <a:lnTo>
                  <a:pt x="436" y="2016"/>
                </a:lnTo>
                <a:lnTo>
                  <a:pt x="450" y="2034"/>
                </a:lnTo>
                <a:lnTo>
                  <a:pt x="482" y="2071"/>
                </a:lnTo>
                <a:lnTo>
                  <a:pt x="518" y="2107"/>
                </a:lnTo>
                <a:lnTo>
                  <a:pt x="555" y="2145"/>
                </a:lnTo>
                <a:lnTo>
                  <a:pt x="594" y="2180"/>
                </a:lnTo>
                <a:lnTo>
                  <a:pt x="632" y="2216"/>
                </a:lnTo>
                <a:lnTo>
                  <a:pt x="670" y="2248"/>
                </a:lnTo>
                <a:lnTo>
                  <a:pt x="706" y="2278"/>
                </a:lnTo>
                <a:lnTo>
                  <a:pt x="767" y="2329"/>
                </a:lnTo>
                <a:lnTo>
                  <a:pt x="811" y="2363"/>
                </a:lnTo>
                <a:lnTo>
                  <a:pt x="827" y="2376"/>
                </a:lnTo>
                <a:lnTo>
                  <a:pt x="827" y="2376"/>
                </a:lnTo>
                <a:lnTo>
                  <a:pt x="795" y="2376"/>
                </a:lnTo>
                <a:lnTo>
                  <a:pt x="765" y="2375"/>
                </a:lnTo>
                <a:lnTo>
                  <a:pt x="737" y="2374"/>
                </a:lnTo>
                <a:lnTo>
                  <a:pt x="711" y="2372"/>
                </a:lnTo>
                <a:lnTo>
                  <a:pt x="686" y="2369"/>
                </a:lnTo>
                <a:lnTo>
                  <a:pt x="663" y="2365"/>
                </a:lnTo>
                <a:lnTo>
                  <a:pt x="623" y="2358"/>
                </a:lnTo>
                <a:lnTo>
                  <a:pt x="590" y="2350"/>
                </a:lnTo>
                <a:lnTo>
                  <a:pt x="566" y="2343"/>
                </a:lnTo>
                <a:lnTo>
                  <a:pt x="549" y="2337"/>
                </a:lnTo>
                <a:lnTo>
                  <a:pt x="543" y="2334"/>
                </a:lnTo>
                <a:lnTo>
                  <a:pt x="543" y="2334"/>
                </a:lnTo>
                <a:lnTo>
                  <a:pt x="557" y="2356"/>
                </a:lnTo>
                <a:lnTo>
                  <a:pt x="573" y="2377"/>
                </a:lnTo>
                <a:lnTo>
                  <a:pt x="590" y="2398"/>
                </a:lnTo>
                <a:lnTo>
                  <a:pt x="607" y="2417"/>
                </a:lnTo>
                <a:lnTo>
                  <a:pt x="627" y="2437"/>
                </a:lnTo>
                <a:lnTo>
                  <a:pt x="646" y="2457"/>
                </a:lnTo>
                <a:lnTo>
                  <a:pt x="666" y="2476"/>
                </a:lnTo>
                <a:lnTo>
                  <a:pt x="687" y="2493"/>
                </a:lnTo>
                <a:lnTo>
                  <a:pt x="708" y="2511"/>
                </a:lnTo>
                <a:lnTo>
                  <a:pt x="730" y="2528"/>
                </a:lnTo>
                <a:lnTo>
                  <a:pt x="775" y="2560"/>
                </a:lnTo>
                <a:lnTo>
                  <a:pt x="818" y="2590"/>
                </a:lnTo>
                <a:lnTo>
                  <a:pt x="861" y="2617"/>
                </a:lnTo>
                <a:lnTo>
                  <a:pt x="903" y="2642"/>
                </a:lnTo>
                <a:lnTo>
                  <a:pt x="941" y="2663"/>
                </a:lnTo>
                <a:lnTo>
                  <a:pt x="976" y="2682"/>
                </a:lnTo>
                <a:lnTo>
                  <a:pt x="1008" y="2697"/>
                </a:lnTo>
                <a:lnTo>
                  <a:pt x="1052" y="2719"/>
                </a:lnTo>
                <a:lnTo>
                  <a:pt x="1069" y="2726"/>
                </a:lnTo>
                <a:lnTo>
                  <a:pt x="1069" y="2726"/>
                </a:lnTo>
                <a:lnTo>
                  <a:pt x="1015" y="2732"/>
                </a:lnTo>
                <a:lnTo>
                  <a:pt x="964" y="2735"/>
                </a:lnTo>
                <a:lnTo>
                  <a:pt x="914" y="2736"/>
                </a:lnTo>
                <a:lnTo>
                  <a:pt x="867" y="2736"/>
                </a:lnTo>
                <a:lnTo>
                  <a:pt x="823" y="2735"/>
                </a:lnTo>
                <a:lnTo>
                  <a:pt x="782" y="2732"/>
                </a:lnTo>
                <a:lnTo>
                  <a:pt x="743" y="2728"/>
                </a:lnTo>
                <a:lnTo>
                  <a:pt x="708" y="2724"/>
                </a:lnTo>
                <a:lnTo>
                  <a:pt x="676" y="2720"/>
                </a:lnTo>
                <a:lnTo>
                  <a:pt x="648" y="2715"/>
                </a:lnTo>
                <a:lnTo>
                  <a:pt x="603" y="2706"/>
                </a:lnTo>
                <a:lnTo>
                  <a:pt x="575" y="2699"/>
                </a:lnTo>
                <a:lnTo>
                  <a:pt x="566" y="2696"/>
                </a:lnTo>
                <a:lnTo>
                  <a:pt x="566" y="2696"/>
                </a:lnTo>
                <a:lnTo>
                  <a:pt x="577" y="2717"/>
                </a:lnTo>
                <a:lnTo>
                  <a:pt x="592" y="2738"/>
                </a:lnTo>
                <a:lnTo>
                  <a:pt x="607" y="2759"/>
                </a:lnTo>
                <a:lnTo>
                  <a:pt x="625" y="2777"/>
                </a:lnTo>
                <a:lnTo>
                  <a:pt x="645" y="2797"/>
                </a:lnTo>
                <a:lnTo>
                  <a:pt x="665" y="2816"/>
                </a:lnTo>
                <a:lnTo>
                  <a:pt x="687" y="2834"/>
                </a:lnTo>
                <a:lnTo>
                  <a:pt x="711" y="2851"/>
                </a:lnTo>
                <a:lnTo>
                  <a:pt x="736" y="2868"/>
                </a:lnTo>
                <a:lnTo>
                  <a:pt x="761" y="2885"/>
                </a:lnTo>
                <a:lnTo>
                  <a:pt x="787" y="2900"/>
                </a:lnTo>
                <a:lnTo>
                  <a:pt x="814" y="2915"/>
                </a:lnTo>
                <a:lnTo>
                  <a:pt x="840" y="2929"/>
                </a:lnTo>
                <a:lnTo>
                  <a:pt x="867" y="2944"/>
                </a:lnTo>
                <a:lnTo>
                  <a:pt x="921" y="2970"/>
                </a:lnTo>
                <a:lnTo>
                  <a:pt x="974" y="2993"/>
                </a:lnTo>
                <a:lnTo>
                  <a:pt x="1024" y="3012"/>
                </a:lnTo>
                <a:lnTo>
                  <a:pt x="1070" y="3030"/>
                </a:lnTo>
                <a:lnTo>
                  <a:pt x="1111" y="3045"/>
                </a:lnTo>
                <a:lnTo>
                  <a:pt x="1170" y="3064"/>
                </a:lnTo>
                <a:lnTo>
                  <a:pt x="1193" y="3072"/>
                </a:lnTo>
                <a:lnTo>
                  <a:pt x="1193" y="3072"/>
                </a:lnTo>
                <a:lnTo>
                  <a:pt x="1173" y="3080"/>
                </a:lnTo>
                <a:lnTo>
                  <a:pt x="1153" y="3087"/>
                </a:lnTo>
                <a:lnTo>
                  <a:pt x="1133" y="3094"/>
                </a:lnTo>
                <a:lnTo>
                  <a:pt x="1112" y="3099"/>
                </a:lnTo>
                <a:lnTo>
                  <a:pt x="1090" y="3103"/>
                </a:lnTo>
                <a:lnTo>
                  <a:pt x="1068" y="3106"/>
                </a:lnTo>
                <a:lnTo>
                  <a:pt x="1045" y="3109"/>
                </a:lnTo>
                <a:lnTo>
                  <a:pt x="1022" y="3110"/>
                </a:lnTo>
                <a:lnTo>
                  <a:pt x="999" y="3112"/>
                </a:lnTo>
                <a:lnTo>
                  <a:pt x="976" y="3112"/>
                </a:lnTo>
                <a:lnTo>
                  <a:pt x="930" y="3111"/>
                </a:lnTo>
                <a:lnTo>
                  <a:pt x="885" y="3109"/>
                </a:lnTo>
                <a:lnTo>
                  <a:pt x="841" y="3105"/>
                </a:lnTo>
                <a:lnTo>
                  <a:pt x="800" y="3100"/>
                </a:lnTo>
                <a:lnTo>
                  <a:pt x="761" y="3094"/>
                </a:lnTo>
                <a:lnTo>
                  <a:pt x="726" y="3087"/>
                </a:lnTo>
                <a:lnTo>
                  <a:pt x="697" y="3081"/>
                </a:lnTo>
                <a:lnTo>
                  <a:pt x="653" y="3072"/>
                </a:lnTo>
                <a:lnTo>
                  <a:pt x="637" y="3068"/>
                </a:lnTo>
                <a:lnTo>
                  <a:pt x="637" y="3068"/>
                </a:lnTo>
                <a:lnTo>
                  <a:pt x="645" y="3078"/>
                </a:lnTo>
                <a:lnTo>
                  <a:pt x="652" y="3087"/>
                </a:lnTo>
                <a:lnTo>
                  <a:pt x="661" y="3097"/>
                </a:lnTo>
                <a:lnTo>
                  <a:pt x="672" y="3107"/>
                </a:lnTo>
                <a:lnTo>
                  <a:pt x="683" y="3116"/>
                </a:lnTo>
                <a:lnTo>
                  <a:pt x="696" y="3126"/>
                </a:lnTo>
                <a:lnTo>
                  <a:pt x="723" y="3146"/>
                </a:lnTo>
                <a:lnTo>
                  <a:pt x="752" y="3163"/>
                </a:lnTo>
                <a:lnTo>
                  <a:pt x="783" y="3181"/>
                </a:lnTo>
                <a:lnTo>
                  <a:pt x="814" y="3198"/>
                </a:lnTo>
                <a:lnTo>
                  <a:pt x="846" y="3213"/>
                </a:lnTo>
                <a:lnTo>
                  <a:pt x="877" y="3227"/>
                </a:lnTo>
                <a:lnTo>
                  <a:pt x="906" y="3240"/>
                </a:lnTo>
                <a:lnTo>
                  <a:pt x="957" y="3261"/>
                </a:lnTo>
                <a:lnTo>
                  <a:pt x="992" y="3275"/>
                </a:lnTo>
                <a:lnTo>
                  <a:pt x="1004" y="3279"/>
                </a:lnTo>
                <a:lnTo>
                  <a:pt x="1004" y="3279"/>
                </a:lnTo>
                <a:lnTo>
                  <a:pt x="976" y="3286"/>
                </a:lnTo>
                <a:lnTo>
                  <a:pt x="948" y="3292"/>
                </a:lnTo>
                <a:lnTo>
                  <a:pt x="920" y="3295"/>
                </a:lnTo>
                <a:lnTo>
                  <a:pt x="893" y="3296"/>
                </a:lnTo>
                <a:lnTo>
                  <a:pt x="866" y="3297"/>
                </a:lnTo>
                <a:lnTo>
                  <a:pt x="840" y="3296"/>
                </a:lnTo>
                <a:lnTo>
                  <a:pt x="815" y="3294"/>
                </a:lnTo>
                <a:lnTo>
                  <a:pt x="792" y="3292"/>
                </a:lnTo>
                <a:lnTo>
                  <a:pt x="770" y="3289"/>
                </a:lnTo>
                <a:lnTo>
                  <a:pt x="751" y="3285"/>
                </a:lnTo>
                <a:lnTo>
                  <a:pt x="718" y="3279"/>
                </a:lnTo>
                <a:lnTo>
                  <a:pt x="696" y="3273"/>
                </a:lnTo>
                <a:lnTo>
                  <a:pt x="686" y="3269"/>
                </a:lnTo>
                <a:lnTo>
                  <a:pt x="686" y="3269"/>
                </a:lnTo>
                <a:lnTo>
                  <a:pt x="707" y="3289"/>
                </a:lnTo>
                <a:lnTo>
                  <a:pt x="728" y="3308"/>
                </a:lnTo>
                <a:lnTo>
                  <a:pt x="750" y="3325"/>
                </a:lnTo>
                <a:lnTo>
                  <a:pt x="771" y="3341"/>
                </a:lnTo>
                <a:lnTo>
                  <a:pt x="794" y="3356"/>
                </a:lnTo>
                <a:lnTo>
                  <a:pt x="817" y="3369"/>
                </a:lnTo>
                <a:lnTo>
                  <a:pt x="840" y="3382"/>
                </a:lnTo>
                <a:lnTo>
                  <a:pt x="863" y="3393"/>
                </a:lnTo>
                <a:lnTo>
                  <a:pt x="887" y="3404"/>
                </a:lnTo>
                <a:lnTo>
                  <a:pt x="911" y="3414"/>
                </a:lnTo>
                <a:lnTo>
                  <a:pt x="934" y="3422"/>
                </a:lnTo>
                <a:lnTo>
                  <a:pt x="957" y="3431"/>
                </a:lnTo>
                <a:lnTo>
                  <a:pt x="979" y="3438"/>
                </a:lnTo>
                <a:lnTo>
                  <a:pt x="1002" y="3444"/>
                </a:lnTo>
                <a:lnTo>
                  <a:pt x="1046" y="3455"/>
                </a:lnTo>
                <a:lnTo>
                  <a:pt x="1088" y="3463"/>
                </a:lnTo>
                <a:lnTo>
                  <a:pt x="1125" y="3468"/>
                </a:lnTo>
                <a:lnTo>
                  <a:pt x="1159" y="3472"/>
                </a:lnTo>
                <a:lnTo>
                  <a:pt x="1188" y="3475"/>
                </a:lnTo>
                <a:lnTo>
                  <a:pt x="1213" y="3476"/>
                </a:lnTo>
                <a:lnTo>
                  <a:pt x="1231" y="3476"/>
                </a:lnTo>
                <a:lnTo>
                  <a:pt x="1247" y="3476"/>
                </a:lnTo>
                <a:lnTo>
                  <a:pt x="1247" y="3476"/>
                </a:lnTo>
                <a:lnTo>
                  <a:pt x="1222" y="3492"/>
                </a:lnTo>
                <a:lnTo>
                  <a:pt x="1196" y="3507"/>
                </a:lnTo>
                <a:lnTo>
                  <a:pt x="1170" y="3519"/>
                </a:lnTo>
                <a:lnTo>
                  <a:pt x="1144" y="3530"/>
                </a:lnTo>
                <a:lnTo>
                  <a:pt x="1117" y="3541"/>
                </a:lnTo>
                <a:lnTo>
                  <a:pt x="1091" y="3550"/>
                </a:lnTo>
                <a:lnTo>
                  <a:pt x="1064" y="3558"/>
                </a:lnTo>
                <a:lnTo>
                  <a:pt x="1037" y="3565"/>
                </a:lnTo>
                <a:lnTo>
                  <a:pt x="1011" y="3571"/>
                </a:lnTo>
                <a:lnTo>
                  <a:pt x="985" y="3576"/>
                </a:lnTo>
                <a:lnTo>
                  <a:pt x="959" y="3580"/>
                </a:lnTo>
                <a:lnTo>
                  <a:pt x="933" y="3584"/>
                </a:lnTo>
                <a:lnTo>
                  <a:pt x="908" y="3587"/>
                </a:lnTo>
                <a:lnTo>
                  <a:pt x="883" y="3589"/>
                </a:lnTo>
                <a:lnTo>
                  <a:pt x="836" y="3591"/>
                </a:lnTo>
                <a:lnTo>
                  <a:pt x="791" y="3591"/>
                </a:lnTo>
                <a:lnTo>
                  <a:pt x="751" y="3590"/>
                </a:lnTo>
                <a:lnTo>
                  <a:pt x="715" y="3588"/>
                </a:lnTo>
                <a:lnTo>
                  <a:pt x="684" y="3585"/>
                </a:lnTo>
                <a:lnTo>
                  <a:pt x="659" y="3581"/>
                </a:lnTo>
                <a:lnTo>
                  <a:pt x="640" y="3578"/>
                </a:lnTo>
                <a:lnTo>
                  <a:pt x="625" y="3575"/>
                </a:lnTo>
                <a:lnTo>
                  <a:pt x="625" y="3575"/>
                </a:lnTo>
                <a:close/>
              </a:path>
            </a:pathLst>
          </a:custGeom>
          <a:solidFill>
            <a:srgbClr val="2B693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30"/>
          <p:cNvSpPr/>
          <p:nvPr/>
        </p:nvSpPr>
        <p:spPr bwMode="auto">
          <a:xfrm>
            <a:off x="-211981" y="358193"/>
            <a:ext cx="2469099" cy="3859813"/>
          </a:xfrm>
          <a:custGeom>
            <a:avLst/>
            <a:gdLst>
              <a:gd name="T0" fmla="*/ 2161 w 2514"/>
              <a:gd name="T1" fmla="*/ 3761 h 3929"/>
              <a:gd name="T2" fmla="*/ 2012 w 2514"/>
              <a:gd name="T3" fmla="*/ 3817 h 3929"/>
              <a:gd name="T4" fmla="*/ 1546 w 2514"/>
              <a:gd name="T5" fmla="*/ 3743 h 3929"/>
              <a:gd name="T6" fmla="*/ 1739 w 2514"/>
              <a:gd name="T7" fmla="*/ 3926 h 3929"/>
              <a:gd name="T8" fmla="*/ 1367 w 2514"/>
              <a:gd name="T9" fmla="*/ 3871 h 3929"/>
              <a:gd name="T10" fmla="*/ 1021 w 2514"/>
              <a:gd name="T11" fmla="*/ 3904 h 3929"/>
              <a:gd name="T12" fmla="*/ 813 w 2514"/>
              <a:gd name="T13" fmla="*/ 3887 h 3929"/>
              <a:gd name="T14" fmla="*/ 865 w 2514"/>
              <a:gd name="T15" fmla="*/ 3771 h 3929"/>
              <a:gd name="T16" fmla="*/ 384 w 2514"/>
              <a:gd name="T17" fmla="*/ 3810 h 3929"/>
              <a:gd name="T18" fmla="*/ 497 w 2514"/>
              <a:gd name="T19" fmla="*/ 3700 h 3929"/>
              <a:gd name="T20" fmla="*/ 501 w 2514"/>
              <a:gd name="T21" fmla="*/ 3627 h 3929"/>
              <a:gd name="T22" fmla="*/ 131 w 2514"/>
              <a:gd name="T23" fmla="*/ 3578 h 3929"/>
              <a:gd name="T24" fmla="*/ 161 w 2514"/>
              <a:gd name="T25" fmla="*/ 3499 h 3929"/>
              <a:gd name="T26" fmla="*/ 480 w 2514"/>
              <a:gd name="T27" fmla="*/ 3376 h 3929"/>
              <a:gd name="T28" fmla="*/ 411 w 2514"/>
              <a:gd name="T29" fmla="*/ 3331 h 3929"/>
              <a:gd name="T30" fmla="*/ 405 w 2514"/>
              <a:gd name="T31" fmla="*/ 3247 h 3929"/>
              <a:gd name="T32" fmla="*/ 616 w 2514"/>
              <a:gd name="T33" fmla="*/ 3100 h 3929"/>
              <a:gd name="T34" fmla="*/ 204 w 2514"/>
              <a:gd name="T35" fmla="*/ 3142 h 3929"/>
              <a:gd name="T36" fmla="*/ 225 w 2514"/>
              <a:gd name="T37" fmla="*/ 3045 h 3929"/>
              <a:gd name="T38" fmla="*/ 608 w 2514"/>
              <a:gd name="T39" fmla="*/ 2826 h 3929"/>
              <a:gd name="T40" fmla="*/ 509 w 2514"/>
              <a:gd name="T41" fmla="*/ 2757 h 3929"/>
              <a:gd name="T42" fmla="*/ 309 w 2514"/>
              <a:gd name="T43" fmla="*/ 2691 h 3929"/>
              <a:gd name="T44" fmla="*/ 663 w 2514"/>
              <a:gd name="T45" fmla="*/ 2423 h 3929"/>
              <a:gd name="T46" fmla="*/ 515 w 2514"/>
              <a:gd name="T47" fmla="*/ 2399 h 3929"/>
              <a:gd name="T48" fmla="*/ 737 w 2514"/>
              <a:gd name="T49" fmla="*/ 2129 h 3929"/>
              <a:gd name="T50" fmla="*/ 768 w 2514"/>
              <a:gd name="T51" fmla="*/ 1980 h 3929"/>
              <a:gd name="T52" fmla="*/ 708 w 2514"/>
              <a:gd name="T53" fmla="*/ 1856 h 3929"/>
              <a:gd name="T54" fmla="*/ 948 w 2514"/>
              <a:gd name="T55" fmla="*/ 1520 h 3929"/>
              <a:gd name="T56" fmla="*/ 776 w 2514"/>
              <a:gd name="T57" fmla="*/ 1500 h 3929"/>
              <a:gd name="T58" fmla="*/ 979 w 2514"/>
              <a:gd name="T59" fmla="*/ 1293 h 3929"/>
              <a:gd name="T60" fmla="*/ 819 w 2514"/>
              <a:gd name="T61" fmla="*/ 1292 h 3929"/>
              <a:gd name="T62" fmla="*/ 973 w 2514"/>
              <a:gd name="T63" fmla="*/ 1089 h 3929"/>
              <a:gd name="T64" fmla="*/ 1000 w 2514"/>
              <a:gd name="T65" fmla="*/ 805 h 3929"/>
              <a:gd name="T66" fmla="*/ 1070 w 2514"/>
              <a:gd name="T67" fmla="*/ 516 h 3929"/>
              <a:gd name="T68" fmla="*/ 1255 w 2514"/>
              <a:gd name="T69" fmla="*/ 20 h 3929"/>
              <a:gd name="T70" fmla="*/ 1351 w 2514"/>
              <a:gd name="T71" fmla="*/ 310 h 3929"/>
              <a:gd name="T72" fmla="*/ 1438 w 2514"/>
              <a:gd name="T73" fmla="*/ 702 h 3929"/>
              <a:gd name="T74" fmla="*/ 1478 w 2514"/>
              <a:gd name="T75" fmla="*/ 986 h 3929"/>
              <a:gd name="T76" fmla="*/ 1742 w 2514"/>
              <a:gd name="T77" fmla="*/ 1291 h 3929"/>
              <a:gd name="T78" fmla="*/ 1523 w 2514"/>
              <a:gd name="T79" fmla="*/ 1250 h 3929"/>
              <a:gd name="T80" fmla="*/ 1630 w 2514"/>
              <a:gd name="T81" fmla="*/ 1414 h 3929"/>
              <a:gd name="T82" fmla="*/ 1695 w 2514"/>
              <a:gd name="T83" fmla="*/ 1543 h 3929"/>
              <a:gd name="T84" fmla="*/ 1674 w 2514"/>
              <a:gd name="T85" fmla="*/ 1702 h 3929"/>
              <a:gd name="T86" fmla="*/ 1871 w 2514"/>
              <a:gd name="T87" fmla="*/ 1998 h 3929"/>
              <a:gd name="T88" fmla="*/ 1680 w 2514"/>
              <a:gd name="T89" fmla="*/ 2019 h 3929"/>
              <a:gd name="T90" fmla="*/ 2090 w 2514"/>
              <a:gd name="T91" fmla="*/ 2401 h 3929"/>
              <a:gd name="T92" fmla="*/ 1803 w 2514"/>
              <a:gd name="T93" fmla="*/ 2359 h 3929"/>
              <a:gd name="T94" fmla="*/ 2037 w 2514"/>
              <a:gd name="T95" fmla="*/ 2587 h 3929"/>
              <a:gd name="T96" fmla="*/ 2179 w 2514"/>
              <a:gd name="T97" fmla="*/ 2765 h 3929"/>
              <a:gd name="T98" fmla="*/ 1838 w 2514"/>
              <a:gd name="T99" fmla="*/ 2746 h 3929"/>
              <a:gd name="T100" fmla="*/ 2104 w 2514"/>
              <a:gd name="T101" fmla="*/ 2961 h 3929"/>
              <a:gd name="T102" fmla="*/ 2400 w 2514"/>
              <a:gd name="T103" fmla="*/ 3126 h 3929"/>
              <a:gd name="T104" fmla="*/ 2024 w 2514"/>
              <a:gd name="T105" fmla="*/ 3126 h 3929"/>
              <a:gd name="T106" fmla="*/ 1985 w 2514"/>
              <a:gd name="T107" fmla="*/ 3178 h 3929"/>
              <a:gd name="T108" fmla="*/ 2213 w 2514"/>
              <a:gd name="T109" fmla="*/ 3327 h 3929"/>
              <a:gd name="T110" fmla="*/ 1949 w 2514"/>
              <a:gd name="T111" fmla="*/ 3304 h 3929"/>
              <a:gd name="T112" fmla="*/ 2222 w 2514"/>
              <a:gd name="T113" fmla="*/ 3467 h 3929"/>
              <a:gd name="T114" fmla="*/ 2490 w 2514"/>
              <a:gd name="T115" fmla="*/ 3530 h 3929"/>
              <a:gd name="T116" fmla="*/ 2172 w 2514"/>
              <a:gd name="T117" fmla="*/ 3624 h 3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514" h="3929">
                <a:moveTo>
                  <a:pt x="1886" y="3613"/>
                </a:moveTo>
                <a:lnTo>
                  <a:pt x="1886" y="3613"/>
                </a:lnTo>
                <a:lnTo>
                  <a:pt x="1897" y="3623"/>
                </a:lnTo>
                <a:lnTo>
                  <a:pt x="1908" y="3633"/>
                </a:lnTo>
                <a:lnTo>
                  <a:pt x="1933" y="3651"/>
                </a:lnTo>
                <a:lnTo>
                  <a:pt x="1960" y="3668"/>
                </a:lnTo>
                <a:lnTo>
                  <a:pt x="1988" y="3685"/>
                </a:lnTo>
                <a:lnTo>
                  <a:pt x="2017" y="3700"/>
                </a:lnTo>
                <a:lnTo>
                  <a:pt x="2048" y="3715"/>
                </a:lnTo>
                <a:lnTo>
                  <a:pt x="2078" y="3728"/>
                </a:lnTo>
                <a:lnTo>
                  <a:pt x="2107" y="3740"/>
                </a:lnTo>
                <a:lnTo>
                  <a:pt x="2161" y="3761"/>
                </a:lnTo>
                <a:lnTo>
                  <a:pt x="2205" y="3775"/>
                </a:lnTo>
                <a:lnTo>
                  <a:pt x="2234" y="3784"/>
                </a:lnTo>
                <a:lnTo>
                  <a:pt x="2245" y="3788"/>
                </a:lnTo>
                <a:lnTo>
                  <a:pt x="2245" y="3788"/>
                </a:lnTo>
                <a:lnTo>
                  <a:pt x="2217" y="3795"/>
                </a:lnTo>
                <a:lnTo>
                  <a:pt x="2189" y="3801"/>
                </a:lnTo>
                <a:lnTo>
                  <a:pt x="2160" y="3806"/>
                </a:lnTo>
                <a:lnTo>
                  <a:pt x="2131" y="3810"/>
                </a:lnTo>
                <a:lnTo>
                  <a:pt x="2101" y="3814"/>
                </a:lnTo>
                <a:lnTo>
                  <a:pt x="2071" y="3816"/>
                </a:lnTo>
                <a:lnTo>
                  <a:pt x="2041" y="3817"/>
                </a:lnTo>
                <a:lnTo>
                  <a:pt x="2012" y="3817"/>
                </a:lnTo>
                <a:lnTo>
                  <a:pt x="1982" y="3817"/>
                </a:lnTo>
                <a:lnTo>
                  <a:pt x="1953" y="3816"/>
                </a:lnTo>
                <a:lnTo>
                  <a:pt x="1895" y="3812"/>
                </a:lnTo>
                <a:lnTo>
                  <a:pt x="1839" y="3805"/>
                </a:lnTo>
                <a:lnTo>
                  <a:pt x="1786" y="3797"/>
                </a:lnTo>
                <a:lnTo>
                  <a:pt x="1736" y="3789"/>
                </a:lnTo>
                <a:lnTo>
                  <a:pt x="1690" y="3779"/>
                </a:lnTo>
                <a:lnTo>
                  <a:pt x="1649" y="3771"/>
                </a:lnTo>
                <a:lnTo>
                  <a:pt x="1614" y="3762"/>
                </a:lnTo>
                <a:lnTo>
                  <a:pt x="1565" y="3748"/>
                </a:lnTo>
                <a:lnTo>
                  <a:pt x="1546" y="3743"/>
                </a:lnTo>
                <a:lnTo>
                  <a:pt x="1546" y="3743"/>
                </a:lnTo>
                <a:lnTo>
                  <a:pt x="1557" y="3758"/>
                </a:lnTo>
                <a:lnTo>
                  <a:pt x="1568" y="3774"/>
                </a:lnTo>
                <a:lnTo>
                  <a:pt x="1583" y="3790"/>
                </a:lnTo>
                <a:lnTo>
                  <a:pt x="1598" y="3805"/>
                </a:lnTo>
                <a:lnTo>
                  <a:pt x="1615" y="3820"/>
                </a:lnTo>
                <a:lnTo>
                  <a:pt x="1633" y="3835"/>
                </a:lnTo>
                <a:lnTo>
                  <a:pt x="1668" y="3862"/>
                </a:lnTo>
                <a:lnTo>
                  <a:pt x="1701" y="3887"/>
                </a:lnTo>
                <a:lnTo>
                  <a:pt x="1729" y="3906"/>
                </a:lnTo>
                <a:lnTo>
                  <a:pt x="1756" y="3923"/>
                </a:lnTo>
                <a:lnTo>
                  <a:pt x="1756" y="3923"/>
                </a:lnTo>
                <a:lnTo>
                  <a:pt x="1739" y="3926"/>
                </a:lnTo>
                <a:lnTo>
                  <a:pt x="1721" y="3927"/>
                </a:lnTo>
                <a:lnTo>
                  <a:pt x="1702" y="3929"/>
                </a:lnTo>
                <a:lnTo>
                  <a:pt x="1684" y="3929"/>
                </a:lnTo>
                <a:lnTo>
                  <a:pt x="1664" y="3928"/>
                </a:lnTo>
                <a:lnTo>
                  <a:pt x="1643" y="3927"/>
                </a:lnTo>
                <a:lnTo>
                  <a:pt x="1602" y="3924"/>
                </a:lnTo>
                <a:lnTo>
                  <a:pt x="1561" y="3918"/>
                </a:lnTo>
                <a:lnTo>
                  <a:pt x="1519" y="3909"/>
                </a:lnTo>
                <a:lnTo>
                  <a:pt x="1479" y="3901"/>
                </a:lnTo>
                <a:lnTo>
                  <a:pt x="1439" y="3891"/>
                </a:lnTo>
                <a:lnTo>
                  <a:pt x="1402" y="3881"/>
                </a:lnTo>
                <a:lnTo>
                  <a:pt x="1367" y="3871"/>
                </a:lnTo>
                <a:lnTo>
                  <a:pt x="1310" y="3852"/>
                </a:lnTo>
                <a:lnTo>
                  <a:pt x="1272" y="3839"/>
                </a:lnTo>
                <a:lnTo>
                  <a:pt x="1257" y="3833"/>
                </a:lnTo>
                <a:lnTo>
                  <a:pt x="1257" y="3833"/>
                </a:lnTo>
                <a:lnTo>
                  <a:pt x="1255" y="3834"/>
                </a:lnTo>
                <a:lnTo>
                  <a:pt x="1255" y="3834"/>
                </a:lnTo>
                <a:lnTo>
                  <a:pt x="1231" y="3843"/>
                </a:lnTo>
                <a:lnTo>
                  <a:pt x="1189" y="3857"/>
                </a:lnTo>
                <a:lnTo>
                  <a:pt x="1129" y="3876"/>
                </a:lnTo>
                <a:lnTo>
                  <a:pt x="1095" y="3885"/>
                </a:lnTo>
                <a:lnTo>
                  <a:pt x="1059" y="3895"/>
                </a:lnTo>
                <a:lnTo>
                  <a:pt x="1021" y="3904"/>
                </a:lnTo>
                <a:lnTo>
                  <a:pt x="982" y="3912"/>
                </a:lnTo>
                <a:lnTo>
                  <a:pt x="943" y="3919"/>
                </a:lnTo>
                <a:lnTo>
                  <a:pt x="904" y="3925"/>
                </a:lnTo>
                <a:lnTo>
                  <a:pt x="865" y="3928"/>
                </a:lnTo>
                <a:lnTo>
                  <a:pt x="828" y="3929"/>
                </a:lnTo>
                <a:lnTo>
                  <a:pt x="809" y="3928"/>
                </a:lnTo>
                <a:lnTo>
                  <a:pt x="791" y="3927"/>
                </a:lnTo>
                <a:lnTo>
                  <a:pt x="775" y="3926"/>
                </a:lnTo>
                <a:lnTo>
                  <a:pt x="758" y="3923"/>
                </a:lnTo>
                <a:lnTo>
                  <a:pt x="758" y="3923"/>
                </a:lnTo>
                <a:lnTo>
                  <a:pt x="785" y="3906"/>
                </a:lnTo>
                <a:lnTo>
                  <a:pt x="813" y="3887"/>
                </a:lnTo>
                <a:lnTo>
                  <a:pt x="846" y="3862"/>
                </a:lnTo>
                <a:lnTo>
                  <a:pt x="882" y="3835"/>
                </a:lnTo>
                <a:lnTo>
                  <a:pt x="900" y="3820"/>
                </a:lnTo>
                <a:lnTo>
                  <a:pt x="916" y="3805"/>
                </a:lnTo>
                <a:lnTo>
                  <a:pt x="932" y="3790"/>
                </a:lnTo>
                <a:lnTo>
                  <a:pt x="946" y="3774"/>
                </a:lnTo>
                <a:lnTo>
                  <a:pt x="958" y="3758"/>
                </a:lnTo>
                <a:lnTo>
                  <a:pt x="968" y="3743"/>
                </a:lnTo>
                <a:lnTo>
                  <a:pt x="968" y="3743"/>
                </a:lnTo>
                <a:lnTo>
                  <a:pt x="949" y="3748"/>
                </a:lnTo>
                <a:lnTo>
                  <a:pt x="901" y="3762"/>
                </a:lnTo>
                <a:lnTo>
                  <a:pt x="865" y="3771"/>
                </a:lnTo>
                <a:lnTo>
                  <a:pt x="825" y="3779"/>
                </a:lnTo>
                <a:lnTo>
                  <a:pt x="779" y="3789"/>
                </a:lnTo>
                <a:lnTo>
                  <a:pt x="729" y="3797"/>
                </a:lnTo>
                <a:lnTo>
                  <a:pt x="676" y="3805"/>
                </a:lnTo>
                <a:lnTo>
                  <a:pt x="620" y="3812"/>
                </a:lnTo>
                <a:lnTo>
                  <a:pt x="562" y="3816"/>
                </a:lnTo>
                <a:lnTo>
                  <a:pt x="532" y="3817"/>
                </a:lnTo>
                <a:lnTo>
                  <a:pt x="502" y="3817"/>
                </a:lnTo>
                <a:lnTo>
                  <a:pt x="473" y="3817"/>
                </a:lnTo>
                <a:lnTo>
                  <a:pt x="443" y="3816"/>
                </a:lnTo>
                <a:lnTo>
                  <a:pt x="414" y="3814"/>
                </a:lnTo>
                <a:lnTo>
                  <a:pt x="384" y="3810"/>
                </a:lnTo>
                <a:lnTo>
                  <a:pt x="355" y="3806"/>
                </a:lnTo>
                <a:lnTo>
                  <a:pt x="325" y="3801"/>
                </a:lnTo>
                <a:lnTo>
                  <a:pt x="297" y="3795"/>
                </a:lnTo>
                <a:lnTo>
                  <a:pt x="269" y="3788"/>
                </a:lnTo>
                <a:lnTo>
                  <a:pt x="269" y="3788"/>
                </a:lnTo>
                <a:lnTo>
                  <a:pt x="281" y="3784"/>
                </a:lnTo>
                <a:lnTo>
                  <a:pt x="310" y="3775"/>
                </a:lnTo>
                <a:lnTo>
                  <a:pt x="355" y="3761"/>
                </a:lnTo>
                <a:lnTo>
                  <a:pt x="408" y="3740"/>
                </a:lnTo>
                <a:lnTo>
                  <a:pt x="437" y="3728"/>
                </a:lnTo>
                <a:lnTo>
                  <a:pt x="467" y="3715"/>
                </a:lnTo>
                <a:lnTo>
                  <a:pt x="497" y="3700"/>
                </a:lnTo>
                <a:lnTo>
                  <a:pt x="526" y="3685"/>
                </a:lnTo>
                <a:lnTo>
                  <a:pt x="554" y="3668"/>
                </a:lnTo>
                <a:lnTo>
                  <a:pt x="581" y="3651"/>
                </a:lnTo>
                <a:lnTo>
                  <a:pt x="606" y="3633"/>
                </a:lnTo>
                <a:lnTo>
                  <a:pt x="618" y="3623"/>
                </a:lnTo>
                <a:lnTo>
                  <a:pt x="628" y="3613"/>
                </a:lnTo>
                <a:lnTo>
                  <a:pt x="628" y="3613"/>
                </a:lnTo>
                <a:lnTo>
                  <a:pt x="613" y="3616"/>
                </a:lnTo>
                <a:lnTo>
                  <a:pt x="594" y="3619"/>
                </a:lnTo>
                <a:lnTo>
                  <a:pt x="568" y="3622"/>
                </a:lnTo>
                <a:lnTo>
                  <a:pt x="537" y="3625"/>
                </a:lnTo>
                <a:lnTo>
                  <a:pt x="501" y="3627"/>
                </a:lnTo>
                <a:lnTo>
                  <a:pt x="460" y="3629"/>
                </a:lnTo>
                <a:lnTo>
                  <a:pt x="415" y="3628"/>
                </a:lnTo>
                <a:lnTo>
                  <a:pt x="367" y="3626"/>
                </a:lnTo>
                <a:lnTo>
                  <a:pt x="343" y="3624"/>
                </a:lnTo>
                <a:lnTo>
                  <a:pt x="317" y="3622"/>
                </a:lnTo>
                <a:lnTo>
                  <a:pt x="291" y="3618"/>
                </a:lnTo>
                <a:lnTo>
                  <a:pt x="265" y="3614"/>
                </a:lnTo>
                <a:lnTo>
                  <a:pt x="238" y="3609"/>
                </a:lnTo>
                <a:lnTo>
                  <a:pt x="212" y="3602"/>
                </a:lnTo>
                <a:lnTo>
                  <a:pt x="185" y="3596"/>
                </a:lnTo>
                <a:lnTo>
                  <a:pt x="158" y="3588"/>
                </a:lnTo>
                <a:lnTo>
                  <a:pt x="131" y="3578"/>
                </a:lnTo>
                <a:lnTo>
                  <a:pt x="104" y="3568"/>
                </a:lnTo>
                <a:lnTo>
                  <a:pt x="78" y="3557"/>
                </a:lnTo>
                <a:lnTo>
                  <a:pt x="51" y="3543"/>
                </a:lnTo>
                <a:lnTo>
                  <a:pt x="25" y="3530"/>
                </a:lnTo>
                <a:lnTo>
                  <a:pt x="0" y="3514"/>
                </a:lnTo>
                <a:lnTo>
                  <a:pt x="0" y="3514"/>
                </a:lnTo>
                <a:lnTo>
                  <a:pt x="16" y="3514"/>
                </a:lnTo>
                <a:lnTo>
                  <a:pt x="34" y="3513"/>
                </a:lnTo>
                <a:lnTo>
                  <a:pt x="58" y="3512"/>
                </a:lnTo>
                <a:lnTo>
                  <a:pt x="88" y="3509"/>
                </a:lnTo>
                <a:lnTo>
                  <a:pt x="123" y="3505"/>
                </a:lnTo>
                <a:lnTo>
                  <a:pt x="161" y="3499"/>
                </a:lnTo>
                <a:lnTo>
                  <a:pt x="203" y="3491"/>
                </a:lnTo>
                <a:lnTo>
                  <a:pt x="246" y="3481"/>
                </a:lnTo>
                <a:lnTo>
                  <a:pt x="269" y="3473"/>
                </a:lnTo>
                <a:lnTo>
                  <a:pt x="292" y="3467"/>
                </a:lnTo>
                <a:lnTo>
                  <a:pt x="316" y="3459"/>
                </a:lnTo>
                <a:lnTo>
                  <a:pt x="340" y="3450"/>
                </a:lnTo>
                <a:lnTo>
                  <a:pt x="363" y="3440"/>
                </a:lnTo>
                <a:lnTo>
                  <a:pt x="387" y="3430"/>
                </a:lnTo>
                <a:lnTo>
                  <a:pt x="411" y="3417"/>
                </a:lnTo>
                <a:lnTo>
                  <a:pt x="434" y="3405"/>
                </a:lnTo>
                <a:lnTo>
                  <a:pt x="458" y="3391"/>
                </a:lnTo>
                <a:lnTo>
                  <a:pt x="480" y="3376"/>
                </a:lnTo>
                <a:lnTo>
                  <a:pt x="502" y="3360"/>
                </a:lnTo>
                <a:lnTo>
                  <a:pt x="524" y="3342"/>
                </a:lnTo>
                <a:lnTo>
                  <a:pt x="546" y="3324"/>
                </a:lnTo>
                <a:lnTo>
                  <a:pt x="566" y="3304"/>
                </a:lnTo>
                <a:lnTo>
                  <a:pt x="566" y="3304"/>
                </a:lnTo>
                <a:lnTo>
                  <a:pt x="556" y="3307"/>
                </a:lnTo>
                <a:lnTo>
                  <a:pt x="533" y="3313"/>
                </a:lnTo>
                <a:lnTo>
                  <a:pt x="501" y="3321"/>
                </a:lnTo>
                <a:lnTo>
                  <a:pt x="481" y="3324"/>
                </a:lnTo>
                <a:lnTo>
                  <a:pt x="460" y="3327"/>
                </a:lnTo>
                <a:lnTo>
                  <a:pt x="436" y="3330"/>
                </a:lnTo>
                <a:lnTo>
                  <a:pt x="411" y="3331"/>
                </a:lnTo>
                <a:lnTo>
                  <a:pt x="385" y="3332"/>
                </a:lnTo>
                <a:lnTo>
                  <a:pt x="358" y="3332"/>
                </a:lnTo>
                <a:lnTo>
                  <a:pt x="330" y="3330"/>
                </a:lnTo>
                <a:lnTo>
                  <a:pt x="302" y="3327"/>
                </a:lnTo>
                <a:lnTo>
                  <a:pt x="272" y="3322"/>
                </a:lnTo>
                <a:lnTo>
                  <a:pt x="244" y="3314"/>
                </a:lnTo>
                <a:lnTo>
                  <a:pt x="244" y="3314"/>
                </a:lnTo>
                <a:lnTo>
                  <a:pt x="258" y="3309"/>
                </a:lnTo>
                <a:lnTo>
                  <a:pt x="293" y="3296"/>
                </a:lnTo>
                <a:lnTo>
                  <a:pt x="344" y="3275"/>
                </a:lnTo>
                <a:lnTo>
                  <a:pt x="373" y="3261"/>
                </a:lnTo>
                <a:lnTo>
                  <a:pt x="405" y="3247"/>
                </a:lnTo>
                <a:lnTo>
                  <a:pt x="437" y="3231"/>
                </a:lnTo>
                <a:lnTo>
                  <a:pt x="469" y="3214"/>
                </a:lnTo>
                <a:lnTo>
                  <a:pt x="500" y="3197"/>
                </a:lnTo>
                <a:lnTo>
                  <a:pt x="529" y="3178"/>
                </a:lnTo>
                <a:lnTo>
                  <a:pt x="556" y="3159"/>
                </a:lnTo>
                <a:lnTo>
                  <a:pt x="569" y="3150"/>
                </a:lnTo>
                <a:lnTo>
                  <a:pt x="580" y="3140"/>
                </a:lnTo>
                <a:lnTo>
                  <a:pt x="591" y="3130"/>
                </a:lnTo>
                <a:lnTo>
                  <a:pt x="601" y="3120"/>
                </a:lnTo>
                <a:lnTo>
                  <a:pt x="609" y="3110"/>
                </a:lnTo>
                <a:lnTo>
                  <a:pt x="616" y="3100"/>
                </a:lnTo>
                <a:lnTo>
                  <a:pt x="616" y="3100"/>
                </a:lnTo>
                <a:lnTo>
                  <a:pt x="600" y="3104"/>
                </a:lnTo>
                <a:lnTo>
                  <a:pt x="556" y="3115"/>
                </a:lnTo>
                <a:lnTo>
                  <a:pt x="526" y="3120"/>
                </a:lnTo>
                <a:lnTo>
                  <a:pt x="491" y="3126"/>
                </a:lnTo>
                <a:lnTo>
                  <a:pt x="452" y="3132"/>
                </a:lnTo>
                <a:lnTo>
                  <a:pt x="410" y="3137"/>
                </a:lnTo>
                <a:lnTo>
                  <a:pt x="366" y="3142"/>
                </a:lnTo>
                <a:lnTo>
                  <a:pt x="320" y="3145"/>
                </a:lnTo>
                <a:lnTo>
                  <a:pt x="273" y="3146"/>
                </a:lnTo>
                <a:lnTo>
                  <a:pt x="250" y="3145"/>
                </a:lnTo>
                <a:lnTo>
                  <a:pt x="227" y="3144"/>
                </a:lnTo>
                <a:lnTo>
                  <a:pt x="204" y="3142"/>
                </a:lnTo>
                <a:lnTo>
                  <a:pt x="181" y="3140"/>
                </a:lnTo>
                <a:lnTo>
                  <a:pt x="158" y="3135"/>
                </a:lnTo>
                <a:lnTo>
                  <a:pt x="136" y="3131"/>
                </a:lnTo>
                <a:lnTo>
                  <a:pt x="114" y="3126"/>
                </a:lnTo>
                <a:lnTo>
                  <a:pt x="94" y="3120"/>
                </a:lnTo>
                <a:lnTo>
                  <a:pt x="74" y="3112"/>
                </a:lnTo>
                <a:lnTo>
                  <a:pt x="55" y="3104"/>
                </a:lnTo>
                <a:lnTo>
                  <a:pt x="55" y="3104"/>
                </a:lnTo>
                <a:lnTo>
                  <a:pt x="77" y="3097"/>
                </a:lnTo>
                <a:lnTo>
                  <a:pt x="137" y="3077"/>
                </a:lnTo>
                <a:lnTo>
                  <a:pt x="179" y="3063"/>
                </a:lnTo>
                <a:lnTo>
                  <a:pt x="225" y="3045"/>
                </a:lnTo>
                <a:lnTo>
                  <a:pt x="276" y="3024"/>
                </a:lnTo>
                <a:lnTo>
                  <a:pt x="329" y="3001"/>
                </a:lnTo>
                <a:lnTo>
                  <a:pt x="383" y="2974"/>
                </a:lnTo>
                <a:lnTo>
                  <a:pt x="411" y="2961"/>
                </a:lnTo>
                <a:lnTo>
                  <a:pt x="438" y="2946"/>
                </a:lnTo>
                <a:lnTo>
                  <a:pt x="465" y="2930"/>
                </a:lnTo>
                <a:lnTo>
                  <a:pt x="491" y="2915"/>
                </a:lnTo>
                <a:lnTo>
                  <a:pt x="516" y="2898"/>
                </a:lnTo>
                <a:lnTo>
                  <a:pt x="541" y="2882"/>
                </a:lnTo>
                <a:lnTo>
                  <a:pt x="565" y="2864"/>
                </a:lnTo>
                <a:lnTo>
                  <a:pt x="588" y="2845"/>
                </a:lnTo>
                <a:lnTo>
                  <a:pt x="608" y="2826"/>
                </a:lnTo>
                <a:lnTo>
                  <a:pt x="628" y="2807"/>
                </a:lnTo>
                <a:lnTo>
                  <a:pt x="647" y="2787"/>
                </a:lnTo>
                <a:lnTo>
                  <a:pt x="662" y="2767"/>
                </a:lnTo>
                <a:lnTo>
                  <a:pt x="677" y="2746"/>
                </a:lnTo>
                <a:lnTo>
                  <a:pt x="688" y="2724"/>
                </a:lnTo>
                <a:lnTo>
                  <a:pt x="688" y="2724"/>
                </a:lnTo>
                <a:lnTo>
                  <a:pt x="679" y="2728"/>
                </a:lnTo>
                <a:lnTo>
                  <a:pt x="650" y="2735"/>
                </a:lnTo>
                <a:lnTo>
                  <a:pt x="605" y="2743"/>
                </a:lnTo>
                <a:lnTo>
                  <a:pt x="576" y="2748"/>
                </a:lnTo>
                <a:lnTo>
                  <a:pt x="545" y="2753"/>
                </a:lnTo>
                <a:lnTo>
                  <a:pt x="509" y="2757"/>
                </a:lnTo>
                <a:lnTo>
                  <a:pt x="470" y="2761"/>
                </a:lnTo>
                <a:lnTo>
                  <a:pt x="428" y="2763"/>
                </a:lnTo>
                <a:lnTo>
                  <a:pt x="384" y="2765"/>
                </a:lnTo>
                <a:lnTo>
                  <a:pt x="336" y="2765"/>
                </a:lnTo>
                <a:lnTo>
                  <a:pt x="286" y="2764"/>
                </a:lnTo>
                <a:lnTo>
                  <a:pt x="234" y="2760"/>
                </a:lnTo>
                <a:lnTo>
                  <a:pt x="180" y="2755"/>
                </a:lnTo>
                <a:lnTo>
                  <a:pt x="180" y="2755"/>
                </a:lnTo>
                <a:lnTo>
                  <a:pt x="197" y="2747"/>
                </a:lnTo>
                <a:lnTo>
                  <a:pt x="241" y="2726"/>
                </a:lnTo>
                <a:lnTo>
                  <a:pt x="272" y="2710"/>
                </a:lnTo>
                <a:lnTo>
                  <a:pt x="309" y="2691"/>
                </a:lnTo>
                <a:lnTo>
                  <a:pt x="347" y="2669"/>
                </a:lnTo>
                <a:lnTo>
                  <a:pt x="390" y="2644"/>
                </a:lnTo>
                <a:lnTo>
                  <a:pt x="433" y="2617"/>
                </a:lnTo>
                <a:lnTo>
                  <a:pt x="477" y="2587"/>
                </a:lnTo>
                <a:lnTo>
                  <a:pt x="522" y="2555"/>
                </a:lnTo>
                <a:lnTo>
                  <a:pt x="544" y="2537"/>
                </a:lnTo>
                <a:lnTo>
                  <a:pt x="566" y="2520"/>
                </a:lnTo>
                <a:lnTo>
                  <a:pt x="587" y="2502"/>
                </a:lnTo>
                <a:lnTo>
                  <a:pt x="607" y="2482"/>
                </a:lnTo>
                <a:lnTo>
                  <a:pt x="627" y="2463"/>
                </a:lnTo>
                <a:lnTo>
                  <a:pt x="646" y="2444"/>
                </a:lnTo>
                <a:lnTo>
                  <a:pt x="663" y="2423"/>
                </a:lnTo>
                <a:lnTo>
                  <a:pt x="681" y="2402"/>
                </a:lnTo>
                <a:lnTo>
                  <a:pt x="697" y="2381"/>
                </a:lnTo>
                <a:lnTo>
                  <a:pt x="711" y="2359"/>
                </a:lnTo>
                <a:lnTo>
                  <a:pt x="711" y="2359"/>
                </a:lnTo>
                <a:lnTo>
                  <a:pt x="705" y="2361"/>
                </a:lnTo>
                <a:lnTo>
                  <a:pt x="688" y="2368"/>
                </a:lnTo>
                <a:lnTo>
                  <a:pt x="663" y="2375"/>
                </a:lnTo>
                <a:lnTo>
                  <a:pt x="631" y="2382"/>
                </a:lnTo>
                <a:lnTo>
                  <a:pt x="590" y="2391"/>
                </a:lnTo>
                <a:lnTo>
                  <a:pt x="567" y="2394"/>
                </a:lnTo>
                <a:lnTo>
                  <a:pt x="542" y="2397"/>
                </a:lnTo>
                <a:lnTo>
                  <a:pt x="515" y="2399"/>
                </a:lnTo>
                <a:lnTo>
                  <a:pt x="487" y="2400"/>
                </a:lnTo>
                <a:lnTo>
                  <a:pt x="455" y="2401"/>
                </a:lnTo>
                <a:lnTo>
                  <a:pt x="424" y="2401"/>
                </a:lnTo>
                <a:lnTo>
                  <a:pt x="424" y="2401"/>
                </a:lnTo>
                <a:lnTo>
                  <a:pt x="440" y="2388"/>
                </a:lnTo>
                <a:lnTo>
                  <a:pt x="484" y="2354"/>
                </a:lnTo>
                <a:lnTo>
                  <a:pt x="547" y="2302"/>
                </a:lnTo>
                <a:lnTo>
                  <a:pt x="583" y="2272"/>
                </a:lnTo>
                <a:lnTo>
                  <a:pt x="621" y="2239"/>
                </a:lnTo>
                <a:lnTo>
                  <a:pt x="660" y="2203"/>
                </a:lnTo>
                <a:lnTo>
                  <a:pt x="699" y="2167"/>
                </a:lnTo>
                <a:lnTo>
                  <a:pt x="737" y="2129"/>
                </a:lnTo>
                <a:lnTo>
                  <a:pt x="773" y="2092"/>
                </a:lnTo>
                <a:lnTo>
                  <a:pt x="805" y="2056"/>
                </a:lnTo>
                <a:lnTo>
                  <a:pt x="820" y="2037"/>
                </a:lnTo>
                <a:lnTo>
                  <a:pt x="834" y="2019"/>
                </a:lnTo>
                <a:lnTo>
                  <a:pt x="846" y="2003"/>
                </a:lnTo>
                <a:lnTo>
                  <a:pt x="857" y="1985"/>
                </a:lnTo>
                <a:lnTo>
                  <a:pt x="867" y="1968"/>
                </a:lnTo>
                <a:lnTo>
                  <a:pt x="875" y="1953"/>
                </a:lnTo>
                <a:lnTo>
                  <a:pt x="875" y="1953"/>
                </a:lnTo>
                <a:lnTo>
                  <a:pt x="844" y="1962"/>
                </a:lnTo>
                <a:lnTo>
                  <a:pt x="811" y="1970"/>
                </a:lnTo>
                <a:lnTo>
                  <a:pt x="768" y="1980"/>
                </a:lnTo>
                <a:lnTo>
                  <a:pt x="721" y="1989"/>
                </a:lnTo>
                <a:lnTo>
                  <a:pt x="695" y="1993"/>
                </a:lnTo>
                <a:lnTo>
                  <a:pt x="669" y="1996"/>
                </a:lnTo>
                <a:lnTo>
                  <a:pt x="644" y="1998"/>
                </a:lnTo>
                <a:lnTo>
                  <a:pt x="618" y="2000"/>
                </a:lnTo>
                <a:lnTo>
                  <a:pt x="593" y="2000"/>
                </a:lnTo>
                <a:lnTo>
                  <a:pt x="569" y="1999"/>
                </a:lnTo>
                <a:lnTo>
                  <a:pt x="569" y="1999"/>
                </a:lnTo>
                <a:lnTo>
                  <a:pt x="583" y="1986"/>
                </a:lnTo>
                <a:lnTo>
                  <a:pt x="622" y="1947"/>
                </a:lnTo>
                <a:lnTo>
                  <a:pt x="677" y="1890"/>
                </a:lnTo>
                <a:lnTo>
                  <a:pt x="708" y="1856"/>
                </a:lnTo>
                <a:lnTo>
                  <a:pt x="741" y="1819"/>
                </a:lnTo>
                <a:lnTo>
                  <a:pt x="775" y="1782"/>
                </a:lnTo>
                <a:lnTo>
                  <a:pt x="808" y="1743"/>
                </a:lnTo>
                <a:lnTo>
                  <a:pt x="840" y="1702"/>
                </a:lnTo>
                <a:lnTo>
                  <a:pt x="869" y="1662"/>
                </a:lnTo>
                <a:lnTo>
                  <a:pt x="896" y="1624"/>
                </a:lnTo>
                <a:lnTo>
                  <a:pt x="908" y="1605"/>
                </a:lnTo>
                <a:lnTo>
                  <a:pt x="918" y="1586"/>
                </a:lnTo>
                <a:lnTo>
                  <a:pt x="929" y="1569"/>
                </a:lnTo>
                <a:lnTo>
                  <a:pt x="936" y="1552"/>
                </a:lnTo>
                <a:lnTo>
                  <a:pt x="943" y="1536"/>
                </a:lnTo>
                <a:lnTo>
                  <a:pt x="948" y="1520"/>
                </a:lnTo>
                <a:lnTo>
                  <a:pt x="948" y="1520"/>
                </a:lnTo>
                <a:lnTo>
                  <a:pt x="923" y="1525"/>
                </a:lnTo>
                <a:lnTo>
                  <a:pt x="861" y="1537"/>
                </a:lnTo>
                <a:lnTo>
                  <a:pt x="819" y="1543"/>
                </a:lnTo>
                <a:lnTo>
                  <a:pt x="776" y="1549"/>
                </a:lnTo>
                <a:lnTo>
                  <a:pt x="729" y="1554"/>
                </a:lnTo>
                <a:lnTo>
                  <a:pt x="683" y="1557"/>
                </a:lnTo>
                <a:lnTo>
                  <a:pt x="683" y="1557"/>
                </a:lnTo>
                <a:lnTo>
                  <a:pt x="696" y="1550"/>
                </a:lnTo>
                <a:lnTo>
                  <a:pt x="729" y="1530"/>
                </a:lnTo>
                <a:lnTo>
                  <a:pt x="751" y="1516"/>
                </a:lnTo>
                <a:lnTo>
                  <a:pt x="776" y="1500"/>
                </a:lnTo>
                <a:lnTo>
                  <a:pt x="802" y="1480"/>
                </a:lnTo>
                <a:lnTo>
                  <a:pt x="830" y="1461"/>
                </a:lnTo>
                <a:lnTo>
                  <a:pt x="858" y="1438"/>
                </a:lnTo>
                <a:lnTo>
                  <a:pt x="885" y="1414"/>
                </a:lnTo>
                <a:lnTo>
                  <a:pt x="911" y="1388"/>
                </a:lnTo>
                <a:lnTo>
                  <a:pt x="923" y="1375"/>
                </a:lnTo>
                <a:lnTo>
                  <a:pt x="935" y="1362"/>
                </a:lnTo>
                <a:lnTo>
                  <a:pt x="945" y="1348"/>
                </a:lnTo>
                <a:lnTo>
                  <a:pt x="956" y="1335"/>
                </a:lnTo>
                <a:lnTo>
                  <a:pt x="964" y="1321"/>
                </a:lnTo>
                <a:lnTo>
                  <a:pt x="972" y="1307"/>
                </a:lnTo>
                <a:lnTo>
                  <a:pt x="979" y="1293"/>
                </a:lnTo>
                <a:lnTo>
                  <a:pt x="985" y="1279"/>
                </a:lnTo>
                <a:lnTo>
                  <a:pt x="989" y="1265"/>
                </a:lnTo>
                <a:lnTo>
                  <a:pt x="991" y="1250"/>
                </a:lnTo>
                <a:lnTo>
                  <a:pt x="991" y="1250"/>
                </a:lnTo>
                <a:lnTo>
                  <a:pt x="979" y="1258"/>
                </a:lnTo>
                <a:lnTo>
                  <a:pt x="964" y="1263"/>
                </a:lnTo>
                <a:lnTo>
                  <a:pt x="948" y="1269"/>
                </a:lnTo>
                <a:lnTo>
                  <a:pt x="931" y="1273"/>
                </a:lnTo>
                <a:lnTo>
                  <a:pt x="912" y="1278"/>
                </a:lnTo>
                <a:lnTo>
                  <a:pt x="893" y="1282"/>
                </a:lnTo>
                <a:lnTo>
                  <a:pt x="855" y="1288"/>
                </a:lnTo>
                <a:lnTo>
                  <a:pt x="819" y="1292"/>
                </a:lnTo>
                <a:lnTo>
                  <a:pt x="790" y="1295"/>
                </a:lnTo>
                <a:lnTo>
                  <a:pt x="763" y="1297"/>
                </a:lnTo>
                <a:lnTo>
                  <a:pt x="763" y="1297"/>
                </a:lnTo>
                <a:lnTo>
                  <a:pt x="773" y="1291"/>
                </a:lnTo>
                <a:lnTo>
                  <a:pt x="797" y="1271"/>
                </a:lnTo>
                <a:lnTo>
                  <a:pt x="833" y="1241"/>
                </a:lnTo>
                <a:lnTo>
                  <a:pt x="854" y="1221"/>
                </a:lnTo>
                <a:lnTo>
                  <a:pt x="877" y="1200"/>
                </a:lnTo>
                <a:lnTo>
                  <a:pt x="901" y="1176"/>
                </a:lnTo>
                <a:lnTo>
                  <a:pt x="924" y="1149"/>
                </a:lnTo>
                <a:lnTo>
                  <a:pt x="949" y="1119"/>
                </a:lnTo>
                <a:lnTo>
                  <a:pt x="973" y="1089"/>
                </a:lnTo>
                <a:lnTo>
                  <a:pt x="996" y="1056"/>
                </a:lnTo>
                <a:lnTo>
                  <a:pt x="1017" y="1022"/>
                </a:lnTo>
                <a:lnTo>
                  <a:pt x="1027" y="1004"/>
                </a:lnTo>
                <a:lnTo>
                  <a:pt x="1037" y="986"/>
                </a:lnTo>
                <a:lnTo>
                  <a:pt x="1046" y="968"/>
                </a:lnTo>
                <a:lnTo>
                  <a:pt x="1054" y="948"/>
                </a:lnTo>
                <a:lnTo>
                  <a:pt x="882" y="942"/>
                </a:lnTo>
                <a:lnTo>
                  <a:pt x="882" y="942"/>
                </a:lnTo>
                <a:lnTo>
                  <a:pt x="912" y="909"/>
                </a:lnTo>
                <a:lnTo>
                  <a:pt x="943" y="874"/>
                </a:lnTo>
                <a:lnTo>
                  <a:pt x="981" y="830"/>
                </a:lnTo>
                <a:lnTo>
                  <a:pt x="1000" y="805"/>
                </a:lnTo>
                <a:lnTo>
                  <a:pt x="1021" y="780"/>
                </a:lnTo>
                <a:lnTo>
                  <a:pt x="1040" y="754"/>
                </a:lnTo>
                <a:lnTo>
                  <a:pt x="1059" y="728"/>
                </a:lnTo>
                <a:lnTo>
                  <a:pt x="1076" y="702"/>
                </a:lnTo>
                <a:lnTo>
                  <a:pt x="1091" y="676"/>
                </a:lnTo>
                <a:lnTo>
                  <a:pt x="1104" y="652"/>
                </a:lnTo>
                <a:lnTo>
                  <a:pt x="1114" y="628"/>
                </a:lnTo>
                <a:lnTo>
                  <a:pt x="998" y="653"/>
                </a:lnTo>
                <a:lnTo>
                  <a:pt x="998" y="653"/>
                </a:lnTo>
                <a:lnTo>
                  <a:pt x="1008" y="637"/>
                </a:lnTo>
                <a:lnTo>
                  <a:pt x="1033" y="588"/>
                </a:lnTo>
                <a:lnTo>
                  <a:pt x="1070" y="516"/>
                </a:lnTo>
                <a:lnTo>
                  <a:pt x="1091" y="472"/>
                </a:lnTo>
                <a:lnTo>
                  <a:pt x="1113" y="426"/>
                </a:lnTo>
                <a:lnTo>
                  <a:pt x="1136" y="376"/>
                </a:lnTo>
                <a:lnTo>
                  <a:pt x="1158" y="325"/>
                </a:lnTo>
                <a:lnTo>
                  <a:pt x="1179" y="272"/>
                </a:lnTo>
                <a:lnTo>
                  <a:pt x="1200" y="219"/>
                </a:lnTo>
                <a:lnTo>
                  <a:pt x="1218" y="167"/>
                </a:lnTo>
                <a:lnTo>
                  <a:pt x="1233" y="115"/>
                </a:lnTo>
                <a:lnTo>
                  <a:pt x="1241" y="90"/>
                </a:lnTo>
                <a:lnTo>
                  <a:pt x="1246" y="66"/>
                </a:lnTo>
                <a:lnTo>
                  <a:pt x="1251" y="42"/>
                </a:lnTo>
                <a:lnTo>
                  <a:pt x="1255" y="20"/>
                </a:lnTo>
                <a:lnTo>
                  <a:pt x="1255" y="20"/>
                </a:lnTo>
                <a:lnTo>
                  <a:pt x="1257" y="0"/>
                </a:lnTo>
                <a:lnTo>
                  <a:pt x="1257" y="0"/>
                </a:lnTo>
                <a:lnTo>
                  <a:pt x="1260" y="22"/>
                </a:lnTo>
                <a:lnTo>
                  <a:pt x="1265" y="46"/>
                </a:lnTo>
                <a:lnTo>
                  <a:pt x="1270" y="70"/>
                </a:lnTo>
                <a:lnTo>
                  <a:pt x="1276" y="96"/>
                </a:lnTo>
                <a:lnTo>
                  <a:pt x="1282" y="121"/>
                </a:lnTo>
                <a:lnTo>
                  <a:pt x="1291" y="148"/>
                </a:lnTo>
                <a:lnTo>
                  <a:pt x="1308" y="201"/>
                </a:lnTo>
                <a:lnTo>
                  <a:pt x="1329" y="256"/>
                </a:lnTo>
                <a:lnTo>
                  <a:pt x="1351" y="310"/>
                </a:lnTo>
                <a:lnTo>
                  <a:pt x="1373" y="363"/>
                </a:lnTo>
                <a:lnTo>
                  <a:pt x="1397" y="415"/>
                </a:lnTo>
                <a:lnTo>
                  <a:pt x="1419" y="464"/>
                </a:lnTo>
                <a:lnTo>
                  <a:pt x="1441" y="509"/>
                </a:lnTo>
                <a:lnTo>
                  <a:pt x="1480" y="585"/>
                </a:lnTo>
                <a:lnTo>
                  <a:pt x="1507" y="636"/>
                </a:lnTo>
                <a:lnTo>
                  <a:pt x="1517" y="653"/>
                </a:lnTo>
                <a:lnTo>
                  <a:pt x="1401" y="628"/>
                </a:lnTo>
                <a:lnTo>
                  <a:pt x="1401" y="628"/>
                </a:lnTo>
                <a:lnTo>
                  <a:pt x="1410" y="652"/>
                </a:lnTo>
                <a:lnTo>
                  <a:pt x="1424" y="676"/>
                </a:lnTo>
                <a:lnTo>
                  <a:pt x="1438" y="702"/>
                </a:lnTo>
                <a:lnTo>
                  <a:pt x="1456" y="728"/>
                </a:lnTo>
                <a:lnTo>
                  <a:pt x="1475" y="754"/>
                </a:lnTo>
                <a:lnTo>
                  <a:pt x="1493" y="780"/>
                </a:lnTo>
                <a:lnTo>
                  <a:pt x="1514" y="805"/>
                </a:lnTo>
                <a:lnTo>
                  <a:pt x="1534" y="830"/>
                </a:lnTo>
                <a:lnTo>
                  <a:pt x="1571" y="874"/>
                </a:lnTo>
                <a:lnTo>
                  <a:pt x="1604" y="909"/>
                </a:lnTo>
                <a:lnTo>
                  <a:pt x="1633" y="942"/>
                </a:lnTo>
                <a:lnTo>
                  <a:pt x="1460" y="948"/>
                </a:lnTo>
                <a:lnTo>
                  <a:pt x="1460" y="948"/>
                </a:lnTo>
                <a:lnTo>
                  <a:pt x="1468" y="968"/>
                </a:lnTo>
                <a:lnTo>
                  <a:pt x="1478" y="986"/>
                </a:lnTo>
                <a:lnTo>
                  <a:pt x="1487" y="1004"/>
                </a:lnTo>
                <a:lnTo>
                  <a:pt x="1497" y="1022"/>
                </a:lnTo>
                <a:lnTo>
                  <a:pt x="1518" y="1056"/>
                </a:lnTo>
                <a:lnTo>
                  <a:pt x="1541" y="1089"/>
                </a:lnTo>
                <a:lnTo>
                  <a:pt x="1565" y="1119"/>
                </a:lnTo>
                <a:lnTo>
                  <a:pt x="1590" y="1149"/>
                </a:lnTo>
                <a:lnTo>
                  <a:pt x="1614" y="1176"/>
                </a:lnTo>
                <a:lnTo>
                  <a:pt x="1638" y="1200"/>
                </a:lnTo>
                <a:lnTo>
                  <a:pt x="1661" y="1221"/>
                </a:lnTo>
                <a:lnTo>
                  <a:pt x="1682" y="1241"/>
                </a:lnTo>
                <a:lnTo>
                  <a:pt x="1718" y="1271"/>
                </a:lnTo>
                <a:lnTo>
                  <a:pt x="1742" y="1291"/>
                </a:lnTo>
                <a:lnTo>
                  <a:pt x="1751" y="1297"/>
                </a:lnTo>
                <a:lnTo>
                  <a:pt x="1751" y="1297"/>
                </a:lnTo>
                <a:lnTo>
                  <a:pt x="1724" y="1295"/>
                </a:lnTo>
                <a:lnTo>
                  <a:pt x="1695" y="1292"/>
                </a:lnTo>
                <a:lnTo>
                  <a:pt x="1660" y="1288"/>
                </a:lnTo>
                <a:lnTo>
                  <a:pt x="1621" y="1282"/>
                </a:lnTo>
                <a:lnTo>
                  <a:pt x="1602" y="1278"/>
                </a:lnTo>
                <a:lnTo>
                  <a:pt x="1584" y="1273"/>
                </a:lnTo>
                <a:lnTo>
                  <a:pt x="1566" y="1269"/>
                </a:lnTo>
                <a:lnTo>
                  <a:pt x="1550" y="1263"/>
                </a:lnTo>
                <a:lnTo>
                  <a:pt x="1536" y="1258"/>
                </a:lnTo>
                <a:lnTo>
                  <a:pt x="1523" y="1250"/>
                </a:lnTo>
                <a:lnTo>
                  <a:pt x="1523" y="1250"/>
                </a:lnTo>
                <a:lnTo>
                  <a:pt x="1526" y="1265"/>
                </a:lnTo>
                <a:lnTo>
                  <a:pt x="1530" y="1279"/>
                </a:lnTo>
                <a:lnTo>
                  <a:pt x="1536" y="1293"/>
                </a:lnTo>
                <a:lnTo>
                  <a:pt x="1542" y="1307"/>
                </a:lnTo>
                <a:lnTo>
                  <a:pt x="1550" y="1321"/>
                </a:lnTo>
                <a:lnTo>
                  <a:pt x="1559" y="1335"/>
                </a:lnTo>
                <a:lnTo>
                  <a:pt x="1569" y="1348"/>
                </a:lnTo>
                <a:lnTo>
                  <a:pt x="1580" y="1362"/>
                </a:lnTo>
                <a:lnTo>
                  <a:pt x="1591" y="1375"/>
                </a:lnTo>
                <a:lnTo>
                  <a:pt x="1604" y="1388"/>
                </a:lnTo>
                <a:lnTo>
                  <a:pt x="1630" y="1414"/>
                </a:lnTo>
                <a:lnTo>
                  <a:pt x="1657" y="1438"/>
                </a:lnTo>
                <a:lnTo>
                  <a:pt x="1685" y="1461"/>
                </a:lnTo>
                <a:lnTo>
                  <a:pt x="1713" y="1480"/>
                </a:lnTo>
                <a:lnTo>
                  <a:pt x="1739" y="1500"/>
                </a:lnTo>
                <a:lnTo>
                  <a:pt x="1764" y="1516"/>
                </a:lnTo>
                <a:lnTo>
                  <a:pt x="1786" y="1530"/>
                </a:lnTo>
                <a:lnTo>
                  <a:pt x="1819" y="1550"/>
                </a:lnTo>
                <a:lnTo>
                  <a:pt x="1831" y="1557"/>
                </a:lnTo>
                <a:lnTo>
                  <a:pt x="1831" y="1557"/>
                </a:lnTo>
                <a:lnTo>
                  <a:pt x="1786" y="1554"/>
                </a:lnTo>
                <a:lnTo>
                  <a:pt x="1739" y="1549"/>
                </a:lnTo>
                <a:lnTo>
                  <a:pt x="1695" y="1543"/>
                </a:lnTo>
                <a:lnTo>
                  <a:pt x="1653" y="1537"/>
                </a:lnTo>
                <a:lnTo>
                  <a:pt x="1591" y="1525"/>
                </a:lnTo>
                <a:lnTo>
                  <a:pt x="1566" y="1520"/>
                </a:lnTo>
                <a:lnTo>
                  <a:pt x="1566" y="1520"/>
                </a:lnTo>
                <a:lnTo>
                  <a:pt x="1571" y="1536"/>
                </a:lnTo>
                <a:lnTo>
                  <a:pt x="1579" y="1552"/>
                </a:lnTo>
                <a:lnTo>
                  <a:pt x="1586" y="1569"/>
                </a:lnTo>
                <a:lnTo>
                  <a:pt x="1596" y="1586"/>
                </a:lnTo>
                <a:lnTo>
                  <a:pt x="1607" y="1605"/>
                </a:lnTo>
                <a:lnTo>
                  <a:pt x="1618" y="1624"/>
                </a:lnTo>
                <a:lnTo>
                  <a:pt x="1645" y="1662"/>
                </a:lnTo>
                <a:lnTo>
                  <a:pt x="1674" y="1702"/>
                </a:lnTo>
                <a:lnTo>
                  <a:pt x="1706" y="1743"/>
                </a:lnTo>
                <a:lnTo>
                  <a:pt x="1740" y="1782"/>
                </a:lnTo>
                <a:lnTo>
                  <a:pt x="1773" y="1819"/>
                </a:lnTo>
                <a:lnTo>
                  <a:pt x="1806" y="1856"/>
                </a:lnTo>
                <a:lnTo>
                  <a:pt x="1838" y="1890"/>
                </a:lnTo>
                <a:lnTo>
                  <a:pt x="1893" y="1947"/>
                </a:lnTo>
                <a:lnTo>
                  <a:pt x="1931" y="1986"/>
                </a:lnTo>
                <a:lnTo>
                  <a:pt x="1946" y="1999"/>
                </a:lnTo>
                <a:lnTo>
                  <a:pt x="1946" y="1999"/>
                </a:lnTo>
                <a:lnTo>
                  <a:pt x="1922" y="2000"/>
                </a:lnTo>
                <a:lnTo>
                  <a:pt x="1897" y="2000"/>
                </a:lnTo>
                <a:lnTo>
                  <a:pt x="1871" y="1998"/>
                </a:lnTo>
                <a:lnTo>
                  <a:pt x="1846" y="1996"/>
                </a:lnTo>
                <a:lnTo>
                  <a:pt x="1820" y="1993"/>
                </a:lnTo>
                <a:lnTo>
                  <a:pt x="1794" y="1989"/>
                </a:lnTo>
                <a:lnTo>
                  <a:pt x="1746" y="1980"/>
                </a:lnTo>
                <a:lnTo>
                  <a:pt x="1703" y="1970"/>
                </a:lnTo>
                <a:lnTo>
                  <a:pt x="1670" y="1962"/>
                </a:lnTo>
                <a:lnTo>
                  <a:pt x="1640" y="1953"/>
                </a:lnTo>
                <a:lnTo>
                  <a:pt x="1640" y="1953"/>
                </a:lnTo>
                <a:lnTo>
                  <a:pt x="1647" y="1968"/>
                </a:lnTo>
                <a:lnTo>
                  <a:pt x="1658" y="1985"/>
                </a:lnTo>
                <a:lnTo>
                  <a:pt x="1668" y="2003"/>
                </a:lnTo>
                <a:lnTo>
                  <a:pt x="1680" y="2019"/>
                </a:lnTo>
                <a:lnTo>
                  <a:pt x="1694" y="2037"/>
                </a:lnTo>
                <a:lnTo>
                  <a:pt x="1710" y="2056"/>
                </a:lnTo>
                <a:lnTo>
                  <a:pt x="1742" y="2092"/>
                </a:lnTo>
                <a:lnTo>
                  <a:pt x="1777" y="2129"/>
                </a:lnTo>
                <a:lnTo>
                  <a:pt x="1816" y="2167"/>
                </a:lnTo>
                <a:lnTo>
                  <a:pt x="1854" y="2203"/>
                </a:lnTo>
                <a:lnTo>
                  <a:pt x="1894" y="2239"/>
                </a:lnTo>
                <a:lnTo>
                  <a:pt x="1931" y="2272"/>
                </a:lnTo>
                <a:lnTo>
                  <a:pt x="1967" y="2302"/>
                </a:lnTo>
                <a:lnTo>
                  <a:pt x="2031" y="2354"/>
                </a:lnTo>
                <a:lnTo>
                  <a:pt x="2075" y="2388"/>
                </a:lnTo>
                <a:lnTo>
                  <a:pt x="2090" y="2401"/>
                </a:lnTo>
                <a:lnTo>
                  <a:pt x="2090" y="2401"/>
                </a:lnTo>
                <a:lnTo>
                  <a:pt x="2059" y="2401"/>
                </a:lnTo>
                <a:lnTo>
                  <a:pt x="2029" y="2400"/>
                </a:lnTo>
                <a:lnTo>
                  <a:pt x="2000" y="2399"/>
                </a:lnTo>
                <a:lnTo>
                  <a:pt x="1973" y="2397"/>
                </a:lnTo>
                <a:lnTo>
                  <a:pt x="1948" y="2394"/>
                </a:lnTo>
                <a:lnTo>
                  <a:pt x="1925" y="2391"/>
                </a:lnTo>
                <a:lnTo>
                  <a:pt x="1883" y="2382"/>
                </a:lnTo>
                <a:lnTo>
                  <a:pt x="1851" y="2375"/>
                </a:lnTo>
                <a:lnTo>
                  <a:pt x="1826" y="2368"/>
                </a:lnTo>
                <a:lnTo>
                  <a:pt x="1809" y="2361"/>
                </a:lnTo>
                <a:lnTo>
                  <a:pt x="1803" y="2359"/>
                </a:lnTo>
                <a:lnTo>
                  <a:pt x="1803" y="2359"/>
                </a:lnTo>
                <a:lnTo>
                  <a:pt x="1818" y="2381"/>
                </a:lnTo>
                <a:lnTo>
                  <a:pt x="1833" y="2402"/>
                </a:lnTo>
                <a:lnTo>
                  <a:pt x="1851" y="2423"/>
                </a:lnTo>
                <a:lnTo>
                  <a:pt x="1869" y="2444"/>
                </a:lnTo>
                <a:lnTo>
                  <a:pt x="1887" y="2463"/>
                </a:lnTo>
                <a:lnTo>
                  <a:pt x="1907" y="2482"/>
                </a:lnTo>
                <a:lnTo>
                  <a:pt x="1928" y="2502"/>
                </a:lnTo>
                <a:lnTo>
                  <a:pt x="1949" y="2520"/>
                </a:lnTo>
                <a:lnTo>
                  <a:pt x="1971" y="2537"/>
                </a:lnTo>
                <a:lnTo>
                  <a:pt x="1992" y="2555"/>
                </a:lnTo>
                <a:lnTo>
                  <a:pt x="2037" y="2587"/>
                </a:lnTo>
                <a:lnTo>
                  <a:pt x="2082" y="2617"/>
                </a:lnTo>
                <a:lnTo>
                  <a:pt x="2126" y="2644"/>
                </a:lnTo>
                <a:lnTo>
                  <a:pt x="2167" y="2669"/>
                </a:lnTo>
                <a:lnTo>
                  <a:pt x="2206" y="2691"/>
                </a:lnTo>
                <a:lnTo>
                  <a:pt x="2242" y="2710"/>
                </a:lnTo>
                <a:lnTo>
                  <a:pt x="2273" y="2726"/>
                </a:lnTo>
                <a:lnTo>
                  <a:pt x="2318" y="2747"/>
                </a:lnTo>
                <a:lnTo>
                  <a:pt x="2335" y="2755"/>
                </a:lnTo>
                <a:lnTo>
                  <a:pt x="2335" y="2755"/>
                </a:lnTo>
                <a:lnTo>
                  <a:pt x="2281" y="2760"/>
                </a:lnTo>
                <a:lnTo>
                  <a:pt x="2229" y="2764"/>
                </a:lnTo>
                <a:lnTo>
                  <a:pt x="2179" y="2765"/>
                </a:lnTo>
                <a:lnTo>
                  <a:pt x="2131" y="2765"/>
                </a:lnTo>
                <a:lnTo>
                  <a:pt x="2086" y="2763"/>
                </a:lnTo>
                <a:lnTo>
                  <a:pt x="2044" y="2761"/>
                </a:lnTo>
                <a:lnTo>
                  <a:pt x="2006" y="2757"/>
                </a:lnTo>
                <a:lnTo>
                  <a:pt x="1971" y="2753"/>
                </a:lnTo>
                <a:lnTo>
                  <a:pt x="1938" y="2748"/>
                </a:lnTo>
                <a:lnTo>
                  <a:pt x="1909" y="2743"/>
                </a:lnTo>
                <a:lnTo>
                  <a:pt x="1865" y="2735"/>
                </a:lnTo>
                <a:lnTo>
                  <a:pt x="1835" y="2728"/>
                </a:lnTo>
                <a:lnTo>
                  <a:pt x="1826" y="2724"/>
                </a:lnTo>
                <a:lnTo>
                  <a:pt x="1826" y="2724"/>
                </a:lnTo>
                <a:lnTo>
                  <a:pt x="1838" y="2746"/>
                </a:lnTo>
                <a:lnTo>
                  <a:pt x="1852" y="2767"/>
                </a:lnTo>
                <a:lnTo>
                  <a:pt x="1869" y="2787"/>
                </a:lnTo>
                <a:lnTo>
                  <a:pt x="1886" y="2807"/>
                </a:lnTo>
                <a:lnTo>
                  <a:pt x="1906" y="2826"/>
                </a:lnTo>
                <a:lnTo>
                  <a:pt x="1927" y="2845"/>
                </a:lnTo>
                <a:lnTo>
                  <a:pt x="1950" y="2864"/>
                </a:lnTo>
                <a:lnTo>
                  <a:pt x="1974" y="2882"/>
                </a:lnTo>
                <a:lnTo>
                  <a:pt x="1999" y="2898"/>
                </a:lnTo>
                <a:lnTo>
                  <a:pt x="2024" y="2915"/>
                </a:lnTo>
                <a:lnTo>
                  <a:pt x="2050" y="2930"/>
                </a:lnTo>
                <a:lnTo>
                  <a:pt x="2077" y="2946"/>
                </a:lnTo>
                <a:lnTo>
                  <a:pt x="2104" y="2961"/>
                </a:lnTo>
                <a:lnTo>
                  <a:pt x="2132" y="2974"/>
                </a:lnTo>
                <a:lnTo>
                  <a:pt x="2186" y="3001"/>
                </a:lnTo>
                <a:lnTo>
                  <a:pt x="2239" y="3024"/>
                </a:lnTo>
                <a:lnTo>
                  <a:pt x="2290" y="3045"/>
                </a:lnTo>
                <a:lnTo>
                  <a:pt x="2336" y="3063"/>
                </a:lnTo>
                <a:lnTo>
                  <a:pt x="2377" y="3077"/>
                </a:lnTo>
                <a:lnTo>
                  <a:pt x="2438" y="3097"/>
                </a:lnTo>
                <a:lnTo>
                  <a:pt x="2459" y="3104"/>
                </a:lnTo>
                <a:lnTo>
                  <a:pt x="2459" y="3104"/>
                </a:lnTo>
                <a:lnTo>
                  <a:pt x="2441" y="3112"/>
                </a:lnTo>
                <a:lnTo>
                  <a:pt x="2421" y="3120"/>
                </a:lnTo>
                <a:lnTo>
                  <a:pt x="2400" y="3126"/>
                </a:lnTo>
                <a:lnTo>
                  <a:pt x="2378" y="3131"/>
                </a:lnTo>
                <a:lnTo>
                  <a:pt x="2356" y="3135"/>
                </a:lnTo>
                <a:lnTo>
                  <a:pt x="2334" y="3140"/>
                </a:lnTo>
                <a:lnTo>
                  <a:pt x="2311" y="3142"/>
                </a:lnTo>
                <a:lnTo>
                  <a:pt x="2288" y="3144"/>
                </a:lnTo>
                <a:lnTo>
                  <a:pt x="2265" y="3145"/>
                </a:lnTo>
                <a:lnTo>
                  <a:pt x="2241" y="3146"/>
                </a:lnTo>
                <a:lnTo>
                  <a:pt x="2194" y="3145"/>
                </a:lnTo>
                <a:lnTo>
                  <a:pt x="2148" y="3142"/>
                </a:lnTo>
                <a:lnTo>
                  <a:pt x="2105" y="3137"/>
                </a:lnTo>
                <a:lnTo>
                  <a:pt x="2062" y="3132"/>
                </a:lnTo>
                <a:lnTo>
                  <a:pt x="2024" y="3126"/>
                </a:lnTo>
                <a:lnTo>
                  <a:pt x="1988" y="3120"/>
                </a:lnTo>
                <a:lnTo>
                  <a:pt x="1958" y="3115"/>
                </a:lnTo>
                <a:lnTo>
                  <a:pt x="1914" y="3104"/>
                </a:lnTo>
                <a:lnTo>
                  <a:pt x="1899" y="3100"/>
                </a:lnTo>
                <a:lnTo>
                  <a:pt x="1899" y="3100"/>
                </a:lnTo>
                <a:lnTo>
                  <a:pt x="1906" y="3110"/>
                </a:lnTo>
                <a:lnTo>
                  <a:pt x="1913" y="3120"/>
                </a:lnTo>
                <a:lnTo>
                  <a:pt x="1924" y="3130"/>
                </a:lnTo>
                <a:lnTo>
                  <a:pt x="1934" y="3140"/>
                </a:lnTo>
                <a:lnTo>
                  <a:pt x="1946" y="3150"/>
                </a:lnTo>
                <a:lnTo>
                  <a:pt x="1958" y="3159"/>
                </a:lnTo>
                <a:lnTo>
                  <a:pt x="1985" y="3178"/>
                </a:lnTo>
                <a:lnTo>
                  <a:pt x="2014" y="3197"/>
                </a:lnTo>
                <a:lnTo>
                  <a:pt x="2045" y="3214"/>
                </a:lnTo>
                <a:lnTo>
                  <a:pt x="2078" y="3231"/>
                </a:lnTo>
                <a:lnTo>
                  <a:pt x="2110" y="3247"/>
                </a:lnTo>
                <a:lnTo>
                  <a:pt x="2141" y="3261"/>
                </a:lnTo>
                <a:lnTo>
                  <a:pt x="2170" y="3275"/>
                </a:lnTo>
                <a:lnTo>
                  <a:pt x="2221" y="3296"/>
                </a:lnTo>
                <a:lnTo>
                  <a:pt x="2257" y="3309"/>
                </a:lnTo>
                <a:lnTo>
                  <a:pt x="2270" y="3314"/>
                </a:lnTo>
                <a:lnTo>
                  <a:pt x="2270" y="3314"/>
                </a:lnTo>
                <a:lnTo>
                  <a:pt x="2242" y="3322"/>
                </a:lnTo>
                <a:lnTo>
                  <a:pt x="2213" y="3327"/>
                </a:lnTo>
                <a:lnTo>
                  <a:pt x="2185" y="3330"/>
                </a:lnTo>
                <a:lnTo>
                  <a:pt x="2157" y="3332"/>
                </a:lnTo>
                <a:lnTo>
                  <a:pt x="2130" y="3332"/>
                </a:lnTo>
                <a:lnTo>
                  <a:pt x="2104" y="3331"/>
                </a:lnTo>
                <a:lnTo>
                  <a:pt x="2079" y="3330"/>
                </a:lnTo>
                <a:lnTo>
                  <a:pt x="2055" y="3327"/>
                </a:lnTo>
                <a:lnTo>
                  <a:pt x="2033" y="3324"/>
                </a:lnTo>
                <a:lnTo>
                  <a:pt x="2013" y="3321"/>
                </a:lnTo>
                <a:lnTo>
                  <a:pt x="1980" y="3313"/>
                </a:lnTo>
                <a:lnTo>
                  <a:pt x="1958" y="3307"/>
                </a:lnTo>
                <a:lnTo>
                  <a:pt x="1949" y="3304"/>
                </a:lnTo>
                <a:lnTo>
                  <a:pt x="1949" y="3304"/>
                </a:lnTo>
                <a:lnTo>
                  <a:pt x="1969" y="3324"/>
                </a:lnTo>
                <a:lnTo>
                  <a:pt x="1990" y="3342"/>
                </a:lnTo>
                <a:lnTo>
                  <a:pt x="2012" y="3360"/>
                </a:lnTo>
                <a:lnTo>
                  <a:pt x="2034" y="3376"/>
                </a:lnTo>
                <a:lnTo>
                  <a:pt x="2057" y="3391"/>
                </a:lnTo>
                <a:lnTo>
                  <a:pt x="2080" y="3405"/>
                </a:lnTo>
                <a:lnTo>
                  <a:pt x="2104" y="3417"/>
                </a:lnTo>
                <a:lnTo>
                  <a:pt x="2128" y="3430"/>
                </a:lnTo>
                <a:lnTo>
                  <a:pt x="2152" y="3440"/>
                </a:lnTo>
                <a:lnTo>
                  <a:pt x="2174" y="3450"/>
                </a:lnTo>
                <a:lnTo>
                  <a:pt x="2198" y="3459"/>
                </a:lnTo>
                <a:lnTo>
                  <a:pt x="2222" y="3467"/>
                </a:lnTo>
                <a:lnTo>
                  <a:pt x="2245" y="3473"/>
                </a:lnTo>
                <a:lnTo>
                  <a:pt x="2268" y="3481"/>
                </a:lnTo>
                <a:lnTo>
                  <a:pt x="2312" y="3491"/>
                </a:lnTo>
                <a:lnTo>
                  <a:pt x="2353" y="3499"/>
                </a:lnTo>
                <a:lnTo>
                  <a:pt x="2392" y="3505"/>
                </a:lnTo>
                <a:lnTo>
                  <a:pt x="2426" y="3509"/>
                </a:lnTo>
                <a:lnTo>
                  <a:pt x="2456" y="3512"/>
                </a:lnTo>
                <a:lnTo>
                  <a:pt x="2481" y="3513"/>
                </a:lnTo>
                <a:lnTo>
                  <a:pt x="2499" y="3514"/>
                </a:lnTo>
                <a:lnTo>
                  <a:pt x="2514" y="3514"/>
                </a:lnTo>
                <a:lnTo>
                  <a:pt x="2514" y="3514"/>
                </a:lnTo>
                <a:lnTo>
                  <a:pt x="2490" y="3530"/>
                </a:lnTo>
                <a:lnTo>
                  <a:pt x="2464" y="3543"/>
                </a:lnTo>
                <a:lnTo>
                  <a:pt x="2436" y="3557"/>
                </a:lnTo>
                <a:lnTo>
                  <a:pt x="2410" y="3568"/>
                </a:lnTo>
                <a:lnTo>
                  <a:pt x="2383" y="3578"/>
                </a:lnTo>
                <a:lnTo>
                  <a:pt x="2356" y="3588"/>
                </a:lnTo>
                <a:lnTo>
                  <a:pt x="2329" y="3596"/>
                </a:lnTo>
                <a:lnTo>
                  <a:pt x="2302" y="3602"/>
                </a:lnTo>
                <a:lnTo>
                  <a:pt x="2276" y="3609"/>
                </a:lnTo>
                <a:lnTo>
                  <a:pt x="2249" y="3614"/>
                </a:lnTo>
                <a:lnTo>
                  <a:pt x="2223" y="3618"/>
                </a:lnTo>
                <a:lnTo>
                  <a:pt x="2197" y="3622"/>
                </a:lnTo>
                <a:lnTo>
                  <a:pt x="2172" y="3624"/>
                </a:lnTo>
                <a:lnTo>
                  <a:pt x="2147" y="3626"/>
                </a:lnTo>
                <a:lnTo>
                  <a:pt x="2100" y="3628"/>
                </a:lnTo>
                <a:lnTo>
                  <a:pt x="2055" y="3629"/>
                </a:lnTo>
                <a:lnTo>
                  <a:pt x="2014" y="3627"/>
                </a:lnTo>
                <a:lnTo>
                  <a:pt x="1978" y="3625"/>
                </a:lnTo>
                <a:lnTo>
                  <a:pt x="1947" y="3622"/>
                </a:lnTo>
                <a:lnTo>
                  <a:pt x="1921" y="3619"/>
                </a:lnTo>
                <a:lnTo>
                  <a:pt x="1902" y="3616"/>
                </a:lnTo>
                <a:lnTo>
                  <a:pt x="1886" y="3613"/>
                </a:lnTo>
                <a:close/>
              </a:path>
            </a:pathLst>
          </a:custGeom>
          <a:solidFill>
            <a:srgbClr val="2F73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32"/>
          <p:cNvSpPr/>
          <p:nvPr/>
        </p:nvSpPr>
        <p:spPr bwMode="auto">
          <a:xfrm>
            <a:off x="1019624" y="358193"/>
            <a:ext cx="1237496" cy="3859813"/>
          </a:xfrm>
          <a:custGeom>
            <a:avLst/>
            <a:gdLst>
              <a:gd name="T0" fmla="*/ 705 w 1259"/>
              <a:gd name="T1" fmla="*/ 3668 h 3929"/>
              <a:gd name="T2" fmla="*/ 906 w 1259"/>
              <a:gd name="T3" fmla="*/ 3761 h 3929"/>
              <a:gd name="T4" fmla="*/ 934 w 1259"/>
              <a:gd name="T5" fmla="*/ 3801 h 3929"/>
              <a:gd name="T6" fmla="*/ 757 w 1259"/>
              <a:gd name="T7" fmla="*/ 3817 h 3929"/>
              <a:gd name="T8" fmla="*/ 481 w 1259"/>
              <a:gd name="T9" fmla="*/ 3789 h 3929"/>
              <a:gd name="T10" fmla="*/ 291 w 1259"/>
              <a:gd name="T11" fmla="*/ 3743 h 3929"/>
              <a:gd name="T12" fmla="*/ 378 w 1259"/>
              <a:gd name="T13" fmla="*/ 3835 h 3929"/>
              <a:gd name="T14" fmla="*/ 484 w 1259"/>
              <a:gd name="T15" fmla="*/ 3926 h 3929"/>
              <a:gd name="T16" fmla="*/ 347 w 1259"/>
              <a:gd name="T17" fmla="*/ 3924 h 3929"/>
              <a:gd name="T18" fmla="*/ 112 w 1259"/>
              <a:gd name="T19" fmla="*/ 3871 h 3929"/>
              <a:gd name="T20" fmla="*/ 0 w 1259"/>
              <a:gd name="T21" fmla="*/ 20 h 3929"/>
              <a:gd name="T22" fmla="*/ 15 w 1259"/>
              <a:gd name="T23" fmla="*/ 70 h 3929"/>
              <a:gd name="T24" fmla="*/ 96 w 1259"/>
              <a:gd name="T25" fmla="*/ 310 h 3929"/>
              <a:gd name="T26" fmla="*/ 252 w 1259"/>
              <a:gd name="T27" fmla="*/ 636 h 3929"/>
              <a:gd name="T28" fmla="*/ 183 w 1259"/>
              <a:gd name="T29" fmla="*/ 702 h 3929"/>
              <a:gd name="T30" fmla="*/ 316 w 1259"/>
              <a:gd name="T31" fmla="*/ 874 h 3929"/>
              <a:gd name="T32" fmla="*/ 223 w 1259"/>
              <a:gd name="T33" fmla="*/ 986 h 3929"/>
              <a:gd name="T34" fmla="*/ 335 w 1259"/>
              <a:gd name="T35" fmla="*/ 1149 h 3929"/>
              <a:gd name="T36" fmla="*/ 487 w 1259"/>
              <a:gd name="T37" fmla="*/ 1291 h 3929"/>
              <a:gd name="T38" fmla="*/ 366 w 1259"/>
              <a:gd name="T39" fmla="*/ 1282 h 3929"/>
              <a:gd name="T40" fmla="*/ 268 w 1259"/>
              <a:gd name="T41" fmla="*/ 1250 h 3929"/>
              <a:gd name="T42" fmla="*/ 295 w 1259"/>
              <a:gd name="T43" fmla="*/ 1321 h 3929"/>
              <a:gd name="T44" fmla="*/ 375 w 1259"/>
              <a:gd name="T45" fmla="*/ 1414 h 3929"/>
              <a:gd name="T46" fmla="*/ 531 w 1259"/>
              <a:gd name="T47" fmla="*/ 1530 h 3929"/>
              <a:gd name="T48" fmla="*/ 440 w 1259"/>
              <a:gd name="T49" fmla="*/ 1543 h 3929"/>
              <a:gd name="T50" fmla="*/ 324 w 1259"/>
              <a:gd name="T51" fmla="*/ 1552 h 3929"/>
              <a:gd name="T52" fmla="*/ 419 w 1259"/>
              <a:gd name="T53" fmla="*/ 1702 h 3929"/>
              <a:gd name="T54" fmla="*/ 638 w 1259"/>
              <a:gd name="T55" fmla="*/ 1947 h 3929"/>
              <a:gd name="T56" fmla="*/ 616 w 1259"/>
              <a:gd name="T57" fmla="*/ 1998 h 3929"/>
              <a:gd name="T58" fmla="*/ 415 w 1259"/>
              <a:gd name="T59" fmla="*/ 1962 h 3929"/>
              <a:gd name="T60" fmla="*/ 425 w 1259"/>
              <a:gd name="T61" fmla="*/ 2019 h 3929"/>
              <a:gd name="T62" fmla="*/ 599 w 1259"/>
              <a:gd name="T63" fmla="*/ 2203 h 3929"/>
              <a:gd name="T64" fmla="*/ 835 w 1259"/>
              <a:gd name="T65" fmla="*/ 2401 h 3929"/>
              <a:gd name="T66" fmla="*/ 693 w 1259"/>
              <a:gd name="T67" fmla="*/ 2394 h 3929"/>
              <a:gd name="T68" fmla="*/ 548 w 1259"/>
              <a:gd name="T69" fmla="*/ 2359 h 3929"/>
              <a:gd name="T70" fmla="*/ 632 w 1259"/>
              <a:gd name="T71" fmla="*/ 2463 h 3929"/>
              <a:gd name="T72" fmla="*/ 782 w 1259"/>
              <a:gd name="T73" fmla="*/ 2587 h 3929"/>
              <a:gd name="T74" fmla="*/ 1018 w 1259"/>
              <a:gd name="T75" fmla="*/ 2726 h 3929"/>
              <a:gd name="T76" fmla="*/ 924 w 1259"/>
              <a:gd name="T77" fmla="*/ 2765 h 3929"/>
              <a:gd name="T78" fmla="*/ 683 w 1259"/>
              <a:gd name="T79" fmla="*/ 2748 h 3929"/>
              <a:gd name="T80" fmla="*/ 583 w 1259"/>
              <a:gd name="T81" fmla="*/ 2746 h 3929"/>
              <a:gd name="T82" fmla="*/ 695 w 1259"/>
              <a:gd name="T83" fmla="*/ 2864 h 3929"/>
              <a:gd name="T84" fmla="*/ 849 w 1259"/>
              <a:gd name="T85" fmla="*/ 2961 h 3929"/>
              <a:gd name="T86" fmla="*/ 1122 w 1259"/>
              <a:gd name="T87" fmla="*/ 3077 h 3929"/>
              <a:gd name="T88" fmla="*/ 1145 w 1259"/>
              <a:gd name="T89" fmla="*/ 3126 h 3929"/>
              <a:gd name="T90" fmla="*/ 1010 w 1259"/>
              <a:gd name="T91" fmla="*/ 3145 h 3929"/>
              <a:gd name="T92" fmla="*/ 769 w 1259"/>
              <a:gd name="T93" fmla="*/ 3126 h 3929"/>
              <a:gd name="T94" fmla="*/ 651 w 1259"/>
              <a:gd name="T95" fmla="*/ 3110 h 3929"/>
              <a:gd name="T96" fmla="*/ 730 w 1259"/>
              <a:gd name="T97" fmla="*/ 3178 h 3929"/>
              <a:gd name="T98" fmla="*/ 915 w 1259"/>
              <a:gd name="T99" fmla="*/ 3275 h 3929"/>
              <a:gd name="T100" fmla="*/ 958 w 1259"/>
              <a:gd name="T101" fmla="*/ 3327 h 3929"/>
              <a:gd name="T102" fmla="*/ 800 w 1259"/>
              <a:gd name="T103" fmla="*/ 3327 h 3929"/>
              <a:gd name="T104" fmla="*/ 694 w 1259"/>
              <a:gd name="T105" fmla="*/ 3304 h 3929"/>
              <a:gd name="T106" fmla="*/ 825 w 1259"/>
              <a:gd name="T107" fmla="*/ 3405 h 3929"/>
              <a:gd name="T108" fmla="*/ 967 w 1259"/>
              <a:gd name="T109" fmla="*/ 3467 h 3929"/>
              <a:gd name="T110" fmla="*/ 1171 w 1259"/>
              <a:gd name="T111" fmla="*/ 3509 h 3929"/>
              <a:gd name="T112" fmla="*/ 1235 w 1259"/>
              <a:gd name="T113" fmla="*/ 3530 h 3929"/>
              <a:gd name="T114" fmla="*/ 1074 w 1259"/>
              <a:gd name="T115" fmla="*/ 3596 h 3929"/>
              <a:gd name="T116" fmla="*/ 917 w 1259"/>
              <a:gd name="T117" fmla="*/ 3624 h 3929"/>
              <a:gd name="T118" fmla="*/ 692 w 1259"/>
              <a:gd name="T119" fmla="*/ 3622 h 3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59" h="3929">
                <a:moveTo>
                  <a:pt x="631" y="3613"/>
                </a:moveTo>
                <a:lnTo>
                  <a:pt x="631" y="3613"/>
                </a:lnTo>
                <a:lnTo>
                  <a:pt x="642" y="3623"/>
                </a:lnTo>
                <a:lnTo>
                  <a:pt x="653" y="3633"/>
                </a:lnTo>
                <a:lnTo>
                  <a:pt x="678" y="3651"/>
                </a:lnTo>
                <a:lnTo>
                  <a:pt x="705" y="3668"/>
                </a:lnTo>
                <a:lnTo>
                  <a:pt x="733" y="3685"/>
                </a:lnTo>
                <a:lnTo>
                  <a:pt x="762" y="3700"/>
                </a:lnTo>
                <a:lnTo>
                  <a:pt x="793" y="3715"/>
                </a:lnTo>
                <a:lnTo>
                  <a:pt x="823" y="3728"/>
                </a:lnTo>
                <a:lnTo>
                  <a:pt x="852" y="3740"/>
                </a:lnTo>
                <a:lnTo>
                  <a:pt x="906" y="3761"/>
                </a:lnTo>
                <a:lnTo>
                  <a:pt x="950" y="3775"/>
                </a:lnTo>
                <a:lnTo>
                  <a:pt x="979" y="3784"/>
                </a:lnTo>
                <a:lnTo>
                  <a:pt x="990" y="3788"/>
                </a:lnTo>
                <a:lnTo>
                  <a:pt x="990" y="3788"/>
                </a:lnTo>
                <a:lnTo>
                  <a:pt x="962" y="3795"/>
                </a:lnTo>
                <a:lnTo>
                  <a:pt x="934" y="3801"/>
                </a:lnTo>
                <a:lnTo>
                  <a:pt x="905" y="3806"/>
                </a:lnTo>
                <a:lnTo>
                  <a:pt x="876" y="3810"/>
                </a:lnTo>
                <a:lnTo>
                  <a:pt x="846" y="3814"/>
                </a:lnTo>
                <a:lnTo>
                  <a:pt x="816" y="3816"/>
                </a:lnTo>
                <a:lnTo>
                  <a:pt x="786" y="3817"/>
                </a:lnTo>
                <a:lnTo>
                  <a:pt x="757" y="3817"/>
                </a:lnTo>
                <a:lnTo>
                  <a:pt x="727" y="3817"/>
                </a:lnTo>
                <a:lnTo>
                  <a:pt x="698" y="3816"/>
                </a:lnTo>
                <a:lnTo>
                  <a:pt x="640" y="3812"/>
                </a:lnTo>
                <a:lnTo>
                  <a:pt x="584" y="3805"/>
                </a:lnTo>
                <a:lnTo>
                  <a:pt x="531" y="3797"/>
                </a:lnTo>
                <a:lnTo>
                  <a:pt x="481" y="3789"/>
                </a:lnTo>
                <a:lnTo>
                  <a:pt x="435" y="3779"/>
                </a:lnTo>
                <a:lnTo>
                  <a:pt x="394" y="3771"/>
                </a:lnTo>
                <a:lnTo>
                  <a:pt x="359" y="3762"/>
                </a:lnTo>
                <a:lnTo>
                  <a:pt x="310" y="3748"/>
                </a:lnTo>
                <a:lnTo>
                  <a:pt x="291" y="3743"/>
                </a:lnTo>
                <a:lnTo>
                  <a:pt x="291" y="3743"/>
                </a:lnTo>
                <a:lnTo>
                  <a:pt x="302" y="3758"/>
                </a:lnTo>
                <a:lnTo>
                  <a:pt x="313" y="3774"/>
                </a:lnTo>
                <a:lnTo>
                  <a:pt x="328" y="3790"/>
                </a:lnTo>
                <a:lnTo>
                  <a:pt x="343" y="3805"/>
                </a:lnTo>
                <a:lnTo>
                  <a:pt x="360" y="3820"/>
                </a:lnTo>
                <a:lnTo>
                  <a:pt x="378" y="3835"/>
                </a:lnTo>
                <a:lnTo>
                  <a:pt x="413" y="3862"/>
                </a:lnTo>
                <a:lnTo>
                  <a:pt x="446" y="3887"/>
                </a:lnTo>
                <a:lnTo>
                  <a:pt x="474" y="3906"/>
                </a:lnTo>
                <a:lnTo>
                  <a:pt x="501" y="3923"/>
                </a:lnTo>
                <a:lnTo>
                  <a:pt x="501" y="3923"/>
                </a:lnTo>
                <a:lnTo>
                  <a:pt x="484" y="3926"/>
                </a:lnTo>
                <a:lnTo>
                  <a:pt x="466" y="3927"/>
                </a:lnTo>
                <a:lnTo>
                  <a:pt x="447" y="3929"/>
                </a:lnTo>
                <a:lnTo>
                  <a:pt x="429" y="3929"/>
                </a:lnTo>
                <a:lnTo>
                  <a:pt x="409" y="3928"/>
                </a:lnTo>
                <a:lnTo>
                  <a:pt x="388" y="3927"/>
                </a:lnTo>
                <a:lnTo>
                  <a:pt x="347" y="3924"/>
                </a:lnTo>
                <a:lnTo>
                  <a:pt x="306" y="3918"/>
                </a:lnTo>
                <a:lnTo>
                  <a:pt x="264" y="3909"/>
                </a:lnTo>
                <a:lnTo>
                  <a:pt x="224" y="3901"/>
                </a:lnTo>
                <a:lnTo>
                  <a:pt x="184" y="3891"/>
                </a:lnTo>
                <a:lnTo>
                  <a:pt x="147" y="3881"/>
                </a:lnTo>
                <a:lnTo>
                  <a:pt x="112" y="3871"/>
                </a:lnTo>
                <a:lnTo>
                  <a:pt x="55" y="3852"/>
                </a:lnTo>
                <a:lnTo>
                  <a:pt x="17" y="3839"/>
                </a:lnTo>
                <a:lnTo>
                  <a:pt x="2" y="3833"/>
                </a:lnTo>
                <a:lnTo>
                  <a:pt x="2" y="3833"/>
                </a:lnTo>
                <a:lnTo>
                  <a:pt x="0" y="3834"/>
                </a:lnTo>
                <a:lnTo>
                  <a:pt x="0" y="20"/>
                </a:lnTo>
                <a:lnTo>
                  <a:pt x="0" y="20"/>
                </a:lnTo>
                <a:lnTo>
                  <a:pt x="2" y="0"/>
                </a:lnTo>
                <a:lnTo>
                  <a:pt x="2" y="0"/>
                </a:lnTo>
                <a:lnTo>
                  <a:pt x="5" y="22"/>
                </a:lnTo>
                <a:lnTo>
                  <a:pt x="10" y="46"/>
                </a:lnTo>
                <a:lnTo>
                  <a:pt x="15" y="70"/>
                </a:lnTo>
                <a:lnTo>
                  <a:pt x="21" y="96"/>
                </a:lnTo>
                <a:lnTo>
                  <a:pt x="27" y="121"/>
                </a:lnTo>
                <a:lnTo>
                  <a:pt x="36" y="148"/>
                </a:lnTo>
                <a:lnTo>
                  <a:pt x="53" y="201"/>
                </a:lnTo>
                <a:lnTo>
                  <a:pt x="74" y="256"/>
                </a:lnTo>
                <a:lnTo>
                  <a:pt x="96" y="310"/>
                </a:lnTo>
                <a:lnTo>
                  <a:pt x="118" y="363"/>
                </a:lnTo>
                <a:lnTo>
                  <a:pt x="142" y="415"/>
                </a:lnTo>
                <a:lnTo>
                  <a:pt x="164" y="464"/>
                </a:lnTo>
                <a:lnTo>
                  <a:pt x="186" y="509"/>
                </a:lnTo>
                <a:lnTo>
                  <a:pt x="225" y="585"/>
                </a:lnTo>
                <a:lnTo>
                  <a:pt x="252" y="636"/>
                </a:lnTo>
                <a:lnTo>
                  <a:pt x="262" y="653"/>
                </a:lnTo>
                <a:lnTo>
                  <a:pt x="146" y="628"/>
                </a:lnTo>
                <a:lnTo>
                  <a:pt x="146" y="628"/>
                </a:lnTo>
                <a:lnTo>
                  <a:pt x="155" y="652"/>
                </a:lnTo>
                <a:lnTo>
                  <a:pt x="169" y="676"/>
                </a:lnTo>
                <a:lnTo>
                  <a:pt x="183" y="702"/>
                </a:lnTo>
                <a:lnTo>
                  <a:pt x="201" y="728"/>
                </a:lnTo>
                <a:lnTo>
                  <a:pt x="220" y="754"/>
                </a:lnTo>
                <a:lnTo>
                  <a:pt x="238" y="780"/>
                </a:lnTo>
                <a:lnTo>
                  <a:pt x="259" y="805"/>
                </a:lnTo>
                <a:lnTo>
                  <a:pt x="279" y="830"/>
                </a:lnTo>
                <a:lnTo>
                  <a:pt x="316" y="874"/>
                </a:lnTo>
                <a:lnTo>
                  <a:pt x="349" y="909"/>
                </a:lnTo>
                <a:lnTo>
                  <a:pt x="378" y="942"/>
                </a:lnTo>
                <a:lnTo>
                  <a:pt x="205" y="948"/>
                </a:lnTo>
                <a:lnTo>
                  <a:pt x="205" y="948"/>
                </a:lnTo>
                <a:lnTo>
                  <a:pt x="213" y="968"/>
                </a:lnTo>
                <a:lnTo>
                  <a:pt x="223" y="986"/>
                </a:lnTo>
                <a:lnTo>
                  <a:pt x="232" y="1004"/>
                </a:lnTo>
                <a:lnTo>
                  <a:pt x="242" y="1022"/>
                </a:lnTo>
                <a:lnTo>
                  <a:pt x="263" y="1056"/>
                </a:lnTo>
                <a:lnTo>
                  <a:pt x="286" y="1089"/>
                </a:lnTo>
                <a:lnTo>
                  <a:pt x="310" y="1119"/>
                </a:lnTo>
                <a:lnTo>
                  <a:pt x="335" y="1149"/>
                </a:lnTo>
                <a:lnTo>
                  <a:pt x="359" y="1176"/>
                </a:lnTo>
                <a:lnTo>
                  <a:pt x="383" y="1200"/>
                </a:lnTo>
                <a:lnTo>
                  <a:pt x="406" y="1221"/>
                </a:lnTo>
                <a:lnTo>
                  <a:pt x="427" y="1241"/>
                </a:lnTo>
                <a:lnTo>
                  <a:pt x="463" y="1271"/>
                </a:lnTo>
                <a:lnTo>
                  <a:pt x="487" y="1291"/>
                </a:lnTo>
                <a:lnTo>
                  <a:pt x="496" y="1297"/>
                </a:lnTo>
                <a:lnTo>
                  <a:pt x="496" y="1297"/>
                </a:lnTo>
                <a:lnTo>
                  <a:pt x="469" y="1295"/>
                </a:lnTo>
                <a:lnTo>
                  <a:pt x="440" y="1292"/>
                </a:lnTo>
                <a:lnTo>
                  <a:pt x="405" y="1288"/>
                </a:lnTo>
                <a:lnTo>
                  <a:pt x="366" y="1282"/>
                </a:lnTo>
                <a:lnTo>
                  <a:pt x="347" y="1278"/>
                </a:lnTo>
                <a:lnTo>
                  <a:pt x="329" y="1273"/>
                </a:lnTo>
                <a:lnTo>
                  <a:pt x="311" y="1269"/>
                </a:lnTo>
                <a:lnTo>
                  <a:pt x="295" y="1263"/>
                </a:lnTo>
                <a:lnTo>
                  <a:pt x="281" y="1258"/>
                </a:lnTo>
                <a:lnTo>
                  <a:pt x="268" y="1250"/>
                </a:lnTo>
                <a:lnTo>
                  <a:pt x="268" y="1250"/>
                </a:lnTo>
                <a:lnTo>
                  <a:pt x="271" y="1265"/>
                </a:lnTo>
                <a:lnTo>
                  <a:pt x="275" y="1279"/>
                </a:lnTo>
                <a:lnTo>
                  <a:pt x="281" y="1293"/>
                </a:lnTo>
                <a:lnTo>
                  <a:pt x="287" y="1307"/>
                </a:lnTo>
                <a:lnTo>
                  <a:pt x="295" y="1321"/>
                </a:lnTo>
                <a:lnTo>
                  <a:pt x="304" y="1335"/>
                </a:lnTo>
                <a:lnTo>
                  <a:pt x="314" y="1348"/>
                </a:lnTo>
                <a:lnTo>
                  <a:pt x="325" y="1362"/>
                </a:lnTo>
                <a:lnTo>
                  <a:pt x="336" y="1375"/>
                </a:lnTo>
                <a:lnTo>
                  <a:pt x="349" y="1388"/>
                </a:lnTo>
                <a:lnTo>
                  <a:pt x="375" y="1414"/>
                </a:lnTo>
                <a:lnTo>
                  <a:pt x="402" y="1438"/>
                </a:lnTo>
                <a:lnTo>
                  <a:pt x="430" y="1461"/>
                </a:lnTo>
                <a:lnTo>
                  <a:pt x="458" y="1480"/>
                </a:lnTo>
                <a:lnTo>
                  <a:pt x="484" y="1500"/>
                </a:lnTo>
                <a:lnTo>
                  <a:pt x="509" y="1516"/>
                </a:lnTo>
                <a:lnTo>
                  <a:pt x="531" y="1530"/>
                </a:lnTo>
                <a:lnTo>
                  <a:pt x="564" y="1550"/>
                </a:lnTo>
                <a:lnTo>
                  <a:pt x="576" y="1557"/>
                </a:lnTo>
                <a:lnTo>
                  <a:pt x="576" y="1557"/>
                </a:lnTo>
                <a:lnTo>
                  <a:pt x="531" y="1554"/>
                </a:lnTo>
                <a:lnTo>
                  <a:pt x="484" y="1549"/>
                </a:lnTo>
                <a:lnTo>
                  <a:pt x="440" y="1543"/>
                </a:lnTo>
                <a:lnTo>
                  <a:pt x="398" y="1537"/>
                </a:lnTo>
                <a:lnTo>
                  <a:pt x="336" y="1525"/>
                </a:lnTo>
                <a:lnTo>
                  <a:pt x="311" y="1520"/>
                </a:lnTo>
                <a:lnTo>
                  <a:pt x="311" y="1520"/>
                </a:lnTo>
                <a:lnTo>
                  <a:pt x="316" y="1536"/>
                </a:lnTo>
                <a:lnTo>
                  <a:pt x="324" y="1552"/>
                </a:lnTo>
                <a:lnTo>
                  <a:pt x="331" y="1569"/>
                </a:lnTo>
                <a:lnTo>
                  <a:pt x="341" y="1586"/>
                </a:lnTo>
                <a:lnTo>
                  <a:pt x="352" y="1605"/>
                </a:lnTo>
                <a:lnTo>
                  <a:pt x="363" y="1624"/>
                </a:lnTo>
                <a:lnTo>
                  <a:pt x="390" y="1662"/>
                </a:lnTo>
                <a:lnTo>
                  <a:pt x="419" y="1702"/>
                </a:lnTo>
                <a:lnTo>
                  <a:pt x="451" y="1743"/>
                </a:lnTo>
                <a:lnTo>
                  <a:pt x="485" y="1782"/>
                </a:lnTo>
                <a:lnTo>
                  <a:pt x="518" y="1819"/>
                </a:lnTo>
                <a:lnTo>
                  <a:pt x="551" y="1856"/>
                </a:lnTo>
                <a:lnTo>
                  <a:pt x="583" y="1890"/>
                </a:lnTo>
                <a:lnTo>
                  <a:pt x="638" y="1947"/>
                </a:lnTo>
                <a:lnTo>
                  <a:pt x="676" y="1986"/>
                </a:lnTo>
                <a:lnTo>
                  <a:pt x="691" y="1999"/>
                </a:lnTo>
                <a:lnTo>
                  <a:pt x="691" y="1999"/>
                </a:lnTo>
                <a:lnTo>
                  <a:pt x="667" y="2000"/>
                </a:lnTo>
                <a:lnTo>
                  <a:pt x="642" y="2000"/>
                </a:lnTo>
                <a:lnTo>
                  <a:pt x="616" y="1998"/>
                </a:lnTo>
                <a:lnTo>
                  <a:pt x="591" y="1996"/>
                </a:lnTo>
                <a:lnTo>
                  <a:pt x="565" y="1993"/>
                </a:lnTo>
                <a:lnTo>
                  <a:pt x="539" y="1989"/>
                </a:lnTo>
                <a:lnTo>
                  <a:pt x="491" y="1980"/>
                </a:lnTo>
                <a:lnTo>
                  <a:pt x="448" y="1970"/>
                </a:lnTo>
                <a:lnTo>
                  <a:pt x="415" y="1962"/>
                </a:lnTo>
                <a:lnTo>
                  <a:pt x="385" y="1953"/>
                </a:lnTo>
                <a:lnTo>
                  <a:pt x="385" y="1953"/>
                </a:lnTo>
                <a:lnTo>
                  <a:pt x="392" y="1968"/>
                </a:lnTo>
                <a:lnTo>
                  <a:pt x="403" y="1985"/>
                </a:lnTo>
                <a:lnTo>
                  <a:pt x="413" y="2003"/>
                </a:lnTo>
                <a:lnTo>
                  <a:pt x="425" y="2019"/>
                </a:lnTo>
                <a:lnTo>
                  <a:pt x="439" y="2037"/>
                </a:lnTo>
                <a:lnTo>
                  <a:pt x="455" y="2056"/>
                </a:lnTo>
                <a:lnTo>
                  <a:pt x="487" y="2092"/>
                </a:lnTo>
                <a:lnTo>
                  <a:pt x="522" y="2129"/>
                </a:lnTo>
                <a:lnTo>
                  <a:pt x="561" y="2167"/>
                </a:lnTo>
                <a:lnTo>
                  <a:pt x="599" y="2203"/>
                </a:lnTo>
                <a:lnTo>
                  <a:pt x="639" y="2239"/>
                </a:lnTo>
                <a:lnTo>
                  <a:pt x="676" y="2272"/>
                </a:lnTo>
                <a:lnTo>
                  <a:pt x="712" y="2302"/>
                </a:lnTo>
                <a:lnTo>
                  <a:pt x="776" y="2354"/>
                </a:lnTo>
                <a:lnTo>
                  <a:pt x="820" y="2388"/>
                </a:lnTo>
                <a:lnTo>
                  <a:pt x="835" y="2401"/>
                </a:lnTo>
                <a:lnTo>
                  <a:pt x="835" y="2401"/>
                </a:lnTo>
                <a:lnTo>
                  <a:pt x="804" y="2401"/>
                </a:lnTo>
                <a:lnTo>
                  <a:pt x="774" y="2400"/>
                </a:lnTo>
                <a:lnTo>
                  <a:pt x="745" y="2399"/>
                </a:lnTo>
                <a:lnTo>
                  <a:pt x="718" y="2397"/>
                </a:lnTo>
                <a:lnTo>
                  <a:pt x="693" y="2394"/>
                </a:lnTo>
                <a:lnTo>
                  <a:pt x="670" y="2391"/>
                </a:lnTo>
                <a:lnTo>
                  <a:pt x="628" y="2382"/>
                </a:lnTo>
                <a:lnTo>
                  <a:pt x="596" y="2375"/>
                </a:lnTo>
                <a:lnTo>
                  <a:pt x="571" y="2368"/>
                </a:lnTo>
                <a:lnTo>
                  <a:pt x="554" y="2361"/>
                </a:lnTo>
                <a:lnTo>
                  <a:pt x="548" y="2359"/>
                </a:lnTo>
                <a:lnTo>
                  <a:pt x="548" y="2359"/>
                </a:lnTo>
                <a:lnTo>
                  <a:pt x="563" y="2381"/>
                </a:lnTo>
                <a:lnTo>
                  <a:pt x="578" y="2402"/>
                </a:lnTo>
                <a:lnTo>
                  <a:pt x="596" y="2423"/>
                </a:lnTo>
                <a:lnTo>
                  <a:pt x="614" y="2444"/>
                </a:lnTo>
                <a:lnTo>
                  <a:pt x="632" y="2463"/>
                </a:lnTo>
                <a:lnTo>
                  <a:pt x="652" y="2482"/>
                </a:lnTo>
                <a:lnTo>
                  <a:pt x="673" y="2502"/>
                </a:lnTo>
                <a:lnTo>
                  <a:pt x="694" y="2520"/>
                </a:lnTo>
                <a:lnTo>
                  <a:pt x="716" y="2537"/>
                </a:lnTo>
                <a:lnTo>
                  <a:pt x="737" y="2555"/>
                </a:lnTo>
                <a:lnTo>
                  <a:pt x="782" y="2587"/>
                </a:lnTo>
                <a:lnTo>
                  <a:pt x="827" y="2617"/>
                </a:lnTo>
                <a:lnTo>
                  <a:pt x="871" y="2644"/>
                </a:lnTo>
                <a:lnTo>
                  <a:pt x="912" y="2669"/>
                </a:lnTo>
                <a:lnTo>
                  <a:pt x="951" y="2691"/>
                </a:lnTo>
                <a:lnTo>
                  <a:pt x="987" y="2710"/>
                </a:lnTo>
                <a:lnTo>
                  <a:pt x="1018" y="2726"/>
                </a:lnTo>
                <a:lnTo>
                  <a:pt x="1063" y="2747"/>
                </a:lnTo>
                <a:lnTo>
                  <a:pt x="1080" y="2755"/>
                </a:lnTo>
                <a:lnTo>
                  <a:pt x="1080" y="2755"/>
                </a:lnTo>
                <a:lnTo>
                  <a:pt x="1026" y="2760"/>
                </a:lnTo>
                <a:lnTo>
                  <a:pt x="974" y="2764"/>
                </a:lnTo>
                <a:lnTo>
                  <a:pt x="924" y="2765"/>
                </a:lnTo>
                <a:lnTo>
                  <a:pt x="876" y="2765"/>
                </a:lnTo>
                <a:lnTo>
                  <a:pt x="831" y="2763"/>
                </a:lnTo>
                <a:lnTo>
                  <a:pt x="789" y="2761"/>
                </a:lnTo>
                <a:lnTo>
                  <a:pt x="751" y="2757"/>
                </a:lnTo>
                <a:lnTo>
                  <a:pt x="716" y="2753"/>
                </a:lnTo>
                <a:lnTo>
                  <a:pt x="683" y="2748"/>
                </a:lnTo>
                <a:lnTo>
                  <a:pt x="654" y="2743"/>
                </a:lnTo>
                <a:lnTo>
                  <a:pt x="610" y="2735"/>
                </a:lnTo>
                <a:lnTo>
                  <a:pt x="580" y="2728"/>
                </a:lnTo>
                <a:lnTo>
                  <a:pt x="571" y="2724"/>
                </a:lnTo>
                <a:lnTo>
                  <a:pt x="571" y="2724"/>
                </a:lnTo>
                <a:lnTo>
                  <a:pt x="583" y="2746"/>
                </a:lnTo>
                <a:lnTo>
                  <a:pt x="597" y="2767"/>
                </a:lnTo>
                <a:lnTo>
                  <a:pt x="614" y="2787"/>
                </a:lnTo>
                <a:lnTo>
                  <a:pt x="631" y="2807"/>
                </a:lnTo>
                <a:lnTo>
                  <a:pt x="651" y="2826"/>
                </a:lnTo>
                <a:lnTo>
                  <a:pt x="672" y="2845"/>
                </a:lnTo>
                <a:lnTo>
                  <a:pt x="695" y="2864"/>
                </a:lnTo>
                <a:lnTo>
                  <a:pt x="719" y="2882"/>
                </a:lnTo>
                <a:lnTo>
                  <a:pt x="744" y="2898"/>
                </a:lnTo>
                <a:lnTo>
                  <a:pt x="769" y="2915"/>
                </a:lnTo>
                <a:lnTo>
                  <a:pt x="795" y="2930"/>
                </a:lnTo>
                <a:lnTo>
                  <a:pt x="822" y="2946"/>
                </a:lnTo>
                <a:lnTo>
                  <a:pt x="849" y="2961"/>
                </a:lnTo>
                <a:lnTo>
                  <a:pt x="877" y="2974"/>
                </a:lnTo>
                <a:lnTo>
                  <a:pt x="931" y="3001"/>
                </a:lnTo>
                <a:lnTo>
                  <a:pt x="984" y="3024"/>
                </a:lnTo>
                <a:lnTo>
                  <a:pt x="1035" y="3045"/>
                </a:lnTo>
                <a:lnTo>
                  <a:pt x="1081" y="3063"/>
                </a:lnTo>
                <a:lnTo>
                  <a:pt x="1122" y="3077"/>
                </a:lnTo>
                <a:lnTo>
                  <a:pt x="1183" y="3097"/>
                </a:lnTo>
                <a:lnTo>
                  <a:pt x="1204" y="3104"/>
                </a:lnTo>
                <a:lnTo>
                  <a:pt x="1204" y="3104"/>
                </a:lnTo>
                <a:lnTo>
                  <a:pt x="1186" y="3112"/>
                </a:lnTo>
                <a:lnTo>
                  <a:pt x="1166" y="3120"/>
                </a:lnTo>
                <a:lnTo>
                  <a:pt x="1145" y="3126"/>
                </a:lnTo>
                <a:lnTo>
                  <a:pt x="1123" y="3131"/>
                </a:lnTo>
                <a:lnTo>
                  <a:pt x="1101" y="3135"/>
                </a:lnTo>
                <a:lnTo>
                  <a:pt x="1079" y="3140"/>
                </a:lnTo>
                <a:lnTo>
                  <a:pt x="1056" y="3142"/>
                </a:lnTo>
                <a:lnTo>
                  <a:pt x="1033" y="3144"/>
                </a:lnTo>
                <a:lnTo>
                  <a:pt x="1010" y="3145"/>
                </a:lnTo>
                <a:lnTo>
                  <a:pt x="986" y="3146"/>
                </a:lnTo>
                <a:lnTo>
                  <a:pt x="939" y="3145"/>
                </a:lnTo>
                <a:lnTo>
                  <a:pt x="893" y="3142"/>
                </a:lnTo>
                <a:lnTo>
                  <a:pt x="850" y="3137"/>
                </a:lnTo>
                <a:lnTo>
                  <a:pt x="807" y="3132"/>
                </a:lnTo>
                <a:lnTo>
                  <a:pt x="769" y="3126"/>
                </a:lnTo>
                <a:lnTo>
                  <a:pt x="733" y="3120"/>
                </a:lnTo>
                <a:lnTo>
                  <a:pt x="703" y="3115"/>
                </a:lnTo>
                <a:lnTo>
                  <a:pt x="659" y="3104"/>
                </a:lnTo>
                <a:lnTo>
                  <a:pt x="644" y="3100"/>
                </a:lnTo>
                <a:lnTo>
                  <a:pt x="644" y="3100"/>
                </a:lnTo>
                <a:lnTo>
                  <a:pt x="651" y="3110"/>
                </a:lnTo>
                <a:lnTo>
                  <a:pt x="658" y="3120"/>
                </a:lnTo>
                <a:lnTo>
                  <a:pt x="669" y="3130"/>
                </a:lnTo>
                <a:lnTo>
                  <a:pt x="679" y="3140"/>
                </a:lnTo>
                <a:lnTo>
                  <a:pt x="691" y="3150"/>
                </a:lnTo>
                <a:lnTo>
                  <a:pt x="703" y="3159"/>
                </a:lnTo>
                <a:lnTo>
                  <a:pt x="730" y="3178"/>
                </a:lnTo>
                <a:lnTo>
                  <a:pt x="759" y="3197"/>
                </a:lnTo>
                <a:lnTo>
                  <a:pt x="790" y="3214"/>
                </a:lnTo>
                <a:lnTo>
                  <a:pt x="823" y="3231"/>
                </a:lnTo>
                <a:lnTo>
                  <a:pt x="855" y="3247"/>
                </a:lnTo>
                <a:lnTo>
                  <a:pt x="886" y="3261"/>
                </a:lnTo>
                <a:lnTo>
                  <a:pt x="915" y="3275"/>
                </a:lnTo>
                <a:lnTo>
                  <a:pt x="966" y="3296"/>
                </a:lnTo>
                <a:lnTo>
                  <a:pt x="1002" y="3309"/>
                </a:lnTo>
                <a:lnTo>
                  <a:pt x="1015" y="3314"/>
                </a:lnTo>
                <a:lnTo>
                  <a:pt x="1015" y="3314"/>
                </a:lnTo>
                <a:lnTo>
                  <a:pt x="987" y="3322"/>
                </a:lnTo>
                <a:lnTo>
                  <a:pt x="958" y="3327"/>
                </a:lnTo>
                <a:lnTo>
                  <a:pt x="930" y="3330"/>
                </a:lnTo>
                <a:lnTo>
                  <a:pt x="902" y="3332"/>
                </a:lnTo>
                <a:lnTo>
                  <a:pt x="875" y="3332"/>
                </a:lnTo>
                <a:lnTo>
                  <a:pt x="849" y="3331"/>
                </a:lnTo>
                <a:lnTo>
                  <a:pt x="824" y="3330"/>
                </a:lnTo>
                <a:lnTo>
                  <a:pt x="800" y="3327"/>
                </a:lnTo>
                <a:lnTo>
                  <a:pt x="778" y="3324"/>
                </a:lnTo>
                <a:lnTo>
                  <a:pt x="758" y="3321"/>
                </a:lnTo>
                <a:lnTo>
                  <a:pt x="725" y="3313"/>
                </a:lnTo>
                <a:lnTo>
                  <a:pt x="703" y="3307"/>
                </a:lnTo>
                <a:lnTo>
                  <a:pt x="694" y="3304"/>
                </a:lnTo>
                <a:lnTo>
                  <a:pt x="694" y="3304"/>
                </a:lnTo>
                <a:lnTo>
                  <a:pt x="714" y="3324"/>
                </a:lnTo>
                <a:lnTo>
                  <a:pt x="735" y="3342"/>
                </a:lnTo>
                <a:lnTo>
                  <a:pt x="757" y="3360"/>
                </a:lnTo>
                <a:lnTo>
                  <a:pt x="779" y="3376"/>
                </a:lnTo>
                <a:lnTo>
                  <a:pt x="802" y="3391"/>
                </a:lnTo>
                <a:lnTo>
                  <a:pt x="825" y="3405"/>
                </a:lnTo>
                <a:lnTo>
                  <a:pt x="849" y="3417"/>
                </a:lnTo>
                <a:lnTo>
                  <a:pt x="873" y="3430"/>
                </a:lnTo>
                <a:lnTo>
                  <a:pt x="897" y="3440"/>
                </a:lnTo>
                <a:lnTo>
                  <a:pt x="919" y="3450"/>
                </a:lnTo>
                <a:lnTo>
                  <a:pt x="943" y="3459"/>
                </a:lnTo>
                <a:lnTo>
                  <a:pt x="967" y="3467"/>
                </a:lnTo>
                <a:lnTo>
                  <a:pt x="990" y="3473"/>
                </a:lnTo>
                <a:lnTo>
                  <a:pt x="1013" y="3481"/>
                </a:lnTo>
                <a:lnTo>
                  <a:pt x="1057" y="3491"/>
                </a:lnTo>
                <a:lnTo>
                  <a:pt x="1098" y="3499"/>
                </a:lnTo>
                <a:lnTo>
                  <a:pt x="1137" y="3505"/>
                </a:lnTo>
                <a:lnTo>
                  <a:pt x="1171" y="3509"/>
                </a:lnTo>
                <a:lnTo>
                  <a:pt x="1201" y="3512"/>
                </a:lnTo>
                <a:lnTo>
                  <a:pt x="1226" y="3513"/>
                </a:lnTo>
                <a:lnTo>
                  <a:pt x="1244" y="3514"/>
                </a:lnTo>
                <a:lnTo>
                  <a:pt x="1259" y="3514"/>
                </a:lnTo>
                <a:lnTo>
                  <a:pt x="1259" y="3514"/>
                </a:lnTo>
                <a:lnTo>
                  <a:pt x="1235" y="3530"/>
                </a:lnTo>
                <a:lnTo>
                  <a:pt x="1209" y="3543"/>
                </a:lnTo>
                <a:lnTo>
                  <a:pt x="1181" y="3557"/>
                </a:lnTo>
                <a:lnTo>
                  <a:pt x="1155" y="3568"/>
                </a:lnTo>
                <a:lnTo>
                  <a:pt x="1128" y="3578"/>
                </a:lnTo>
                <a:lnTo>
                  <a:pt x="1101" y="3588"/>
                </a:lnTo>
                <a:lnTo>
                  <a:pt x="1074" y="3596"/>
                </a:lnTo>
                <a:lnTo>
                  <a:pt x="1047" y="3602"/>
                </a:lnTo>
                <a:lnTo>
                  <a:pt x="1021" y="3609"/>
                </a:lnTo>
                <a:lnTo>
                  <a:pt x="994" y="3614"/>
                </a:lnTo>
                <a:lnTo>
                  <a:pt x="968" y="3618"/>
                </a:lnTo>
                <a:lnTo>
                  <a:pt x="942" y="3622"/>
                </a:lnTo>
                <a:lnTo>
                  <a:pt x="917" y="3624"/>
                </a:lnTo>
                <a:lnTo>
                  <a:pt x="892" y="3626"/>
                </a:lnTo>
                <a:lnTo>
                  <a:pt x="845" y="3628"/>
                </a:lnTo>
                <a:lnTo>
                  <a:pt x="800" y="3629"/>
                </a:lnTo>
                <a:lnTo>
                  <a:pt x="759" y="3627"/>
                </a:lnTo>
                <a:lnTo>
                  <a:pt x="723" y="3625"/>
                </a:lnTo>
                <a:lnTo>
                  <a:pt x="692" y="3622"/>
                </a:lnTo>
                <a:lnTo>
                  <a:pt x="666" y="3619"/>
                </a:lnTo>
                <a:lnTo>
                  <a:pt x="647" y="3616"/>
                </a:lnTo>
                <a:lnTo>
                  <a:pt x="631" y="3613"/>
                </a:lnTo>
                <a:lnTo>
                  <a:pt x="631" y="3613"/>
                </a:lnTo>
                <a:close/>
              </a:path>
            </a:pathLst>
          </a:custGeom>
          <a:solidFill>
            <a:srgbClr val="2B693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36"/>
          <p:cNvSpPr/>
          <p:nvPr/>
        </p:nvSpPr>
        <p:spPr bwMode="auto">
          <a:xfrm>
            <a:off x="-2595633" y="131320"/>
            <a:ext cx="2286421" cy="3571064"/>
          </a:xfrm>
          <a:custGeom>
            <a:avLst/>
            <a:gdLst>
              <a:gd name="T0" fmla="*/ 2001 w 2328"/>
              <a:gd name="T1" fmla="*/ 3482 h 3638"/>
              <a:gd name="T2" fmla="*/ 1862 w 2328"/>
              <a:gd name="T3" fmla="*/ 3535 h 3638"/>
              <a:gd name="T4" fmla="*/ 1432 w 2328"/>
              <a:gd name="T5" fmla="*/ 3466 h 3638"/>
              <a:gd name="T6" fmla="*/ 1626 w 2328"/>
              <a:gd name="T7" fmla="*/ 3633 h 3638"/>
              <a:gd name="T8" fmla="*/ 1369 w 2328"/>
              <a:gd name="T9" fmla="*/ 3612 h 3638"/>
              <a:gd name="T10" fmla="*/ 1100 w 2328"/>
              <a:gd name="T11" fmla="*/ 3572 h 3638"/>
              <a:gd name="T12" fmla="*/ 733 w 2328"/>
              <a:gd name="T13" fmla="*/ 3637 h 3638"/>
              <a:gd name="T14" fmla="*/ 875 w 2328"/>
              <a:gd name="T15" fmla="*/ 3494 h 3638"/>
              <a:gd name="T16" fmla="*/ 574 w 2328"/>
              <a:gd name="T17" fmla="*/ 3530 h 3638"/>
              <a:gd name="T18" fmla="*/ 249 w 2328"/>
              <a:gd name="T19" fmla="*/ 3508 h 3638"/>
              <a:gd name="T20" fmla="*/ 561 w 2328"/>
              <a:gd name="T21" fmla="*/ 3364 h 3638"/>
              <a:gd name="T22" fmla="*/ 294 w 2328"/>
              <a:gd name="T23" fmla="*/ 3354 h 3638"/>
              <a:gd name="T24" fmla="*/ 24 w 2328"/>
              <a:gd name="T25" fmla="*/ 3269 h 3638"/>
              <a:gd name="T26" fmla="*/ 271 w 2328"/>
              <a:gd name="T27" fmla="*/ 3210 h 3638"/>
              <a:gd name="T28" fmla="*/ 505 w 2328"/>
              <a:gd name="T29" fmla="*/ 3078 h 3638"/>
              <a:gd name="T30" fmla="*/ 331 w 2328"/>
              <a:gd name="T31" fmla="*/ 3085 h 3638"/>
              <a:gd name="T32" fmla="*/ 404 w 2328"/>
              <a:gd name="T33" fmla="*/ 2992 h 3638"/>
              <a:gd name="T34" fmla="*/ 555 w 2328"/>
              <a:gd name="T35" fmla="*/ 2874 h 3638"/>
              <a:gd name="T36" fmla="*/ 188 w 2328"/>
              <a:gd name="T37" fmla="*/ 2910 h 3638"/>
              <a:gd name="T38" fmla="*/ 165 w 2328"/>
              <a:gd name="T39" fmla="*/ 2836 h 3638"/>
              <a:gd name="T40" fmla="*/ 544 w 2328"/>
              <a:gd name="T41" fmla="*/ 2635 h 3638"/>
              <a:gd name="T42" fmla="*/ 533 w 2328"/>
              <a:gd name="T43" fmla="*/ 2546 h 3638"/>
              <a:gd name="T44" fmla="*/ 182 w 2328"/>
              <a:gd name="T45" fmla="*/ 2545 h 3638"/>
              <a:gd name="T46" fmla="*/ 543 w 2328"/>
              <a:gd name="T47" fmla="*/ 2317 h 3638"/>
              <a:gd name="T48" fmla="*/ 614 w 2328"/>
              <a:gd name="T49" fmla="*/ 2199 h 3638"/>
              <a:gd name="T50" fmla="*/ 448 w 2328"/>
              <a:gd name="T51" fmla="*/ 2179 h 3638"/>
              <a:gd name="T52" fmla="*/ 784 w 2328"/>
              <a:gd name="T53" fmla="*/ 1854 h 3638"/>
              <a:gd name="T54" fmla="*/ 596 w 2328"/>
              <a:gd name="T55" fmla="*/ 1852 h 3638"/>
              <a:gd name="T56" fmla="*/ 749 w 2328"/>
              <a:gd name="T57" fmla="*/ 1614 h 3638"/>
              <a:gd name="T58" fmla="*/ 855 w 2328"/>
              <a:gd name="T59" fmla="*/ 1413 h 3638"/>
              <a:gd name="T60" fmla="*/ 742 w 2328"/>
              <a:gd name="T61" fmla="*/ 1371 h 3638"/>
              <a:gd name="T62" fmla="*/ 912 w 2328"/>
              <a:gd name="T63" fmla="*/ 1185 h 3638"/>
              <a:gd name="T64" fmla="*/ 732 w 2328"/>
              <a:gd name="T65" fmla="*/ 1200 h 3638"/>
              <a:gd name="T66" fmla="*/ 900 w 2328"/>
              <a:gd name="T67" fmla="*/ 1009 h 3638"/>
              <a:gd name="T68" fmla="*/ 945 w 2328"/>
              <a:gd name="T69" fmla="*/ 723 h 3638"/>
              <a:gd name="T70" fmla="*/ 991 w 2328"/>
              <a:gd name="T71" fmla="*/ 478 h 3638"/>
              <a:gd name="T72" fmla="*/ 1158 w 2328"/>
              <a:gd name="T73" fmla="*/ 40 h 3638"/>
              <a:gd name="T74" fmla="*/ 1230 w 2328"/>
              <a:gd name="T75" fmla="*/ 237 h 3638"/>
              <a:gd name="T76" fmla="*/ 1306 w 2328"/>
              <a:gd name="T77" fmla="*/ 605 h 3638"/>
              <a:gd name="T78" fmla="*/ 1352 w 2328"/>
              <a:gd name="T79" fmla="*/ 878 h 3638"/>
              <a:gd name="T80" fmla="*/ 1557 w 2328"/>
              <a:gd name="T81" fmla="*/ 1150 h 3638"/>
              <a:gd name="T82" fmla="*/ 1435 w 2328"/>
              <a:gd name="T83" fmla="*/ 1170 h 3638"/>
              <a:gd name="T84" fmla="*/ 1463 w 2328"/>
              <a:gd name="T85" fmla="*/ 1262 h 3638"/>
              <a:gd name="T86" fmla="*/ 1695 w 2328"/>
              <a:gd name="T87" fmla="*/ 1442 h 3638"/>
              <a:gd name="T88" fmla="*/ 1478 w 2328"/>
              <a:gd name="T89" fmla="*/ 1470 h 3638"/>
              <a:gd name="T90" fmla="*/ 1789 w 2328"/>
              <a:gd name="T91" fmla="*/ 1839 h 3638"/>
              <a:gd name="T92" fmla="*/ 1546 w 2328"/>
              <a:gd name="T93" fmla="*/ 1816 h 3638"/>
              <a:gd name="T94" fmla="*/ 1680 w 2328"/>
              <a:gd name="T95" fmla="*/ 2007 h 3638"/>
              <a:gd name="T96" fmla="*/ 1852 w 2328"/>
              <a:gd name="T97" fmla="*/ 2221 h 3638"/>
              <a:gd name="T98" fmla="*/ 1698 w 2328"/>
              <a:gd name="T99" fmla="*/ 2224 h 3638"/>
              <a:gd name="T100" fmla="*/ 1967 w 2328"/>
              <a:gd name="T101" fmla="*/ 2449 h 3638"/>
              <a:gd name="T102" fmla="*/ 1974 w 2328"/>
              <a:gd name="T103" fmla="*/ 2560 h 3638"/>
              <a:gd name="T104" fmla="*/ 1702 w 2328"/>
              <a:gd name="T105" fmla="*/ 2544 h 3638"/>
              <a:gd name="T106" fmla="*/ 1923 w 2328"/>
              <a:gd name="T107" fmla="*/ 2728 h 3638"/>
              <a:gd name="T108" fmla="*/ 2241 w 2328"/>
              <a:gd name="T109" fmla="*/ 2889 h 3638"/>
              <a:gd name="T110" fmla="*/ 1949 w 2328"/>
              <a:gd name="T111" fmla="*/ 2906 h 3638"/>
              <a:gd name="T112" fmla="*/ 1791 w 2328"/>
              <a:gd name="T113" fmla="*/ 2908 h 3638"/>
              <a:gd name="T114" fmla="*/ 2102 w 2328"/>
              <a:gd name="T115" fmla="*/ 3069 h 3638"/>
              <a:gd name="T116" fmla="*/ 1864 w 2328"/>
              <a:gd name="T117" fmla="*/ 3075 h 3638"/>
              <a:gd name="T118" fmla="*/ 1948 w 2328"/>
              <a:gd name="T119" fmla="*/ 3165 h 3638"/>
              <a:gd name="T120" fmla="*/ 2274 w 2328"/>
              <a:gd name="T121" fmla="*/ 3252 h 3638"/>
              <a:gd name="T122" fmla="*/ 2157 w 2328"/>
              <a:gd name="T123" fmla="*/ 3330 h 3638"/>
              <a:gd name="T124" fmla="*/ 1802 w 2328"/>
              <a:gd name="T125" fmla="*/ 3355 h 3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28" h="3638">
                <a:moveTo>
                  <a:pt x="1746" y="3347"/>
                </a:moveTo>
                <a:lnTo>
                  <a:pt x="1746" y="3347"/>
                </a:lnTo>
                <a:lnTo>
                  <a:pt x="1767" y="3364"/>
                </a:lnTo>
                <a:lnTo>
                  <a:pt x="1790" y="3381"/>
                </a:lnTo>
                <a:lnTo>
                  <a:pt x="1815" y="3398"/>
                </a:lnTo>
                <a:lnTo>
                  <a:pt x="1841" y="3412"/>
                </a:lnTo>
                <a:lnTo>
                  <a:pt x="1869" y="3427"/>
                </a:lnTo>
                <a:lnTo>
                  <a:pt x="1896" y="3440"/>
                </a:lnTo>
                <a:lnTo>
                  <a:pt x="1924" y="3453"/>
                </a:lnTo>
                <a:lnTo>
                  <a:pt x="1951" y="3463"/>
                </a:lnTo>
                <a:lnTo>
                  <a:pt x="2001" y="3482"/>
                </a:lnTo>
                <a:lnTo>
                  <a:pt x="2041" y="3496"/>
                </a:lnTo>
                <a:lnTo>
                  <a:pt x="2079" y="3508"/>
                </a:lnTo>
                <a:lnTo>
                  <a:pt x="2079" y="3508"/>
                </a:lnTo>
                <a:lnTo>
                  <a:pt x="2053" y="3515"/>
                </a:lnTo>
                <a:lnTo>
                  <a:pt x="2027" y="3520"/>
                </a:lnTo>
                <a:lnTo>
                  <a:pt x="2000" y="3524"/>
                </a:lnTo>
                <a:lnTo>
                  <a:pt x="1973" y="3529"/>
                </a:lnTo>
                <a:lnTo>
                  <a:pt x="1946" y="3532"/>
                </a:lnTo>
                <a:lnTo>
                  <a:pt x="1917" y="3533"/>
                </a:lnTo>
                <a:lnTo>
                  <a:pt x="1890" y="3534"/>
                </a:lnTo>
                <a:lnTo>
                  <a:pt x="1862" y="3535"/>
                </a:lnTo>
                <a:lnTo>
                  <a:pt x="1835" y="3534"/>
                </a:lnTo>
                <a:lnTo>
                  <a:pt x="1808" y="3533"/>
                </a:lnTo>
                <a:lnTo>
                  <a:pt x="1754" y="3530"/>
                </a:lnTo>
                <a:lnTo>
                  <a:pt x="1702" y="3523"/>
                </a:lnTo>
                <a:lnTo>
                  <a:pt x="1653" y="3516"/>
                </a:lnTo>
                <a:lnTo>
                  <a:pt x="1607" y="3509"/>
                </a:lnTo>
                <a:lnTo>
                  <a:pt x="1565" y="3501"/>
                </a:lnTo>
                <a:lnTo>
                  <a:pt x="1527" y="3492"/>
                </a:lnTo>
                <a:lnTo>
                  <a:pt x="1494" y="3484"/>
                </a:lnTo>
                <a:lnTo>
                  <a:pt x="1448" y="3471"/>
                </a:lnTo>
                <a:lnTo>
                  <a:pt x="1432" y="3466"/>
                </a:lnTo>
                <a:lnTo>
                  <a:pt x="1432" y="3466"/>
                </a:lnTo>
                <a:lnTo>
                  <a:pt x="1441" y="3481"/>
                </a:lnTo>
                <a:lnTo>
                  <a:pt x="1453" y="3494"/>
                </a:lnTo>
                <a:lnTo>
                  <a:pt x="1465" y="3509"/>
                </a:lnTo>
                <a:lnTo>
                  <a:pt x="1480" y="3523"/>
                </a:lnTo>
                <a:lnTo>
                  <a:pt x="1495" y="3538"/>
                </a:lnTo>
                <a:lnTo>
                  <a:pt x="1512" y="3551"/>
                </a:lnTo>
                <a:lnTo>
                  <a:pt x="1544" y="3577"/>
                </a:lnTo>
                <a:lnTo>
                  <a:pt x="1575" y="3599"/>
                </a:lnTo>
                <a:lnTo>
                  <a:pt x="1601" y="3617"/>
                </a:lnTo>
                <a:lnTo>
                  <a:pt x="1626" y="3633"/>
                </a:lnTo>
                <a:lnTo>
                  <a:pt x="1626" y="3633"/>
                </a:lnTo>
                <a:lnTo>
                  <a:pt x="1610" y="3635"/>
                </a:lnTo>
                <a:lnTo>
                  <a:pt x="1593" y="3637"/>
                </a:lnTo>
                <a:lnTo>
                  <a:pt x="1576" y="3638"/>
                </a:lnTo>
                <a:lnTo>
                  <a:pt x="1559" y="3638"/>
                </a:lnTo>
                <a:lnTo>
                  <a:pt x="1540" y="3638"/>
                </a:lnTo>
                <a:lnTo>
                  <a:pt x="1521" y="3637"/>
                </a:lnTo>
                <a:lnTo>
                  <a:pt x="1484" y="3634"/>
                </a:lnTo>
                <a:lnTo>
                  <a:pt x="1445" y="3627"/>
                </a:lnTo>
                <a:lnTo>
                  <a:pt x="1407" y="3620"/>
                </a:lnTo>
                <a:lnTo>
                  <a:pt x="1369" y="3612"/>
                </a:lnTo>
                <a:lnTo>
                  <a:pt x="1333" y="3603"/>
                </a:lnTo>
                <a:lnTo>
                  <a:pt x="1299" y="3594"/>
                </a:lnTo>
                <a:lnTo>
                  <a:pt x="1266" y="3585"/>
                </a:lnTo>
                <a:lnTo>
                  <a:pt x="1212" y="3567"/>
                </a:lnTo>
                <a:lnTo>
                  <a:pt x="1177" y="3555"/>
                </a:lnTo>
                <a:lnTo>
                  <a:pt x="1164" y="3549"/>
                </a:lnTo>
                <a:lnTo>
                  <a:pt x="1164" y="3549"/>
                </a:lnTo>
                <a:lnTo>
                  <a:pt x="1161" y="3550"/>
                </a:lnTo>
                <a:lnTo>
                  <a:pt x="1161" y="3550"/>
                </a:lnTo>
                <a:lnTo>
                  <a:pt x="1141" y="3558"/>
                </a:lnTo>
                <a:lnTo>
                  <a:pt x="1100" y="3572"/>
                </a:lnTo>
                <a:lnTo>
                  <a:pt x="1045" y="3589"/>
                </a:lnTo>
                <a:lnTo>
                  <a:pt x="1014" y="3598"/>
                </a:lnTo>
                <a:lnTo>
                  <a:pt x="981" y="3607"/>
                </a:lnTo>
                <a:lnTo>
                  <a:pt x="945" y="3615"/>
                </a:lnTo>
                <a:lnTo>
                  <a:pt x="910" y="3623"/>
                </a:lnTo>
                <a:lnTo>
                  <a:pt x="872" y="3629"/>
                </a:lnTo>
                <a:lnTo>
                  <a:pt x="836" y="3635"/>
                </a:lnTo>
                <a:lnTo>
                  <a:pt x="801" y="3638"/>
                </a:lnTo>
                <a:lnTo>
                  <a:pt x="766" y="3638"/>
                </a:lnTo>
                <a:lnTo>
                  <a:pt x="750" y="3638"/>
                </a:lnTo>
                <a:lnTo>
                  <a:pt x="733" y="3637"/>
                </a:lnTo>
                <a:lnTo>
                  <a:pt x="717" y="3635"/>
                </a:lnTo>
                <a:lnTo>
                  <a:pt x="702" y="3633"/>
                </a:lnTo>
                <a:lnTo>
                  <a:pt x="702" y="3633"/>
                </a:lnTo>
                <a:lnTo>
                  <a:pt x="727" y="3617"/>
                </a:lnTo>
                <a:lnTo>
                  <a:pt x="753" y="3599"/>
                </a:lnTo>
                <a:lnTo>
                  <a:pt x="784" y="3577"/>
                </a:lnTo>
                <a:lnTo>
                  <a:pt x="816" y="3551"/>
                </a:lnTo>
                <a:lnTo>
                  <a:pt x="833" y="3538"/>
                </a:lnTo>
                <a:lnTo>
                  <a:pt x="848" y="3523"/>
                </a:lnTo>
                <a:lnTo>
                  <a:pt x="863" y="3509"/>
                </a:lnTo>
                <a:lnTo>
                  <a:pt x="875" y="3494"/>
                </a:lnTo>
                <a:lnTo>
                  <a:pt x="887" y="3481"/>
                </a:lnTo>
                <a:lnTo>
                  <a:pt x="896" y="3466"/>
                </a:lnTo>
                <a:lnTo>
                  <a:pt x="896" y="3466"/>
                </a:lnTo>
                <a:lnTo>
                  <a:pt x="880" y="3471"/>
                </a:lnTo>
                <a:lnTo>
                  <a:pt x="833" y="3484"/>
                </a:lnTo>
                <a:lnTo>
                  <a:pt x="801" y="3492"/>
                </a:lnTo>
                <a:lnTo>
                  <a:pt x="763" y="3501"/>
                </a:lnTo>
                <a:lnTo>
                  <a:pt x="722" y="3509"/>
                </a:lnTo>
                <a:lnTo>
                  <a:pt x="675" y="3516"/>
                </a:lnTo>
                <a:lnTo>
                  <a:pt x="626" y="3523"/>
                </a:lnTo>
                <a:lnTo>
                  <a:pt x="574" y="3530"/>
                </a:lnTo>
                <a:lnTo>
                  <a:pt x="520" y="3533"/>
                </a:lnTo>
                <a:lnTo>
                  <a:pt x="493" y="3534"/>
                </a:lnTo>
                <a:lnTo>
                  <a:pt x="466" y="3535"/>
                </a:lnTo>
                <a:lnTo>
                  <a:pt x="438" y="3534"/>
                </a:lnTo>
                <a:lnTo>
                  <a:pt x="411" y="3533"/>
                </a:lnTo>
                <a:lnTo>
                  <a:pt x="383" y="3532"/>
                </a:lnTo>
                <a:lnTo>
                  <a:pt x="356" y="3529"/>
                </a:lnTo>
                <a:lnTo>
                  <a:pt x="328" y="3524"/>
                </a:lnTo>
                <a:lnTo>
                  <a:pt x="301" y="3520"/>
                </a:lnTo>
                <a:lnTo>
                  <a:pt x="275" y="3515"/>
                </a:lnTo>
                <a:lnTo>
                  <a:pt x="249" y="3508"/>
                </a:lnTo>
                <a:lnTo>
                  <a:pt x="249" y="3508"/>
                </a:lnTo>
                <a:lnTo>
                  <a:pt x="287" y="3496"/>
                </a:lnTo>
                <a:lnTo>
                  <a:pt x="327" y="3482"/>
                </a:lnTo>
                <a:lnTo>
                  <a:pt x="377" y="3463"/>
                </a:lnTo>
                <a:lnTo>
                  <a:pt x="404" y="3453"/>
                </a:lnTo>
                <a:lnTo>
                  <a:pt x="432" y="3440"/>
                </a:lnTo>
                <a:lnTo>
                  <a:pt x="460" y="3427"/>
                </a:lnTo>
                <a:lnTo>
                  <a:pt x="488" y="3412"/>
                </a:lnTo>
                <a:lnTo>
                  <a:pt x="514" y="3398"/>
                </a:lnTo>
                <a:lnTo>
                  <a:pt x="539" y="3381"/>
                </a:lnTo>
                <a:lnTo>
                  <a:pt x="561" y="3364"/>
                </a:lnTo>
                <a:lnTo>
                  <a:pt x="582" y="3347"/>
                </a:lnTo>
                <a:lnTo>
                  <a:pt x="582" y="3347"/>
                </a:lnTo>
                <a:lnTo>
                  <a:pt x="568" y="3349"/>
                </a:lnTo>
                <a:lnTo>
                  <a:pt x="550" y="3352"/>
                </a:lnTo>
                <a:lnTo>
                  <a:pt x="526" y="3355"/>
                </a:lnTo>
                <a:lnTo>
                  <a:pt x="497" y="3357"/>
                </a:lnTo>
                <a:lnTo>
                  <a:pt x="464" y="3359"/>
                </a:lnTo>
                <a:lnTo>
                  <a:pt x="426" y="3361"/>
                </a:lnTo>
                <a:lnTo>
                  <a:pt x="385" y="3360"/>
                </a:lnTo>
                <a:lnTo>
                  <a:pt x="340" y="3358"/>
                </a:lnTo>
                <a:lnTo>
                  <a:pt x="294" y="3354"/>
                </a:lnTo>
                <a:lnTo>
                  <a:pt x="269" y="3351"/>
                </a:lnTo>
                <a:lnTo>
                  <a:pt x="245" y="3347"/>
                </a:lnTo>
                <a:lnTo>
                  <a:pt x="220" y="3342"/>
                </a:lnTo>
                <a:lnTo>
                  <a:pt x="196" y="3336"/>
                </a:lnTo>
                <a:lnTo>
                  <a:pt x="171" y="3330"/>
                </a:lnTo>
                <a:lnTo>
                  <a:pt x="147" y="3323"/>
                </a:lnTo>
                <a:lnTo>
                  <a:pt x="122" y="3313"/>
                </a:lnTo>
                <a:lnTo>
                  <a:pt x="97" y="3304"/>
                </a:lnTo>
                <a:lnTo>
                  <a:pt x="72" y="3294"/>
                </a:lnTo>
                <a:lnTo>
                  <a:pt x="48" y="3281"/>
                </a:lnTo>
                <a:lnTo>
                  <a:pt x="24" y="3269"/>
                </a:lnTo>
                <a:lnTo>
                  <a:pt x="0" y="3254"/>
                </a:lnTo>
                <a:lnTo>
                  <a:pt x="0" y="3254"/>
                </a:lnTo>
                <a:lnTo>
                  <a:pt x="14" y="3254"/>
                </a:lnTo>
                <a:lnTo>
                  <a:pt x="31" y="3253"/>
                </a:lnTo>
                <a:lnTo>
                  <a:pt x="54" y="3252"/>
                </a:lnTo>
                <a:lnTo>
                  <a:pt x="81" y="3250"/>
                </a:lnTo>
                <a:lnTo>
                  <a:pt x="113" y="3246"/>
                </a:lnTo>
                <a:lnTo>
                  <a:pt x="149" y="3240"/>
                </a:lnTo>
                <a:lnTo>
                  <a:pt x="187" y="3233"/>
                </a:lnTo>
                <a:lnTo>
                  <a:pt x="229" y="3223"/>
                </a:lnTo>
                <a:lnTo>
                  <a:pt x="271" y="3210"/>
                </a:lnTo>
                <a:lnTo>
                  <a:pt x="292" y="3203"/>
                </a:lnTo>
                <a:lnTo>
                  <a:pt x="314" y="3195"/>
                </a:lnTo>
                <a:lnTo>
                  <a:pt x="337" y="3185"/>
                </a:lnTo>
                <a:lnTo>
                  <a:pt x="359" y="3176"/>
                </a:lnTo>
                <a:lnTo>
                  <a:pt x="380" y="3165"/>
                </a:lnTo>
                <a:lnTo>
                  <a:pt x="401" y="3153"/>
                </a:lnTo>
                <a:lnTo>
                  <a:pt x="423" y="3141"/>
                </a:lnTo>
                <a:lnTo>
                  <a:pt x="444" y="3126"/>
                </a:lnTo>
                <a:lnTo>
                  <a:pt x="465" y="3111"/>
                </a:lnTo>
                <a:lnTo>
                  <a:pt x="486" y="3096"/>
                </a:lnTo>
                <a:lnTo>
                  <a:pt x="505" y="3078"/>
                </a:lnTo>
                <a:lnTo>
                  <a:pt x="524" y="3059"/>
                </a:lnTo>
                <a:lnTo>
                  <a:pt x="524" y="3059"/>
                </a:lnTo>
                <a:lnTo>
                  <a:pt x="515" y="3063"/>
                </a:lnTo>
                <a:lnTo>
                  <a:pt x="494" y="3068"/>
                </a:lnTo>
                <a:lnTo>
                  <a:pt x="464" y="3075"/>
                </a:lnTo>
                <a:lnTo>
                  <a:pt x="445" y="3078"/>
                </a:lnTo>
                <a:lnTo>
                  <a:pt x="425" y="3081"/>
                </a:lnTo>
                <a:lnTo>
                  <a:pt x="403" y="3083"/>
                </a:lnTo>
                <a:lnTo>
                  <a:pt x="380" y="3085"/>
                </a:lnTo>
                <a:lnTo>
                  <a:pt x="356" y="3085"/>
                </a:lnTo>
                <a:lnTo>
                  <a:pt x="331" y="3085"/>
                </a:lnTo>
                <a:lnTo>
                  <a:pt x="306" y="3083"/>
                </a:lnTo>
                <a:lnTo>
                  <a:pt x="279" y="3080"/>
                </a:lnTo>
                <a:lnTo>
                  <a:pt x="253" y="3076"/>
                </a:lnTo>
                <a:lnTo>
                  <a:pt x="227" y="3069"/>
                </a:lnTo>
                <a:lnTo>
                  <a:pt x="227" y="3069"/>
                </a:lnTo>
                <a:lnTo>
                  <a:pt x="238" y="3065"/>
                </a:lnTo>
                <a:lnTo>
                  <a:pt x="271" y="3052"/>
                </a:lnTo>
                <a:lnTo>
                  <a:pt x="319" y="3032"/>
                </a:lnTo>
                <a:lnTo>
                  <a:pt x="346" y="3020"/>
                </a:lnTo>
                <a:lnTo>
                  <a:pt x="375" y="3006"/>
                </a:lnTo>
                <a:lnTo>
                  <a:pt x="404" y="2992"/>
                </a:lnTo>
                <a:lnTo>
                  <a:pt x="434" y="2977"/>
                </a:lnTo>
                <a:lnTo>
                  <a:pt x="463" y="2961"/>
                </a:lnTo>
                <a:lnTo>
                  <a:pt x="491" y="2943"/>
                </a:lnTo>
                <a:lnTo>
                  <a:pt x="516" y="2925"/>
                </a:lnTo>
                <a:lnTo>
                  <a:pt x="538" y="2908"/>
                </a:lnTo>
                <a:lnTo>
                  <a:pt x="547" y="2898"/>
                </a:lnTo>
                <a:lnTo>
                  <a:pt x="556" y="2889"/>
                </a:lnTo>
                <a:lnTo>
                  <a:pt x="564" y="2881"/>
                </a:lnTo>
                <a:lnTo>
                  <a:pt x="570" y="2871"/>
                </a:lnTo>
                <a:lnTo>
                  <a:pt x="570" y="2871"/>
                </a:lnTo>
                <a:lnTo>
                  <a:pt x="555" y="2874"/>
                </a:lnTo>
                <a:lnTo>
                  <a:pt x="515" y="2884"/>
                </a:lnTo>
                <a:lnTo>
                  <a:pt x="487" y="2890"/>
                </a:lnTo>
                <a:lnTo>
                  <a:pt x="454" y="2895"/>
                </a:lnTo>
                <a:lnTo>
                  <a:pt x="419" y="2900"/>
                </a:lnTo>
                <a:lnTo>
                  <a:pt x="379" y="2906"/>
                </a:lnTo>
                <a:lnTo>
                  <a:pt x="339" y="2910"/>
                </a:lnTo>
                <a:lnTo>
                  <a:pt x="296" y="2912"/>
                </a:lnTo>
                <a:lnTo>
                  <a:pt x="253" y="2913"/>
                </a:lnTo>
                <a:lnTo>
                  <a:pt x="232" y="2912"/>
                </a:lnTo>
                <a:lnTo>
                  <a:pt x="210" y="2911"/>
                </a:lnTo>
                <a:lnTo>
                  <a:pt x="188" y="2910"/>
                </a:lnTo>
                <a:lnTo>
                  <a:pt x="167" y="2907"/>
                </a:lnTo>
                <a:lnTo>
                  <a:pt x="147" y="2903"/>
                </a:lnTo>
                <a:lnTo>
                  <a:pt x="126" y="2899"/>
                </a:lnTo>
                <a:lnTo>
                  <a:pt x="106" y="2895"/>
                </a:lnTo>
                <a:lnTo>
                  <a:pt x="87" y="2889"/>
                </a:lnTo>
                <a:lnTo>
                  <a:pt x="69" y="2883"/>
                </a:lnTo>
                <a:lnTo>
                  <a:pt x="51" y="2874"/>
                </a:lnTo>
                <a:lnTo>
                  <a:pt x="51" y="2874"/>
                </a:lnTo>
                <a:lnTo>
                  <a:pt x="72" y="2868"/>
                </a:lnTo>
                <a:lnTo>
                  <a:pt x="128" y="2849"/>
                </a:lnTo>
                <a:lnTo>
                  <a:pt x="165" y="2836"/>
                </a:lnTo>
                <a:lnTo>
                  <a:pt x="208" y="2819"/>
                </a:lnTo>
                <a:lnTo>
                  <a:pt x="255" y="2800"/>
                </a:lnTo>
                <a:lnTo>
                  <a:pt x="305" y="2779"/>
                </a:lnTo>
                <a:lnTo>
                  <a:pt x="354" y="2755"/>
                </a:lnTo>
                <a:lnTo>
                  <a:pt x="405" y="2728"/>
                </a:lnTo>
                <a:lnTo>
                  <a:pt x="429" y="2714"/>
                </a:lnTo>
                <a:lnTo>
                  <a:pt x="454" y="2700"/>
                </a:lnTo>
                <a:lnTo>
                  <a:pt x="478" y="2684"/>
                </a:lnTo>
                <a:lnTo>
                  <a:pt x="501" y="2668"/>
                </a:lnTo>
                <a:lnTo>
                  <a:pt x="523" y="2652"/>
                </a:lnTo>
                <a:lnTo>
                  <a:pt x="544" y="2635"/>
                </a:lnTo>
                <a:lnTo>
                  <a:pt x="564" y="2617"/>
                </a:lnTo>
                <a:lnTo>
                  <a:pt x="581" y="2600"/>
                </a:lnTo>
                <a:lnTo>
                  <a:pt x="598" y="2581"/>
                </a:lnTo>
                <a:lnTo>
                  <a:pt x="613" y="2562"/>
                </a:lnTo>
                <a:lnTo>
                  <a:pt x="626" y="2544"/>
                </a:lnTo>
                <a:lnTo>
                  <a:pt x="637" y="2524"/>
                </a:lnTo>
                <a:lnTo>
                  <a:pt x="637" y="2524"/>
                </a:lnTo>
                <a:lnTo>
                  <a:pt x="628" y="2526"/>
                </a:lnTo>
                <a:lnTo>
                  <a:pt x="602" y="2532"/>
                </a:lnTo>
                <a:lnTo>
                  <a:pt x="560" y="2540"/>
                </a:lnTo>
                <a:lnTo>
                  <a:pt x="533" y="2546"/>
                </a:lnTo>
                <a:lnTo>
                  <a:pt x="504" y="2550"/>
                </a:lnTo>
                <a:lnTo>
                  <a:pt x="471" y="2554"/>
                </a:lnTo>
                <a:lnTo>
                  <a:pt x="435" y="2557"/>
                </a:lnTo>
                <a:lnTo>
                  <a:pt x="396" y="2559"/>
                </a:lnTo>
                <a:lnTo>
                  <a:pt x="354" y="2560"/>
                </a:lnTo>
                <a:lnTo>
                  <a:pt x="311" y="2561"/>
                </a:lnTo>
                <a:lnTo>
                  <a:pt x="265" y="2559"/>
                </a:lnTo>
                <a:lnTo>
                  <a:pt x="216" y="2556"/>
                </a:lnTo>
                <a:lnTo>
                  <a:pt x="166" y="2551"/>
                </a:lnTo>
                <a:lnTo>
                  <a:pt x="166" y="2551"/>
                </a:lnTo>
                <a:lnTo>
                  <a:pt x="182" y="2545"/>
                </a:lnTo>
                <a:lnTo>
                  <a:pt x="223" y="2525"/>
                </a:lnTo>
                <a:lnTo>
                  <a:pt x="253" y="2510"/>
                </a:lnTo>
                <a:lnTo>
                  <a:pt x="286" y="2493"/>
                </a:lnTo>
                <a:lnTo>
                  <a:pt x="322" y="2473"/>
                </a:lnTo>
                <a:lnTo>
                  <a:pt x="361" y="2449"/>
                </a:lnTo>
                <a:lnTo>
                  <a:pt x="401" y="2424"/>
                </a:lnTo>
                <a:lnTo>
                  <a:pt x="442" y="2396"/>
                </a:lnTo>
                <a:lnTo>
                  <a:pt x="483" y="2366"/>
                </a:lnTo>
                <a:lnTo>
                  <a:pt x="503" y="2350"/>
                </a:lnTo>
                <a:lnTo>
                  <a:pt x="523" y="2333"/>
                </a:lnTo>
                <a:lnTo>
                  <a:pt x="543" y="2317"/>
                </a:lnTo>
                <a:lnTo>
                  <a:pt x="561" y="2299"/>
                </a:lnTo>
                <a:lnTo>
                  <a:pt x="580" y="2281"/>
                </a:lnTo>
                <a:lnTo>
                  <a:pt x="598" y="2263"/>
                </a:lnTo>
                <a:lnTo>
                  <a:pt x="614" y="2244"/>
                </a:lnTo>
                <a:lnTo>
                  <a:pt x="630" y="2224"/>
                </a:lnTo>
                <a:lnTo>
                  <a:pt x="646" y="2204"/>
                </a:lnTo>
                <a:lnTo>
                  <a:pt x="659" y="2185"/>
                </a:lnTo>
                <a:lnTo>
                  <a:pt x="659" y="2185"/>
                </a:lnTo>
                <a:lnTo>
                  <a:pt x="652" y="2188"/>
                </a:lnTo>
                <a:lnTo>
                  <a:pt x="637" y="2192"/>
                </a:lnTo>
                <a:lnTo>
                  <a:pt x="614" y="2199"/>
                </a:lnTo>
                <a:lnTo>
                  <a:pt x="584" y="2206"/>
                </a:lnTo>
                <a:lnTo>
                  <a:pt x="546" y="2214"/>
                </a:lnTo>
                <a:lnTo>
                  <a:pt x="525" y="2217"/>
                </a:lnTo>
                <a:lnTo>
                  <a:pt x="501" y="2219"/>
                </a:lnTo>
                <a:lnTo>
                  <a:pt x="476" y="2221"/>
                </a:lnTo>
                <a:lnTo>
                  <a:pt x="450" y="2223"/>
                </a:lnTo>
                <a:lnTo>
                  <a:pt x="422" y="2223"/>
                </a:lnTo>
                <a:lnTo>
                  <a:pt x="393" y="2223"/>
                </a:lnTo>
                <a:lnTo>
                  <a:pt x="393" y="2223"/>
                </a:lnTo>
                <a:lnTo>
                  <a:pt x="408" y="2212"/>
                </a:lnTo>
                <a:lnTo>
                  <a:pt x="448" y="2179"/>
                </a:lnTo>
                <a:lnTo>
                  <a:pt x="506" y="2133"/>
                </a:lnTo>
                <a:lnTo>
                  <a:pt x="540" y="2104"/>
                </a:lnTo>
                <a:lnTo>
                  <a:pt x="575" y="2073"/>
                </a:lnTo>
                <a:lnTo>
                  <a:pt x="611" y="2041"/>
                </a:lnTo>
                <a:lnTo>
                  <a:pt x="648" y="2007"/>
                </a:lnTo>
                <a:lnTo>
                  <a:pt x="682" y="1972"/>
                </a:lnTo>
                <a:lnTo>
                  <a:pt x="715" y="1938"/>
                </a:lnTo>
                <a:lnTo>
                  <a:pt x="745" y="1904"/>
                </a:lnTo>
                <a:lnTo>
                  <a:pt x="759" y="1887"/>
                </a:lnTo>
                <a:lnTo>
                  <a:pt x="771" y="1870"/>
                </a:lnTo>
                <a:lnTo>
                  <a:pt x="784" y="1854"/>
                </a:lnTo>
                <a:lnTo>
                  <a:pt x="793" y="1838"/>
                </a:lnTo>
                <a:lnTo>
                  <a:pt x="803" y="1824"/>
                </a:lnTo>
                <a:lnTo>
                  <a:pt x="810" y="1809"/>
                </a:lnTo>
                <a:lnTo>
                  <a:pt x="810" y="1809"/>
                </a:lnTo>
                <a:lnTo>
                  <a:pt x="782" y="1816"/>
                </a:lnTo>
                <a:lnTo>
                  <a:pt x="751" y="1825"/>
                </a:lnTo>
                <a:lnTo>
                  <a:pt x="711" y="1834"/>
                </a:lnTo>
                <a:lnTo>
                  <a:pt x="666" y="1842"/>
                </a:lnTo>
                <a:lnTo>
                  <a:pt x="644" y="1846"/>
                </a:lnTo>
                <a:lnTo>
                  <a:pt x="620" y="1849"/>
                </a:lnTo>
                <a:lnTo>
                  <a:pt x="596" y="1852"/>
                </a:lnTo>
                <a:lnTo>
                  <a:pt x="572" y="1853"/>
                </a:lnTo>
                <a:lnTo>
                  <a:pt x="549" y="1853"/>
                </a:lnTo>
                <a:lnTo>
                  <a:pt x="526" y="1852"/>
                </a:lnTo>
                <a:lnTo>
                  <a:pt x="526" y="1852"/>
                </a:lnTo>
                <a:lnTo>
                  <a:pt x="540" y="1839"/>
                </a:lnTo>
                <a:lnTo>
                  <a:pt x="576" y="1803"/>
                </a:lnTo>
                <a:lnTo>
                  <a:pt x="627" y="1751"/>
                </a:lnTo>
                <a:lnTo>
                  <a:pt x="656" y="1720"/>
                </a:lnTo>
                <a:lnTo>
                  <a:pt x="686" y="1685"/>
                </a:lnTo>
                <a:lnTo>
                  <a:pt x="717" y="1650"/>
                </a:lnTo>
                <a:lnTo>
                  <a:pt x="749" y="1614"/>
                </a:lnTo>
                <a:lnTo>
                  <a:pt x="778" y="1576"/>
                </a:lnTo>
                <a:lnTo>
                  <a:pt x="805" y="1540"/>
                </a:lnTo>
                <a:lnTo>
                  <a:pt x="830" y="1504"/>
                </a:lnTo>
                <a:lnTo>
                  <a:pt x="841" y="1487"/>
                </a:lnTo>
                <a:lnTo>
                  <a:pt x="851" y="1470"/>
                </a:lnTo>
                <a:lnTo>
                  <a:pt x="859" y="1453"/>
                </a:lnTo>
                <a:lnTo>
                  <a:pt x="867" y="1438"/>
                </a:lnTo>
                <a:lnTo>
                  <a:pt x="873" y="1422"/>
                </a:lnTo>
                <a:lnTo>
                  <a:pt x="878" y="1409"/>
                </a:lnTo>
                <a:lnTo>
                  <a:pt x="878" y="1409"/>
                </a:lnTo>
                <a:lnTo>
                  <a:pt x="855" y="1413"/>
                </a:lnTo>
                <a:lnTo>
                  <a:pt x="796" y="1423"/>
                </a:lnTo>
                <a:lnTo>
                  <a:pt x="759" y="1429"/>
                </a:lnTo>
                <a:lnTo>
                  <a:pt x="717" y="1435"/>
                </a:lnTo>
                <a:lnTo>
                  <a:pt x="675" y="1440"/>
                </a:lnTo>
                <a:lnTo>
                  <a:pt x="633" y="1442"/>
                </a:lnTo>
                <a:lnTo>
                  <a:pt x="633" y="1442"/>
                </a:lnTo>
                <a:lnTo>
                  <a:pt x="645" y="1436"/>
                </a:lnTo>
                <a:lnTo>
                  <a:pt x="675" y="1417"/>
                </a:lnTo>
                <a:lnTo>
                  <a:pt x="696" y="1404"/>
                </a:lnTo>
                <a:lnTo>
                  <a:pt x="718" y="1389"/>
                </a:lnTo>
                <a:lnTo>
                  <a:pt x="742" y="1371"/>
                </a:lnTo>
                <a:lnTo>
                  <a:pt x="768" y="1352"/>
                </a:lnTo>
                <a:lnTo>
                  <a:pt x="794" y="1332"/>
                </a:lnTo>
                <a:lnTo>
                  <a:pt x="819" y="1310"/>
                </a:lnTo>
                <a:lnTo>
                  <a:pt x="843" y="1286"/>
                </a:lnTo>
                <a:lnTo>
                  <a:pt x="865" y="1262"/>
                </a:lnTo>
                <a:lnTo>
                  <a:pt x="875" y="1248"/>
                </a:lnTo>
                <a:lnTo>
                  <a:pt x="885" y="1236"/>
                </a:lnTo>
                <a:lnTo>
                  <a:pt x="893" y="1223"/>
                </a:lnTo>
                <a:lnTo>
                  <a:pt x="900" y="1211"/>
                </a:lnTo>
                <a:lnTo>
                  <a:pt x="907" y="1197"/>
                </a:lnTo>
                <a:lnTo>
                  <a:pt x="912" y="1185"/>
                </a:lnTo>
                <a:lnTo>
                  <a:pt x="915" y="1171"/>
                </a:lnTo>
                <a:lnTo>
                  <a:pt x="918" y="1159"/>
                </a:lnTo>
                <a:lnTo>
                  <a:pt x="918" y="1159"/>
                </a:lnTo>
                <a:lnTo>
                  <a:pt x="907" y="1165"/>
                </a:lnTo>
                <a:lnTo>
                  <a:pt x="893" y="1170"/>
                </a:lnTo>
                <a:lnTo>
                  <a:pt x="878" y="1176"/>
                </a:lnTo>
                <a:lnTo>
                  <a:pt x="861" y="1180"/>
                </a:lnTo>
                <a:lnTo>
                  <a:pt x="827" y="1187"/>
                </a:lnTo>
                <a:lnTo>
                  <a:pt x="791" y="1193"/>
                </a:lnTo>
                <a:lnTo>
                  <a:pt x="759" y="1197"/>
                </a:lnTo>
                <a:lnTo>
                  <a:pt x="732" y="1200"/>
                </a:lnTo>
                <a:lnTo>
                  <a:pt x="707" y="1202"/>
                </a:lnTo>
                <a:lnTo>
                  <a:pt x="707" y="1202"/>
                </a:lnTo>
                <a:lnTo>
                  <a:pt x="715" y="1195"/>
                </a:lnTo>
                <a:lnTo>
                  <a:pt x="738" y="1178"/>
                </a:lnTo>
                <a:lnTo>
                  <a:pt x="771" y="1150"/>
                </a:lnTo>
                <a:lnTo>
                  <a:pt x="791" y="1132"/>
                </a:lnTo>
                <a:lnTo>
                  <a:pt x="812" y="1111"/>
                </a:lnTo>
                <a:lnTo>
                  <a:pt x="834" y="1088"/>
                </a:lnTo>
                <a:lnTo>
                  <a:pt x="857" y="1064"/>
                </a:lnTo>
                <a:lnTo>
                  <a:pt x="879" y="1037"/>
                </a:lnTo>
                <a:lnTo>
                  <a:pt x="900" y="1009"/>
                </a:lnTo>
                <a:lnTo>
                  <a:pt x="922" y="979"/>
                </a:lnTo>
                <a:lnTo>
                  <a:pt x="942" y="947"/>
                </a:lnTo>
                <a:lnTo>
                  <a:pt x="960" y="913"/>
                </a:lnTo>
                <a:lnTo>
                  <a:pt x="968" y="896"/>
                </a:lnTo>
                <a:lnTo>
                  <a:pt x="976" y="878"/>
                </a:lnTo>
                <a:lnTo>
                  <a:pt x="816" y="872"/>
                </a:lnTo>
                <a:lnTo>
                  <a:pt x="816" y="872"/>
                </a:lnTo>
                <a:lnTo>
                  <a:pt x="844" y="843"/>
                </a:lnTo>
                <a:lnTo>
                  <a:pt x="873" y="809"/>
                </a:lnTo>
                <a:lnTo>
                  <a:pt x="908" y="769"/>
                </a:lnTo>
                <a:lnTo>
                  <a:pt x="945" y="723"/>
                </a:lnTo>
                <a:lnTo>
                  <a:pt x="963" y="699"/>
                </a:lnTo>
                <a:lnTo>
                  <a:pt x="981" y="674"/>
                </a:lnTo>
                <a:lnTo>
                  <a:pt x="996" y="650"/>
                </a:lnTo>
                <a:lnTo>
                  <a:pt x="1011" y="627"/>
                </a:lnTo>
                <a:lnTo>
                  <a:pt x="1022" y="605"/>
                </a:lnTo>
                <a:lnTo>
                  <a:pt x="1031" y="583"/>
                </a:lnTo>
                <a:lnTo>
                  <a:pt x="923" y="606"/>
                </a:lnTo>
                <a:lnTo>
                  <a:pt x="923" y="606"/>
                </a:lnTo>
                <a:lnTo>
                  <a:pt x="933" y="590"/>
                </a:lnTo>
                <a:lnTo>
                  <a:pt x="957" y="545"/>
                </a:lnTo>
                <a:lnTo>
                  <a:pt x="991" y="478"/>
                </a:lnTo>
                <a:lnTo>
                  <a:pt x="1010" y="438"/>
                </a:lnTo>
                <a:lnTo>
                  <a:pt x="1030" y="394"/>
                </a:lnTo>
                <a:lnTo>
                  <a:pt x="1051" y="349"/>
                </a:lnTo>
                <a:lnTo>
                  <a:pt x="1072" y="301"/>
                </a:lnTo>
                <a:lnTo>
                  <a:pt x="1092" y="252"/>
                </a:lnTo>
                <a:lnTo>
                  <a:pt x="1110" y="203"/>
                </a:lnTo>
                <a:lnTo>
                  <a:pt x="1128" y="154"/>
                </a:lnTo>
                <a:lnTo>
                  <a:pt x="1142" y="107"/>
                </a:lnTo>
                <a:lnTo>
                  <a:pt x="1148" y="83"/>
                </a:lnTo>
                <a:lnTo>
                  <a:pt x="1153" y="62"/>
                </a:lnTo>
                <a:lnTo>
                  <a:pt x="1158" y="40"/>
                </a:lnTo>
                <a:lnTo>
                  <a:pt x="1161" y="19"/>
                </a:lnTo>
                <a:lnTo>
                  <a:pt x="1161" y="19"/>
                </a:lnTo>
                <a:lnTo>
                  <a:pt x="1164" y="0"/>
                </a:lnTo>
                <a:lnTo>
                  <a:pt x="1164" y="0"/>
                </a:lnTo>
                <a:lnTo>
                  <a:pt x="1167" y="21"/>
                </a:lnTo>
                <a:lnTo>
                  <a:pt x="1171" y="43"/>
                </a:lnTo>
                <a:lnTo>
                  <a:pt x="1175" y="66"/>
                </a:lnTo>
                <a:lnTo>
                  <a:pt x="1181" y="89"/>
                </a:lnTo>
                <a:lnTo>
                  <a:pt x="1195" y="136"/>
                </a:lnTo>
                <a:lnTo>
                  <a:pt x="1211" y="186"/>
                </a:lnTo>
                <a:lnTo>
                  <a:pt x="1230" y="237"/>
                </a:lnTo>
                <a:lnTo>
                  <a:pt x="1250" y="287"/>
                </a:lnTo>
                <a:lnTo>
                  <a:pt x="1272" y="337"/>
                </a:lnTo>
                <a:lnTo>
                  <a:pt x="1292" y="385"/>
                </a:lnTo>
                <a:lnTo>
                  <a:pt x="1314" y="430"/>
                </a:lnTo>
                <a:lnTo>
                  <a:pt x="1334" y="471"/>
                </a:lnTo>
                <a:lnTo>
                  <a:pt x="1370" y="542"/>
                </a:lnTo>
                <a:lnTo>
                  <a:pt x="1394" y="589"/>
                </a:lnTo>
                <a:lnTo>
                  <a:pt x="1404" y="606"/>
                </a:lnTo>
                <a:lnTo>
                  <a:pt x="1297" y="583"/>
                </a:lnTo>
                <a:lnTo>
                  <a:pt x="1297" y="583"/>
                </a:lnTo>
                <a:lnTo>
                  <a:pt x="1306" y="605"/>
                </a:lnTo>
                <a:lnTo>
                  <a:pt x="1317" y="627"/>
                </a:lnTo>
                <a:lnTo>
                  <a:pt x="1332" y="650"/>
                </a:lnTo>
                <a:lnTo>
                  <a:pt x="1348" y="674"/>
                </a:lnTo>
                <a:lnTo>
                  <a:pt x="1365" y="699"/>
                </a:lnTo>
                <a:lnTo>
                  <a:pt x="1383" y="723"/>
                </a:lnTo>
                <a:lnTo>
                  <a:pt x="1419" y="769"/>
                </a:lnTo>
                <a:lnTo>
                  <a:pt x="1455" y="809"/>
                </a:lnTo>
                <a:lnTo>
                  <a:pt x="1484" y="843"/>
                </a:lnTo>
                <a:lnTo>
                  <a:pt x="1512" y="872"/>
                </a:lnTo>
                <a:lnTo>
                  <a:pt x="1352" y="878"/>
                </a:lnTo>
                <a:lnTo>
                  <a:pt x="1352" y="878"/>
                </a:lnTo>
                <a:lnTo>
                  <a:pt x="1360" y="896"/>
                </a:lnTo>
                <a:lnTo>
                  <a:pt x="1368" y="913"/>
                </a:lnTo>
                <a:lnTo>
                  <a:pt x="1386" y="947"/>
                </a:lnTo>
                <a:lnTo>
                  <a:pt x="1406" y="979"/>
                </a:lnTo>
                <a:lnTo>
                  <a:pt x="1428" y="1009"/>
                </a:lnTo>
                <a:lnTo>
                  <a:pt x="1450" y="1037"/>
                </a:lnTo>
                <a:lnTo>
                  <a:pt x="1471" y="1064"/>
                </a:lnTo>
                <a:lnTo>
                  <a:pt x="1494" y="1088"/>
                </a:lnTo>
                <a:lnTo>
                  <a:pt x="1516" y="1111"/>
                </a:lnTo>
                <a:lnTo>
                  <a:pt x="1537" y="1132"/>
                </a:lnTo>
                <a:lnTo>
                  <a:pt x="1557" y="1150"/>
                </a:lnTo>
                <a:lnTo>
                  <a:pt x="1590" y="1178"/>
                </a:lnTo>
                <a:lnTo>
                  <a:pt x="1613" y="1195"/>
                </a:lnTo>
                <a:lnTo>
                  <a:pt x="1621" y="1202"/>
                </a:lnTo>
                <a:lnTo>
                  <a:pt x="1621" y="1202"/>
                </a:lnTo>
                <a:lnTo>
                  <a:pt x="1596" y="1200"/>
                </a:lnTo>
                <a:lnTo>
                  <a:pt x="1569" y="1197"/>
                </a:lnTo>
                <a:lnTo>
                  <a:pt x="1537" y="1193"/>
                </a:lnTo>
                <a:lnTo>
                  <a:pt x="1501" y="1187"/>
                </a:lnTo>
                <a:lnTo>
                  <a:pt x="1467" y="1180"/>
                </a:lnTo>
                <a:lnTo>
                  <a:pt x="1451" y="1176"/>
                </a:lnTo>
                <a:lnTo>
                  <a:pt x="1435" y="1170"/>
                </a:lnTo>
                <a:lnTo>
                  <a:pt x="1421" y="1165"/>
                </a:lnTo>
                <a:lnTo>
                  <a:pt x="1410" y="1159"/>
                </a:lnTo>
                <a:lnTo>
                  <a:pt x="1410" y="1159"/>
                </a:lnTo>
                <a:lnTo>
                  <a:pt x="1413" y="1171"/>
                </a:lnTo>
                <a:lnTo>
                  <a:pt x="1416" y="1185"/>
                </a:lnTo>
                <a:lnTo>
                  <a:pt x="1421" y="1197"/>
                </a:lnTo>
                <a:lnTo>
                  <a:pt x="1428" y="1211"/>
                </a:lnTo>
                <a:lnTo>
                  <a:pt x="1435" y="1223"/>
                </a:lnTo>
                <a:lnTo>
                  <a:pt x="1443" y="1236"/>
                </a:lnTo>
                <a:lnTo>
                  <a:pt x="1453" y="1248"/>
                </a:lnTo>
                <a:lnTo>
                  <a:pt x="1463" y="1262"/>
                </a:lnTo>
                <a:lnTo>
                  <a:pt x="1485" y="1286"/>
                </a:lnTo>
                <a:lnTo>
                  <a:pt x="1509" y="1310"/>
                </a:lnTo>
                <a:lnTo>
                  <a:pt x="1534" y="1332"/>
                </a:lnTo>
                <a:lnTo>
                  <a:pt x="1560" y="1352"/>
                </a:lnTo>
                <a:lnTo>
                  <a:pt x="1586" y="1371"/>
                </a:lnTo>
                <a:lnTo>
                  <a:pt x="1610" y="1389"/>
                </a:lnTo>
                <a:lnTo>
                  <a:pt x="1633" y="1404"/>
                </a:lnTo>
                <a:lnTo>
                  <a:pt x="1653" y="1417"/>
                </a:lnTo>
                <a:lnTo>
                  <a:pt x="1683" y="1436"/>
                </a:lnTo>
                <a:lnTo>
                  <a:pt x="1695" y="1442"/>
                </a:lnTo>
                <a:lnTo>
                  <a:pt x="1695" y="1442"/>
                </a:lnTo>
                <a:lnTo>
                  <a:pt x="1653" y="1440"/>
                </a:lnTo>
                <a:lnTo>
                  <a:pt x="1611" y="1435"/>
                </a:lnTo>
                <a:lnTo>
                  <a:pt x="1569" y="1429"/>
                </a:lnTo>
                <a:lnTo>
                  <a:pt x="1532" y="1423"/>
                </a:lnTo>
                <a:lnTo>
                  <a:pt x="1473" y="1413"/>
                </a:lnTo>
                <a:lnTo>
                  <a:pt x="1451" y="1409"/>
                </a:lnTo>
                <a:lnTo>
                  <a:pt x="1451" y="1409"/>
                </a:lnTo>
                <a:lnTo>
                  <a:pt x="1455" y="1422"/>
                </a:lnTo>
                <a:lnTo>
                  <a:pt x="1461" y="1438"/>
                </a:lnTo>
                <a:lnTo>
                  <a:pt x="1468" y="1453"/>
                </a:lnTo>
                <a:lnTo>
                  <a:pt x="1478" y="1470"/>
                </a:lnTo>
                <a:lnTo>
                  <a:pt x="1487" y="1487"/>
                </a:lnTo>
                <a:lnTo>
                  <a:pt x="1498" y="1504"/>
                </a:lnTo>
                <a:lnTo>
                  <a:pt x="1523" y="1540"/>
                </a:lnTo>
                <a:lnTo>
                  <a:pt x="1550" y="1576"/>
                </a:lnTo>
                <a:lnTo>
                  <a:pt x="1579" y="1614"/>
                </a:lnTo>
                <a:lnTo>
                  <a:pt x="1611" y="1650"/>
                </a:lnTo>
                <a:lnTo>
                  <a:pt x="1642" y="1685"/>
                </a:lnTo>
                <a:lnTo>
                  <a:pt x="1672" y="1720"/>
                </a:lnTo>
                <a:lnTo>
                  <a:pt x="1701" y="1751"/>
                </a:lnTo>
                <a:lnTo>
                  <a:pt x="1752" y="1803"/>
                </a:lnTo>
                <a:lnTo>
                  <a:pt x="1789" y="1839"/>
                </a:lnTo>
                <a:lnTo>
                  <a:pt x="1802" y="1852"/>
                </a:lnTo>
                <a:lnTo>
                  <a:pt x="1802" y="1852"/>
                </a:lnTo>
                <a:lnTo>
                  <a:pt x="1779" y="1853"/>
                </a:lnTo>
                <a:lnTo>
                  <a:pt x="1756" y="1853"/>
                </a:lnTo>
                <a:lnTo>
                  <a:pt x="1732" y="1852"/>
                </a:lnTo>
                <a:lnTo>
                  <a:pt x="1708" y="1849"/>
                </a:lnTo>
                <a:lnTo>
                  <a:pt x="1685" y="1846"/>
                </a:lnTo>
                <a:lnTo>
                  <a:pt x="1662" y="1842"/>
                </a:lnTo>
                <a:lnTo>
                  <a:pt x="1617" y="1834"/>
                </a:lnTo>
                <a:lnTo>
                  <a:pt x="1577" y="1825"/>
                </a:lnTo>
                <a:lnTo>
                  <a:pt x="1546" y="1816"/>
                </a:lnTo>
                <a:lnTo>
                  <a:pt x="1518" y="1809"/>
                </a:lnTo>
                <a:lnTo>
                  <a:pt x="1518" y="1809"/>
                </a:lnTo>
                <a:lnTo>
                  <a:pt x="1525" y="1824"/>
                </a:lnTo>
                <a:lnTo>
                  <a:pt x="1535" y="1838"/>
                </a:lnTo>
                <a:lnTo>
                  <a:pt x="1544" y="1854"/>
                </a:lnTo>
                <a:lnTo>
                  <a:pt x="1556" y="1870"/>
                </a:lnTo>
                <a:lnTo>
                  <a:pt x="1569" y="1887"/>
                </a:lnTo>
                <a:lnTo>
                  <a:pt x="1583" y="1904"/>
                </a:lnTo>
                <a:lnTo>
                  <a:pt x="1613" y="1938"/>
                </a:lnTo>
                <a:lnTo>
                  <a:pt x="1646" y="1972"/>
                </a:lnTo>
                <a:lnTo>
                  <a:pt x="1680" y="2007"/>
                </a:lnTo>
                <a:lnTo>
                  <a:pt x="1717" y="2041"/>
                </a:lnTo>
                <a:lnTo>
                  <a:pt x="1753" y="2073"/>
                </a:lnTo>
                <a:lnTo>
                  <a:pt x="1789" y="2104"/>
                </a:lnTo>
                <a:lnTo>
                  <a:pt x="1822" y="2133"/>
                </a:lnTo>
                <a:lnTo>
                  <a:pt x="1880" y="2179"/>
                </a:lnTo>
                <a:lnTo>
                  <a:pt x="1921" y="2212"/>
                </a:lnTo>
                <a:lnTo>
                  <a:pt x="1935" y="2223"/>
                </a:lnTo>
                <a:lnTo>
                  <a:pt x="1935" y="2223"/>
                </a:lnTo>
                <a:lnTo>
                  <a:pt x="1906" y="2223"/>
                </a:lnTo>
                <a:lnTo>
                  <a:pt x="1878" y="2223"/>
                </a:lnTo>
                <a:lnTo>
                  <a:pt x="1852" y="2221"/>
                </a:lnTo>
                <a:lnTo>
                  <a:pt x="1827" y="2219"/>
                </a:lnTo>
                <a:lnTo>
                  <a:pt x="1803" y="2217"/>
                </a:lnTo>
                <a:lnTo>
                  <a:pt x="1782" y="2214"/>
                </a:lnTo>
                <a:lnTo>
                  <a:pt x="1744" y="2206"/>
                </a:lnTo>
                <a:lnTo>
                  <a:pt x="1714" y="2199"/>
                </a:lnTo>
                <a:lnTo>
                  <a:pt x="1691" y="2192"/>
                </a:lnTo>
                <a:lnTo>
                  <a:pt x="1676" y="2188"/>
                </a:lnTo>
                <a:lnTo>
                  <a:pt x="1669" y="2185"/>
                </a:lnTo>
                <a:lnTo>
                  <a:pt x="1669" y="2185"/>
                </a:lnTo>
                <a:lnTo>
                  <a:pt x="1682" y="2204"/>
                </a:lnTo>
                <a:lnTo>
                  <a:pt x="1698" y="2224"/>
                </a:lnTo>
                <a:lnTo>
                  <a:pt x="1714" y="2244"/>
                </a:lnTo>
                <a:lnTo>
                  <a:pt x="1730" y="2263"/>
                </a:lnTo>
                <a:lnTo>
                  <a:pt x="1748" y="2281"/>
                </a:lnTo>
                <a:lnTo>
                  <a:pt x="1767" y="2299"/>
                </a:lnTo>
                <a:lnTo>
                  <a:pt x="1785" y="2317"/>
                </a:lnTo>
                <a:lnTo>
                  <a:pt x="1805" y="2333"/>
                </a:lnTo>
                <a:lnTo>
                  <a:pt x="1825" y="2350"/>
                </a:lnTo>
                <a:lnTo>
                  <a:pt x="1845" y="2366"/>
                </a:lnTo>
                <a:lnTo>
                  <a:pt x="1886" y="2396"/>
                </a:lnTo>
                <a:lnTo>
                  <a:pt x="1927" y="2424"/>
                </a:lnTo>
                <a:lnTo>
                  <a:pt x="1967" y="2449"/>
                </a:lnTo>
                <a:lnTo>
                  <a:pt x="2006" y="2473"/>
                </a:lnTo>
                <a:lnTo>
                  <a:pt x="2042" y="2493"/>
                </a:lnTo>
                <a:lnTo>
                  <a:pt x="2076" y="2510"/>
                </a:lnTo>
                <a:lnTo>
                  <a:pt x="2105" y="2525"/>
                </a:lnTo>
                <a:lnTo>
                  <a:pt x="2146" y="2545"/>
                </a:lnTo>
                <a:lnTo>
                  <a:pt x="2162" y="2551"/>
                </a:lnTo>
                <a:lnTo>
                  <a:pt x="2162" y="2551"/>
                </a:lnTo>
                <a:lnTo>
                  <a:pt x="2112" y="2556"/>
                </a:lnTo>
                <a:lnTo>
                  <a:pt x="2063" y="2559"/>
                </a:lnTo>
                <a:lnTo>
                  <a:pt x="2017" y="2561"/>
                </a:lnTo>
                <a:lnTo>
                  <a:pt x="1974" y="2560"/>
                </a:lnTo>
                <a:lnTo>
                  <a:pt x="1932" y="2559"/>
                </a:lnTo>
                <a:lnTo>
                  <a:pt x="1892" y="2557"/>
                </a:lnTo>
                <a:lnTo>
                  <a:pt x="1857" y="2554"/>
                </a:lnTo>
                <a:lnTo>
                  <a:pt x="1824" y="2550"/>
                </a:lnTo>
                <a:lnTo>
                  <a:pt x="1795" y="2546"/>
                </a:lnTo>
                <a:lnTo>
                  <a:pt x="1768" y="2540"/>
                </a:lnTo>
                <a:lnTo>
                  <a:pt x="1726" y="2532"/>
                </a:lnTo>
                <a:lnTo>
                  <a:pt x="1700" y="2526"/>
                </a:lnTo>
                <a:lnTo>
                  <a:pt x="1691" y="2524"/>
                </a:lnTo>
                <a:lnTo>
                  <a:pt x="1691" y="2524"/>
                </a:lnTo>
                <a:lnTo>
                  <a:pt x="1702" y="2544"/>
                </a:lnTo>
                <a:lnTo>
                  <a:pt x="1715" y="2562"/>
                </a:lnTo>
                <a:lnTo>
                  <a:pt x="1729" y="2581"/>
                </a:lnTo>
                <a:lnTo>
                  <a:pt x="1746" y="2600"/>
                </a:lnTo>
                <a:lnTo>
                  <a:pt x="1765" y="2617"/>
                </a:lnTo>
                <a:lnTo>
                  <a:pt x="1784" y="2635"/>
                </a:lnTo>
                <a:lnTo>
                  <a:pt x="1805" y="2652"/>
                </a:lnTo>
                <a:lnTo>
                  <a:pt x="1827" y="2668"/>
                </a:lnTo>
                <a:lnTo>
                  <a:pt x="1850" y="2684"/>
                </a:lnTo>
                <a:lnTo>
                  <a:pt x="1874" y="2700"/>
                </a:lnTo>
                <a:lnTo>
                  <a:pt x="1898" y="2714"/>
                </a:lnTo>
                <a:lnTo>
                  <a:pt x="1923" y="2728"/>
                </a:lnTo>
                <a:lnTo>
                  <a:pt x="1974" y="2755"/>
                </a:lnTo>
                <a:lnTo>
                  <a:pt x="2024" y="2779"/>
                </a:lnTo>
                <a:lnTo>
                  <a:pt x="2073" y="2800"/>
                </a:lnTo>
                <a:lnTo>
                  <a:pt x="2120" y="2819"/>
                </a:lnTo>
                <a:lnTo>
                  <a:pt x="2163" y="2836"/>
                </a:lnTo>
                <a:lnTo>
                  <a:pt x="2200" y="2849"/>
                </a:lnTo>
                <a:lnTo>
                  <a:pt x="2256" y="2868"/>
                </a:lnTo>
                <a:lnTo>
                  <a:pt x="2277" y="2874"/>
                </a:lnTo>
                <a:lnTo>
                  <a:pt x="2277" y="2874"/>
                </a:lnTo>
                <a:lnTo>
                  <a:pt x="2260" y="2883"/>
                </a:lnTo>
                <a:lnTo>
                  <a:pt x="2241" y="2889"/>
                </a:lnTo>
                <a:lnTo>
                  <a:pt x="2222" y="2895"/>
                </a:lnTo>
                <a:lnTo>
                  <a:pt x="2202" y="2899"/>
                </a:lnTo>
                <a:lnTo>
                  <a:pt x="2182" y="2903"/>
                </a:lnTo>
                <a:lnTo>
                  <a:pt x="2161" y="2907"/>
                </a:lnTo>
                <a:lnTo>
                  <a:pt x="2140" y="2910"/>
                </a:lnTo>
                <a:lnTo>
                  <a:pt x="2118" y="2911"/>
                </a:lnTo>
                <a:lnTo>
                  <a:pt x="2096" y="2912"/>
                </a:lnTo>
                <a:lnTo>
                  <a:pt x="2076" y="2913"/>
                </a:lnTo>
                <a:lnTo>
                  <a:pt x="2032" y="2912"/>
                </a:lnTo>
                <a:lnTo>
                  <a:pt x="1989" y="2910"/>
                </a:lnTo>
                <a:lnTo>
                  <a:pt x="1949" y="2906"/>
                </a:lnTo>
                <a:lnTo>
                  <a:pt x="1909" y="2900"/>
                </a:lnTo>
                <a:lnTo>
                  <a:pt x="1874" y="2895"/>
                </a:lnTo>
                <a:lnTo>
                  <a:pt x="1842" y="2890"/>
                </a:lnTo>
                <a:lnTo>
                  <a:pt x="1813" y="2884"/>
                </a:lnTo>
                <a:lnTo>
                  <a:pt x="1773" y="2874"/>
                </a:lnTo>
                <a:lnTo>
                  <a:pt x="1758" y="2871"/>
                </a:lnTo>
                <a:lnTo>
                  <a:pt x="1758" y="2871"/>
                </a:lnTo>
                <a:lnTo>
                  <a:pt x="1765" y="2881"/>
                </a:lnTo>
                <a:lnTo>
                  <a:pt x="1772" y="2889"/>
                </a:lnTo>
                <a:lnTo>
                  <a:pt x="1781" y="2898"/>
                </a:lnTo>
                <a:lnTo>
                  <a:pt x="1791" y="2908"/>
                </a:lnTo>
                <a:lnTo>
                  <a:pt x="1812" y="2925"/>
                </a:lnTo>
                <a:lnTo>
                  <a:pt x="1837" y="2943"/>
                </a:lnTo>
                <a:lnTo>
                  <a:pt x="1865" y="2961"/>
                </a:lnTo>
                <a:lnTo>
                  <a:pt x="1894" y="2977"/>
                </a:lnTo>
                <a:lnTo>
                  <a:pt x="1924" y="2992"/>
                </a:lnTo>
                <a:lnTo>
                  <a:pt x="1953" y="3006"/>
                </a:lnTo>
                <a:lnTo>
                  <a:pt x="1982" y="3020"/>
                </a:lnTo>
                <a:lnTo>
                  <a:pt x="2009" y="3032"/>
                </a:lnTo>
                <a:lnTo>
                  <a:pt x="2057" y="3052"/>
                </a:lnTo>
                <a:lnTo>
                  <a:pt x="2090" y="3065"/>
                </a:lnTo>
                <a:lnTo>
                  <a:pt x="2102" y="3069"/>
                </a:lnTo>
                <a:lnTo>
                  <a:pt x="2102" y="3069"/>
                </a:lnTo>
                <a:lnTo>
                  <a:pt x="2076" y="3076"/>
                </a:lnTo>
                <a:lnTo>
                  <a:pt x="2050" y="3080"/>
                </a:lnTo>
                <a:lnTo>
                  <a:pt x="2022" y="3083"/>
                </a:lnTo>
                <a:lnTo>
                  <a:pt x="1998" y="3085"/>
                </a:lnTo>
                <a:lnTo>
                  <a:pt x="1972" y="3085"/>
                </a:lnTo>
                <a:lnTo>
                  <a:pt x="1948" y="3085"/>
                </a:lnTo>
                <a:lnTo>
                  <a:pt x="1925" y="3083"/>
                </a:lnTo>
                <a:lnTo>
                  <a:pt x="1903" y="3081"/>
                </a:lnTo>
                <a:lnTo>
                  <a:pt x="1882" y="3078"/>
                </a:lnTo>
                <a:lnTo>
                  <a:pt x="1864" y="3075"/>
                </a:lnTo>
                <a:lnTo>
                  <a:pt x="1833" y="3068"/>
                </a:lnTo>
                <a:lnTo>
                  <a:pt x="1812" y="3063"/>
                </a:lnTo>
                <a:lnTo>
                  <a:pt x="1804" y="3059"/>
                </a:lnTo>
                <a:lnTo>
                  <a:pt x="1804" y="3059"/>
                </a:lnTo>
                <a:lnTo>
                  <a:pt x="1823" y="3078"/>
                </a:lnTo>
                <a:lnTo>
                  <a:pt x="1843" y="3096"/>
                </a:lnTo>
                <a:lnTo>
                  <a:pt x="1862" y="3111"/>
                </a:lnTo>
                <a:lnTo>
                  <a:pt x="1883" y="3126"/>
                </a:lnTo>
                <a:lnTo>
                  <a:pt x="1905" y="3141"/>
                </a:lnTo>
                <a:lnTo>
                  <a:pt x="1926" y="3153"/>
                </a:lnTo>
                <a:lnTo>
                  <a:pt x="1948" y="3165"/>
                </a:lnTo>
                <a:lnTo>
                  <a:pt x="1969" y="3176"/>
                </a:lnTo>
                <a:lnTo>
                  <a:pt x="1991" y="3185"/>
                </a:lnTo>
                <a:lnTo>
                  <a:pt x="2013" y="3195"/>
                </a:lnTo>
                <a:lnTo>
                  <a:pt x="2035" y="3203"/>
                </a:lnTo>
                <a:lnTo>
                  <a:pt x="2057" y="3210"/>
                </a:lnTo>
                <a:lnTo>
                  <a:pt x="2099" y="3223"/>
                </a:lnTo>
                <a:lnTo>
                  <a:pt x="2141" y="3233"/>
                </a:lnTo>
                <a:lnTo>
                  <a:pt x="2180" y="3240"/>
                </a:lnTo>
                <a:lnTo>
                  <a:pt x="2215" y="3246"/>
                </a:lnTo>
                <a:lnTo>
                  <a:pt x="2247" y="3250"/>
                </a:lnTo>
                <a:lnTo>
                  <a:pt x="2274" y="3252"/>
                </a:lnTo>
                <a:lnTo>
                  <a:pt x="2297" y="3253"/>
                </a:lnTo>
                <a:lnTo>
                  <a:pt x="2314" y="3254"/>
                </a:lnTo>
                <a:lnTo>
                  <a:pt x="2328" y="3254"/>
                </a:lnTo>
                <a:lnTo>
                  <a:pt x="2328" y="3254"/>
                </a:lnTo>
                <a:lnTo>
                  <a:pt x="2304" y="3269"/>
                </a:lnTo>
                <a:lnTo>
                  <a:pt x="2280" y="3281"/>
                </a:lnTo>
                <a:lnTo>
                  <a:pt x="2256" y="3294"/>
                </a:lnTo>
                <a:lnTo>
                  <a:pt x="2232" y="3304"/>
                </a:lnTo>
                <a:lnTo>
                  <a:pt x="2207" y="3313"/>
                </a:lnTo>
                <a:lnTo>
                  <a:pt x="2182" y="3323"/>
                </a:lnTo>
                <a:lnTo>
                  <a:pt x="2157" y="3330"/>
                </a:lnTo>
                <a:lnTo>
                  <a:pt x="2132" y="3336"/>
                </a:lnTo>
                <a:lnTo>
                  <a:pt x="2107" y="3342"/>
                </a:lnTo>
                <a:lnTo>
                  <a:pt x="2083" y="3347"/>
                </a:lnTo>
                <a:lnTo>
                  <a:pt x="2058" y="3351"/>
                </a:lnTo>
                <a:lnTo>
                  <a:pt x="2034" y="3354"/>
                </a:lnTo>
                <a:lnTo>
                  <a:pt x="1988" y="3358"/>
                </a:lnTo>
                <a:lnTo>
                  <a:pt x="1943" y="3360"/>
                </a:lnTo>
                <a:lnTo>
                  <a:pt x="1902" y="3361"/>
                </a:lnTo>
                <a:lnTo>
                  <a:pt x="1864" y="3359"/>
                </a:lnTo>
                <a:lnTo>
                  <a:pt x="1831" y="3357"/>
                </a:lnTo>
                <a:lnTo>
                  <a:pt x="1802" y="3355"/>
                </a:lnTo>
                <a:lnTo>
                  <a:pt x="1778" y="3352"/>
                </a:lnTo>
                <a:lnTo>
                  <a:pt x="1760" y="3349"/>
                </a:lnTo>
                <a:lnTo>
                  <a:pt x="1746" y="334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37"/>
          <p:cNvSpPr/>
          <p:nvPr/>
        </p:nvSpPr>
        <p:spPr bwMode="auto">
          <a:xfrm>
            <a:off x="-1455370" y="131320"/>
            <a:ext cx="1146158" cy="3571064"/>
          </a:xfrm>
          <a:custGeom>
            <a:avLst/>
            <a:gdLst>
              <a:gd name="T0" fmla="*/ 680 w 1167"/>
              <a:gd name="T1" fmla="*/ 3412 h 3638"/>
              <a:gd name="T2" fmla="*/ 880 w 1167"/>
              <a:gd name="T3" fmla="*/ 3496 h 3638"/>
              <a:gd name="T4" fmla="*/ 812 w 1167"/>
              <a:gd name="T5" fmla="*/ 3529 h 3638"/>
              <a:gd name="T6" fmla="*/ 647 w 1167"/>
              <a:gd name="T7" fmla="*/ 3533 h 3638"/>
              <a:gd name="T8" fmla="*/ 366 w 1167"/>
              <a:gd name="T9" fmla="*/ 3492 h 3638"/>
              <a:gd name="T10" fmla="*/ 292 w 1167"/>
              <a:gd name="T11" fmla="*/ 3494 h 3638"/>
              <a:gd name="T12" fmla="*/ 414 w 1167"/>
              <a:gd name="T13" fmla="*/ 3599 h 3638"/>
              <a:gd name="T14" fmla="*/ 415 w 1167"/>
              <a:gd name="T15" fmla="*/ 3638 h 3638"/>
              <a:gd name="T16" fmla="*/ 246 w 1167"/>
              <a:gd name="T17" fmla="*/ 3620 h 3638"/>
              <a:gd name="T18" fmla="*/ 16 w 1167"/>
              <a:gd name="T19" fmla="*/ 3555 h 3638"/>
              <a:gd name="T20" fmla="*/ 3 w 1167"/>
              <a:gd name="T21" fmla="*/ 0 h 3638"/>
              <a:gd name="T22" fmla="*/ 34 w 1167"/>
              <a:gd name="T23" fmla="*/ 136 h 3638"/>
              <a:gd name="T24" fmla="*/ 153 w 1167"/>
              <a:gd name="T25" fmla="*/ 430 h 3638"/>
              <a:gd name="T26" fmla="*/ 136 w 1167"/>
              <a:gd name="T27" fmla="*/ 583 h 3638"/>
              <a:gd name="T28" fmla="*/ 222 w 1167"/>
              <a:gd name="T29" fmla="*/ 723 h 3638"/>
              <a:gd name="T30" fmla="*/ 191 w 1167"/>
              <a:gd name="T31" fmla="*/ 878 h 3638"/>
              <a:gd name="T32" fmla="*/ 289 w 1167"/>
              <a:gd name="T33" fmla="*/ 1037 h 3638"/>
              <a:gd name="T34" fmla="*/ 429 w 1167"/>
              <a:gd name="T35" fmla="*/ 1178 h 3638"/>
              <a:gd name="T36" fmla="*/ 376 w 1167"/>
              <a:gd name="T37" fmla="*/ 1193 h 3638"/>
              <a:gd name="T38" fmla="*/ 249 w 1167"/>
              <a:gd name="T39" fmla="*/ 1159 h 3638"/>
              <a:gd name="T40" fmla="*/ 274 w 1167"/>
              <a:gd name="T41" fmla="*/ 1223 h 3638"/>
              <a:gd name="T42" fmla="*/ 373 w 1167"/>
              <a:gd name="T43" fmla="*/ 1332 h 3638"/>
              <a:gd name="T44" fmla="*/ 522 w 1167"/>
              <a:gd name="T45" fmla="*/ 1436 h 3638"/>
              <a:gd name="T46" fmla="*/ 371 w 1167"/>
              <a:gd name="T47" fmla="*/ 1423 h 3638"/>
              <a:gd name="T48" fmla="*/ 307 w 1167"/>
              <a:gd name="T49" fmla="*/ 1453 h 3638"/>
              <a:gd name="T50" fmla="*/ 418 w 1167"/>
              <a:gd name="T51" fmla="*/ 1614 h 3638"/>
              <a:gd name="T52" fmla="*/ 628 w 1167"/>
              <a:gd name="T53" fmla="*/ 1839 h 3638"/>
              <a:gd name="T54" fmla="*/ 547 w 1167"/>
              <a:gd name="T55" fmla="*/ 1849 h 3638"/>
              <a:gd name="T56" fmla="*/ 357 w 1167"/>
              <a:gd name="T57" fmla="*/ 1809 h 3638"/>
              <a:gd name="T58" fmla="*/ 408 w 1167"/>
              <a:gd name="T59" fmla="*/ 1887 h 3638"/>
              <a:gd name="T60" fmla="*/ 592 w 1167"/>
              <a:gd name="T61" fmla="*/ 2073 h 3638"/>
              <a:gd name="T62" fmla="*/ 774 w 1167"/>
              <a:gd name="T63" fmla="*/ 2223 h 3638"/>
              <a:gd name="T64" fmla="*/ 621 w 1167"/>
              <a:gd name="T65" fmla="*/ 2214 h 3638"/>
              <a:gd name="T66" fmla="*/ 508 w 1167"/>
              <a:gd name="T67" fmla="*/ 2185 h 3638"/>
              <a:gd name="T68" fmla="*/ 606 w 1167"/>
              <a:gd name="T69" fmla="*/ 2299 h 3638"/>
              <a:gd name="T70" fmla="*/ 766 w 1167"/>
              <a:gd name="T71" fmla="*/ 2424 h 3638"/>
              <a:gd name="T72" fmla="*/ 985 w 1167"/>
              <a:gd name="T73" fmla="*/ 2545 h 3638"/>
              <a:gd name="T74" fmla="*/ 813 w 1167"/>
              <a:gd name="T75" fmla="*/ 2560 h 3638"/>
              <a:gd name="T76" fmla="*/ 607 w 1167"/>
              <a:gd name="T77" fmla="*/ 2540 h 3638"/>
              <a:gd name="T78" fmla="*/ 554 w 1167"/>
              <a:gd name="T79" fmla="*/ 2562 h 3638"/>
              <a:gd name="T80" fmla="*/ 666 w 1167"/>
              <a:gd name="T81" fmla="*/ 2668 h 3638"/>
              <a:gd name="T82" fmla="*/ 863 w 1167"/>
              <a:gd name="T83" fmla="*/ 2779 h 3638"/>
              <a:gd name="T84" fmla="*/ 1116 w 1167"/>
              <a:gd name="T85" fmla="*/ 2874 h 3638"/>
              <a:gd name="T86" fmla="*/ 1021 w 1167"/>
              <a:gd name="T87" fmla="*/ 2903 h 3638"/>
              <a:gd name="T88" fmla="*/ 871 w 1167"/>
              <a:gd name="T89" fmla="*/ 2912 h 3638"/>
              <a:gd name="T90" fmla="*/ 652 w 1167"/>
              <a:gd name="T91" fmla="*/ 2884 h 3638"/>
              <a:gd name="T92" fmla="*/ 620 w 1167"/>
              <a:gd name="T93" fmla="*/ 2898 h 3638"/>
              <a:gd name="T94" fmla="*/ 763 w 1167"/>
              <a:gd name="T95" fmla="*/ 2992 h 3638"/>
              <a:gd name="T96" fmla="*/ 941 w 1167"/>
              <a:gd name="T97" fmla="*/ 3069 h 3638"/>
              <a:gd name="T98" fmla="*/ 811 w 1167"/>
              <a:gd name="T99" fmla="*/ 3085 h 3638"/>
              <a:gd name="T100" fmla="*/ 672 w 1167"/>
              <a:gd name="T101" fmla="*/ 3068 h 3638"/>
              <a:gd name="T102" fmla="*/ 701 w 1167"/>
              <a:gd name="T103" fmla="*/ 3111 h 3638"/>
              <a:gd name="T104" fmla="*/ 830 w 1167"/>
              <a:gd name="T105" fmla="*/ 3185 h 3638"/>
              <a:gd name="T106" fmla="*/ 1019 w 1167"/>
              <a:gd name="T107" fmla="*/ 3240 h 3638"/>
              <a:gd name="T108" fmla="*/ 1167 w 1167"/>
              <a:gd name="T109" fmla="*/ 3254 h 3638"/>
              <a:gd name="T110" fmla="*/ 1046 w 1167"/>
              <a:gd name="T111" fmla="*/ 3313 h 3638"/>
              <a:gd name="T112" fmla="*/ 897 w 1167"/>
              <a:gd name="T113" fmla="*/ 3351 h 3638"/>
              <a:gd name="T114" fmla="*/ 670 w 1167"/>
              <a:gd name="T115" fmla="*/ 3357 h 3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167" h="3638">
                <a:moveTo>
                  <a:pt x="585" y="3347"/>
                </a:moveTo>
                <a:lnTo>
                  <a:pt x="585" y="3347"/>
                </a:lnTo>
                <a:lnTo>
                  <a:pt x="606" y="3364"/>
                </a:lnTo>
                <a:lnTo>
                  <a:pt x="629" y="3381"/>
                </a:lnTo>
                <a:lnTo>
                  <a:pt x="654" y="3398"/>
                </a:lnTo>
                <a:lnTo>
                  <a:pt x="680" y="3412"/>
                </a:lnTo>
                <a:lnTo>
                  <a:pt x="708" y="3427"/>
                </a:lnTo>
                <a:lnTo>
                  <a:pt x="735" y="3440"/>
                </a:lnTo>
                <a:lnTo>
                  <a:pt x="763" y="3453"/>
                </a:lnTo>
                <a:lnTo>
                  <a:pt x="790" y="3463"/>
                </a:lnTo>
                <a:lnTo>
                  <a:pt x="840" y="3482"/>
                </a:lnTo>
                <a:lnTo>
                  <a:pt x="880" y="3496"/>
                </a:lnTo>
                <a:lnTo>
                  <a:pt x="918" y="3508"/>
                </a:lnTo>
                <a:lnTo>
                  <a:pt x="918" y="3508"/>
                </a:lnTo>
                <a:lnTo>
                  <a:pt x="892" y="3515"/>
                </a:lnTo>
                <a:lnTo>
                  <a:pt x="866" y="3520"/>
                </a:lnTo>
                <a:lnTo>
                  <a:pt x="839" y="3524"/>
                </a:lnTo>
                <a:lnTo>
                  <a:pt x="812" y="3529"/>
                </a:lnTo>
                <a:lnTo>
                  <a:pt x="785" y="3532"/>
                </a:lnTo>
                <a:lnTo>
                  <a:pt x="756" y="3533"/>
                </a:lnTo>
                <a:lnTo>
                  <a:pt x="729" y="3534"/>
                </a:lnTo>
                <a:lnTo>
                  <a:pt x="701" y="3535"/>
                </a:lnTo>
                <a:lnTo>
                  <a:pt x="674" y="3534"/>
                </a:lnTo>
                <a:lnTo>
                  <a:pt x="647" y="3533"/>
                </a:lnTo>
                <a:lnTo>
                  <a:pt x="593" y="3530"/>
                </a:lnTo>
                <a:lnTo>
                  <a:pt x="541" y="3523"/>
                </a:lnTo>
                <a:lnTo>
                  <a:pt x="492" y="3516"/>
                </a:lnTo>
                <a:lnTo>
                  <a:pt x="446" y="3509"/>
                </a:lnTo>
                <a:lnTo>
                  <a:pt x="404" y="3501"/>
                </a:lnTo>
                <a:lnTo>
                  <a:pt x="366" y="3492"/>
                </a:lnTo>
                <a:lnTo>
                  <a:pt x="333" y="3484"/>
                </a:lnTo>
                <a:lnTo>
                  <a:pt x="287" y="3471"/>
                </a:lnTo>
                <a:lnTo>
                  <a:pt x="271" y="3466"/>
                </a:lnTo>
                <a:lnTo>
                  <a:pt x="271" y="3466"/>
                </a:lnTo>
                <a:lnTo>
                  <a:pt x="280" y="3481"/>
                </a:lnTo>
                <a:lnTo>
                  <a:pt x="292" y="3494"/>
                </a:lnTo>
                <a:lnTo>
                  <a:pt x="304" y="3509"/>
                </a:lnTo>
                <a:lnTo>
                  <a:pt x="319" y="3523"/>
                </a:lnTo>
                <a:lnTo>
                  <a:pt x="334" y="3538"/>
                </a:lnTo>
                <a:lnTo>
                  <a:pt x="351" y="3551"/>
                </a:lnTo>
                <a:lnTo>
                  <a:pt x="383" y="3577"/>
                </a:lnTo>
                <a:lnTo>
                  <a:pt x="414" y="3599"/>
                </a:lnTo>
                <a:lnTo>
                  <a:pt x="440" y="3617"/>
                </a:lnTo>
                <a:lnTo>
                  <a:pt x="465" y="3633"/>
                </a:lnTo>
                <a:lnTo>
                  <a:pt x="465" y="3633"/>
                </a:lnTo>
                <a:lnTo>
                  <a:pt x="449" y="3635"/>
                </a:lnTo>
                <a:lnTo>
                  <a:pt x="432" y="3637"/>
                </a:lnTo>
                <a:lnTo>
                  <a:pt x="415" y="3638"/>
                </a:lnTo>
                <a:lnTo>
                  <a:pt x="398" y="3638"/>
                </a:lnTo>
                <a:lnTo>
                  <a:pt x="379" y="3638"/>
                </a:lnTo>
                <a:lnTo>
                  <a:pt x="360" y="3637"/>
                </a:lnTo>
                <a:lnTo>
                  <a:pt x="323" y="3634"/>
                </a:lnTo>
                <a:lnTo>
                  <a:pt x="284" y="3627"/>
                </a:lnTo>
                <a:lnTo>
                  <a:pt x="246" y="3620"/>
                </a:lnTo>
                <a:lnTo>
                  <a:pt x="208" y="3612"/>
                </a:lnTo>
                <a:lnTo>
                  <a:pt x="172" y="3603"/>
                </a:lnTo>
                <a:lnTo>
                  <a:pt x="138" y="3594"/>
                </a:lnTo>
                <a:lnTo>
                  <a:pt x="105" y="3585"/>
                </a:lnTo>
                <a:lnTo>
                  <a:pt x="51" y="3567"/>
                </a:lnTo>
                <a:lnTo>
                  <a:pt x="16" y="3555"/>
                </a:lnTo>
                <a:lnTo>
                  <a:pt x="3" y="3549"/>
                </a:lnTo>
                <a:lnTo>
                  <a:pt x="3" y="3549"/>
                </a:lnTo>
                <a:lnTo>
                  <a:pt x="0" y="3550"/>
                </a:lnTo>
                <a:lnTo>
                  <a:pt x="0" y="19"/>
                </a:lnTo>
                <a:lnTo>
                  <a:pt x="0" y="19"/>
                </a:lnTo>
                <a:lnTo>
                  <a:pt x="3" y="0"/>
                </a:lnTo>
                <a:lnTo>
                  <a:pt x="3" y="0"/>
                </a:lnTo>
                <a:lnTo>
                  <a:pt x="6" y="21"/>
                </a:lnTo>
                <a:lnTo>
                  <a:pt x="10" y="43"/>
                </a:lnTo>
                <a:lnTo>
                  <a:pt x="14" y="66"/>
                </a:lnTo>
                <a:lnTo>
                  <a:pt x="20" y="89"/>
                </a:lnTo>
                <a:lnTo>
                  <a:pt x="34" y="136"/>
                </a:lnTo>
                <a:lnTo>
                  <a:pt x="50" y="186"/>
                </a:lnTo>
                <a:lnTo>
                  <a:pt x="69" y="237"/>
                </a:lnTo>
                <a:lnTo>
                  <a:pt x="89" y="287"/>
                </a:lnTo>
                <a:lnTo>
                  <a:pt x="111" y="337"/>
                </a:lnTo>
                <a:lnTo>
                  <a:pt x="131" y="385"/>
                </a:lnTo>
                <a:lnTo>
                  <a:pt x="153" y="430"/>
                </a:lnTo>
                <a:lnTo>
                  <a:pt x="173" y="471"/>
                </a:lnTo>
                <a:lnTo>
                  <a:pt x="209" y="542"/>
                </a:lnTo>
                <a:lnTo>
                  <a:pt x="233" y="589"/>
                </a:lnTo>
                <a:lnTo>
                  <a:pt x="243" y="606"/>
                </a:lnTo>
                <a:lnTo>
                  <a:pt x="136" y="583"/>
                </a:lnTo>
                <a:lnTo>
                  <a:pt x="136" y="583"/>
                </a:lnTo>
                <a:lnTo>
                  <a:pt x="145" y="605"/>
                </a:lnTo>
                <a:lnTo>
                  <a:pt x="156" y="627"/>
                </a:lnTo>
                <a:lnTo>
                  <a:pt x="171" y="650"/>
                </a:lnTo>
                <a:lnTo>
                  <a:pt x="187" y="674"/>
                </a:lnTo>
                <a:lnTo>
                  <a:pt x="204" y="699"/>
                </a:lnTo>
                <a:lnTo>
                  <a:pt x="222" y="723"/>
                </a:lnTo>
                <a:lnTo>
                  <a:pt x="258" y="769"/>
                </a:lnTo>
                <a:lnTo>
                  <a:pt x="294" y="809"/>
                </a:lnTo>
                <a:lnTo>
                  <a:pt x="323" y="843"/>
                </a:lnTo>
                <a:lnTo>
                  <a:pt x="351" y="872"/>
                </a:lnTo>
                <a:lnTo>
                  <a:pt x="191" y="878"/>
                </a:lnTo>
                <a:lnTo>
                  <a:pt x="191" y="878"/>
                </a:lnTo>
                <a:lnTo>
                  <a:pt x="199" y="896"/>
                </a:lnTo>
                <a:lnTo>
                  <a:pt x="207" y="913"/>
                </a:lnTo>
                <a:lnTo>
                  <a:pt x="225" y="947"/>
                </a:lnTo>
                <a:lnTo>
                  <a:pt x="245" y="979"/>
                </a:lnTo>
                <a:lnTo>
                  <a:pt x="267" y="1009"/>
                </a:lnTo>
                <a:lnTo>
                  <a:pt x="289" y="1037"/>
                </a:lnTo>
                <a:lnTo>
                  <a:pt x="310" y="1064"/>
                </a:lnTo>
                <a:lnTo>
                  <a:pt x="333" y="1088"/>
                </a:lnTo>
                <a:lnTo>
                  <a:pt x="355" y="1111"/>
                </a:lnTo>
                <a:lnTo>
                  <a:pt x="376" y="1132"/>
                </a:lnTo>
                <a:lnTo>
                  <a:pt x="396" y="1150"/>
                </a:lnTo>
                <a:lnTo>
                  <a:pt x="429" y="1178"/>
                </a:lnTo>
                <a:lnTo>
                  <a:pt x="452" y="1195"/>
                </a:lnTo>
                <a:lnTo>
                  <a:pt x="460" y="1202"/>
                </a:lnTo>
                <a:lnTo>
                  <a:pt x="460" y="1202"/>
                </a:lnTo>
                <a:lnTo>
                  <a:pt x="435" y="1200"/>
                </a:lnTo>
                <a:lnTo>
                  <a:pt x="408" y="1197"/>
                </a:lnTo>
                <a:lnTo>
                  <a:pt x="376" y="1193"/>
                </a:lnTo>
                <a:lnTo>
                  <a:pt x="340" y="1187"/>
                </a:lnTo>
                <a:lnTo>
                  <a:pt x="306" y="1180"/>
                </a:lnTo>
                <a:lnTo>
                  <a:pt x="290" y="1176"/>
                </a:lnTo>
                <a:lnTo>
                  <a:pt x="274" y="1170"/>
                </a:lnTo>
                <a:lnTo>
                  <a:pt x="260" y="1165"/>
                </a:lnTo>
                <a:lnTo>
                  <a:pt x="249" y="1159"/>
                </a:lnTo>
                <a:lnTo>
                  <a:pt x="249" y="1159"/>
                </a:lnTo>
                <a:lnTo>
                  <a:pt x="252" y="1171"/>
                </a:lnTo>
                <a:lnTo>
                  <a:pt x="255" y="1185"/>
                </a:lnTo>
                <a:lnTo>
                  <a:pt x="260" y="1197"/>
                </a:lnTo>
                <a:lnTo>
                  <a:pt x="267" y="1211"/>
                </a:lnTo>
                <a:lnTo>
                  <a:pt x="274" y="1223"/>
                </a:lnTo>
                <a:lnTo>
                  <a:pt x="282" y="1236"/>
                </a:lnTo>
                <a:lnTo>
                  <a:pt x="292" y="1248"/>
                </a:lnTo>
                <a:lnTo>
                  <a:pt x="302" y="1262"/>
                </a:lnTo>
                <a:lnTo>
                  <a:pt x="324" y="1286"/>
                </a:lnTo>
                <a:lnTo>
                  <a:pt x="348" y="1310"/>
                </a:lnTo>
                <a:lnTo>
                  <a:pt x="373" y="1332"/>
                </a:lnTo>
                <a:lnTo>
                  <a:pt x="399" y="1352"/>
                </a:lnTo>
                <a:lnTo>
                  <a:pt x="425" y="1371"/>
                </a:lnTo>
                <a:lnTo>
                  <a:pt x="449" y="1389"/>
                </a:lnTo>
                <a:lnTo>
                  <a:pt x="472" y="1404"/>
                </a:lnTo>
                <a:lnTo>
                  <a:pt x="492" y="1417"/>
                </a:lnTo>
                <a:lnTo>
                  <a:pt x="522" y="1436"/>
                </a:lnTo>
                <a:lnTo>
                  <a:pt x="534" y="1442"/>
                </a:lnTo>
                <a:lnTo>
                  <a:pt x="534" y="1442"/>
                </a:lnTo>
                <a:lnTo>
                  <a:pt x="492" y="1440"/>
                </a:lnTo>
                <a:lnTo>
                  <a:pt x="450" y="1435"/>
                </a:lnTo>
                <a:lnTo>
                  <a:pt x="408" y="1429"/>
                </a:lnTo>
                <a:lnTo>
                  <a:pt x="371" y="1423"/>
                </a:lnTo>
                <a:lnTo>
                  <a:pt x="312" y="1413"/>
                </a:lnTo>
                <a:lnTo>
                  <a:pt x="290" y="1409"/>
                </a:lnTo>
                <a:lnTo>
                  <a:pt x="290" y="1409"/>
                </a:lnTo>
                <a:lnTo>
                  <a:pt x="294" y="1422"/>
                </a:lnTo>
                <a:lnTo>
                  <a:pt x="300" y="1438"/>
                </a:lnTo>
                <a:lnTo>
                  <a:pt x="307" y="1453"/>
                </a:lnTo>
                <a:lnTo>
                  <a:pt x="317" y="1470"/>
                </a:lnTo>
                <a:lnTo>
                  <a:pt x="326" y="1487"/>
                </a:lnTo>
                <a:lnTo>
                  <a:pt x="337" y="1504"/>
                </a:lnTo>
                <a:lnTo>
                  <a:pt x="362" y="1540"/>
                </a:lnTo>
                <a:lnTo>
                  <a:pt x="389" y="1576"/>
                </a:lnTo>
                <a:lnTo>
                  <a:pt x="418" y="1614"/>
                </a:lnTo>
                <a:lnTo>
                  <a:pt x="450" y="1650"/>
                </a:lnTo>
                <a:lnTo>
                  <a:pt x="481" y="1685"/>
                </a:lnTo>
                <a:lnTo>
                  <a:pt x="511" y="1720"/>
                </a:lnTo>
                <a:lnTo>
                  <a:pt x="540" y="1751"/>
                </a:lnTo>
                <a:lnTo>
                  <a:pt x="591" y="1803"/>
                </a:lnTo>
                <a:lnTo>
                  <a:pt x="628" y="1839"/>
                </a:lnTo>
                <a:lnTo>
                  <a:pt x="641" y="1852"/>
                </a:lnTo>
                <a:lnTo>
                  <a:pt x="641" y="1852"/>
                </a:lnTo>
                <a:lnTo>
                  <a:pt x="618" y="1853"/>
                </a:lnTo>
                <a:lnTo>
                  <a:pt x="595" y="1853"/>
                </a:lnTo>
                <a:lnTo>
                  <a:pt x="571" y="1852"/>
                </a:lnTo>
                <a:lnTo>
                  <a:pt x="547" y="1849"/>
                </a:lnTo>
                <a:lnTo>
                  <a:pt x="524" y="1846"/>
                </a:lnTo>
                <a:lnTo>
                  <a:pt x="501" y="1842"/>
                </a:lnTo>
                <a:lnTo>
                  <a:pt x="456" y="1834"/>
                </a:lnTo>
                <a:lnTo>
                  <a:pt x="416" y="1825"/>
                </a:lnTo>
                <a:lnTo>
                  <a:pt x="385" y="1816"/>
                </a:lnTo>
                <a:lnTo>
                  <a:pt x="357" y="1809"/>
                </a:lnTo>
                <a:lnTo>
                  <a:pt x="357" y="1809"/>
                </a:lnTo>
                <a:lnTo>
                  <a:pt x="364" y="1824"/>
                </a:lnTo>
                <a:lnTo>
                  <a:pt x="374" y="1838"/>
                </a:lnTo>
                <a:lnTo>
                  <a:pt x="383" y="1854"/>
                </a:lnTo>
                <a:lnTo>
                  <a:pt x="395" y="1870"/>
                </a:lnTo>
                <a:lnTo>
                  <a:pt x="408" y="1887"/>
                </a:lnTo>
                <a:lnTo>
                  <a:pt x="422" y="1904"/>
                </a:lnTo>
                <a:lnTo>
                  <a:pt x="452" y="1938"/>
                </a:lnTo>
                <a:lnTo>
                  <a:pt x="485" y="1972"/>
                </a:lnTo>
                <a:lnTo>
                  <a:pt x="519" y="2007"/>
                </a:lnTo>
                <a:lnTo>
                  <a:pt x="556" y="2041"/>
                </a:lnTo>
                <a:lnTo>
                  <a:pt x="592" y="2073"/>
                </a:lnTo>
                <a:lnTo>
                  <a:pt x="628" y="2104"/>
                </a:lnTo>
                <a:lnTo>
                  <a:pt x="661" y="2133"/>
                </a:lnTo>
                <a:lnTo>
                  <a:pt x="719" y="2179"/>
                </a:lnTo>
                <a:lnTo>
                  <a:pt x="760" y="2212"/>
                </a:lnTo>
                <a:lnTo>
                  <a:pt x="774" y="2223"/>
                </a:lnTo>
                <a:lnTo>
                  <a:pt x="774" y="2223"/>
                </a:lnTo>
                <a:lnTo>
                  <a:pt x="745" y="2223"/>
                </a:lnTo>
                <a:lnTo>
                  <a:pt x="717" y="2223"/>
                </a:lnTo>
                <a:lnTo>
                  <a:pt x="691" y="2221"/>
                </a:lnTo>
                <a:lnTo>
                  <a:pt x="666" y="2219"/>
                </a:lnTo>
                <a:lnTo>
                  <a:pt x="642" y="2217"/>
                </a:lnTo>
                <a:lnTo>
                  <a:pt x="621" y="2214"/>
                </a:lnTo>
                <a:lnTo>
                  <a:pt x="583" y="2206"/>
                </a:lnTo>
                <a:lnTo>
                  <a:pt x="553" y="2199"/>
                </a:lnTo>
                <a:lnTo>
                  <a:pt x="530" y="2192"/>
                </a:lnTo>
                <a:lnTo>
                  <a:pt x="515" y="2188"/>
                </a:lnTo>
                <a:lnTo>
                  <a:pt x="508" y="2185"/>
                </a:lnTo>
                <a:lnTo>
                  <a:pt x="508" y="2185"/>
                </a:lnTo>
                <a:lnTo>
                  <a:pt x="521" y="2204"/>
                </a:lnTo>
                <a:lnTo>
                  <a:pt x="537" y="2224"/>
                </a:lnTo>
                <a:lnTo>
                  <a:pt x="553" y="2244"/>
                </a:lnTo>
                <a:lnTo>
                  <a:pt x="569" y="2263"/>
                </a:lnTo>
                <a:lnTo>
                  <a:pt x="587" y="2281"/>
                </a:lnTo>
                <a:lnTo>
                  <a:pt x="606" y="2299"/>
                </a:lnTo>
                <a:lnTo>
                  <a:pt x="624" y="2317"/>
                </a:lnTo>
                <a:lnTo>
                  <a:pt x="644" y="2333"/>
                </a:lnTo>
                <a:lnTo>
                  <a:pt x="664" y="2350"/>
                </a:lnTo>
                <a:lnTo>
                  <a:pt x="684" y="2366"/>
                </a:lnTo>
                <a:lnTo>
                  <a:pt x="725" y="2396"/>
                </a:lnTo>
                <a:lnTo>
                  <a:pt x="766" y="2424"/>
                </a:lnTo>
                <a:lnTo>
                  <a:pt x="806" y="2449"/>
                </a:lnTo>
                <a:lnTo>
                  <a:pt x="845" y="2473"/>
                </a:lnTo>
                <a:lnTo>
                  <a:pt x="881" y="2493"/>
                </a:lnTo>
                <a:lnTo>
                  <a:pt x="915" y="2510"/>
                </a:lnTo>
                <a:lnTo>
                  <a:pt x="944" y="2525"/>
                </a:lnTo>
                <a:lnTo>
                  <a:pt x="985" y="2545"/>
                </a:lnTo>
                <a:lnTo>
                  <a:pt x="1001" y="2551"/>
                </a:lnTo>
                <a:lnTo>
                  <a:pt x="1001" y="2551"/>
                </a:lnTo>
                <a:lnTo>
                  <a:pt x="951" y="2556"/>
                </a:lnTo>
                <a:lnTo>
                  <a:pt x="902" y="2559"/>
                </a:lnTo>
                <a:lnTo>
                  <a:pt x="856" y="2561"/>
                </a:lnTo>
                <a:lnTo>
                  <a:pt x="813" y="2560"/>
                </a:lnTo>
                <a:lnTo>
                  <a:pt x="771" y="2559"/>
                </a:lnTo>
                <a:lnTo>
                  <a:pt x="731" y="2557"/>
                </a:lnTo>
                <a:lnTo>
                  <a:pt x="696" y="2554"/>
                </a:lnTo>
                <a:lnTo>
                  <a:pt x="663" y="2550"/>
                </a:lnTo>
                <a:lnTo>
                  <a:pt x="634" y="2546"/>
                </a:lnTo>
                <a:lnTo>
                  <a:pt x="607" y="2540"/>
                </a:lnTo>
                <a:lnTo>
                  <a:pt x="565" y="2532"/>
                </a:lnTo>
                <a:lnTo>
                  <a:pt x="539" y="2526"/>
                </a:lnTo>
                <a:lnTo>
                  <a:pt x="530" y="2524"/>
                </a:lnTo>
                <a:lnTo>
                  <a:pt x="530" y="2524"/>
                </a:lnTo>
                <a:lnTo>
                  <a:pt x="541" y="2544"/>
                </a:lnTo>
                <a:lnTo>
                  <a:pt x="554" y="2562"/>
                </a:lnTo>
                <a:lnTo>
                  <a:pt x="568" y="2581"/>
                </a:lnTo>
                <a:lnTo>
                  <a:pt x="585" y="2600"/>
                </a:lnTo>
                <a:lnTo>
                  <a:pt x="604" y="2617"/>
                </a:lnTo>
                <a:lnTo>
                  <a:pt x="623" y="2635"/>
                </a:lnTo>
                <a:lnTo>
                  <a:pt x="644" y="2652"/>
                </a:lnTo>
                <a:lnTo>
                  <a:pt x="666" y="2668"/>
                </a:lnTo>
                <a:lnTo>
                  <a:pt x="689" y="2684"/>
                </a:lnTo>
                <a:lnTo>
                  <a:pt x="713" y="2700"/>
                </a:lnTo>
                <a:lnTo>
                  <a:pt x="737" y="2714"/>
                </a:lnTo>
                <a:lnTo>
                  <a:pt x="762" y="2728"/>
                </a:lnTo>
                <a:lnTo>
                  <a:pt x="813" y="2755"/>
                </a:lnTo>
                <a:lnTo>
                  <a:pt x="863" y="2779"/>
                </a:lnTo>
                <a:lnTo>
                  <a:pt x="912" y="2800"/>
                </a:lnTo>
                <a:lnTo>
                  <a:pt x="959" y="2819"/>
                </a:lnTo>
                <a:lnTo>
                  <a:pt x="1002" y="2836"/>
                </a:lnTo>
                <a:lnTo>
                  <a:pt x="1039" y="2849"/>
                </a:lnTo>
                <a:lnTo>
                  <a:pt x="1095" y="2868"/>
                </a:lnTo>
                <a:lnTo>
                  <a:pt x="1116" y="2874"/>
                </a:lnTo>
                <a:lnTo>
                  <a:pt x="1116" y="2874"/>
                </a:lnTo>
                <a:lnTo>
                  <a:pt x="1099" y="2883"/>
                </a:lnTo>
                <a:lnTo>
                  <a:pt x="1080" y="2889"/>
                </a:lnTo>
                <a:lnTo>
                  <a:pt x="1061" y="2895"/>
                </a:lnTo>
                <a:lnTo>
                  <a:pt x="1041" y="2899"/>
                </a:lnTo>
                <a:lnTo>
                  <a:pt x="1021" y="2903"/>
                </a:lnTo>
                <a:lnTo>
                  <a:pt x="1000" y="2907"/>
                </a:lnTo>
                <a:lnTo>
                  <a:pt x="979" y="2910"/>
                </a:lnTo>
                <a:lnTo>
                  <a:pt x="957" y="2911"/>
                </a:lnTo>
                <a:lnTo>
                  <a:pt x="935" y="2912"/>
                </a:lnTo>
                <a:lnTo>
                  <a:pt x="915" y="2913"/>
                </a:lnTo>
                <a:lnTo>
                  <a:pt x="871" y="2912"/>
                </a:lnTo>
                <a:lnTo>
                  <a:pt x="828" y="2910"/>
                </a:lnTo>
                <a:lnTo>
                  <a:pt x="788" y="2906"/>
                </a:lnTo>
                <a:lnTo>
                  <a:pt x="748" y="2900"/>
                </a:lnTo>
                <a:lnTo>
                  <a:pt x="713" y="2895"/>
                </a:lnTo>
                <a:lnTo>
                  <a:pt x="681" y="2890"/>
                </a:lnTo>
                <a:lnTo>
                  <a:pt x="652" y="2884"/>
                </a:lnTo>
                <a:lnTo>
                  <a:pt x="612" y="2874"/>
                </a:lnTo>
                <a:lnTo>
                  <a:pt x="597" y="2871"/>
                </a:lnTo>
                <a:lnTo>
                  <a:pt x="597" y="2871"/>
                </a:lnTo>
                <a:lnTo>
                  <a:pt x="604" y="2881"/>
                </a:lnTo>
                <a:lnTo>
                  <a:pt x="611" y="2889"/>
                </a:lnTo>
                <a:lnTo>
                  <a:pt x="620" y="2898"/>
                </a:lnTo>
                <a:lnTo>
                  <a:pt x="630" y="2908"/>
                </a:lnTo>
                <a:lnTo>
                  <a:pt x="651" y="2925"/>
                </a:lnTo>
                <a:lnTo>
                  <a:pt x="676" y="2943"/>
                </a:lnTo>
                <a:lnTo>
                  <a:pt x="704" y="2961"/>
                </a:lnTo>
                <a:lnTo>
                  <a:pt x="733" y="2977"/>
                </a:lnTo>
                <a:lnTo>
                  <a:pt x="763" y="2992"/>
                </a:lnTo>
                <a:lnTo>
                  <a:pt x="792" y="3006"/>
                </a:lnTo>
                <a:lnTo>
                  <a:pt x="821" y="3020"/>
                </a:lnTo>
                <a:lnTo>
                  <a:pt x="848" y="3032"/>
                </a:lnTo>
                <a:lnTo>
                  <a:pt x="896" y="3052"/>
                </a:lnTo>
                <a:lnTo>
                  <a:pt x="929" y="3065"/>
                </a:lnTo>
                <a:lnTo>
                  <a:pt x="941" y="3069"/>
                </a:lnTo>
                <a:lnTo>
                  <a:pt x="941" y="3069"/>
                </a:lnTo>
                <a:lnTo>
                  <a:pt x="915" y="3076"/>
                </a:lnTo>
                <a:lnTo>
                  <a:pt x="889" y="3080"/>
                </a:lnTo>
                <a:lnTo>
                  <a:pt x="861" y="3083"/>
                </a:lnTo>
                <a:lnTo>
                  <a:pt x="837" y="3085"/>
                </a:lnTo>
                <a:lnTo>
                  <a:pt x="811" y="3085"/>
                </a:lnTo>
                <a:lnTo>
                  <a:pt x="787" y="3085"/>
                </a:lnTo>
                <a:lnTo>
                  <a:pt x="764" y="3083"/>
                </a:lnTo>
                <a:lnTo>
                  <a:pt x="742" y="3081"/>
                </a:lnTo>
                <a:lnTo>
                  <a:pt x="721" y="3078"/>
                </a:lnTo>
                <a:lnTo>
                  <a:pt x="703" y="3075"/>
                </a:lnTo>
                <a:lnTo>
                  <a:pt x="672" y="3068"/>
                </a:lnTo>
                <a:lnTo>
                  <a:pt x="651" y="3063"/>
                </a:lnTo>
                <a:lnTo>
                  <a:pt x="643" y="3059"/>
                </a:lnTo>
                <a:lnTo>
                  <a:pt x="643" y="3059"/>
                </a:lnTo>
                <a:lnTo>
                  <a:pt x="662" y="3078"/>
                </a:lnTo>
                <a:lnTo>
                  <a:pt x="682" y="3096"/>
                </a:lnTo>
                <a:lnTo>
                  <a:pt x="701" y="3111"/>
                </a:lnTo>
                <a:lnTo>
                  <a:pt x="722" y="3126"/>
                </a:lnTo>
                <a:lnTo>
                  <a:pt x="744" y="3141"/>
                </a:lnTo>
                <a:lnTo>
                  <a:pt x="765" y="3153"/>
                </a:lnTo>
                <a:lnTo>
                  <a:pt x="787" y="3165"/>
                </a:lnTo>
                <a:lnTo>
                  <a:pt x="808" y="3176"/>
                </a:lnTo>
                <a:lnTo>
                  <a:pt x="830" y="3185"/>
                </a:lnTo>
                <a:lnTo>
                  <a:pt x="852" y="3195"/>
                </a:lnTo>
                <a:lnTo>
                  <a:pt x="874" y="3203"/>
                </a:lnTo>
                <a:lnTo>
                  <a:pt x="896" y="3210"/>
                </a:lnTo>
                <a:lnTo>
                  <a:pt x="938" y="3223"/>
                </a:lnTo>
                <a:lnTo>
                  <a:pt x="980" y="3233"/>
                </a:lnTo>
                <a:lnTo>
                  <a:pt x="1019" y="3240"/>
                </a:lnTo>
                <a:lnTo>
                  <a:pt x="1054" y="3246"/>
                </a:lnTo>
                <a:lnTo>
                  <a:pt x="1086" y="3250"/>
                </a:lnTo>
                <a:lnTo>
                  <a:pt x="1113" y="3252"/>
                </a:lnTo>
                <a:lnTo>
                  <a:pt x="1136" y="3253"/>
                </a:lnTo>
                <a:lnTo>
                  <a:pt x="1153" y="3254"/>
                </a:lnTo>
                <a:lnTo>
                  <a:pt x="1167" y="3254"/>
                </a:lnTo>
                <a:lnTo>
                  <a:pt x="1167" y="3254"/>
                </a:lnTo>
                <a:lnTo>
                  <a:pt x="1143" y="3269"/>
                </a:lnTo>
                <a:lnTo>
                  <a:pt x="1119" y="3281"/>
                </a:lnTo>
                <a:lnTo>
                  <a:pt x="1095" y="3294"/>
                </a:lnTo>
                <a:lnTo>
                  <a:pt x="1071" y="3304"/>
                </a:lnTo>
                <a:lnTo>
                  <a:pt x="1046" y="3313"/>
                </a:lnTo>
                <a:lnTo>
                  <a:pt x="1021" y="3323"/>
                </a:lnTo>
                <a:lnTo>
                  <a:pt x="996" y="3330"/>
                </a:lnTo>
                <a:lnTo>
                  <a:pt x="971" y="3336"/>
                </a:lnTo>
                <a:lnTo>
                  <a:pt x="946" y="3342"/>
                </a:lnTo>
                <a:lnTo>
                  <a:pt x="922" y="3347"/>
                </a:lnTo>
                <a:lnTo>
                  <a:pt x="897" y="3351"/>
                </a:lnTo>
                <a:lnTo>
                  <a:pt x="873" y="3354"/>
                </a:lnTo>
                <a:lnTo>
                  <a:pt x="827" y="3358"/>
                </a:lnTo>
                <a:lnTo>
                  <a:pt x="782" y="3360"/>
                </a:lnTo>
                <a:lnTo>
                  <a:pt x="741" y="3361"/>
                </a:lnTo>
                <a:lnTo>
                  <a:pt x="703" y="3359"/>
                </a:lnTo>
                <a:lnTo>
                  <a:pt x="670" y="3357"/>
                </a:lnTo>
                <a:lnTo>
                  <a:pt x="641" y="3355"/>
                </a:lnTo>
                <a:lnTo>
                  <a:pt x="617" y="3352"/>
                </a:lnTo>
                <a:lnTo>
                  <a:pt x="599" y="3349"/>
                </a:lnTo>
                <a:lnTo>
                  <a:pt x="585" y="3347"/>
                </a:lnTo>
                <a:close/>
              </a:path>
            </a:pathLst>
          </a:custGeom>
          <a:solidFill>
            <a:srgbClr val="2B693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41"/>
          <p:cNvSpPr/>
          <p:nvPr/>
        </p:nvSpPr>
        <p:spPr bwMode="auto">
          <a:xfrm>
            <a:off x="-5583304" y="414176"/>
            <a:ext cx="1876870" cy="2934636"/>
          </a:xfrm>
          <a:custGeom>
            <a:avLst/>
            <a:gdLst>
              <a:gd name="T0" fmla="*/ 1603 w 1913"/>
              <a:gd name="T1" fmla="*/ 2844 h 2988"/>
              <a:gd name="T2" fmla="*/ 1576 w 1913"/>
              <a:gd name="T3" fmla="*/ 2902 h 2988"/>
              <a:gd name="T4" fmla="*/ 1228 w 1913"/>
              <a:gd name="T5" fmla="*/ 2861 h 2988"/>
              <a:gd name="T6" fmla="*/ 1269 w 1913"/>
              <a:gd name="T7" fmla="*/ 2938 h 2988"/>
              <a:gd name="T8" fmla="*/ 1188 w 1913"/>
              <a:gd name="T9" fmla="*/ 2980 h 2988"/>
              <a:gd name="T10" fmla="*/ 955 w 1913"/>
              <a:gd name="T11" fmla="*/ 2916 h 2988"/>
              <a:gd name="T12" fmla="*/ 658 w 1913"/>
              <a:gd name="T13" fmla="*/ 2987 h 2988"/>
              <a:gd name="T14" fmla="*/ 684 w 1913"/>
              <a:gd name="T15" fmla="*/ 2906 h 2988"/>
              <a:gd name="T16" fmla="*/ 627 w 1913"/>
              <a:gd name="T17" fmla="*/ 2875 h 2988"/>
              <a:gd name="T18" fmla="*/ 292 w 1913"/>
              <a:gd name="T19" fmla="*/ 2898 h 2988"/>
              <a:gd name="T20" fmla="*/ 355 w 1913"/>
              <a:gd name="T21" fmla="*/ 2826 h 2988"/>
              <a:gd name="T22" fmla="*/ 409 w 1913"/>
              <a:gd name="T23" fmla="*/ 2757 h 2988"/>
              <a:gd name="T24" fmla="*/ 121 w 1913"/>
              <a:gd name="T25" fmla="*/ 2729 h 2988"/>
              <a:gd name="T26" fmla="*/ 68 w 1913"/>
              <a:gd name="T27" fmla="*/ 2669 h 2988"/>
              <a:gd name="T28" fmla="*/ 331 w 1913"/>
              <a:gd name="T29" fmla="*/ 2590 h 2988"/>
              <a:gd name="T30" fmla="*/ 382 w 1913"/>
              <a:gd name="T31" fmla="*/ 2525 h 2988"/>
              <a:gd name="T32" fmla="*/ 186 w 1913"/>
              <a:gd name="T33" fmla="*/ 2521 h 2988"/>
              <a:gd name="T34" fmla="*/ 449 w 1913"/>
              <a:gd name="T35" fmla="*/ 2380 h 2988"/>
              <a:gd name="T36" fmla="*/ 279 w 1913"/>
              <a:gd name="T37" fmla="*/ 2390 h 2988"/>
              <a:gd name="T38" fmla="*/ 42 w 1913"/>
              <a:gd name="T39" fmla="*/ 2361 h 2988"/>
              <a:gd name="T40" fmla="*/ 373 w 1913"/>
              <a:gd name="T41" fmla="*/ 2217 h 2988"/>
              <a:gd name="T42" fmla="*/ 524 w 1913"/>
              <a:gd name="T43" fmla="*/ 2073 h 2988"/>
              <a:gd name="T44" fmla="*/ 256 w 1913"/>
              <a:gd name="T45" fmla="*/ 2104 h 2988"/>
              <a:gd name="T46" fmla="*/ 297 w 1913"/>
              <a:gd name="T47" fmla="*/ 2012 h 2988"/>
              <a:gd name="T48" fmla="*/ 530 w 1913"/>
              <a:gd name="T49" fmla="*/ 1811 h 2988"/>
              <a:gd name="T50" fmla="*/ 347 w 1913"/>
              <a:gd name="T51" fmla="*/ 1826 h 2988"/>
              <a:gd name="T52" fmla="*/ 613 w 1913"/>
              <a:gd name="T53" fmla="*/ 1564 h 2988"/>
              <a:gd name="T54" fmla="*/ 548 w 1913"/>
              <a:gd name="T55" fmla="*/ 1513 h 2988"/>
              <a:gd name="T56" fmla="*/ 590 w 1913"/>
              <a:gd name="T57" fmla="*/ 1356 h 2988"/>
              <a:gd name="T58" fmla="*/ 721 w 1913"/>
              <a:gd name="T59" fmla="*/ 1157 h 2988"/>
              <a:gd name="T60" fmla="*/ 590 w 1913"/>
              <a:gd name="T61" fmla="*/ 1142 h 2988"/>
              <a:gd name="T62" fmla="*/ 745 w 1913"/>
              <a:gd name="T63" fmla="*/ 984 h 2988"/>
              <a:gd name="T64" fmla="*/ 650 w 1913"/>
              <a:gd name="T65" fmla="*/ 980 h 2988"/>
              <a:gd name="T66" fmla="*/ 685 w 1913"/>
              <a:gd name="T67" fmla="*/ 895 h 2988"/>
              <a:gd name="T68" fmla="*/ 694 w 1913"/>
              <a:gd name="T69" fmla="*/ 692 h 2988"/>
              <a:gd name="T70" fmla="*/ 759 w 1913"/>
              <a:gd name="T71" fmla="*/ 498 h 2988"/>
              <a:gd name="T72" fmla="*/ 938 w 1913"/>
              <a:gd name="T73" fmla="*/ 89 h 2988"/>
              <a:gd name="T74" fmla="*/ 982 w 1913"/>
              <a:gd name="T75" fmla="*/ 113 h 2988"/>
              <a:gd name="T76" fmla="*/ 1065 w 1913"/>
              <a:gd name="T77" fmla="*/ 479 h 2988"/>
              <a:gd name="T78" fmla="*/ 1219 w 1913"/>
              <a:gd name="T79" fmla="*/ 692 h 2988"/>
              <a:gd name="T80" fmla="*/ 1227 w 1913"/>
              <a:gd name="T81" fmla="*/ 895 h 2988"/>
              <a:gd name="T82" fmla="*/ 1263 w 1913"/>
              <a:gd name="T83" fmla="*/ 980 h 2988"/>
              <a:gd name="T84" fmla="*/ 1168 w 1913"/>
              <a:gd name="T85" fmla="*/ 984 h 2988"/>
              <a:gd name="T86" fmla="*/ 1323 w 1913"/>
              <a:gd name="T87" fmla="*/ 1142 h 2988"/>
              <a:gd name="T88" fmla="*/ 1192 w 1913"/>
              <a:gd name="T89" fmla="*/ 1157 h 2988"/>
              <a:gd name="T90" fmla="*/ 1323 w 1913"/>
              <a:gd name="T91" fmla="*/ 1356 h 2988"/>
              <a:gd name="T92" fmla="*/ 1364 w 1913"/>
              <a:gd name="T93" fmla="*/ 1513 h 2988"/>
              <a:gd name="T94" fmla="*/ 1300 w 1913"/>
              <a:gd name="T95" fmla="*/ 1564 h 2988"/>
              <a:gd name="T96" fmla="*/ 1565 w 1913"/>
              <a:gd name="T97" fmla="*/ 1826 h 2988"/>
              <a:gd name="T98" fmla="*/ 1382 w 1913"/>
              <a:gd name="T99" fmla="*/ 1811 h 2988"/>
              <a:gd name="T100" fmla="*/ 1616 w 1913"/>
              <a:gd name="T101" fmla="*/ 2012 h 2988"/>
              <a:gd name="T102" fmla="*/ 1657 w 1913"/>
              <a:gd name="T103" fmla="*/ 2104 h 2988"/>
              <a:gd name="T104" fmla="*/ 1388 w 1913"/>
              <a:gd name="T105" fmla="*/ 2073 h 2988"/>
              <a:gd name="T106" fmla="*/ 1539 w 1913"/>
              <a:gd name="T107" fmla="*/ 2217 h 2988"/>
              <a:gd name="T108" fmla="*/ 1871 w 1913"/>
              <a:gd name="T109" fmla="*/ 2361 h 2988"/>
              <a:gd name="T110" fmla="*/ 1634 w 1913"/>
              <a:gd name="T111" fmla="*/ 2390 h 2988"/>
              <a:gd name="T112" fmla="*/ 1463 w 1913"/>
              <a:gd name="T113" fmla="*/ 2380 h 2988"/>
              <a:gd name="T114" fmla="*/ 1726 w 1913"/>
              <a:gd name="T115" fmla="*/ 2521 h 2988"/>
              <a:gd name="T116" fmla="*/ 1531 w 1913"/>
              <a:gd name="T117" fmla="*/ 2525 h 2988"/>
              <a:gd name="T118" fmla="*/ 1582 w 1913"/>
              <a:gd name="T119" fmla="*/ 2590 h 2988"/>
              <a:gd name="T120" fmla="*/ 1845 w 1913"/>
              <a:gd name="T121" fmla="*/ 2669 h 2988"/>
              <a:gd name="T122" fmla="*/ 1792 w 1913"/>
              <a:gd name="T123" fmla="*/ 2729 h 2988"/>
              <a:gd name="T124" fmla="*/ 1504 w 1913"/>
              <a:gd name="T125" fmla="*/ 2757 h 2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13" h="2988">
                <a:moveTo>
                  <a:pt x="1434" y="2749"/>
                </a:moveTo>
                <a:lnTo>
                  <a:pt x="1434" y="2749"/>
                </a:lnTo>
                <a:lnTo>
                  <a:pt x="1451" y="2763"/>
                </a:lnTo>
                <a:lnTo>
                  <a:pt x="1470" y="2777"/>
                </a:lnTo>
                <a:lnTo>
                  <a:pt x="1490" y="2790"/>
                </a:lnTo>
                <a:lnTo>
                  <a:pt x="1512" y="2803"/>
                </a:lnTo>
                <a:lnTo>
                  <a:pt x="1535" y="2814"/>
                </a:lnTo>
                <a:lnTo>
                  <a:pt x="1558" y="2826"/>
                </a:lnTo>
                <a:lnTo>
                  <a:pt x="1580" y="2835"/>
                </a:lnTo>
                <a:lnTo>
                  <a:pt x="1603" y="2844"/>
                </a:lnTo>
                <a:lnTo>
                  <a:pt x="1643" y="2860"/>
                </a:lnTo>
                <a:lnTo>
                  <a:pt x="1676" y="2871"/>
                </a:lnTo>
                <a:lnTo>
                  <a:pt x="1708" y="2881"/>
                </a:lnTo>
                <a:lnTo>
                  <a:pt x="1708" y="2881"/>
                </a:lnTo>
                <a:lnTo>
                  <a:pt x="1686" y="2887"/>
                </a:lnTo>
                <a:lnTo>
                  <a:pt x="1665" y="2891"/>
                </a:lnTo>
                <a:lnTo>
                  <a:pt x="1642" y="2895"/>
                </a:lnTo>
                <a:lnTo>
                  <a:pt x="1620" y="2898"/>
                </a:lnTo>
                <a:lnTo>
                  <a:pt x="1597" y="2901"/>
                </a:lnTo>
                <a:lnTo>
                  <a:pt x="1576" y="2902"/>
                </a:lnTo>
                <a:lnTo>
                  <a:pt x="1553" y="2903"/>
                </a:lnTo>
                <a:lnTo>
                  <a:pt x="1530" y="2903"/>
                </a:lnTo>
                <a:lnTo>
                  <a:pt x="1485" y="2902"/>
                </a:lnTo>
                <a:lnTo>
                  <a:pt x="1441" y="2898"/>
                </a:lnTo>
                <a:lnTo>
                  <a:pt x="1399" y="2894"/>
                </a:lnTo>
                <a:lnTo>
                  <a:pt x="1358" y="2888"/>
                </a:lnTo>
                <a:lnTo>
                  <a:pt x="1320" y="2882"/>
                </a:lnTo>
                <a:lnTo>
                  <a:pt x="1285" y="2875"/>
                </a:lnTo>
                <a:lnTo>
                  <a:pt x="1254" y="2868"/>
                </a:lnTo>
                <a:lnTo>
                  <a:pt x="1228" y="2861"/>
                </a:lnTo>
                <a:lnTo>
                  <a:pt x="1190" y="2851"/>
                </a:lnTo>
                <a:lnTo>
                  <a:pt x="1176" y="2846"/>
                </a:lnTo>
                <a:lnTo>
                  <a:pt x="1176" y="2846"/>
                </a:lnTo>
                <a:lnTo>
                  <a:pt x="1184" y="2859"/>
                </a:lnTo>
                <a:lnTo>
                  <a:pt x="1193" y="2870"/>
                </a:lnTo>
                <a:lnTo>
                  <a:pt x="1203" y="2882"/>
                </a:lnTo>
                <a:lnTo>
                  <a:pt x="1216" y="2894"/>
                </a:lnTo>
                <a:lnTo>
                  <a:pt x="1228" y="2906"/>
                </a:lnTo>
                <a:lnTo>
                  <a:pt x="1242" y="2917"/>
                </a:lnTo>
                <a:lnTo>
                  <a:pt x="1269" y="2938"/>
                </a:lnTo>
                <a:lnTo>
                  <a:pt x="1294" y="2957"/>
                </a:lnTo>
                <a:lnTo>
                  <a:pt x="1316" y="2970"/>
                </a:lnTo>
                <a:lnTo>
                  <a:pt x="1335" y="2984"/>
                </a:lnTo>
                <a:lnTo>
                  <a:pt x="1335" y="2984"/>
                </a:lnTo>
                <a:lnTo>
                  <a:pt x="1323" y="2986"/>
                </a:lnTo>
                <a:lnTo>
                  <a:pt x="1309" y="2987"/>
                </a:lnTo>
                <a:lnTo>
                  <a:pt x="1280" y="2988"/>
                </a:lnTo>
                <a:lnTo>
                  <a:pt x="1250" y="2987"/>
                </a:lnTo>
                <a:lnTo>
                  <a:pt x="1219" y="2984"/>
                </a:lnTo>
                <a:lnTo>
                  <a:pt x="1188" y="2980"/>
                </a:lnTo>
                <a:lnTo>
                  <a:pt x="1155" y="2973"/>
                </a:lnTo>
                <a:lnTo>
                  <a:pt x="1124" y="2967"/>
                </a:lnTo>
                <a:lnTo>
                  <a:pt x="1095" y="2960"/>
                </a:lnTo>
                <a:lnTo>
                  <a:pt x="1066" y="2951"/>
                </a:lnTo>
                <a:lnTo>
                  <a:pt x="1040" y="2944"/>
                </a:lnTo>
                <a:lnTo>
                  <a:pt x="996" y="2930"/>
                </a:lnTo>
                <a:lnTo>
                  <a:pt x="967" y="2919"/>
                </a:lnTo>
                <a:lnTo>
                  <a:pt x="957" y="2915"/>
                </a:lnTo>
                <a:lnTo>
                  <a:pt x="957" y="2915"/>
                </a:lnTo>
                <a:lnTo>
                  <a:pt x="955" y="2916"/>
                </a:lnTo>
                <a:lnTo>
                  <a:pt x="955" y="2916"/>
                </a:lnTo>
                <a:lnTo>
                  <a:pt x="937" y="2922"/>
                </a:lnTo>
                <a:lnTo>
                  <a:pt x="904" y="2934"/>
                </a:lnTo>
                <a:lnTo>
                  <a:pt x="859" y="2947"/>
                </a:lnTo>
                <a:lnTo>
                  <a:pt x="806" y="2963"/>
                </a:lnTo>
                <a:lnTo>
                  <a:pt x="777" y="2969"/>
                </a:lnTo>
                <a:lnTo>
                  <a:pt x="747" y="2975"/>
                </a:lnTo>
                <a:lnTo>
                  <a:pt x="718" y="2981"/>
                </a:lnTo>
                <a:lnTo>
                  <a:pt x="688" y="2985"/>
                </a:lnTo>
                <a:lnTo>
                  <a:pt x="658" y="2987"/>
                </a:lnTo>
                <a:lnTo>
                  <a:pt x="629" y="2988"/>
                </a:lnTo>
                <a:lnTo>
                  <a:pt x="602" y="2987"/>
                </a:lnTo>
                <a:lnTo>
                  <a:pt x="590" y="2986"/>
                </a:lnTo>
                <a:lnTo>
                  <a:pt x="577" y="2984"/>
                </a:lnTo>
                <a:lnTo>
                  <a:pt x="577" y="2984"/>
                </a:lnTo>
                <a:lnTo>
                  <a:pt x="597" y="2970"/>
                </a:lnTo>
                <a:lnTo>
                  <a:pt x="619" y="2957"/>
                </a:lnTo>
                <a:lnTo>
                  <a:pt x="644" y="2938"/>
                </a:lnTo>
                <a:lnTo>
                  <a:pt x="671" y="2917"/>
                </a:lnTo>
                <a:lnTo>
                  <a:pt x="684" y="2906"/>
                </a:lnTo>
                <a:lnTo>
                  <a:pt x="697" y="2894"/>
                </a:lnTo>
                <a:lnTo>
                  <a:pt x="709" y="2882"/>
                </a:lnTo>
                <a:lnTo>
                  <a:pt x="720" y="2870"/>
                </a:lnTo>
                <a:lnTo>
                  <a:pt x="729" y="2859"/>
                </a:lnTo>
                <a:lnTo>
                  <a:pt x="736" y="2846"/>
                </a:lnTo>
                <a:lnTo>
                  <a:pt x="736" y="2846"/>
                </a:lnTo>
                <a:lnTo>
                  <a:pt x="723" y="2851"/>
                </a:lnTo>
                <a:lnTo>
                  <a:pt x="684" y="2861"/>
                </a:lnTo>
                <a:lnTo>
                  <a:pt x="658" y="2868"/>
                </a:lnTo>
                <a:lnTo>
                  <a:pt x="627" y="2875"/>
                </a:lnTo>
                <a:lnTo>
                  <a:pt x="593" y="2882"/>
                </a:lnTo>
                <a:lnTo>
                  <a:pt x="554" y="2888"/>
                </a:lnTo>
                <a:lnTo>
                  <a:pt x="514" y="2894"/>
                </a:lnTo>
                <a:lnTo>
                  <a:pt x="471" y="2898"/>
                </a:lnTo>
                <a:lnTo>
                  <a:pt x="428" y="2902"/>
                </a:lnTo>
                <a:lnTo>
                  <a:pt x="383" y="2903"/>
                </a:lnTo>
                <a:lnTo>
                  <a:pt x="360" y="2903"/>
                </a:lnTo>
                <a:lnTo>
                  <a:pt x="337" y="2902"/>
                </a:lnTo>
                <a:lnTo>
                  <a:pt x="315" y="2901"/>
                </a:lnTo>
                <a:lnTo>
                  <a:pt x="292" y="2898"/>
                </a:lnTo>
                <a:lnTo>
                  <a:pt x="271" y="2895"/>
                </a:lnTo>
                <a:lnTo>
                  <a:pt x="248" y="2891"/>
                </a:lnTo>
                <a:lnTo>
                  <a:pt x="227" y="2887"/>
                </a:lnTo>
                <a:lnTo>
                  <a:pt x="205" y="2881"/>
                </a:lnTo>
                <a:lnTo>
                  <a:pt x="205" y="2881"/>
                </a:lnTo>
                <a:lnTo>
                  <a:pt x="236" y="2871"/>
                </a:lnTo>
                <a:lnTo>
                  <a:pt x="269" y="2860"/>
                </a:lnTo>
                <a:lnTo>
                  <a:pt x="310" y="2844"/>
                </a:lnTo>
                <a:lnTo>
                  <a:pt x="333" y="2835"/>
                </a:lnTo>
                <a:lnTo>
                  <a:pt x="355" y="2826"/>
                </a:lnTo>
                <a:lnTo>
                  <a:pt x="378" y="2814"/>
                </a:lnTo>
                <a:lnTo>
                  <a:pt x="400" y="2803"/>
                </a:lnTo>
                <a:lnTo>
                  <a:pt x="422" y="2790"/>
                </a:lnTo>
                <a:lnTo>
                  <a:pt x="443" y="2777"/>
                </a:lnTo>
                <a:lnTo>
                  <a:pt x="462" y="2763"/>
                </a:lnTo>
                <a:lnTo>
                  <a:pt x="478" y="2749"/>
                </a:lnTo>
                <a:lnTo>
                  <a:pt x="478" y="2749"/>
                </a:lnTo>
                <a:lnTo>
                  <a:pt x="466" y="2751"/>
                </a:lnTo>
                <a:lnTo>
                  <a:pt x="433" y="2755"/>
                </a:lnTo>
                <a:lnTo>
                  <a:pt x="409" y="2757"/>
                </a:lnTo>
                <a:lnTo>
                  <a:pt x="381" y="2759"/>
                </a:lnTo>
                <a:lnTo>
                  <a:pt x="351" y="2760"/>
                </a:lnTo>
                <a:lnTo>
                  <a:pt x="316" y="2760"/>
                </a:lnTo>
                <a:lnTo>
                  <a:pt x="280" y="2758"/>
                </a:lnTo>
                <a:lnTo>
                  <a:pt x="241" y="2755"/>
                </a:lnTo>
                <a:lnTo>
                  <a:pt x="202" y="2749"/>
                </a:lnTo>
                <a:lnTo>
                  <a:pt x="182" y="2744"/>
                </a:lnTo>
                <a:lnTo>
                  <a:pt x="161" y="2740"/>
                </a:lnTo>
                <a:lnTo>
                  <a:pt x="141" y="2735"/>
                </a:lnTo>
                <a:lnTo>
                  <a:pt x="121" y="2729"/>
                </a:lnTo>
                <a:lnTo>
                  <a:pt x="100" y="2722"/>
                </a:lnTo>
                <a:lnTo>
                  <a:pt x="80" y="2713"/>
                </a:lnTo>
                <a:lnTo>
                  <a:pt x="59" y="2705"/>
                </a:lnTo>
                <a:lnTo>
                  <a:pt x="40" y="2695"/>
                </a:lnTo>
                <a:lnTo>
                  <a:pt x="20" y="2684"/>
                </a:lnTo>
                <a:lnTo>
                  <a:pt x="0" y="2673"/>
                </a:lnTo>
                <a:lnTo>
                  <a:pt x="0" y="2673"/>
                </a:lnTo>
                <a:lnTo>
                  <a:pt x="13" y="2673"/>
                </a:lnTo>
                <a:lnTo>
                  <a:pt x="45" y="2671"/>
                </a:lnTo>
                <a:lnTo>
                  <a:pt x="68" y="2669"/>
                </a:lnTo>
                <a:lnTo>
                  <a:pt x="94" y="2665"/>
                </a:lnTo>
                <a:lnTo>
                  <a:pt x="123" y="2661"/>
                </a:lnTo>
                <a:lnTo>
                  <a:pt x="154" y="2655"/>
                </a:lnTo>
                <a:lnTo>
                  <a:pt x="188" y="2647"/>
                </a:lnTo>
                <a:lnTo>
                  <a:pt x="223" y="2636"/>
                </a:lnTo>
                <a:lnTo>
                  <a:pt x="259" y="2624"/>
                </a:lnTo>
                <a:lnTo>
                  <a:pt x="277" y="2617"/>
                </a:lnTo>
                <a:lnTo>
                  <a:pt x="294" y="2608"/>
                </a:lnTo>
                <a:lnTo>
                  <a:pt x="312" y="2600"/>
                </a:lnTo>
                <a:lnTo>
                  <a:pt x="331" y="2590"/>
                </a:lnTo>
                <a:lnTo>
                  <a:pt x="349" y="2579"/>
                </a:lnTo>
                <a:lnTo>
                  <a:pt x="365" y="2568"/>
                </a:lnTo>
                <a:lnTo>
                  <a:pt x="383" y="2555"/>
                </a:lnTo>
                <a:lnTo>
                  <a:pt x="399" y="2543"/>
                </a:lnTo>
                <a:lnTo>
                  <a:pt x="415" y="2528"/>
                </a:lnTo>
                <a:lnTo>
                  <a:pt x="431" y="2514"/>
                </a:lnTo>
                <a:lnTo>
                  <a:pt x="431" y="2514"/>
                </a:lnTo>
                <a:lnTo>
                  <a:pt x="423" y="2516"/>
                </a:lnTo>
                <a:lnTo>
                  <a:pt x="407" y="2520"/>
                </a:lnTo>
                <a:lnTo>
                  <a:pt x="382" y="2525"/>
                </a:lnTo>
                <a:lnTo>
                  <a:pt x="350" y="2530"/>
                </a:lnTo>
                <a:lnTo>
                  <a:pt x="332" y="2532"/>
                </a:lnTo>
                <a:lnTo>
                  <a:pt x="313" y="2533"/>
                </a:lnTo>
                <a:lnTo>
                  <a:pt x="292" y="2534"/>
                </a:lnTo>
                <a:lnTo>
                  <a:pt x="273" y="2534"/>
                </a:lnTo>
                <a:lnTo>
                  <a:pt x="251" y="2533"/>
                </a:lnTo>
                <a:lnTo>
                  <a:pt x="230" y="2530"/>
                </a:lnTo>
                <a:lnTo>
                  <a:pt x="208" y="2526"/>
                </a:lnTo>
                <a:lnTo>
                  <a:pt x="186" y="2521"/>
                </a:lnTo>
                <a:lnTo>
                  <a:pt x="186" y="2521"/>
                </a:lnTo>
                <a:lnTo>
                  <a:pt x="224" y="2506"/>
                </a:lnTo>
                <a:lnTo>
                  <a:pt x="262" y="2491"/>
                </a:lnTo>
                <a:lnTo>
                  <a:pt x="308" y="2470"/>
                </a:lnTo>
                <a:lnTo>
                  <a:pt x="333" y="2457"/>
                </a:lnTo>
                <a:lnTo>
                  <a:pt x="357" y="2445"/>
                </a:lnTo>
                <a:lnTo>
                  <a:pt x="381" y="2431"/>
                </a:lnTo>
                <a:lnTo>
                  <a:pt x="403" y="2418"/>
                </a:lnTo>
                <a:lnTo>
                  <a:pt x="423" y="2403"/>
                </a:lnTo>
                <a:lnTo>
                  <a:pt x="442" y="2388"/>
                </a:lnTo>
                <a:lnTo>
                  <a:pt x="449" y="2380"/>
                </a:lnTo>
                <a:lnTo>
                  <a:pt x="457" y="2373"/>
                </a:lnTo>
                <a:lnTo>
                  <a:pt x="463" y="2366"/>
                </a:lnTo>
                <a:lnTo>
                  <a:pt x="469" y="2358"/>
                </a:lnTo>
                <a:lnTo>
                  <a:pt x="469" y="2358"/>
                </a:lnTo>
                <a:lnTo>
                  <a:pt x="457" y="2361"/>
                </a:lnTo>
                <a:lnTo>
                  <a:pt x="423" y="2369"/>
                </a:lnTo>
                <a:lnTo>
                  <a:pt x="373" y="2378"/>
                </a:lnTo>
                <a:lnTo>
                  <a:pt x="344" y="2382"/>
                </a:lnTo>
                <a:lnTo>
                  <a:pt x="312" y="2387"/>
                </a:lnTo>
                <a:lnTo>
                  <a:pt x="279" y="2390"/>
                </a:lnTo>
                <a:lnTo>
                  <a:pt x="243" y="2392"/>
                </a:lnTo>
                <a:lnTo>
                  <a:pt x="208" y="2392"/>
                </a:lnTo>
                <a:lnTo>
                  <a:pt x="173" y="2391"/>
                </a:lnTo>
                <a:lnTo>
                  <a:pt x="137" y="2388"/>
                </a:lnTo>
                <a:lnTo>
                  <a:pt x="121" y="2385"/>
                </a:lnTo>
                <a:lnTo>
                  <a:pt x="104" y="2381"/>
                </a:lnTo>
                <a:lnTo>
                  <a:pt x="87" y="2377"/>
                </a:lnTo>
                <a:lnTo>
                  <a:pt x="72" y="2373"/>
                </a:lnTo>
                <a:lnTo>
                  <a:pt x="56" y="2368"/>
                </a:lnTo>
                <a:lnTo>
                  <a:pt x="42" y="2361"/>
                </a:lnTo>
                <a:lnTo>
                  <a:pt x="42" y="2361"/>
                </a:lnTo>
                <a:lnTo>
                  <a:pt x="59" y="2355"/>
                </a:lnTo>
                <a:lnTo>
                  <a:pt x="105" y="2341"/>
                </a:lnTo>
                <a:lnTo>
                  <a:pt x="136" y="2329"/>
                </a:lnTo>
                <a:lnTo>
                  <a:pt x="172" y="2316"/>
                </a:lnTo>
                <a:lnTo>
                  <a:pt x="210" y="2300"/>
                </a:lnTo>
                <a:lnTo>
                  <a:pt x="251" y="2283"/>
                </a:lnTo>
                <a:lnTo>
                  <a:pt x="291" y="2263"/>
                </a:lnTo>
                <a:lnTo>
                  <a:pt x="333" y="2241"/>
                </a:lnTo>
                <a:lnTo>
                  <a:pt x="373" y="2217"/>
                </a:lnTo>
                <a:lnTo>
                  <a:pt x="393" y="2205"/>
                </a:lnTo>
                <a:lnTo>
                  <a:pt x="412" y="2191"/>
                </a:lnTo>
                <a:lnTo>
                  <a:pt x="430" y="2178"/>
                </a:lnTo>
                <a:lnTo>
                  <a:pt x="447" y="2164"/>
                </a:lnTo>
                <a:lnTo>
                  <a:pt x="463" y="2149"/>
                </a:lnTo>
                <a:lnTo>
                  <a:pt x="478" y="2135"/>
                </a:lnTo>
                <a:lnTo>
                  <a:pt x="492" y="2120"/>
                </a:lnTo>
                <a:lnTo>
                  <a:pt x="504" y="2105"/>
                </a:lnTo>
                <a:lnTo>
                  <a:pt x="515" y="2089"/>
                </a:lnTo>
                <a:lnTo>
                  <a:pt x="524" y="2073"/>
                </a:lnTo>
                <a:lnTo>
                  <a:pt x="524" y="2073"/>
                </a:lnTo>
                <a:lnTo>
                  <a:pt x="516" y="2075"/>
                </a:lnTo>
                <a:lnTo>
                  <a:pt x="495" y="2080"/>
                </a:lnTo>
                <a:lnTo>
                  <a:pt x="461" y="2087"/>
                </a:lnTo>
                <a:lnTo>
                  <a:pt x="414" y="2094"/>
                </a:lnTo>
                <a:lnTo>
                  <a:pt x="387" y="2097"/>
                </a:lnTo>
                <a:lnTo>
                  <a:pt x="358" y="2100"/>
                </a:lnTo>
                <a:lnTo>
                  <a:pt x="326" y="2102"/>
                </a:lnTo>
                <a:lnTo>
                  <a:pt x="291" y="2103"/>
                </a:lnTo>
                <a:lnTo>
                  <a:pt x="256" y="2104"/>
                </a:lnTo>
                <a:lnTo>
                  <a:pt x="217" y="2103"/>
                </a:lnTo>
                <a:lnTo>
                  <a:pt x="178" y="2100"/>
                </a:lnTo>
                <a:lnTo>
                  <a:pt x="137" y="2095"/>
                </a:lnTo>
                <a:lnTo>
                  <a:pt x="137" y="2095"/>
                </a:lnTo>
                <a:lnTo>
                  <a:pt x="150" y="2090"/>
                </a:lnTo>
                <a:lnTo>
                  <a:pt x="184" y="2074"/>
                </a:lnTo>
                <a:lnTo>
                  <a:pt x="208" y="2062"/>
                </a:lnTo>
                <a:lnTo>
                  <a:pt x="235" y="2048"/>
                </a:lnTo>
                <a:lnTo>
                  <a:pt x="264" y="2031"/>
                </a:lnTo>
                <a:lnTo>
                  <a:pt x="297" y="2012"/>
                </a:lnTo>
                <a:lnTo>
                  <a:pt x="330" y="1991"/>
                </a:lnTo>
                <a:lnTo>
                  <a:pt x="363" y="1968"/>
                </a:lnTo>
                <a:lnTo>
                  <a:pt x="397" y="1944"/>
                </a:lnTo>
                <a:lnTo>
                  <a:pt x="431" y="1916"/>
                </a:lnTo>
                <a:lnTo>
                  <a:pt x="462" y="1888"/>
                </a:lnTo>
                <a:lnTo>
                  <a:pt x="477" y="1874"/>
                </a:lnTo>
                <a:lnTo>
                  <a:pt x="491" y="1858"/>
                </a:lnTo>
                <a:lnTo>
                  <a:pt x="506" y="1843"/>
                </a:lnTo>
                <a:lnTo>
                  <a:pt x="518" y="1827"/>
                </a:lnTo>
                <a:lnTo>
                  <a:pt x="530" y="1811"/>
                </a:lnTo>
                <a:lnTo>
                  <a:pt x="542" y="1795"/>
                </a:lnTo>
                <a:lnTo>
                  <a:pt x="542" y="1795"/>
                </a:lnTo>
                <a:lnTo>
                  <a:pt x="524" y="1801"/>
                </a:lnTo>
                <a:lnTo>
                  <a:pt x="506" y="1806"/>
                </a:lnTo>
                <a:lnTo>
                  <a:pt x="481" y="1812"/>
                </a:lnTo>
                <a:lnTo>
                  <a:pt x="449" y="1819"/>
                </a:lnTo>
                <a:lnTo>
                  <a:pt x="412" y="1823"/>
                </a:lnTo>
                <a:lnTo>
                  <a:pt x="392" y="1825"/>
                </a:lnTo>
                <a:lnTo>
                  <a:pt x="370" y="1826"/>
                </a:lnTo>
                <a:lnTo>
                  <a:pt x="347" y="1826"/>
                </a:lnTo>
                <a:lnTo>
                  <a:pt x="323" y="1826"/>
                </a:lnTo>
                <a:lnTo>
                  <a:pt x="323" y="1826"/>
                </a:lnTo>
                <a:lnTo>
                  <a:pt x="368" y="1791"/>
                </a:lnTo>
                <a:lnTo>
                  <a:pt x="416" y="1751"/>
                </a:lnTo>
                <a:lnTo>
                  <a:pt x="473" y="1703"/>
                </a:lnTo>
                <a:lnTo>
                  <a:pt x="502" y="1676"/>
                </a:lnTo>
                <a:lnTo>
                  <a:pt x="532" y="1648"/>
                </a:lnTo>
                <a:lnTo>
                  <a:pt x="561" y="1620"/>
                </a:lnTo>
                <a:lnTo>
                  <a:pt x="588" y="1592"/>
                </a:lnTo>
                <a:lnTo>
                  <a:pt x="613" y="1564"/>
                </a:lnTo>
                <a:lnTo>
                  <a:pt x="634" y="1537"/>
                </a:lnTo>
                <a:lnTo>
                  <a:pt x="644" y="1523"/>
                </a:lnTo>
                <a:lnTo>
                  <a:pt x="652" y="1510"/>
                </a:lnTo>
                <a:lnTo>
                  <a:pt x="659" y="1497"/>
                </a:lnTo>
                <a:lnTo>
                  <a:pt x="666" y="1486"/>
                </a:lnTo>
                <a:lnTo>
                  <a:pt x="666" y="1486"/>
                </a:lnTo>
                <a:lnTo>
                  <a:pt x="643" y="1492"/>
                </a:lnTo>
                <a:lnTo>
                  <a:pt x="617" y="1499"/>
                </a:lnTo>
                <a:lnTo>
                  <a:pt x="585" y="1507"/>
                </a:lnTo>
                <a:lnTo>
                  <a:pt x="548" y="1513"/>
                </a:lnTo>
                <a:lnTo>
                  <a:pt x="510" y="1519"/>
                </a:lnTo>
                <a:lnTo>
                  <a:pt x="490" y="1521"/>
                </a:lnTo>
                <a:lnTo>
                  <a:pt x="470" y="1522"/>
                </a:lnTo>
                <a:lnTo>
                  <a:pt x="451" y="1522"/>
                </a:lnTo>
                <a:lnTo>
                  <a:pt x="433" y="1521"/>
                </a:lnTo>
                <a:lnTo>
                  <a:pt x="433" y="1521"/>
                </a:lnTo>
                <a:lnTo>
                  <a:pt x="473" y="1482"/>
                </a:lnTo>
                <a:lnTo>
                  <a:pt x="515" y="1438"/>
                </a:lnTo>
                <a:lnTo>
                  <a:pt x="564" y="1385"/>
                </a:lnTo>
                <a:lnTo>
                  <a:pt x="590" y="1356"/>
                </a:lnTo>
                <a:lnTo>
                  <a:pt x="615" y="1326"/>
                </a:lnTo>
                <a:lnTo>
                  <a:pt x="639" y="1295"/>
                </a:lnTo>
                <a:lnTo>
                  <a:pt x="662" y="1265"/>
                </a:lnTo>
                <a:lnTo>
                  <a:pt x="682" y="1235"/>
                </a:lnTo>
                <a:lnTo>
                  <a:pt x="699" y="1207"/>
                </a:lnTo>
                <a:lnTo>
                  <a:pt x="706" y="1194"/>
                </a:lnTo>
                <a:lnTo>
                  <a:pt x="712" y="1181"/>
                </a:lnTo>
                <a:lnTo>
                  <a:pt x="718" y="1169"/>
                </a:lnTo>
                <a:lnTo>
                  <a:pt x="721" y="1157"/>
                </a:lnTo>
                <a:lnTo>
                  <a:pt x="721" y="1157"/>
                </a:lnTo>
                <a:lnTo>
                  <a:pt x="702" y="1160"/>
                </a:lnTo>
                <a:lnTo>
                  <a:pt x="655" y="1170"/>
                </a:lnTo>
                <a:lnTo>
                  <a:pt x="624" y="1175"/>
                </a:lnTo>
                <a:lnTo>
                  <a:pt x="590" y="1179"/>
                </a:lnTo>
                <a:lnTo>
                  <a:pt x="554" y="1182"/>
                </a:lnTo>
                <a:lnTo>
                  <a:pt x="520" y="1185"/>
                </a:lnTo>
                <a:lnTo>
                  <a:pt x="520" y="1185"/>
                </a:lnTo>
                <a:lnTo>
                  <a:pt x="529" y="1179"/>
                </a:lnTo>
                <a:lnTo>
                  <a:pt x="554" y="1164"/>
                </a:lnTo>
                <a:lnTo>
                  <a:pt x="590" y="1142"/>
                </a:lnTo>
                <a:lnTo>
                  <a:pt x="611" y="1127"/>
                </a:lnTo>
                <a:lnTo>
                  <a:pt x="631" y="1111"/>
                </a:lnTo>
                <a:lnTo>
                  <a:pt x="652" y="1094"/>
                </a:lnTo>
                <a:lnTo>
                  <a:pt x="673" y="1076"/>
                </a:lnTo>
                <a:lnTo>
                  <a:pt x="693" y="1056"/>
                </a:lnTo>
                <a:lnTo>
                  <a:pt x="711" y="1036"/>
                </a:lnTo>
                <a:lnTo>
                  <a:pt x="727" y="1016"/>
                </a:lnTo>
                <a:lnTo>
                  <a:pt x="733" y="1005"/>
                </a:lnTo>
                <a:lnTo>
                  <a:pt x="740" y="995"/>
                </a:lnTo>
                <a:lnTo>
                  <a:pt x="745" y="984"/>
                </a:lnTo>
                <a:lnTo>
                  <a:pt x="749" y="973"/>
                </a:lnTo>
                <a:lnTo>
                  <a:pt x="752" y="963"/>
                </a:lnTo>
                <a:lnTo>
                  <a:pt x="754" y="952"/>
                </a:lnTo>
                <a:lnTo>
                  <a:pt x="754" y="952"/>
                </a:lnTo>
                <a:lnTo>
                  <a:pt x="745" y="957"/>
                </a:lnTo>
                <a:lnTo>
                  <a:pt x="733" y="962"/>
                </a:lnTo>
                <a:lnTo>
                  <a:pt x="721" y="966"/>
                </a:lnTo>
                <a:lnTo>
                  <a:pt x="708" y="969"/>
                </a:lnTo>
                <a:lnTo>
                  <a:pt x="679" y="975"/>
                </a:lnTo>
                <a:lnTo>
                  <a:pt x="650" y="980"/>
                </a:lnTo>
                <a:lnTo>
                  <a:pt x="624" y="983"/>
                </a:lnTo>
                <a:lnTo>
                  <a:pt x="601" y="985"/>
                </a:lnTo>
                <a:lnTo>
                  <a:pt x="580" y="988"/>
                </a:lnTo>
                <a:lnTo>
                  <a:pt x="580" y="988"/>
                </a:lnTo>
                <a:lnTo>
                  <a:pt x="588" y="982"/>
                </a:lnTo>
                <a:lnTo>
                  <a:pt x="606" y="968"/>
                </a:lnTo>
                <a:lnTo>
                  <a:pt x="633" y="945"/>
                </a:lnTo>
                <a:lnTo>
                  <a:pt x="650" y="929"/>
                </a:lnTo>
                <a:lnTo>
                  <a:pt x="667" y="913"/>
                </a:lnTo>
                <a:lnTo>
                  <a:pt x="685" y="895"/>
                </a:lnTo>
                <a:lnTo>
                  <a:pt x="704" y="874"/>
                </a:lnTo>
                <a:lnTo>
                  <a:pt x="722" y="852"/>
                </a:lnTo>
                <a:lnTo>
                  <a:pt x="741" y="829"/>
                </a:lnTo>
                <a:lnTo>
                  <a:pt x="757" y="804"/>
                </a:lnTo>
                <a:lnTo>
                  <a:pt x="774" y="777"/>
                </a:lnTo>
                <a:lnTo>
                  <a:pt x="789" y="750"/>
                </a:lnTo>
                <a:lnTo>
                  <a:pt x="802" y="722"/>
                </a:lnTo>
                <a:lnTo>
                  <a:pt x="671" y="717"/>
                </a:lnTo>
                <a:lnTo>
                  <a:pt x="671" y="717"/>
                </a:lnTo>
                <a:lnTo>
                  <a:pt x="694" y="692"/>
                </a:lnTo>
                <a:lnTo>
                  <a:pt x="718" y="665"/>
                </a:lnTo>
                <a:lnTo>
                  <a:pt x="747" y="632"/>
                </a:lnTo>
                <a:lnTo>
                  <a:pt x="777" y="594"/>
                </a:lnTo>
                <a:lnTo>
                  <a:pt x="792" y="575"/>
                </a:lnTo>
                <a:lnTo>
                  <a:pt x="805" y="555"/>
                </a:lnTo>
                <a:lnTo>
                  <a:pt x="819" y="535"/>
                </a:lnTo>
                <a:lnTo>
                  <a:pt x="830" y="515"/>
                </a:lnTo>
                <a:lnTo>
                  <a:pt x="840" y="497"/>
                </a:lnTo>
                <a:lnTo>
                  <a:pt x="848" y="479"/>
                </a:lnTo>
                <a:lnTo>
                  <a:pt x="759" y="498"/>
                </a:lnTo>
                <a:lnTo>
                  <a:pt x="759" y="498"/>
                </a:lnTo>
                <a:lnTo>
                  <a:pt x="786" y="448"/>
                </a:lnTo>
                <a:lnTo>
                  <a:pt x="814" y="393"/>
                </a:lnTo>
                <a:lnTo>
                  <a:pt x="847" y="325"/>
                </a:lnTo>
                <a:lnTo>
                  <a:pt x="864" y="286"/>
                </a:lnTo>
                <a:lnTo>
                  <a:pt x="881" y="248"/>
                </a:lnTo>
                <a:lnTo>
                  <a:pt x="898" y="207"/>
                </a:lnTo>
                <a:lnTo>
                  <a:pt x="913" y="167"/>
                </a:lnTo>
                <a:lnTo>
                  <a:pt x="927" y="127"/>
                </a:lnTo>
                <a:lnTo>
                  <a:pt x="938" y="89"/>
                </a:lnTo>
                <a:lnTo>
                  <a:pt x="947" y="51"/>
                </a:lnTo>
                <a:lnTo>
                  <a:pt x="952" y="33"/>
                </a:lnTo>
                <a:lnTo>
                  <a:pt x="955" y="16"/>
                </a:lnTo>
                <a:lnTo>
                  <a:pt x="955" y="16"/>
                </a:lnTo>
                <a:lnTo>
                  <a:pt x="957" y="0"/>
                </a:lnTo>
                <a:lnTo>
                  <a:pt x="957" y="0"/>
                </a:lnTo>
                <a:lnTo>
                  <a:pt x="959" y="18"/>
                </a:lnTo>
                <a:lnTo>
                  <a:pt x="962" y="36"/>
                </a:lnTo>
                <a:lnTo>
                  <a:pt x="970" y="73"/>
                </a:lnTo>
                <a:lnTo>
                  <a:pt x="982" y="113"/>
                </a:lnTo>
                <a:lnTo>
                  <a:pt x="995" y="153"/>
                </a:lnTo>
                <a:lnTo>
                  <a:pt x="1011" y="195"/>
                </a:lnTo>
                <a:lnTo>
                  <a:pt x="1028" y="237"/>
                </a:lnTo>
                <a:lnTo>
                  <a:pt x="1044" y="277"/>
                </a:lnTo>
                <a:lnTo>
                  <a:pt x="1062" y="317"/>
                </a:lnTo>
                <a:lnTo>
                  <a:pt x="1096" y="387"/>
                </a:lnTo>
                <a:lnTo>
                  <a:pt x="1125" y="446"/>
                </a:lnTo>
                <a:lnTo>
                  <a:pt x="1146" y="484"/>
                </a:lnTo>
                <a:lnTo>
                  <a:pt x="1153" y="498"/>
                </a:lnTo>
                <a:lnTo>
                  <a:pt x="1065" y="479"/>
                </a:lnTo>
                <a:lnTo>
                  <a:pt x="1065" y="479"/>
                </a:lnTo>
                <a:lnTo>
                  <a:pt x="1072" y="497"/>
                </a:lnTo>
                <a:lnTo>
                  <a:pt x="1083" y="515"/>
                </a:lnTo>
                <a:lnTo>
                  <a:pt x="1094" y="535"/>
                </a:lnTo>
                <a:lnTo>
                  <a:pt x="1108" y="555"/>
                </a:lnTo>
                <a:lnTo>
                  <a:pt x="1121" y="575"/>
                </a:lnTo>
                <a:lnTo>
                  <a:pt x="1136" y="594"/>
                </a:lnTo>
                <a:lnTo>
                  <a:pt x="1167" y="632"/>
                </a:lnTo>
                <a:lnTo>
                  <a:pt x="1195" y="665"/>
                </a:lnTo>
                <a:lnTo>
                  <a:pt x="1219" y="692"/>
                </a:lnTo>
                <a:lnTo>
                  <a:pt x="1242" y="717"/>
                </a:lnTo>
                <a:lnTo>
                  <a:pt x="1111" y="722"/>
                </a:lnTo>
                <a:lnTo>
                  <a:pt x="1111" y="722"/>
                </a:lnTo>
                <a:lnTo>
                  <a:pt x="1124" y="750"/>
                </a:lnTo>
                <a:lnTo>
                  <a:pt x="1139" y="777"/>
                </a:lnTo>
                <a:lnTo>
                  <a:pt x="1155" y="804"/>
                </a:lnTo>
                <a:lnTo>
                  <a:pt x="1172" y="829"/>
                </a:lnTo>
                <a:lnTo>
                  <a:pt x="1191" y="852"/>
                </a:lnTo>
                <a:lnTo>
                  <a:pt x="1209" y="874"/>
                </a:lnTo>
                <a:lnTo>
                  <a:pt x="1227" y="895"/>
                </a:lnTo>
                <a:lnTo>
                  <a:pt x="1246" y="913"/>
                </a:lnTo>
                <a:lnTo>
                  <a:pt x="1263" y="929"/>
                </a:lnTo>
                <a:lnTo>
                  <a:pt x="1279" y="945"/>
                </a:lnTo>
                <a:lnTo>
                  <a:pt x="1306" y="968"/>
                </a:lnTo>
                <a:lnTo>
                  <a:pt x="1325" y="982"/>
                </a:lnTo>
                <a:lnTo>
                  <a:pt x="1332" y="988"/>
                </a:lnTo>
                <a:lnTo>
                  <a:pt x="1332" y="988"/>
                </a:lnTo>
                <a:lnTo>
                  <a:pt x="1311" y="985"/>
                </a:lnTo>
                <a:lnTo>
                  <a:pt x="1289" y="983"/>
                </a:lnTo>
                <a:lnTo>
                  <a:pt x="1263" y="980"/>
                </a:lnTo>
                <a:lnTo>
                  <a:pt x="1233" y="975"/>
                </a:lnTo>
                <a:lnTo>
                  <a:pt x="1205" y="969"/>
                </a:lnTo>
                <a:lnTo>
                  <a:pt x="1192" y="966"/>
                </a:lnTo>
                <a:lnTo>
                  <a:pt x="1179" y="962"/>
                </a:lnTo>
                <a:lnTo>
                  <a:pt x="1168" y="957"/>
                </a:lnTo>
                <a:lnTo>
                  <a:pt x="1159" y="952"/>
                </a:lnTo>
                <a:lnTo>
                  <a:pt x="1159" y="952"/>
                </a:lnTo>
                <a:lnTo>
                  <a:pt x="1161" y="963"/>
                </a:lnTo>
                <a:lnTo>
                  <a:pt x="1164" y="973"/>
                </a:lnTo>
                <a:lnTo>
                  <a:pt x="1168" y="984"/>
                </a:lnTo>
                <a:lnTo>
                  <a:pt x="1173" y="995"/>
                </a:lnTo>
                <a:lnTo>
                  <a:pt x="1179" y="1005"/>
                </a:lnTo>
                <a:lnTo>
                  <a:pt x="1186" y="1016"/>
                </a:lnTo>
                <a:lnTo>
                  <a:pt x="1201" y="1036"/>
                </a:lnTo>
                <a:lnTo>
                  <a:pt x="1220" y="1056"/>
                </a:lnTo>
                <a:lnTo>
                  <a:pt x="1240" y="1076"/>
                </a:lnTo>
                <a:lnTo>
                  <a:pt x="1260" y="1094"/>
                </a:lnTo>
                <a:lnTo>
                  <a:pt x="1281" y="1111"/>
                </a:lnTo>
                <a:lnTo>
                  <a:pt x="1302" y="1127"/>
                </a:lnTo>
                <a:lnTo>
                  <a:pt x="1323" y="1142"/>
                </a:lnTo>
                <a:lnTo>
                  <a:pt x="1358" y="1164"/>
                </a:lnTo>
                <a:lnTo>
                  <a:pt x="1383" y="1179"/>
                </a:lnTo>
                <a:lnTo>
                  <a:pt x="1393" y="1185"/>
                </a:lnTo>
                <a:lnTo>
                  <a:pt x="1393" y="1185"/>
                </a:lnTo>
                <a:lnTo>
                  <a:pt x="1358" y="1182"/>
                </a:lnTo>
                <a:lnTo>
                  <a:pt x="1323" y="1179"/>
                </a:lnTo>
                <a:lnTo>
                  <a:pt x="1289" y="1175"/>
                </a:lnTo>
                <a:lnTo>
                  <a:pt x="1258" y="1170"/>
                </a:lnTo>
                <a:lnTo>
                  <a:pt x="1211" y="1160"/>
                </a:lnTo>
                <a:lnTo>
                  <a:pt x="1192" y="1157"/>
                </a:lnTo>
                <a:lnTo>
                  <a:pt x="1192" y="1157"/>
                </a:lnTo>
                <a:lnTo>
                  <a:pt x="1195" y="1169"/>
                </a:lnTo>
                <a:lnTo>
                  <a:pt x="1200" y="1181"/>
                </a:lnTo>
                <a:lnTo>
                  <a:pt x="1206" y="1194"/>
                </a:lnTo>
                <a:lnTo>
                  <a:pt x="1214" y="1207"/>
                </a:lnTo>
                <a:lnTo>
                  <a:pt x="1230" y="1235"/>
                </a:lnTo>
                <a:lnTo>
                  <a:pt x="1251" y="1265"/>
                </a:lnTo>
                <a:lnTo>
                  <a:pt x="1274" y="1295"/>
                </a:lnTo>
                <a:lnTo>
                  <a:pt x="1298" y="1326"/>
                </a:lnTo>
                <a:lnTo>
                  <a:pt x="1323" y="1356"/>
                </a:lnTo>
                <a:lnTo>
                  <a:pt x="1349" y="1385"/>
                </a:lnTo>
                <a:lnTo>
                  <a:pt x="1398" y="1438"/>
                </a:lnTo>
                <a:lnTo>
                  <a:pt x="1439" y="1482"/>
                </a:lnTo>
                <a:lnTo>
                  <a:pt x="1480" y="1521"/>
                </a:lnTo>
                <a:lnTo>
                  <a:pt x="1480" y="1521"/>
                </a:lnTo>
                <a:lnTo>
                  <a:pt x="1461" y="1522"/>
                </a:lnTo>
                <a:lnTo>
                  <a:pt x="1442" y="1522"/>
                </a:lnTo>
                <a:lnTo>
                  <a:pt x="1423" y="1521"/>
                </a:lnTo>
                <a:lnTo>
                  <a:pt x="1404" y="1519"/>
                </a:lnTo>
                <a:lnTo>
                  <a:pt x="1364" y="1513"/>
                </a:lnTo>
                <a:lnTo>
                  <a:pt x="1328" y="1507"/>
                </a:lnTo>
                <a:lnTo>
                  <a:pt x="1296" y="1499"/>
                </a:lnTo>
                <a:lnTo>
                  <a:pt x="1270" y="1492"/>
                </a:lnTo>
                <a:lnTo>
                  <a:pt x="1247" y="1486"/>
                </a:lnTo>
                <a:lnTo>
                  <a:pt x="1247" y="1486"/>
                </a:lnTo>
                <a:lnTo>
                  <a:pt x="1253" y="1497"/>
                </a:lnTo>
                <a:lnTo>
                  <a:pt x="1260" y="1510"/>
                </a:lnTo>
                <a:lnTo>
                  <a:pt x="1269" y="1523"/>
                </a:lnTo>
                <a:lnTo>
                  <a:pt x="1278" y="1537"/>
                </a:lnTo>
                <a:lnTo>
                  <a:pt x="1300" y="1564"/>
                </a:lnTo>
                <a:lnTo>
                  <a:pt x="1325" y="1592"/>
                </a:lnTo>
                <a:lnTo>
                  <a:pt x="1352" y="1620"/>
                </a:lnTo>
                <a:lnTo>
                  <a:pt x="1381" y="1648"/>
                </a:lnTo>
                <a:lnTo>
                  <a:pt x="1410" y="1676"/>
                </a:lnTo>
                <a:lnTo>
                  <a:pt x="1440" y="1703"/>
                </a:lnTo>
                <a:lnTo>
                  <a:pt x="1497" y="1751"/>
                </a:lnTo>
                <a:lnTo>
                  <a:pt x="1544" y="1791"/>
                </a:lnTo>
                <a:lnTo>
                  <a:pt x="1590" y="1826"/>
                </a:lnTo>
                <a:lnTo>
                  <a:pt x="1590" y="1826"/>
                </a:lnTo>
                <a:lnTo>
                  <a:pt x="1565" y="1826"/>
                </a:lnTo>
                <a:lnTo>
                  <a:pt x="1542" y="1826"/>
                </a:lnTo>
                <a:lnTo>
                  <a:pt x="1520" y="1825"/>
                </a:lnTo>
                <a:lnTo>
                  <a:pt x="1501" y="1823"/>
                </a:lnTo>
                <a:lnTo>
                  <a:pt x="1463" y="1819"/>
                </a:lnTo>
                <a:lnTo>
                  <a:pt x="1433" y="1812"/>
                </a:lnTo>
                <a:lnTo>
                  <a:pt x="1407" y="1806"/>
                </a:lnTo>
                <a:lnTo>
                  <a:pt x="1388" y="1801"/>
                </a:lnTo>
                <a:lnTo>
                  <a:pt x="1371" y="1795"/>
                </a:lnTo>
                <a:lnTo>
                  <a:pt x="1371" y="1795"/>
                </a:lnTo>
                <a:lnTo>
                  <a:pt x="1382" y="1811"/>
                </a:lnTo>
                <a:lnTo>
                  <a:pt x="1395" y="1827"/>
                </a:lnTo>
                <a:lnTo>
                  <a:pt x="1407" y="1843"/>
                </a:lnTo>
                <a:lnTo>
                  <a:pt x="1422" y="1858"/>
                </a:lnTo>
                <a:lnTo>
                  <a:pt x="1436" y="1874"/>
                </a:lnTo>
                <a:lnTo>
                  <a:pt x="1451" y="1888"/>
                </a:lnTo>
                <a:lnTo>
                  <a:pt x="1482" y="1916"/>
                </a:lnTo>
                <a:lnTo>
                  <a:pt x="1515" y="1944"/>
                </a:lnTo>
                <a:lnTo>
                  <a:pt x="1550" y="1968"/>
                </a:lnTo>
                <a:lnTo>
                  <a:pt x="1583" y="1991"/>
                </a:lnTo>
                <a:lnTo>
                  <a:pt x="1616" y="2012"/>
                </a:lnTo>
                <a:lnTo>
                  <a:pt x="1648" y="2031"/>
                </a:lnTo>
                <a:lnTo>
                  <a:pt x="1677" y="2048"/>
                </a:lnTo>
                <a:lnTo>
                  <a:pt x="1705" y="2062"/>
                </a:lnTo>
                <a:lnTo>
                  <a:pt x="1728" y="2074"/>
                </a:lnTo>
                <a:lnTo>
                  <a:pt x="1763" y="2090"/>
                </a:lnTo>
                <a:lnTo>
                  <a:pt x="1775" y="2095"/>
                </a:lnTo>
                <a:lnTo>
                  <a:pt x="1775" y="2095"/>
                </a:lnTo>
                <a:lnTo>
                  <a:pt x="1735" y="2100"/>
                </a:lnTo>
                <a:lnTo>
                  <a:pt x="1695" y="2103"/>
                </a:lnTo>
                <a:lnTo>
                  <a:pt x="1657" y="2104"/>
                </a:lnTo>
                <a:lnTo>
                  <a:pt x="1621" y="2103"/>
                </a:lnTo>
                <a:lnTo>
                  <a:pt x="1587" y="2102"/>
                </a:lnTo>
                <a:lnTo>
                  <a:pt x="1555" y="2100"/>
                </a:lnTo>
                <a:lnTo>
                  <a:pt x="1526" y="2097"/>
                </a:lnTo>
                <a:lnTo>
                  <a:pt x="1499" y="2094"/>
                </a:lnTo>
                <a:lnTo>
                  <a:pt x="1452" y="2087"/>
                </a:lnTo>
                <a:lnTo>
                  <a:pt x="1418" y="2080"/>
                </a:lnTo>
                <a:lnTo>
                  <a:pt x="1397" y="2075"/>
                </a:lnTo>
                <a:lnTo>
                  <a:pt x="1388" y="2073"/>
                </a:lnTo>
                <a:lnTo>
                  <a:pt x="1388" y="2073"/>
                </a:lnTo>
                <a:lnTo>
                  <a:pt x="1398" y="2089"/>
                </a:lnTo>
                <a:lnTo>
                  <a:pt x="1408" y="2105"/>
                </a:lnTo>
                <a:lnTo>
                  <a:pt x="1421" y="2120"/>
                </a:lnTo>
                <a:lnTo>
                  <a:pt x="1434" y="2135"/>
                </a:lnTo>
                <a:lnTo>
                  <a:pt x="1450" y="2149"/>
                </a:lnTo>
                <a:lnTo>
                  <a:pt x="1465" y="2164"/>
                </a:lnTo>
                <a:lnTo>
                  <a:pt x="1483" y="2178"/>
                </a:lnTo>
                <a:lnTo>
                  <a:pt x="1501" y="2191"/>
                </a:lnTo>
                <a:lnTo>
                  <a:pt x="1519" y="2205"/>
                </a:lnTo>
                <a:lnTo>
                  <a:pt x="1539" y="2217"/>
                </a:lnTo>
                <a:lnTo>
                  <a:pt x="1580" y="2241"/>
                </a:lnTo>
                <a:lnTo>
                  <a:pt x="1621" y="2263"/>
                </a:lnTo>
                <a:lnTo>
                  <a:pt x="1663" y="2283"/>
                </a:lnTo>
                <a:lnTo>
                  <a:pt x="1702" y="2300"/>
                </a:lnTo>
                <a:lnTo>
                  <a:pt x="1741" y="2316"/>
                </a:lnTo>
                <a:lnTo>
                  <a:pt x="1776" y="2329"/>
                </a:lnTo>
                <a:lnTo>
                  <a:pt x="1807" y="2341"/>
                </a:lnTo>
                <a:lnTo>
                  <a:pt x="1853" y="2355"/>
                </a:lnTo>
                <a:lnTo>
                  <a:pt x="1871" y="2361"/>
                </a:lnTo>
                <a:lnTo>
                  <a:pt x="1871" y="2361"/>
                </a:lnTo>
                <a:lnTo>
                  <a:pt x="1856" y="2368"/>
                </a:lnTo>
                <a:lnTo>
                  <a:pt x="1841" y="2373"/>
                </a:lnTo>
                <a:lnTo>
                  <a:pt x="1825" y="2377"/>
                </a:lnTo>
                <a:lnTo>
                  <a:pt x="1809" y="2381"/>
                </a:lnTo>
                <a:lnTo>
                  <a:pt x="1792" y="2385"/>
                </a:lnTo>
                <a:lnTo>
                  <a:pt x="1775" y="2388"/>
                </a:lnTo>
                <a:lnTo>
                  <a:pt x="1740" y="2391"/>
                </a:lnTo>
                <a:lnTo>
                  <a:pt x="1705" y="2392"/>
                </a:lnTo>
                <a:lnTo>
                  <a:pt x="1669" y="2392"/>
                </a:lnTo>
                <a:lnTo>
                  <a:pt x="1634" y="2390"/>
                </a:lnTo>
                <a:lnTo>
                  <a:pt x="1601" y="2387"/>
                </a:lnTo>
                <a:lnTo>
                  <a:pt x="1568" y="2382"/>
                </a:lnTo>
                <a:lnTo>
                  <a:pt x="1539" y="2378"/>
                </a:lnTo>
                <a:lnTo>
                  <a:pt x="1489" y="2369"/>
                </a:lnTo>
                <a:lnTo>
                  <a:pt x="1456" y="2361"/>
                </a:lnTo>
                <a:lnTo>
                  <a:pt x="1445" y="2358"/>
                </a:lnTo>
                <a:lnTo>
                  <a:pt x="1445" y="2358"/>
                </a:lnTo>
                <a:lnTo>
                  <a:pt x="1450" y="2366"/>
                </a:lnTo>
                <a:lnTo>
                  <a:pt x="1456" y="2373"/>
                </a:lnTo>
                <a:lnTo>
                  <a:pt x="1463" y="2380"/>
                </a:lnTo>
                <a:lnTo>
                  <a:pt x="1471" y="2388"/>
                </a:lnTo>
                <a:lnTo>
                  <a:pt x="1489" y="2403"/>
                </a:lnTo>
                <a:lnTo>
                  <a:pt x="1510" y="2418"/>
                </a:lnTo>
                <a:lnTo>
                  <a:pt x="1532" y="2431"/>
                </a:lnTo>
                <a:lnTo>
                  <a:pt x="1556" y="2445"/>
                </a:lnTo>
                <a:lnTo>
                  <a:pt x="1580" y="2457"/>
                </a:lnTo>
                <a:lnTo>
                  <a:pt x="1605" y="2470"/>
                </a:lnTo>
                <a:lnTo>
                  <a:pt x="1650" y="2491"/>
                </a:lnTo>
                <a:lnTo>
                  <a:pt x="1690" y="2506"/>
                </a:lnTo>
                <a:lnTo>
                  <a:pt x="1726" y="2521"/>
                </a:lnTo>
                <a:lnTo>
                  <a:pt x="1726" y="2521"/>
                </a:lnTo>
                <a:lnTo>
                  <a:pt x="1705" y="2526"/>
                </a:lnTo>
                <a:lnTo>
                  <a:pt x="1683" y="2530"/>
                </a:lnTo>
                <a:lnTo>
                  <a:pt x="1662" y="2533"/>
                </a:lnTo>
                <a:lnTo>
                  <a:pt x="1640" y="2534"/>
                </a:lnTo>
                <a:lnTo>
                  <a:pt x="1620" y="2534"/>
                </a:lnTo>
                <a:lnTo>
                  <a:pt x="1600" y="2533"/>
                </a:lnTo>
                <a:lnTo>
                  <a:pt x="1581" y="2532"/>
                </a:lnTo>
                <a:lnTo>
                  <a:pt x="1563" y="2530"/>
                </a:lnTo>
                <a:lnTo>
                  <a:pt x="1531" y="2525"/>
                </a:lnTo>
                <a:lnTo>
                  <a:pt x="1506" y="2520"/>
                </a:lnTo>
                <a:lnTo>
                  <a:pt x="1489" y="2516"/>
                </a:lnTo>
                <a:lnTo>
                  <a:pt x="1482" y="2514"/>
                </a:lnTo>
                <a:lnTo>
                  <a:pt x="1482" y="2514"/>
                </a:lnTo>
                <a:lnTo>
                  <a:pt x="1498" y="2528"/>
                </a:lnTo>
                <a:lnTo>
                  <a:pt x="1513" y="2543"/>
                </a:lnTo>
                <a:lnTo>
                  <a:pt x="1530" y="2555"/>
                </a:lnTo>
                <a:lnTo>
                  <a:pt x="1548" y="2568"/>
                </a:lnTo>
                <a:lnTo>
                  <a:pt x="1564" y="2579"/>
                </a:lnTo>
                <a:lnTo>
                  <a:pt x="1582" y="2590"/>
                </a:lnTo>
                <a:lnTo>
                  <a:pt x="1600" y="2600"/>
                </a:lnTo>
                <a:lnTo>
                  <a:pt x="1618" y="2608"/>
                </a:lnTo>
                <a:lnTo>
                  <a:pt x="1636" y="2617"/>
                </a:lnTo>
                <a:lnTo>
                  <a:pt x="1654" y="2624"/>
                </a:lnTo>
                <a:lnTo>
                  <a:pt x="1690" y="2636"/>
                </a:lnTo>
                <a:lnTo>
                  <a:pt x="1724" y="2647"/>
                </a:lnTo>
                <a:lnTo>
                  <a:pt x="1759" y="2655"/>
                </a:lnTo>
                <a:lnTo>
                  <a:pt x="1790" y="2661"/>
                </a:lnTo>
                <a:lnTo>
                  <a:pt x="1819" y="2665"/>
                </a:lnTo>
                <a:lnTo>
                  <a:pt x="1845" y="2669"/>
                </a:lnTo>
                <a:lnTo>
                  <a:pt x="1868" y="2671"/>
                </a:lnTo>
                <a:lnTo>
                  <a:pt x="1900" y="2673"/>
                </a:lnTo>
                <a:lnTo>
                  <a:pt x="1913" y="2673"/>
                </a:lnTo>
                <a:lnTo>
                  <a:pt x="1913" y="2673"/>
                </a:lnTo>
                <a:lnTo>
                  <a:pt x="1893" y="2684"/>
                </a:lnTo>
                <a:lnTo>
                  <a:pt x="1873" y="2695"/>
                </a:lnTo>
                <a:lnTo>
                  <a:pt x="1853" y="2705"/>
                </a:lnTo>
                <a:lnTo>
                  <a:pt x="1833" y="2713"/>
                </a:lnTo>
                <a:lnTo>
                  <a:pt x="1813" y="2722"/>
                </a:lnTo>
                <a:lnTo>
                  <a:pt x="1792" y="2729"/>
                </a:lnTo>
                <a:lnTo>
                  <a:pt x="1772" y="2735"/>
                </a:lnTo>
                <a:lnTo>
                  <a:pt x="1751" y="2740"/>
                </a:lnTo>
                <a:lnTo>
                  <a:pt x="1731" y="2744"/>
                </a:lnTo>
                <a:lnTo>
                  <a:pt x="1711" y="2749"/>
                </a:lnTo>
                <a:lnTo>
                  <a:pt x="1671" y="2755"/>
                </a:lnTo>
                <a:lnTo>
                  <a:pt x="1633" y="2758"/>
                </a:lnTo>
                <a:lnTo>
                  <a:pt x="1596" y="2760"/>
                </a:lnTo>
                <a:lnTo>
                  <a:pt x="1562" y="2760"/>
                </a:lnTo>
                <a:lnTo>
                  <a:pt x="1532" y="2759"/>
                </a:lnTo>
                <a:lnTo>
                  <a:pt x="1504" y="2757"/>
                </a:lnTo>
                <a:lnTo>
                  <a:pt x="1480" y="2755"/>
                </a:lnTo>
                <a:lnTo>
                  <a:pt x="1447" y="2751"/>
                </a:lnTo>
                <a:lnTo>
                  <a:pt x="1434" y="2749"/>
                </a:lnTo>
                <a:lnTo>
                  <a:pt x="1434" y="2749"/>
                </a:lnTo>
                <a:close/>
              </a:path>
            </a:pathLst>
          </a:custGeom>
          <a:solidFill>
            <a:srgbClr val="2F73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42"/>
          <p:cNvSpPr/>
          <p:nvPr/>
        </p:nvSpPr>
        <p:spPr bwMode="auto">
          <a:xfrm>
            <a:off x="-4646343" y="414176"/>
            <a:ext cx="939909" cy="2934636"/>
          </a:xfrm>
          <a:custGeom>
            <a:avLst/>
            <a:gdLst>
              <a:gd name="T0" fmla="*/ 557 w 958"/>
              <a:gd name="T1" fmla="*/ 2803 h 2988"/>
              <a:gd name="T2" fmla="*/ 721 w 958"/>
              <a:gd name="T3" fmla="*/ 2871 h 2988"/>
              <a:gd name="T4" fmla="*/ 665 w 958"/>
              <a:gd name="T5" fmla="*/ 2898 h 2988"/>
              <a:gd name="T6" fmla="*/ 486 w 958"/>
              <a:gd name="T7" fmla="*/ 2898 h 2988"/>
              <a:gd name="T8" fmla="*/ 273 w 958"/>
              <a:gd name="T9" fmla="*/ 2861 h 2988"/>
              <a:gd name="T10" fmla="*/ 248 w 958"/>
              <a:gd name="T11" fmla="*/ 2882 h 2988"/>
              <a:gd name="T12" fmla="*/ 361 w 958"/>
              <a:gd name="T13" fmla="*/ 2970 h 2988"/>
              <a:gd name="T14" fmla="*/ 295 w 958"/>
              <a:gd name="T15" fmla="*/ 2987 h 2988"/>
              <a:gd name="T16" fmla="*/ 111 w 958"/>
              <a:gd name="T17" fmla="*/ 2951 h 2988"/>
              <a:gd name="T18" fmla="*/ 0 w 958"/>
              <a:gd name="T19" fmla="*/ 2916 h 2988"/>
              <a:gd name="T20" fmla="*/ 7 w 958"/>
              <a:gd name="T21" fmla="*/ 36 h 2988"/>
              <a:gd name="T22" fmla="*/ 89 w 958"/>
              <a:gd name="T23" fmla="*/ 277 h 2988"/>
              <a:gd name="T24" fmla="*/ 110 w 958"/>
              <a:gd name="T25" fmla="*/ 479 h 2988"/>
              <a:gd name="T26" fmla="*/ 166 w 958"/>
              <a:gd name="T27" fmla="*/ 575 h 2988"/>
              <a:gd name="T28" fmla="*/ 156 w 958"/>
              <a:gd name="T29" fmla="*/ 722 h 2988"/>
              <a:gd name="T30" fmla="*/ 236 w 958"/>
              <a:gd name="T31" fmla="*/ 852 h 2988"/>
              <a:gd name="T32" fmla="*/ 351 w 958"/>
              <a:gd name="T33" fmla="*/ 968 h 2988"/>
              <a:gd name="T34" fmla="*/ 308 w 958"/>
              <a:gd name="T35" fmla="*/ 980 h 2988"/>
              <a:gd name="T36" fmla="*/ 204 w 958"/>
              <a:gd name="T37" fmla="*/ 952 h 2988"/>
              <a:gd name="T38" fmla="*/ 224 w 958"/>
              <a:gd name="T39" fmla="*/ 1005 h 2988"/>
              <a:gd name="T40" fmla="*/ 326 w 958"/>
              <a:gd name="T41" fmla="*/ 1111 h 2988"/>
              <a:gd name="T42" fmla="*/ 438 w 958"/>
              <a:gd name="T43" fmla="*/ 1185 h 2988"/>
              <a:gd name="T44" fmla="*/ 237 w 958"/>
              <a:gd name="T45" fmla="*/ 1157 h 2988"/>
              <a:gd name="T46" fmla="*/ 275 w 958"/>
              <a:gd name="T47" fmla="*/ 1235 h 2988"/>
              <a:gd name="T48" fmla="*/ 443 w 958"/>
              <a:gd name="T49" fmla="*/ 1438 h 2988"/>
              <a:gd name="T50" fmla="*/ 468 w 958"/>
              <a:gd name="T51" fmla="*/ 1521 h 2988"/>
              <a:gd name="T52" fmla="*/ 292 w 958"/>
              <a:gd name="T53" fmla="*/ 1486 h 2988"/>
              <a:gd name="T54" fmla="*/ 345 w 958"/>
              <a:gd name="T55" fmla="*/ 1564 h 2988"/>
              <a:gd name="T56" fmla="*/ 542 w 958"/>
              <a:gd name="T57" fmla="*/ 1751 h 2988"/>
              <a:gd name="T58" fmla="*/ 565 w 958"/>
              <a:gd name="T59" fmla="*/ 1825 h 2988"/>
              <a:gd name="T60" fmla="*/ 416 w 958"/>
              <a:gd name="T61" fmla="*/ 1795 h 2988"/>
              <a:gd name="T62" fmla="*/ 481 w 958"/>
              <a:gd name="T63" fmla="*/ 1874 h 2988"/>
              <a:gd name="T64" fmla="*/ 661 w 958"/>
              <a:gd name="T65" fmla="*/ 2012 h 2988"/>
              <a:gd name="T66" fmla="*/ 820 w 958"/>
              <a:gd name="T67" fmla="*/ 2095 h 2988"/>
              <a:gd name="T68" fmla="*/ 632 w 958"/>
              <a:gd name="T69" fmla="*/ 2102 h 2988"/>
              <a:gd name="T70" fmla="*/ 442 w 958"/>
              <a:gd name="T71" fmla="*/ 2075 h 2988"/>
              <a:gd name="T72" fmla="*/ 479 w 958"/>
              <a:gd name="T73" fmla="*/ 2135 h 2988"/>
              <a:gd name="T74" fmla="*/ 584 w 958"/>
              <a:gd name="T75" fmla="*/ 2217 h 2988"/>
              <a:gd name="T76" fmla="*/ 821 w 958"/>
              <a:gd name="T77" fmla="*/ 2329 h 2988"/>
              <a:gd name="T78" fmla="*/ 886 w 958"/>
              <a:gd name="T79" fmla="*/ 2373 h 2988"/>
              <a:gd name="T80" fmla="*/ 750 w 958"/>
              <a:gd name="T81" fmla="*/ 2392 h 2988"/>
              <a:gd name="T82" fmla="*/ 534 w 958"/>
              <a:gd name="T83" fmla="*/ 2369 h 2988"/>
              <a:gd name="T84" fmla="*/ 508 w 958"/>
              <a:gd name="T85" fmla="*/ 2380 h 2988"/>
              <a:gd name="T86" fmla="*/ 625 w 958"/>
              <a:gd name="T87" fmla="*/ 2457 h 2988"/>
              <a:gd name="T88" fmla="*/ 750 w 958"/>
              <a:gd name="T89" fmla="*/ 2526 h 2988"/>
              <a:gd name="T90" fmla="*/ 626 w 958"/>
              <a:gd name="T91" fmla="*/ 2532 h 2988"/>
              <a:gd name="T92" fmla="*/ 527 w 958"/>
              <a:gd name="T93" fmla="*/ 2514 h 2988"/>
              <a:gd name="T94" fmla="*/ 627 w 958"/>
              <a:gd name="T95" fmla="*/ 2590 h 2988"/>
              <a:gd name="T96" fmla="*/ 769 w 958"/>
              <a:gd name="T97" fmla="*/ 2647 h 2988"/>
              <a:gd name="T98" fmla="*/ 945 w 958"/>
              <a:gd name="T99" fmla="*/ 2673 h 2988"/>
              <a:gd name="T100" fmla="*/ 878 w 958"/>
              <a:gd name="T101" fmla="*/ 2713 h 2988"/>
              <a:gd name="T102" fmla="*/ 756 w 958"/>
              <a:gd name="T103" fmla="*/ 2749 h 2988"/>
              <a:gd name="T104" fmla="*/ 549 w 958"/>
              <a:gd name="T105" fmla="*/ 2757 h 2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58" h="2988">
                <a:moveTo>
                  <a:pt x="479" y="2749"/>
                </a:moveTo>
                <a:lnTo>
                  <a:pt x="479" y="2749"/>
                </a:lnTo>
                <a:lnTo>
                  <a:pt x="496" y="2763"/>
                </a:lnTo>
                <a:lnTo>
                  <a:pt x="515" y="2777"/>
                </a:lnTo>
                <a:lnTo>
                  <a:pt x="535" y="2790"/>
                </a:lnTo>
                <a:lnTo>
                  <a:pt x="557" y="2803"/>
                </a:lnTo>
                <a:lnTo>
                  <a:pt x="580" y="2814"/>
                </a:lnTo>
                <a:lnTo>
                  <a:pt x="603" y="2826"/>
                </a:lnTo>
                <a:lnTo>
                  <a:pt x="625" y="2835"/>
                </a:lnTo>
                <a:lnTo>
                  <a:pt x="648" y="2844"/>
                </a:lnTo>
                <a:lnTo>
                  <a:pt x="688" y="2860"/>
                </a:lnTo>
                <a:lnTo>
                  <a:pt x="721" y="2871"/>
                </a:lnTo>
                <a:lnTo>
                  <a:pt x="753" y="2881"/>
                </a:lnTo>
                <a:lnTo>
                  <a:pt x="753" y="2881"/>
                </a:lnTo>
                <a:lnTo>
                  <a:pt x="731" y="2887"/>
                </a:lnTo>
                <a:lnTo>
                  <a:pt x="710" y="2891"/>
                </a:lnTo>
                <a:lnTo>
                  <a:pt x="687" y="2895"/>
                </a:lnTo>
                <a:lnTo>
                  <a:pt x="665" y="2898"/>
                </a:lnTo>
                <a:lnTo>
                  <a:pt x="642" y="2901"/>
                </a:lnTo>
                <a:lnTo>
                  <a:pt x="621" y="2902"/>
                </a:lnTo>
                <a:lnTo>
                  <a:pt x="598" y="2903"/>
                </a:lnTo>
                <a:lnTo>
                  <a:pt x="575" y="2903"/>
                </a:lnTo>
                <a:lnTo>
                  <a:pt x="530" y="2902"/>
                </a:lnTo>
                <a:lnTo>
                  <a:pt x="486" y="2898"/>
                </a:lnTo>
                <a:lnTo>
                  <a:pt x="444" y="2894"/>
                </a:lnTo>
                <a:lnTo>
                  <a:pt x="403" y="2888"/>
                </a:lnTo>
                <a:lnTo>
                  <a:pt x="365" y="2882"/>
                </a:lnTo>
                <a:lnTo>
                  <a:pt x="330" y="2875"/>
                </a:lnTo>
                <a:lnTo>
                  <a:pt x="299" y="2868"/>
                </a:lnTo>
                <a:lnTo>
                  <a:pt x="273" y="2861"/>
                </a:lnTo>
                <a:lnTo>
                  <a:pt x="235" y="2851"/>
                </a:lnTo>
                <a:lnTo>
                  <a:pt x="221" y="2846"/>
                </a:lnTo>
                <a:lnTo>
                  <a:pt x="221" y="2846"/>
                </a:lnTo>
                <a:lnTo>
                  <a:pt x="229" y="2859"/>
                </a:lnTo>
                <a:lnTo>
                  <a:pt x="238" y="2870"/>
                </a:lnTo>
                <a:lnTo>
                  <a:pt x="248" y="2882"/>
                </a:lnTo>
                <a:lnTo>
                  <a:pt x="261" y="2894"/>
                </a:lnTo>
                <a:lnTo>
                  <a:pt x="273" y="2906"/>
                </a:lnTo>
                <a:lnTo>
                  <a:pt x="287" y="2917"/>
                </a:lnTo>
                <a:lnTo>
                  <a:pt x="314" y="2938"/>
                </a:lnTo>
                <a:lnTo>
                  <a:pt x="339" y="2957"/>
                </a:lnTo>
                <a:lnTo>
                  <a:pt x="361" y="2970"/>
                </a:lnTo>
                <a:lnTo>
                  <a:pt x="380" y="2984"/>
                </a:lnTo>
                <a:lnTo>
                  <a:pt x="380" y="2984"/>
                </a:lnTo>
                <a:lnTo>
                  <a:pt x="368" y="2986"/>
                </a:lnTo>
                <a:lnTo>
                  <a:pt x="354" y="2987"/>
                </a:lnTo>
                <a:lnTo>
                  <a:pt x="325" y="2988"/>
                </a:lnTo>
                <a:lnTo>
                  <a:pt x="295" y="2987"/>
                </a:lnTo>
                <a:lnTo>
                  <a:pt x="264" y="2984"/>
                </a:lnTo>
                <a:lnTo>
                  <a:pt x="233" y="2980"/>
                </a:lnTo>
                <a:lnTo>
                  <a:pt x="200" y="2973"/>
                </a:lnTo>
                <a:lnTo>
                  <a:pt x="169" y="2967"/>
                </a:lnTo>
                <a:lnTo>
                  <a:pt x="140" y="2960"/>
                </a:lnTo>
                <a:lnTo>
                  <a:pt x="111" y="2951"/>
                </a:lnTo>
                <a:lnTo>
                  <a:pt x="85" y="2944"/>
                </a:lnTo>
                <a:lnTo>
                  <a:pt x="41" y="2930"/>
                </a:lnTo>
                <a:lnTo>
                  <a:pt x="12" y="2919"/>
                </a:lnTo>
                <a:lnTo>
                  <a:pt x="2" y="2915"/>
                </a:lnTo>
                <a:lnTo>
                  <a:pt x="2" y="2915"/>
                </a:lnTo>
                <a:lnTo>
                  <a:pt x="0" y="2916"/>
                </a:lnTo>
                <a:lnTo>
                  <a:pt x="0" y="16"/>
                </a:lnTo>
                <a:lnTo>
                  <a:pt x="0" y="16"/>
                </a:lnTo>
                <a:lnTo>
                  <a:pt x="2" y="0"/>
                </a:lnTo>
                <a:lnTo>
                  <a:pt x="2" y="0"/>
                </a:lnTo>
                <a:lnTo>
                  <a:pt x="4" y="18"/>
                </a:lnTo>
                <a:lnTo>
                  <a:pt x="7" y="36"/>
                </a:lnTo>
                <a:lnTo>
                  <a:pt x="15" y="73"/>
                </a:lnTo>
                <a:lnTo>
                  <a:pt x="27" y="113"/>
                </a:lnTo>
                <a:lnTo>
                  <a:pt x="40" y="153"/>
                </a:lnTo>
                <a:lnTo>
                  <a:pt x="56" y="195"/>
                </a:lnTo>
                <a:lnTo>
                  <a:pt x="73" y="237"/>
                </a:lnTo>
                <a:lnTo>
                  <a:pt x="89" y="277"/>
                </a:lnTo>
                <a:lnTo>
                  <a:pt x="107" y="317"/>
                </a:lnTo>
                <a:lnTo>
                  <a:pt x="141" y="387"/>
                </a:lnTo>
                <a:lnTo>
                  <a:pt x="170" y="446"/>
                </a:lnTo>
                <a:lnTo>
                  <a:pt x="191" y="484"/>
                </a:lnTo>
                <a:lnTo>
                  <a:pt x="198" y="498"/>
                </a:lnTo>
                <a:lnTo>
                  <a:pt x="110" y="479"/>
                </a:lnTo>
                <a:lnTo>
                  <a:pt x="110" y="479"/>
                </a:lnTo>
                <a:lnTo>
                  <a:pt x="117" y="497"/>
                </a:lnTo>
                <a:lnTo>
                  <a:pt x="128" y="515"/>
                </a:lnTo>
                <a:lnTo>
                  <a:pt x="139" y="535"/>
                </a:lnTo>
                <a:lnTo>
                  <a:pt x="153" y="555"/>
                </a:lnTo>
                <a:lnTo>
                  <a:pt x="166" y="575"/>
                </a:lnTo>
                <a:lnTo>
                  <a:pt x="181" y="594"/>
                </a:lnTo>
                <a:lnTo>
                  <a:pt x="212" y="632"/>
                </a:lnTo>
                <a:lnTo>
                  <a:pt x="240" y="665"/>
                </a:lnTo>
                <a:lnTo>
                  <a:pt x="264" y="692"/>
                </a:lnTo>
                <a:lnTo>
                  <a:pt x="287" y="717"/>
                </a:lnTo>
                <a:lnTo>
                  <a:pt x="156" y="722"/>
                </a:lnTo>
                <a:lnTo>
                  <a:pt x="156" y="722"/>
                </a:lnTo>
                <a:lnTo>
                  <a:pt x="169" y="750"/>
                </a:lnTo>
                <a:lnTo>
                  <a:pt x="184" y="777"/>
                </a:lnTo>
                <a:lnTo>
                  <a:pt x="200" y="804"/>
                </a:lnTo>
                <a:lnTo>
                  <a:pt x="217" y="829"/>
                </a:lnTo>
                <a:lnTo>
                  <a:pt x="236" y="852"/>
                </a:lnTo>
                <a:lnTo>
                  <a:pt x="254" y="874"/>
                </a:lnTo>
                <a:lnTo>
                  <a:pt x="272" y="895"/>
                </a:lnTo>
                <a:lnTo>
                  <a:pt x="291" y="913"/>
                </a:lnTo>
                <a:lnTo>
                  <a:pt x="308" y="929"/>
                </a:lnTo>
                <a:lnTo>
                  <a:pt x="324" y="945"/>
                </a:lnTo>
                <a:lnTo>
                  <a:pt x="351" y="968"/>
                </a:lnTo>
                <a:lnTo>
                  <a:pt x="370" y="982"/>
                </a:lnTo>
                <a:lnTo>
                  <a:pt x="377" y="988"/>
                </a:lnTo>
                <a:lnTo>
                  <a:pt x="377" y="988"/>
                </a:lnTo>
                <a:lnTo>
                  <a:pt x="356" y="985"/>
                </a:lnTo>
                <a:lnTo>
                  <a:pt x="334" y="983"/>
                </a:lnTo>
                <a:lnTo>
                  <a:pt x="308" y="980"/>
                </a:lnTo>
                <a:lnTo>
                  <a:pt x="278" y="975"/>
                </a:lnTo>
                <a:lnTo>
                  <a:pt x="250" y="969"/>
                </a:lnTo>
                <a:lnTo>
                  <a:pt x="237" y="966"/>
                </a:lnTo>
                <a:lnTo>
                  <a:pt x="224" y="962"/>
                </a:lnTo>
                <a:lnTo>
                  <a:pt x="213" y="957"/>
                </a:lnTo>
                <a:lnTo>
                  <a:pt x="204" y="952"/>
                </a:lnTo>
                <a:lnTo>
                  <a:pt x="204" y="952"/>
                </a:lnTo>
                <a:lnTo>
                  <a:pt x="206" y="963"/>
                </a:lnTo>
                <a:lnTo>
                  <a:pt x="209" y="973"/>
                </a:lnTo>
                <a:lnTo>
                  <a:pt x="213" y="984"/>
                </a:lnTo>
                <a:lnTo>
                  <a:pt x="218" y="995"/>
                </a:lnTo>
                <a:lnTo>
                  <a:pt x="224" y="1005"/>
                </a:lnTo>
                <a:lnTo>
                  <a:pt x="231" y="1016"/>
                </a:lnTo>
                <a:lnTo>
                  <a:pt x="246" y="1036"/>
                </a:lnTo>
                <a:lnTo>
                  <a:pt x="265" y="1056"/>
                </a:lnTo>
                <a:lnTo>
                  <a:pt x="285" y="1076"/>
                </a:lnTo>
                <a:lnTo>
                  <a:pt x="305" y="1094"/>
                </a:lnTo>
                <a:lnTo>
                  <a:pt x="326" y="1111"/>
                </a:lnTo>
                <a:lnTo>
                  <a:pt x="347" y="1127"/>
                </a:lnTo>
                <a:lnTo>
                  <a:pt x="368" y="1142"/>
                </a:lnTo>
                <a:lnTo>
                  <a:pt x="403" y="1164"/>
                </a:lnTo>
                <a:lnTo>
                  <a:pt x="428" y="1179"/>
                </a:lnTo>
                <a:lnTo>
                  <a:pt x="438" y="1185"/>
                </a:lnTo>
                <a:lnTo>
                  <a:pt x="438" y="1185"/>
                </a:lnTo>
                <a:lnTo>
                  <a:pt x="403" y="1182"/>
                </a:lnTo>
                <a:lnTo>
                  <a:pt x="368" y="1179"/>
                </a:lnTo>
                <a:lnTo>
                  <a:pt x="334" y="1175"/>
                </a:lnTo>
                <a:lnTo>
                  <a:pt x="303" y="1170"/>
                </a:lnTo>
                <a:lnTo>
                  <a:pt x="256" y="1160"/>
                </a:lnTo>
                <a:lnTo>
                  <a:pt x="237" y="1157"/>
                </a:lnTo>
                <a:lnTo>
                  <a:pt x="237" y="1157"/>
                </a:lnTo>
                <a:lnTo>
                  <a:pt x="240" y="1169"/>
                </a:lnTo>
                <a:lnTo>
                  <a:pt x="245" y="1181"/>
                </a:lnTo>
                <a:lnTo>
                  <a:pt x="251" y="1194"/>
                </a:lnTo>
                <a:lnTo>
                  <a:pt x="259" y="1207"/>
                </a:lnTo>
                <a:lnTo>
                  <a:pt x="275" y="1235"/>
                </a:lnTo>
                <a:lnTo>
                  <a:pt x="296" y="1265"/>
                </a:lnTo>
                <a:lnTo>
                  <a:pt x="319" y="1295"/>
                </a:lnTo>
                <a:lnTo>
                  <a:pt x="343" y="1326"/>
                </a:lnTo>
                <a:lnTo>
                  <a:pt x="368" y="1356"/>
                </a:lnTo>
                <a:lnTo>
                  <a:pt x="394" y="1385"/>
                </a:lnTo>
                <a:lnTo>
                  <a:pt x="443" y="1438"/>
                </a:lnTo>
                <a:lnTo>
                  <a:pt x="484" y="1482"/>
                </a:lnTo>
                <a:lnTo>
                  <a:pt x="525" y="1521"/>
                </a:lnTo>
                <a:lnTo>
                  <a:pt x="525" y="1521"/>
                </a:lnTo>
                <a:lnTo>
                  <a:pt x="506" y="1522"/>
                </a:lnTo>
                <a:lnTo>
                  <a:pt x="487" y="1522"/>
                </a:lnTo>
                <a:lnTo>
                  <a:pt x="468" y="1521"/>
                </a:lnTo>
                <a:lnTo>
                  <a:pt x="449" y="1519"/>
                </a:lnTo>
                <a:lnTo>
                  <a:pt x="409" y="1513"/>
                </a:lnTo>
                <a:lnTo>
                  <a:pt x="373" y="1507"/>
                </a:lnTo>
                <a:lnTo>
                  <a:pt x="341" y="1499"/>
                </a:lnTo>
                <a:lnTo>
                  <a:pt x="315" y="1492"/>
                </a:lnTo>
                <a:lnTo>
                  <a:pt x="292" y="1486"/>
                </a:lnTo>
                <a:lnTo>
                  <a:pt x="292" y="1486"/>
                </a:lnTo>
                <a:lnTo>
                  <a:pt x="298" y="1497"/>
                </a:lnTo>
                <a:lnTo>
                  <a:pt x="305" y="1510"/>
                </a:lnTo>
                <a:lnTo>
                  <a:pt x="314" y="1523"/>
                </a:lnTo>
                <a:lnTo>
                  <a:pt x="323" y="1537"/>
                </a:lnTo>
                <a:lnTo>
                  <a:pt x="345" y="1564"/>
                </a:lnTo>
                <a:lnTo>
                  <a:pt x="370" y="1592"/>
                </a:lnTo>
                <a:lnTo>
                  <a:pt x="397" y="1620"/>
                </a:lnTo>
                <a:lnTo>
                  <a:pt x="426" y="1648"/>
                </a:lnTo>
                <a:lnTo>
                  <a:pt x="455" y="1676"/>
                </a:lnTo>
                <a:lnTo>
                  <a:pt x="485" y="1703"/>
                </a:lnTo>
                <a:lnTo>
                  <a:pt x="542" y="1751"/>
                </a:lnTo>
                <a:lnTo>
                  <a:pt x="589" y="1791"/>
                </a:lnTo>
                <a:lnTo>
                  <a:pt x="635" y="1826"/>
                </a:lnTo>
                <a:lnTo>
                  <a:pt x="635" y="1826"/>
                </a:lnTo>
                <a:lnTo>
                  <a:pt x="610" y="1826"/>
                </a:lnTo>
                <a:lnTo>
                  <a:pt x="587" y="1826"/>
                </a:lnTo>
                <a:lnTo>
                  <a:pt x="565" y="1825"/>
                </a:lnTo>
                <a:lnTo>
                  <a:pt x="546" y="1823"/>
                </a:lnTo>
                <a:lnTo>
                  <a:pt x="508" y="1819"/>
                </a:lnTo>
                <a:lnTo>
                  <a:pt x="478" y="1812"/>
                </a:lnTo>
                <a:lnTo>
                  <a:pt x="452" y="1806"/>
                </a:lnTo>
                <a:lnTo>
                  <a:pt x="433" y="1801"/>
                </a:lnTo>
                <a:lnTo>
                  <a:pt x="416" y="1795"/>
                </a:lnTo>
                <a:lnTo>
                  <a:pt x="416" y="1795"/>
                </a:lnTo>
                <a:lnTo>
                  <a:pt x="427" y="1811"/>
                </a:lnTo>
                <a:lnTo>
                  <a:pt x="440" y="1827"/>
                </a:lnTo>
                <a:lnTo>
                  <a:pt x="452" y="1843"/>
                </a:lnTo>
                <a:lnTo>
                  <a:pt x="467" y="1858"/>
                </a:lnTo>
                <a:lnTo>
                  <a:pt x="481" y="1874"/>
                </a:lnTo>
                <a:lnTo>
                  <a:pt x="496" y="1888"/>
                </a:lnTo>
                <a:lnTo>
                  <a:pt x="527" y="1916"/>
                </a:lnTo>
                <a:lnTo>
                  <a:pt x="560" y="1944"/>
                </a:lnTo>
                <a:lnTo>
                  <a:pt x="595" y="1968"/>
                </a:lnTo>
                <a:lnTo>
                  <a:pt x="628" y="1991"/>
                </a:lnTo>
                <a:lnTo>
                  <a:pt x="661" y="2012"/>
                </a:lnTo>
                <a:lnTo>
                  <a:pt x="693" y="2031"/>
                </a:lnTo>
                <a:lnTo>
                  <a:pt x="722" y="2048"/>
                </a:lnTo>
                <a:lnTo>
                  <a:pt x="750" y="2062"/>
                </a:lnTo>
                <a:lnTo>
                  <a:pt x="773" y="2074"/>
                </a:lnTo>
                <a:lnTo>
                  <a:pt x="808" y="2090"/>
                </a:lnTo>
                <a:lnTo>
                  <a:pt x="820" y="2095"/>
                </a:lnTo>
                <a:lnTo>
                  <a:pt x="820" y="2095"/>
                </a:lnTo>
                <a:lnTo>
                  <a:pt x="780" y="2100"/>
                </a:lnTo>
                <a:lnTo>
                  <a:pt x="740" y="2103"/>
                </a:lnTo>
                <a:lnTo>
                  <a:pt x="702" y="2104"/>
                </a:lnTo>
                <a:lnTo>
                  <a:pt x="666" y="2103"/>
                </a:lnTo>
                <a:lnTo>
                  <a:pt x="632" y="2102"/>
                </a:lnTo>
                <a:lnTo>
                  <a:pt x="600" y="2100"/>
                </a:lnTo>
                <a:lnTo>
                  <a:pt x="571" y="2097"/>
                </a:lnTo>
                <a:lnTo>
                  <a:pt x="544" y="2094"/>
                </a:lnTo>
                <a:lnTo>
                  <a:pt x="497" y="2087"/>
                </a:lnTo>
                <a:lnTo>
                  <a:pt x="463" y="2080"/>
                </a:lnTo>
                <a:lnTo>
                  <a:pt x="442" y="2075"/>
                </a:lnTo>
                <a:lnTo>
                  <a:pt x="433" y="2073"/>
                </a:lnTo>
                <a:lnTo>
                  <a:pt x="433" y="2073"/>
                </a:lnTo>
                <a:lnTo>
                  <a:pt x="443" y="2089"/>
                </a:lnTo>
                <a:lnTo>
                  <a:pt x="453" y="2105"/>
                </a:lnTo>
                <a:lnTo>
                  <a:pt x="466" y="2120"/>
                </a:lnTo>
                <a:lnTo>
                  <a:pt x="479" y="2135"/>
                </a:lnTo>
                <a:lnTo>
                  <a:pt x="495" y="2149"/>
                </a:lnTo>
                <a:lnTo>
                  <a:pt x="510" y="2164"/>
                </a:lnTo>
                <a:lnTo>
                  <a:pt x="528" y="2178"/>
                </a:lnTo>
                <a:lnTo>
                  <a:pt x="546" y="2191"/>
                </a:lnTo>
                <a:lnTo>
                  <a:pt x="564" y="2205"/>
                </a:lnTo>
                <a:lnTo>
                  <a:pt x="584" y="2217"/>
                </a:lnTo>
                <a:lnTo>
                  <a:pt x="625" y="2241"/>
                </a:lnTo>
                <a:lnTo>
                  <a:pt x="666" y="2263"/>
                </a:lnTo>
                <a:lnTo>
                  <a:pt x="708" y="2283"/>
                </a:lnTo>
                <a:lnTo>
                  <a:pt x="747" y="2300"/>
                </a:lnTo>
                <a:lnTo>
                  <a:pt x="786" y="2316"/>
                </a:lnTo>
                <a:lnTo>
                  <a:pt x="821" y="2329"/>
                </a:lnTo>
                <a:lnTo>
                  <a:pt x="852" y="2341"/>
                </a:lnTo>
                <a:lnTo>
                  <a:pt x="898" y="2355"/>
                </a:lnTo>
                <a:lnTo>
                  <a:pt x="916" y="2361"/>
                </a:lnTo>
                <a:lnTo>
                  <a:pt x="916" y="2361"/>
                </a:lnTo>
                <a:lnTo>
                  <a:pt x="901" y="2368"/>
                </a:lnTo>
                <a:lnTo>
                  <a:pt x="886" y="2373"/>
                </a:lnTo>
                <a:lnTo>
                  <a:pt x="870" y="2377"/>
                </a:lnTo>
                <a:lnTo>
                  <a:pt x="854" y="2381"/>
                </a:lnTo>
                <a:lnTo>
                  <a:pt x="837" y="2385"/>
                </a:lnTo>
                <a:lnTo>
                  <a:pt x="820" y="2388"/>
                </a:lnTo>
                <a:lnTo>
                  <a:pt x="785" y="2391"/>
                </a:lnTo>
                <a:lnTo>
                  <a:pt x="750" y="2392"/>
                </a:lnTo>
                <a:lnTo>
                  <a:pt x="714" y="2392"/>
                </a:lnTo>
                <a:lnTo>
                  <a:pt x="679" y="2390"/>
                </a:lnTo>
                <a:lnTo>
                  <a:pt x="646" y="2387"/>
                </a:lnTo>
                <a:lnTo>
                  <a:pt x="613" y="2382"/>
                </a:lnTo>
                <a:lnTo>
                  <a:pt x="584" y="2378"/>
                </a:lnTo>
                <a:lnTo>
                  <a:pt x="534" y="2369"/>
                </a:lnTo>
                <a:lnTo>
                  <a:pt x="501" y="2361"/>
                </a:lnTo>
                <a:lnTo>
                  <a:pt x="490" y="2358"/>
                </a:lnTo>
                <a:lnTo>
                  <a:pt x="490" y="2358"/>
                </a:lnTo>
                <a:lnTo>
                  <a:pt x="495" y="2366"/>
                </a:lnTo>
                <a:lnTo>
                  <a:pt x="501" y="2373"/>
                </a:lnTo>
                <a:lnTo>
                  <a:pt x="508" y="2380"/>
                </a:lnTo>
                <a:lnTo>
                  <a:pt x="516" y="2388"/>
                </a:lnTo>
                <a:lnTo>
                  <a:pt x="534" y="2403"/>
                </a:lnTo>
                <a:lnTo>
                  <a:pt x="555" y="2418"/>
                </a:lnTo>
                <a:lnTo>
                  <a:pt x="577" y="2431"/>
                </a:lnTo>
                <a:lnTo>
                  <a:pt x="601" y="2445"/>
                </a:lnTo>
                <a:lnTo>
                  <a:pt x="625" y="2457"/>
                </a:lnTo>
                <a:lnTo>
                  <a:pt x="650" y="2470"/>
                </a:lnTo>
                <a:lnTo>
                  <a:pt x="695" y="2491"/>
                </a:lnTo>
                <a:lnTo>
                  <a:pt x="735" y="2506"/>
                </a:lnTo>
                <a:lnTo>
                  <a:pt x="771" y="2521"/>
                </a:lnTo>
                <a:lnTo>
                  <a:pt x="771" y="2521"/>
                </a:lnTo>
                <a:lnTo>
                  <a:pt x="750" y="2526"/>
                </a:lnTo>
                <a:lnTo>
                  <a:pt x="728" y="2530"/>
                </a:lnTo>
                <a:lnTo>
                  <a:pt x="707" y="2533"/>
                </a:lnTo>
                <a:lnTo>
                  <a:pt x="685" y="2534"/>
                </a:lnTo>
                <a:lnTo>
                  <a:pt x="665" y="2534"/>
                </a:lnTo>
                <a:lnTo>
                  <a:pt x="645" y="2533"/>
                </a:lnTo>
                <a:lnTo>
                  <a:pt x="626" y="2532"/>
                </a:lnTo>
                <a:lnTo>
                  <a:pt x="608" y="2530"/>
                </a:lnTo>
                <a:lnTo>
                  <a:pt x="576" y="2525"/>
                </a:lnTo>
                <a:lnTo>
                  <a:pt x="551" y="2520"/>
                </a:lnTo>
                <a:lnTo>
                  <a:pt x="534" y="2516"/>
                </a:lnTo>
                <a:lnTo>
                  <a:pt x="527" y="2514"/>
                </a:lnTo>
                <a:lnTo>
                  <a:pt x="527" y="2514"/>
                </a:lnTo>
                <a:lnTo>
                  <a:pt x="543" y="2528"/>
                </a:lnTo>
                <a:lnTo>
                  <a:pt x="558" y="2543"/>
                </a:lnTo>
                <a:lnTo>
                  <a:pt x="575" y="2555"/>
                </a:lnTo>
                <a:lnTo>
                  <a:pt x="593" y="2568"/>
                </a:lnTo>
                <a:lnTo>
                  <a:pt x="609" y="2579"/>
                </a:lnTo>
                <a:lnTo>
                  <a:pt x="627" y="2590"/>
                </a:lnTo>
                <a:lnTo>
                  <a:pt x="645" y="2600"/>
                </a:lnTo>
                <a:lnTo>
                  <a:pt x="663" y="2608"/>
                </a:lnTo>
                <a:lnTo>
                  <a:pt x="681" y="2617"/>
                </a:lnTo>
                <a:lnTo>
                  <a:pt x="699" y="2624"/>
                </a:lnTo>
                <a:lnTo>
                  <a:pt x="735" y="2636"/>
                </a:lnTo>
                <a:lnTo>
                  <a:pt x="769" y="2647"/>
                </a:lnTo>
                <a:lnTo>
                  <a:pt x="804" y="2655"/>
                </a:lnTo>
                <a:lnTo>
                  <a:pt x="835" y="2661"/>
                </a:lnTo>
                <a:lnTo>
                  <a:pt x="864" y="2665"/>
                </a:lnTo>
                <a:lnTo>
                  <a:pt x="890" y="2669"/>
                </a:lnTo>
                <a:lnTo>
                  <a:pt x="913" y="2671"/>
                </a:lnTo>
                <a:lnTo>
                  <a:pt x="945" y="2673"/>
                </a:lnTo>
                <a:lnTo>
                  <a:pt x="958" y="2673"/>
                </a:lnTo>
                <a:lnTo>
                  <a:pt x="958" y="2673"/>
                </a:lnTo>
                <a:lnTo>
                  <a:pt x="938" y="2684"/>
                </a:lnTo>
                <a:lnTo>
                  <a:pt x="918" y="2695"/>
                </a:lnTo>
                <a:lnTo>
                  <a:pt x="898" y="2705"/>
                </a:lnTo>
                <a:lnTo>
                  <a:pt x="878" y="2713"/>
                </a:lnTo>
                <a:lnTo>
                  <a:pt x="858" y="2722"/>
                </a:lnTo>
                <a:lnTo>
                  <a:pt x="837" y="2729"/>
                </a:lnTo>
                <a:lnTo>
                  <a:pt x="817" y="2735"/>
                </a:lnTo>
                <a:lnTo>
                  <a:pt x="796" y="2740"/>
                </a:lnTo>
                <a:lnTo>
                  <a:pt x="776" y="2744"/>
                </a:lnTo>
                <a:lnTo>
                  <a:pt x="756" y="2749"/>
                </a:lnTo>
                <a:lnTo>
                  <a:pt x="716" y="2755"/>
                </a:lnTo>
                <a:lnTo>
                  <a:pt x="678" y="2758"/>
                </a:lnTo>
                <a:lnTo>
                  <a:pt x="641" y="2760"/>
                </a:lnTo>
                <a:lnTo>
                  <a:pt x="607" y="2760"/>
                </a:lnTo>
                <a:lnTo>
                  <a:pt x="577" y="2759"/>
                </a:lnTo>
                <a:lnTo>
                  <a:pt x="549" y="2757"/>
                </a:lnTo>
                <a:lnTo>
                  <a:pt x="525" y="2755"/>
                </a:lnTo>
                <a:lnTo>
                  <a:pt x="492" y="2751"/>
                </a:lnTo>
                <a:lnTo>
                  <a:pt x="479" y="2749"/>
                </a:lnTo>
                <a:lnTo>
                  <a:pt x="479" y="2749"/>
                </a:lnTo>
                <a:close/>
              </a:path>
            </a:pathLst>
          </a:custGeom>
          <a:solidFill>
            <a:srgbClr val="2B693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35"/>
          <p:cNvSpPr/>
          <p:nvPr/>
        </p:nvSpPr>
        <p:spPr bwMode="auto">
          <a:xfrm>
            <a:off x="-2595633" y="131320"/>
            <a:ext cx="2286421" cy="3571064"/>
          </a:xfrm>
          <a:custGeom>
            <a:avLst/>
            <a:gdLst>
              <a:gd name="T0" fmla="*/ 2001 w 2328"/>
              <a:gd name="T1" fmla="*/ 3482 h 3638"/>
              <a:gd name="T2" fmla="*/ 1862 w 2328"/>
              <a:gd name="T3" fmla="*/ 3535 h 3638"/>
              <a:gd name="T4" fmla="*/ 1432 w 2328"/>
              <a:gd name="T5" fmla="*/ 3466 h 3638"/>
              <a:gd name="T6" fmla="*/ 1626 w 2328"/>
              <a:gd name="T7" fmla="*/ 3633 h 3638"/>
              <a:gd name="T8" fmla="*/ 1369 w 2328"/>
              <a:gd name="T9" fmla="*/ 3612 h 3638"/>
              <a:gd name="T10" fmla="*/ 1100 w 2328"/>
              <a:gd name="T11" fmla="*/ 3572 h 3638"/>
              <a:gd name="T12" fmla="*/ 733 w 2328"/>
              <a:gd name="T13" fmla="*/ 3637 h 3638"/>
              <a:gd name="T14" fmla="*/ 875 w 2328"/>
              <a:gd name="T15" fmla="*/ 3494 h 3638"/>
              <a:gd name="T16" fmla="*/ 574 w 2328"/>
              <a:gd name="T17" fmla="*/ 3530 h 3638"/>
              <a:gd name="T18" fmla="*/ 249 w 2328"/>
              <a:gd name="T19" fmla="*/ 3508 h 3638"/>
              <a:gd name="T20" fmla="*/ 561 w 2328"/>
              <a:gd name="T21" fmla="*/ 3364 h 3638"/>
              <a:gd name="T22" fmla="*/ 294 w 2328"/>
              <a:gd name="T23" fmla="*/ 3354 h 3638"/>
              <a:gd name="T24" fmla="*/ 24 w 2328"/>
              <a:gd name="T25" fmla="*/ 3269 h 3638"/>
              <a:gd name="T26" fmla="*/ 271 w 2328"/>
              <a:gd name="T27" fmla="*/ 3210 h 3638"/>
              <a:gd name="T28" fmla="*/ 505 w 2328"/>
              <a:gd name="T29" fmla="*/ 3078 h 3638"/>
              <a:gd name="T30" fmla="*/ 331 w 2328"/>
              <a:gd name="T31" fmla="*/ 3085 h 3638"/>
              <a:gd name="T32" fmla="*/ 404 w 2328"/>
              <a:gd name="T33" fmla="*/ 2992 h 3638"/>
              <a:gd name="T34" fmla="*/ 555 w 2328"/>
              <a:gd name="T35" fmla="*/ 2874 h 3638"/>
              <a:gd name="T36" fmla="*/ 188 w 2328"/>
              <a:gd name="T37" fmla="*/ 2910 h 3638"/>
              <a:gd name="T38" fmla="*/ 165 w 2328"/>
              <a:gd name="T39" fmla="*/ 2836 h 3638"/>
              <a:gd name="T40" fmla="*/ 544 w 2328"/>
              <a:gd name="T41" fmla="*/ 2635 h 3638"/>
              <a:gd name="T42" fmla="*/ 533 w 2328"/>
              <a:gd name="T43" fmla="*/ 2546 h 3638"/>
              <a:gd name="T44" fmla="*/ 182 w 2328"/>
              <a:gd name="T45" fmla="*/ 2545 h 3638"/>
              <a:gd name="T46" fmla="*/ 543 w 2328"/>
              <a:gd name="T47" fmla="*/ 2317 h 3638"/>
              <a:gd name="T48" fmla="*/ 614 w 2328"/>
              <a:gd name="T49" fmla="*/ 2199 h 3638"/>
              <a:gd name="T50" fmla="*/ 448 w 2328"/>
              <a:gd name="T51" fmla="*/ 2179 h 3638"/>
              <a:gd name="T52" fmla="*/ 784 w 2328"/>
              <a:gd name="T53" fmla="*/ 1854 h 3638"/>
              <a:gd name="T54" fmla="*/ 596 w 2328"/>
              <a:gd name="T55" fmla="*/ 1852 h 3638"/>
              <a:gd name="T56" fmla="*/ 749 w 2328"/>
              <a:gd name="T57" fmla="*/ 1614 h 3638"/>
              <a:gd name="T58" fmla="*/ 855 w 2328"/>
              <a:gd name="T59" fmla="*/ 1413 h 3638"/>
              <a:gd name="T60" fmla="*/ 742 w 2328"/>
              <a:gd name="T61" fmla="*/ 1371 h 3638"/>
              <a:gd name="T62" fmla="*/ 912 w 2328"/>
              <a:gd name="T63" fmla="*/ 1185 h 3638"/>
              <a:gd name="T64" fmla="*/ 732 w 2328"/>
              <a:gd name="T65" fmla="*/ 1200 h 3638"/>
              <a:gd name="T66" fmla="*/ 900 w 2328"/>
              <a:gd name="T67" fmla="*/ 1009 h 3638"/>
              <a:gd name="T68" fmla="*/ 945 w 2328"/>
              <a:gd name="T69" fmla="*/ 723 h 3638"/>
              <a:gd name="T70" fmla="*/ 991 w 2328"/>
              <a:gd name="T71" fmla="*/ 478 h 3638"/>
              <a:gd name="T72" fmla="*/ 1158 w 2328"/>
              <a:gd name="T73" fmla="*/ 40 h 3638"/>
              <a:gd name="T74" fmla="*/ 1230 w 2328"/>
              <a:gd name="T75" fmla="*/ 237 h 3638"/>
              <a:gd name="T76" fmla="*/ 1306 w 2328"/>
              <a:gd name="T77" fmla="*/ 605 h 3638"/>
              <a:gd name="T78" fmla="*/ 1352 w 2328"/>
              <a:gd name="T79" fmla="*/ 878 h 3638"/>
              <a:gd name="T80" fmla="*/ 1557 w 2328"/>
              <a:gd name="T81" fmla="*/ 1150 h 3638"/>
              <a:gd name="T82" fmla="*/ 1435 w 2328"/>
              <a:gd name="T83" fmla="*/ 1170 h 3638"/>
              <a:gd name="T84" fmla="*/ 1463 w 2328"/>
              <a:gd name="T85" fmla="*/ 1262 h 3638"/>
              <a:gd name="T86" fmla="*/ 1695 w 2328"/>
              <a:gd name="T87" fmla="*/ 1442 h 3638"/>
              <a:gd name="T88" fmla="*/ 1478 w 2328"/>
              <a:gd name="T89" fmla="*/ 1470 h 3638"/>
              <a:gd name="T90" fmla="*/ 1789 w 2328"/>
              <a:gd name="T91" fmla="*/ 1839 h 3638"/>
              <a:gd name="T92" fmla="*/ 1546 w 2328"/>
              <a:gd name="T93" fmla="*/ 1816 h 3638"/>
              <a:gd name="T94" fmla="*/ 1680 w 2328"/>
              <a:gd name="T95" fmla="*/ 2007 h 3638"/>
              <a:gd name="T96" fmla="*/ 1852 w 2328"/>
              <a:gd name="T97" fmla="*/ 2221 h 3638"/>
              <a:gd name="T98" fmla="*/ 1698 w 2328"/>
              <a:gd name="T99" fmla="*/ 2224 h 3638"/>
              <a:gd name="T100" fmla="*/ 1967 w 2328"/>
              <a:gd name="T101" fmla="*/ 2449 h 3638"/>
              <a:gd name="T102" fmla="*/ 1974 w 2328"/>
              <a:gd name="T103" fmla="*/ 2560 h 3638"/>
              <a:gd name="T104" fmla="*/ 1702 w 2328"/>
              <a:gd name="T105" fmla="*/ 2544 h 3638"/>
              <a:gd name="T106" fmla="*/ 1923 w 2328"/>
              <a:gd name="T107" fmla="*/ 2728 h 3638"/>
              <a:gd name="T108" fmla="*/ 2241 w 2328"/>
              <a:gd name="T109" fmla="*/ 2889 h 3638"/>
              <a:gd name="T110" fmla="*/ 1949 w 2328"/>
              <a:gd name="T111" fmla="*/ 2906 h 3638"/>
              <a:gd name="T112" fmla="*/ 1791 w 2328"/>
              <a:gd name="T113" fmla="*/ 2908 h 3638"/>
              <a:gd name="T114" fmla="*/ 2102 w 2328"/>
              <a:gd name="T115" fmla="*/ 3069 h 3638"/>
              <a:gd name="T116" fmla="*/ 1864 w 2328"/>
              <a:gd name="T117" fmla="*/ 3075 h 3638"/>
              <a:gd name="T118" fmla="*/ 1948 w 2328"/>
              <a:gd name="T119" fmla="*/ 3165 h 3638"/>
              <a:gd name="T120" fmla="*/ 2274 w 2328"/>
              <a:gd name="T121" fmla="*/ 3252 h 3638"/>
              <a:gd name="T122" fmla="*/ 2157 w 2328"/>
              <a:gd name="T123" fmla="*/ 3330 h 3638"/>
              <a:gd name="T124" fmla="*/ 1802 w 2328"/>
              <a:gd name="T125" fmla="*/ 3355 h 3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28" h="3638">
                <a:moveTo>
                  <a:pt x="1746" y="3347"/>
                </a:moveTo>
                <a:lnTo>
                  <a:pt x="1746" y="3347"/>
                </a:lnTo>
                <a:lnTo>
                  <a:pt x="1767" y="3364"/>
                </a:lnTo>
                <a:lnTo>
                  <a:pt x="1790" y="3381"/>
                </a:lnTo>
                <a:lnTo>
                  <a:pt x="1815" y="3398"/>
                </a:lnTo>
                <a:lnTo>
                  <a:pt x="1841" y="3412"/>
                </a:lnTo>
                <a:lnTo>
                  <a:pt x="1869" y="3427"/>
                </a:lnTo>
                <a:lnTo>
                  <a:pt x="1896" y="3440"/>
                </a:lnTo>
                <a:lnTo>
                  <a:pt x="1924" y="3453"/>
                </a:lnTo>
                <a:lnTo>
                  <a:pt x="1951" y="3463"/>
                </a:lnTo>
                <a:lnTo>
                  <a:pt x="2001" y="3482"/>
                </a:lnTo>
                <a:lnTo>
                  <a:pt x="2041" y="3496"/>
                </a:lnTo>
                <a:lnTo>
                  <a:pt x="2079" y="3508"/>
                </a:lnTo>
                <a:lnTo>
                  <a:pt x="2079" y="3508"/>
                </a:lnTo>
                <a:lnTo>
                  <a:pt x="2053" y="3515"/>
                </a:lnTo>
                <a:lnTo>
                  <a:pt x="2027" y="3520"/>
                </a:lnTo>
                <a:lnTo>
                  <a:pt x="2000" y="3524"/>
                </a:lnTo>
                <a:lnTo>
                  <a:pt x="1973" y="3529"/>
                </a:lnTo>
                <a:lnTo>
                  <a:pt x="1946" y="3532"/>
                </a:lnTo>
                <a:lnTo>
                  <a:pt x="1917" y="3533"/>
                </a:lnTo>
                <a:lnTo>
                  <a:pt x="1890" y="3534"/>
                </a:lnTo>
                <a:lnTo>
                  <a:pt x="1862" y="3535"/>
                </a:lnTo>
                <a:lnTo>
                  <a:pt x="1835" y="3534"/>
                </a:lnTo>
                <a:lnTo>
                  <a:pt x="1808" y="3533"/>
                </a:lnTo>
                <a:lnTo>
                  <a:pt x="1754" y="3530"/>
                </a:lnTo>
                <a:lnTo>
                  <a:pt x="1702" y="3523"/>
                </a:lnTo>
                <a:lnTo>
                  <a:pt x="1653" y="3516"/>
                </a:lnTo>
                <a:lnTo>
                  <a:pt x="1607" y="3509"/>
                </a:lnTo>
                <a:lnTo>
                  <a:pt x="1565" y="3501"/>
                </a:lnTo>
                <a:lnTo>
                  <a:pt x="1527" y="3492"/>
                </a:lnTo>
                <a:lnTo>
                  <a:pt x="1494" y="3484"/>
                </a:lnTo>
                <a:lnTo>
                  <a:pt x="1448" y="3471"/>
                </a:lnTo>
                <a:lnTo>
                  <a:pt x="1432" y="3466"/>
                </a:lnTo>
                <a:lnTo>
                  <a:pt x="1432" y="3466"/>
                </a:lnTo>
                <a:lnTo>
                  <a:pt x="1441" y="3481"/>
                </a:lnTo>
                <a:lnTo>
                  <a:pt x="1453" y="3494"/>
                </a:lnTo>
                <a:lnTo>
                  <a:pt x="1465" y="3509"/>
                </a:lnTo>
                <a:lnTo>
                  <a:pt x="1480" y="3523"/>
                </a:lnTo>
                <a:lnTo>
                  <a:pt x="1495" y="3538"/>
                </a:lnTo>
                <a:lnTo>
                  <a:pt x="1512" y="3551"/>
                </a:lnTo>
                <a:lnTo>
                  <a:pt x="1544" y="3577"/>
                </a:lnTo>
                <a:lnTo>
                  <a:pt x="1575" y="3599"/>
                </a:lnTo>
                <a:lnTo>
                  <a:pt x="1601" y="3617"/>
                </a:lnTo>
                <a:lnTo>
                  <a:pt x="1626" y="3633"/>
                </a:lnTo>
                <a:lnTo>
                  <a:pt x="1626" y="3633"/>
                </a:lnTo>
                <a:lnTo>
                  <a:pt x="1610" y="3635"/>
                </a:lnTo>
                <a:lnTo>
                  <a:pt x="1593" y="3637"/>
                </a:lnTo>
                <a:lnTo>
                  <a:pt x="1576" y="3638"/>
                </a:lnTo>
                <a:lnTo>
                  <a:pt x="1559" y="3638"/>
                </a:lnTo>
                <a:lnTo>
                  <a:pt x="1540" y="3638"/>
                </a:lnTo>
                <a:lnTo>
                  <a:pt x="1521" y="3637"/>
                </a:lnTo>
                <a:lnTo>
                  <a:pt x="1484" y="3634"/>
                </a:lnTo>
                <a:lnTo>
                  <a:pt x="1445" y="3627"/>
                </a:lnTo>
                <a:lnTo>
                  <a:pt x="1407" y="3620"/>
                </a:lnTo>
                <a:lnTo>
                  <a:pt x="1369" y="3612"/>
                </a:lnTo>
                <a:lnTo>
                  <a:pt x="1333" y="3603"/>
                </a:lnTo>
                <a:lnTo>
                  <a:pt x="1299" y="3594"/>
                </a:lnTo>
                <a:lnTo>
                  <a:pt x="1266" y="3585"/>
                </a:lnTo>
                <a:lnTo>
                  <a:pt x="1212" y="3567"/>
                </a:lnTo>
                <a:lnTo>
                  <a:pt x="1177" y="3555"/>
                </a:lnTo>
                <a:lnTo>
                  <a:pt x="1164" y="3549"/>
                </a:lnTo>
                <a:lnTo>
                  <a:pt x="1164" y="3549"/>
                </a:lnTo>
                <a:lnTo>
                  <a:pt x="1161" y="3550"/>
                </a:lnTo>
                <a:lnTo>
                  <a:pt x="1161" y="3550"/>
                </a:lnTo>
                <a:lnTo>
                  <a:pt x="1141" y="3558"/>
                </a:lnTo>
                <a:lnTo>
                  <a:pt x="1100" y="3572"/>
                </a:lnTo>
                <a:lnTo>
                  <a:pt x="1045" y="3589"/>
                </a:lnTo>
                <a:lnTo>
                  <a:pt x="1014" y="3598"/>
                </a:lnTo>
                <a:lnTo>
                  <a:pt x="981" y="3607"/>
                </a:lnTo>
                <a:lnTo>
                  <a:pt x="945" y="3615"/>
                </a:lnTo>
                <a:lnTo>
                  <a:pt x="910" y="3623"/>
                </a:lnTo>
                <a:lnTo>
                  <a:pt x="872" y="3629"/>
                </a:lnTo>
                <a:lnTo>
                  <a:pt x="836" y="3635"/>
                </a:lnTo>
                <a:lnTo>
                  <a:pt x="801" y="3638"/>
                </a:lnTo>
                <a:lnTo>
                  <a:pt x="766" y="3638"/>
                </a:lnTo>
                <a:lnTo>
                  <a:pt x="750" y="3638"/>
                </a:lnTo>
                <a:lnTo>
                  <a:pt x="733" y="3637"/>
                </a:lnTo>
                <a:lnTo>
                  <a:pt x="717" y="3635"/>
                </a:lnTo>
                <a:lnTo>
                  <a:pt x="702" y="3633"/>
                </a:lnTo>
                <a:lnTo>
                  <a:pt x="702" y="3633"/>
                </a:lnTo>
                <a:lnTo>
                  <a:pt x="727" y="3617"/>
                </a:lnTo>
                <a:lnTo>
                  <a:pt x="753" y="3599"/>
                </a:lnTo>
                <a:lnTo>
                  <a:pt x="784" y="3577"/>
                </a:lnTo>
                <a:lnTo>
                  <a:pt x="816" y="3551"/>
                </a:lnTo>
                <a:lnTo>
                  <a:pt x="833" y="3538"/>
                </a:lnTo>
                <a:lnTo>
                  <a:pt x="848" y="3523"/>
                </a:lnTo>
                <a:lnTo>
                  <a:pt x="863" y="3509"/>
                </a:lnTo>
                <a:lnTo>
                  <a:pt x="875" y="3494"/>
                </a:lnTo>
                <a:lnTo>
                  <a:pt x="887" y="3481"/>
                </a:lnTo>
                <a:lnTo>
                  <a:pt x="896" y="3466"/>
                </a:lnTo>
                <a:lnTo>
                  <a:pt x="896" y="3466"/>
                </a:lnTo>
                <a:lnTo>
                  <a:pt x="880" y="3471"/>
                </a:lnTo>
                <a:lnTo>
                  <a:pt x="833" y="3484"/>
                </a:lnTo>
                <a:lnTo>
                  <a:pt x="801" y="3492"/>
                </a:lnTo>
                <a:lnTo>
                  <a:pt x="763" y="3501"/>
                </a:lnTo>
                <a:lnTo>
                  <a:pt x="722" y="3509"/>
                </a:lnTo>
                <a:lnTo>
                  <a:pt x="675" y="3516"/>
                </a:lnTo>
                <a:lnTo>
                  <a:pt x="626" y="3523"/>
                </a:lnTo>
                <a:lnTo>
                  <a:pt x="574" y="3530"/>
                </a:lnTo>
                <a:lnTo>
                  <a:pt x="520" y="3533"/>
                </a:lnTo>
                <a:lnTo>
                  <a:pt x="493" y="3534"/>
                </a:lnTo>
                <a:lnTo>
                  <a:pt x="466" y="3535"/>
                </a:lnTo>
                <a:lnTo>
                  <a:pt x="438" y="3534"/>
                </a:lnTo>
                <a:lnTo>
                  <a:pt x="411" y="3533"/>
                </a:lnTo>
                <a:lnTo>
                  <a:pt x="383" y="3532"/>
                </a:lnTo>
                <a:lnTo>
                  <a:pt x="356" y="3529"/>
                </a:lnTo>
                <a:lnTo>
                  <a:pt x="328" y="3524"/>
                </a:lnTo>
                <a:lnTo>
                  <a:pt x="301" y="3520"/>
                </a:lnTo>
                <a:lnTo>
                  <a:pt x="275" y="3515"/>
                </a:lnTo>
                <a:lnTo>
                  <a:pt x="249" y="3508"/>
                </a:lnTo>
                <a:lnTo>
                  <a:pt x="249" y="3508"/>
                </a:lnTo>
                <a:lnTo>
                  <a:pt x="287" y="3496"/>
                </a:lnTo>
                <a:lnTo>
                  <a:pt x="327" y="3482"/>
                </a:lnTo>
                <a:lnTo>
                  <a:pt x="377" y="3463"/>
                </a:lnTo>
                <a:lnTo>
                  <a:pt x="404" y="3453"/>
                </a:lnTo>
                <a:lnTo>
                  <a:pt x="432" y="3440"/>
                </a:lnTo>
                <a:lnTo>
                  <a:pt x="460" y="3427"/>
                </a:lnTo>
                <a:lnTo>
                  <a:pt x="488" y="3412"/>
                </a:lnTo>
                <a:lnTo>
                  <a:pt x="514" y="3398"/>
                </a:lnTo>
                <a:lnTo>
                  <a:pt x="539" y="3381"/>
                </a:lnTo>
                <a:lnTo>
                  <a:pt x="561" y="3364"/>
                </a:lnTo>
                <a:lnTo>
                  <a:pt x="582" y="3347"/>
                </a:lnTo>
                <a:lnTo>
                  <a:pt x="582" y="3347"/>
                </a:lnTo>
                <a:lnTo>
                  <a:pt x="568" y="3349"/>
                </a:lnTo>
                <a:lnTo>
                  <a:pt x="550" y="3352"/>
                </a:lnTo>
                <a:lnTo>
                  <a:pt x="526" y="3355"/>
                </a:lnTo>
                <a:lnTo>
                  <a:pt x="497" y="3357"/>
                </a:lnTo>
                <a:lnTo>
                  <a:pt x="464" y="3359"/>
                </a:lnTo>
                <a:lnTo>
                  <a:pt x="426" y="3361"/>
                </a:lnTo>
                <a:lnTo>
                  <a:pt x="385" y="3360"/>
                </a:lnTo>
                <a:lnTo>
                  <a:pt x="340" y="3358"/>
                </a:lnTo>
                <a:lnTo>
                  <a:pt x="294" y="3354"/>
                </a:lnTo>
                <a:lnTo>
                  <a:pt x="269" y="3351"/>
                </a:lnTo>
                <a:lnTo>
                  <a:pt x="245" y="3347"/>
                </a:lnTo>
                <a:lnTo>
                  <a:pt x="220" y="3342"/>
                </a:lnTo>
                <a:lnTo>
                  <a:pt x="196" y="3336"/>
                </a:lnTo>
                <a:lnTo>
                  <a:pt x="171" y="3330"/>
                </a:lnTo>
                <a:lnTo>
                  <a:pt x="147" y="3323"/>
                </a:lnTo>
                <a:lnTo>
                  <a:pt x="122" y="3313"/>
                </a:lnTo>
                <a:lnTo>
                  <a:pt x="97" y="3304"/>
                </a:lnTo>
                <a:lnTo>
                  <a:pt x="72" y="3294"/>
                </a:lnTo>
                <a:lnTo>
                  <a:pt x="48" y="3281"/>
                </a:lnTo>
                <a:lnTo>
                  <a:pt x="24" y="3269"/>
                </a:lnTo>
                <a:lnTo>
                  <a:pt x="0" y="3254"/>
                </a:lnTo>
                <a:lnTo>
                  <a:pt x="0" y="3254"/>
                </a:lnTo>
                <a:lnTo>
                  <a:pt x="14" y="3254"/>
                </a:lnTo>
                <a:lnTo>
                  <a:pt x="31" y="3253"/>
                </a:lnTo>
                <a:lnTo>
                  <a:pt x="54" y="3252"/>
                </a:lnTo>
                <a:lnTo>
                  <a:pt x="81" y="3250"/>
                </a:lnTo>
                <a:lnTo>
                  <a:pt x="113" y="3246"/>
                </a:lnTo>
                <a:lnTo>
                  <a:pt x="149" y="3240"/>
                </a:lnTo>
                <a:lnTo>
                  <a:pt x="187" y="3233"/>
                </a:lnTo>
                <a:lnTo>
                  <a:pt x="229" y="3223"/>
                </a:lnTo>
                <a:lnTo>
                  <a:pt x="271" y="3210"/>
                </a:lnTo>
                <a:lnTo>
                  <a:pt x="292" y="3203"/>
                </a:lnTo>
                <a:lnTo>
                  <a:pt x="314" y="3195"/>
                </a:lnTo>
                <a:lnTo>
                  <a:pt x="337" y="3185"/>
                </a:lnTo>
                <a:lnTo>
                  <a:pt x="359" y="3176"/>
                </a:lnTo>
                <a:lnTo>
                  <a:pt x="380" y="3165"/>
                </a:lnTo>
                <a:lnTo>
                  <a:pt x="401" y="3153"/>
                </a:lnTo>
                <a:lnTo>
                  <a:pt x="423" y="3141"/>
                </a:lnTo>
                <a:lnTo>
                  <a:pt x="444" y="3126"/>
                </a:lnTo>
                <a:lnTo>
                  <a:pt x="465" y="3111"/>
                </a:lnTo>
                <a:lnTo>
                  <a:pt x="486" y="3096"/>
                </a:lnTo>
                <a:lnTo>
                  <a:pt x="505" y="3078"/>
                </a:lnTo>
                <a:lnTo>
                  <a:pt x="524" y="3059"/>
                </a:lnTo>
                <a:lnTo>
                  <a:pt x="524" y="3059"/>
                </a:lnTo>
                <a:lnTo>
                  <a:pt x="515" y="3063"/>
                </a:lnTo>
                <a:lnTo>
                  <a:pt x="494" y="3068"/>
                </a:lnTo>
                <a:lnTo>
                  <a:pt x="464" y="3075"/>
                </a:lnTo>
                <a:lnTo>
                  <a:pt x="445" y="3078"/>
                </a:lnTo>
                <a:lnTo>
                  <a:pt x="425" y="3081"/>
                </a:lnTo>
                <a:lnTo>
                  <a:pt x="403" y="3083"/>
                </a:lnTo>
                <a:lnTo>
                  <a:pt x="380" y="3085"/>
                </a:lnTo>
                <a:lnTo>
                  <a:pt x="356" y="3085"/>
                </a:lnTo>
                <a:lnTo>
                  <a:pt x="331" y="3085"/>
                </a:lnTo>
                <a:lnTo>
                  <a:pt x="306" y="3083"/>
                </a:lnTo>
                <a:lnTo>
                  <a:pt x="279" y="3080"/>
                </a:lnTo>
                <a:lnTo>
                  <a:pt x="253" y="3076"/>
                </a:lnTo>
                <a:lnTo>
                  <a:pt x="227" y="3069"/>
                </a:lnTo>
                <a:lnTo>
                  <a:pt x="227" y="3069"/>
                </a:lnTo>
                <a:lnTo>
                  <a:pt x="238" y="3065"/>
                </a:lnTo>
                <a:lnTo>
                  <a:pt x="271" y="3052"/>
                </a:lnTo>
                <a:lnTo>
                  <a:pt x="319" y="3032"/>
                </a:lnTo>
                <a:lnTo>
                  <a:pt x="346" y="3020"/>
                </a:lnTo>
                <a:lnTo>
                  <a:pt x="375" y="3006"/>
                </a:lnTo>
                <a:lnTo>
                  <a:pt x="404" y="2992"/>
                </a:lnTo>
                <a:lnTo>
                  <a:pt x="434" y="2977"/>
                </a:lnTo>
                <a:lnTo>
                  <a:pt x="463" y="2961"/>
                </a:lnTo>
                <a:lnTo>
                  <a:pt x="491" y="2943"/>
                </a:lnTo>
                <a:lnTo>
                  <a:pt x="516" y="2925"/>
                </a:lnTo>
                <a:lnTo>
                  <a:pt x="538" y="2908"/>
                </a:lnTo>
                <a:lnTo>
                  <a:pt x="547" y="2898"/>
                </a:lnTo>
                <a:lnTo>
                  <a:pt x="556" y="2889"/>
                </a:lnTo>
                <a:lnTo>
                  <a:pt x="564" y="2881"/>
                </a:lnTo>
                <a:lnTo>
                  <a:pt x="570" y="2871"/>
                </a:lnTo>
                <a:lnTo>
                  <a:pt x="570" y="2871"/>
                </a:lnTo>
                <a:lnTo>
                  <a:pt x="555" y="2874"/>
                </a:lnTo>
                <a:lnTo>
                  <a:pt x="515" y="2884"/>
                </a:lnTo>
                <a:lnTo>
                  <a:pt x="487" y="2890"/>
                </a:lnTo>
                <a:lnTo>
                  <a:pt x="454" y="2895"/>
                </a:lnTo>
                <a:lnTo>
                  <a:pt x="419" y="2900"/>
                </a:lnTo>
                <a:lnTo>
                  <a:pt x="379" y="2906"/>
                </a:lnTo>
                <a:lnTo>
                  <a:pt x="339" y="2910"/>
                </a:lnTo>
                <a:lnTo>
                  <a:pt x="296" y="2912"/>
                </a:lnTo>
                <a:lnTo>
                  <a:pt x="253" y="2913"/>
                </a:lnTo>
                <a:lnTo>
                  <a:pt x="232" y="2912"/>
                </a:lnTo>
                <a:lnTo>
                  <a:pt x="210" y="2911"/>
                </a:lnTo>
                <a:lnTo>
                  <a:pt x="188" y="2910"/>
                </a:lnTo>
                <a:lnTo>
                  <a:pt x="167" y="2907"/>
                </a:lnTo>
                <a:lnTo>
                  <a:pt x="147" y="2903"/>
                </a:lnTo>
                <a:lnTo>
                  <a:pt x="126" y="2899"/>
                </a:lnTo>
                <a:lnTo>
                  <a:pt x="106" y="2895"/>
                </a:lnTo>
                <a:lnTo>
                  <a:pt x="87" y="2889"/>
                </a:lnTo>
                <a:lnTo>
                  <a:pt x="69" y="2883"/>
                </a:lnTo>
                <a:lnTo>
                  <a:pt x="51" y="2874"/>
                </a:lnTo>
                <a:lnTo>
                  <a:pt x="51" y="2874"/>
                </a:lnTo>
                <a:lnTo>
                  <a:pt x="72" y="2868"/>
                </a:lnTo>
                <a:lnTo>
                  <a:pt x="128" y="2849"/>
                </a:lnTo>
                <a:lnTo>
                  <a:pt x="165" y="2836"/>
                </a:lnTo>
                <a:lnTo>
                  <a:pt x="208" y="2819"/>
                </a:lnTo>
                <a:lnTo>
                  <a:pt x="255" y="2800"/>
                </a:lnTo>
                <a:lnTo>
                  <a:pt x="305" y="2779"/>
                </a:lnTo>
                <a:lnTo>
                  <a:pt x="354" y="2755"/>
                </a:lnTo>
                <a:lnTo>
                  <a:pt x="405" y="2728"/>
                </a:lnTo>
                <a:lnTo>
                  <a:pt x="429" y="2714"/>
                </a:lnTo>
                <a:lnTo>
                  <a:pt x="454" y="2700"/>
                </a:lnTo>
                <a:lnTo>
                  <a:pt x="478" y="2684"/>
                </a:lnTo>
                <a:lnTo>
                  <a:pt x="501" y="2668"/>
                </a:lnTo>
                <a:lnTo>
                  <a:pt x="523" y="2652"/>
                </a:lnTo>
                <a:lnTo>
                  <a:pt x="544" y="2635"/>
                </a:lnTo>
                <a:lnTo>
                  <a:pt x="564" y="2617"/>
                </a:lnTo>
                <a:lnTo>
                  <a:pt x="581" y="2600"/>
                </a:lnTo>
                <a:lnTo>
                  <a:pt x="598" y="2581"/>
                </a:lnTo>
                <a:lnTo>
                  <a:pt x="613" y="2562"/>
                </a:lnTo>
                <a:lnTo>
                  <a:pt x="626" y="2544"/>
                </a:lnTo>
                <a:lnTo>
                  <a:pt x="637" y="2524"/>
                </a:lnTo>
                <a:lnTo>
                  <a:pt x="637" y="2524"/>
                </a:lnTo>
                <a:lnTo>
                  <a:pt x="628" y="2526"/>
                </a:lnTo>
                <a:lnTo>
                  <a:pt x="602" y="2532"/>
                </a:lnTo>
                <a:lnTo>
                  <a:pt x="560" y="2540"/>
                </a:lnTo>
                <a:lnTo>
                  <a:pt x="533" y="2546"/>
                </a:lnTo>
                <a:lnTo>
                  <a:pt x="504" y="2550"/>
                </a:lnTo>
                <a:lnTo>
                  <a:pt x="471" y="2554"/>
                </a:lnTo>
                <a:lnTo>
                  <a:pt x="435" y="2557"/>
                </a:lnTo>
                <a:lnTo>
                  <a:pt x="396" y="2559"/>
                </a:lnTo>
                <a:lnTo>
                  <a:pt x="354" y="2560"/>
                </a:lnTo>
                <a:lnTo>
                  <a:pt x="311" y="2561"/>
                </a:lnTo>
                <a:lnTo>
                  <a:pt x="265" y="2559"/>
                </a:lnTo>
                <a:lnTo>
                  <a:pt x="216" y="2556"/>
                </a:lnTo>
                <a:lnTo>
                  <a:pt x="166" y="2551"/>
                </a:lnTo>
                <a:lnTo>
                  <a:pt x="166" y="2551"/>
                </a:lnTo>
                <a:lnTo>
                  <a:pt x="182" y="2545"/>
                </a:lnTo>
                <a:lnTo>
                  <a:pt x="223" y="2525"/>
                </a:lnTo>
                <a:lnTo>
                  <a:pt x="253" y="2510"/>
                </a:lnTo>
                <a:lnTo>
                  <a:pt x="286" y="2493"/>
                </a:lnTo>
                <a:lnTo>
                  <a:pt x="322" y="2473"/>
                </a:lnTo>
                <a:lnTo>
                  <a:pt x="361" y="2449"/>
                </a:lnTo>
                <a:lnTo>
                  <a:pt x="401" y="2424"/>
                </a:lnTo>
                <a:lnTo>
                  <a:pt x="442" y="2396"/>
                </a:lnTo>
                <a:lnTo>
                  <a:pt x="483" y="2366"/>
                </a:lnTo>
                <a:lnTo>
                  <a:pt x="503" y="2350"/>
                </a:lnTo>
                <a:lnTo>
                  <a:pt x="523" y="2333"/>
                </a:lnTo>
                <a:lnTo>
                  <a:pt x="543" y="2317"/>
                </a:lnTo>
                <a:lnTo>
                  <a:pt x="561" y="2299"/>
                </a:lnTo>
                <a:lnTo>
                  <a:pt x="580" y="2281"/>
                </a:lnTo>
                <a:lnTo>
                  <a:pt x="598" y="2263"/>
                </a:lnTo>
                <a:lnTo>
                  <a:pt x="614" y="2244"/>
                </a:lnTo>
                <a:lnTo>
                  <a:pt x="630" y="2224"/>
                </a:lnTo>
                <a:lnTo>
                  <a:pt x="646" y="2204"/>
                </a:lnTo>
                <a:lnTo>
                  <a:pt x="659" y="2185"/>
                </a:lnTo>
                <a:lnTo>
                  <a:pt x="659" y="2185"/>
                </a:lnTo>
                <a:lnTo>
                  <a:pt x="652" y="2188"/>
                </a:lnTo>
                <a:lnTo>
                  <a:pt x="637" y="2192"/>
                </a:lnTo>
                <a:lnTo>
                  <a:pt x="614" y="2199"/>
                </a:lnTo>
                <a:lnTo>
                  <a:pt x="584" y="2206"/>
                </a:lnTo>
                <a:lnTo>
                  <a:pt x="546" y="2214"/>
                </a:lnTo>
                <a:lnTo>
                  <a:pt x="525" y="2217"/>
                </a:lnTo>
                <a:lnTo>
                  <a:pt x="501" y="2219"/>
                </a:lnTo>
                <a:lnTo>
                  <a:pt x="476" y="2221"/>
                </a:lnTo>
                <a:lnTo>
                  <a:pt x="450" y="2223"/>
                </a:lnTo>
                <a:lnTo>
                  <a:pt x="422" y="2223"/>
                </a:lnTo>
                <a:lnTo>
                  <a:pt x="393" y="2223"/>
                </a:lnTo>
                <a:lnTo>
                  <a:pt x="393" y="2223"/>
                </a:lnTo>
                <a:lnTo>
                  <a:pt x="408" y="2212"/>
                </a:lnTo>
                <a:lnTo>
                  <a:pt x="448" y="2179"/>
                </a:lnTo>
                <a:lnTo>
                  <a:pt x="506" y="2133"/>
                </a:lnTo>
                <a:lnTo>
                  <a:pt x="540" y="2104"/>
                </a:lnTo>
                <a:lnTo>
                  <a:pt x="575" y="2073"/>
                </a:lnTo>
                <a:lnTo>
                  <a:pt x="611" y="2041"/>
                </a:lnTo>
                <a:lnTo>
                  <a:pt x="648" y="2007"/>
                </a:lnTo>
                <a:lnTo>
                  <a:pt x="682" y="1972"/>
                </a:lnTo>
                <a:lnTo>
                  <a:pt x="715" y="1938"/>
                </a:lnTo>
                <a:lnTo>
                  <a:pt x="745" y="1904"/>
                </a:lnTo>
                <a:lnTo>
                  <a:pt x="759" y="1887"/>
                </a:lnTo>
                <a:lnTo>
                  <a:pt x="771" y="1870"/>
                </a:lnTo>
                <a:lnTo>
                  <a:pt x="784" y="1854"/>
                </a:lnTo>
                <a:lnTo>
                  <a:pt x="793" y="1838"/>
                </a:lnTo>
                <a:lnTo>
                  <a:pt x="803" y="1824"/>
                </a:lnTo>
                <a:lnTo>
                  <a:pt x="810" y="1809"/>
                </a:lnTo>
                <a:lnTo>
                  <a:pt x="810" y="1809"/>
                </a:lnTo>
                <a:lnTo>
                  <a:pt x="782" y="1816"/>
                </a:lnTo>
                <a:lnTo>
                  <a:pt x="751" y="1825"/>
                </a:lnTo>
                <a:lnTo>
                  <a:pt x="711" y="1834"/>
                </a:lnTo>
                <a:lnTo>
                  <a:pt x="666" y="1842"/>
                </a:lnTo>
                <a:lnTo>
                  <a:pt x="644" y="1846"/>
                </a:lnTo>
                <a:lnTo>
                  <a:pt x="620" y="1849"/>
                </a:lnTo>
                <a:lnTo>
                  <a:pt x="596" y="1852"/>
                </a:lnTo>
                <a:lnTo>
                  <a:pt x="572" y="1853"/>
                </a:lnTo>
                <a:lnTo>
                  <a:pt x="549" y="1853"/>
                </a:lnTo>
                <a:lnTo>
                  <a:pt x="526" y="1852"/>
                </a:lnTo>
                <a:lnTo>
                  <a:pt x="526" y="1852"/>
                </a:lnTo>
                <a:lnTo>
                  <a:pt x="540" y="1839"/>
                </a:lnTo>
                <a:lnTo>
                  <a:pt x="576" y="1803"/>
                </a:lnTo>
                <a:lnTo>
                  <a:pt x="627" y="1751"/>
                </a:lnTo>
                <a:lnTo>
                  <a:pt x="656" y="1720"/>
                </a:lnTo>
                <a:lnTo>
                  <a:pt x="686" y="1685"/>
                </a:lnTo>
                <a:lnTo>
                  <a:pt x="717" y="1650"/>
                </a:lnTo>
                <a:lnTo>
                  <a:pt x="749" y="1614"/>
                </a:lnTo>
                <a:lnTo>
                  <a:pt x="778" y="1576"/>
                </a:lnTo>
                <a:lnTo>
                  <a:pt x="805" y="1540"/>
                </a:lnTo>
                <a:lnTo>
                  <a:pt x="830" y="1504"/>
                </a:lnTo>
                <a:lnTo>
                  <a:pt x="841" y="1487"/>
                </a:lnTo>
                <a:lnTo>
                  <a:pt x="851" y="1470"/>
                </a:lnTo>
                <a:lnTo>
                  <a:pt x="859" y="1453"/>
                </a:lnTo>
                <a:lnTo>
                  <a:pt x="867" y="1438"/>
                </a:lnTo>
                <a:lnTo>
                  <a:pt x="873" y="1422"/>
                </a:lnTo>
                <a:lnTo>
                  <a:pt x="878" y="1409"/>
                </a:lnTo>
                <a:lnTo>
                  <a:pt x="878" y="1409"/>
                </a:lnTo>
                <a:lnTo>
                  <a:pt x="855" y="1413"/>
                </a:lnTo>
                <a:lnTo>
                  <a:pt x="796" y="1423"/>
                </a:lnTo>
                <a:lnTo>
                  <a:pt x="759" y="1429"/>
                </a:lnTo>
                <a:lnTo>
                  <a:pt x="717" y="1435"/>
                </a:lnTo>
                <a:lnTo>
                  <a:pt x="675" y="1440"/>
                </a:lnTo>
                <a:lnTo>
                  <a:pt x="633" y="1442"/>
                </a:lnTo>
                <a:lnTo>
                  <a:pt x="633" y="1442"/>
                </a:lnTo>
                <a:lnTo>
                  <a:pt x="645" y="1436"/>
                </a:lnTo>
                <a:lnTo>
                  <a:pt x="675" y="1417"/>
                </a:lnTo>
                <a:lnTo>
                  <a:pt x="696" y="1404"/>
                </a:lnTo>
                <a:lnTo>
                  <a:pt x="718" y="1389"/>
                </a:lnTo>
                <a:lnTo>
                  <a:pt x="742" y="1371"/>
                </a:lnTo>
                <a:lnTo>
                  <a:pt x="768" y="1352"/>
                </a:lnTo>
                <a:lnTo>
                  <a:pt x="794" y="1332"/>
                </a:lnTo>
                <a:lnTo>
                  <a:pt x="819" y="1310"/>
                </a:lnTo>
                <a:lnTo>
                  <a:pt x="843" y="1286"/>
                </a:lnTo>
                <a:lnTo>
                  <a:pt x="865" y="1262"/>
                </a:lnTo>
                <a:lnTo>
                  <a:pt x="875" y="1248"/>
                </a:lnTo>
                <a:lnTo>
                  <a:pt x="885" y="1236"/>
                </a:lnTo>
                <a:lnTo>
                  <a:pt x="893" y="1223"/>
                </a:lnTo>
                <a:lnTo>
                  <a:pt x="900" y="1211"/>
                </a:lnTo>
                <a:lnTo>
                  <a:pt x="907" y="1197"/>
                </a:lnTo>
                <a:lnTo>
                  <a:pt x="912" y="1185"/>
                </a:lnTo>
                <a:lnTo>
                  <a:pt x="915" y="1171"/>
                </a:lnTo>
                <a:lnTo>
                  <a:pt x="918" y="1159"/>
                </a:lnTo>
                <a:lnTo>
                  <a:pt x="918" y="1159"/>
                </a:lnTo>
                <a:lnTo>
                  <a:pt x="907" y="1165"/>
                </a:lnTo>
                <a:lnTo>
                  <a:pt x="893" y="1170"/>
                </a:lnTo>
                <a:lnTo>
                  <a:pt x="878" y="1176"/>
                </a:lnTo>
                <a:lnTo>
                  <a:pt x="861" y="1180"/>
                </a:lnTo>
                <a:lnTo>
                  <a:pt x="827" y="1187"/>
                </a:lnTo>
                <a:lnTo>
                  <a:pt x="791" y="1193"/>
                </a:lnTo>
                <a:lnTo>
                  <a:pt x="759" y="1197"/>
                </a:lnTo>
                <a:lnTo>
                  <a:pt x="732" y="1200"/>
                </a:lnTo>
                <a:lnTo>
                  <a:pt x="707" y="1202"/>
                </a:lnTo>
                <a:lnTo>
                  <a:pt x="707" y="1202"/>
                </a:lnTo>
                <a:lnTo>
                  <a:pt x="715" y="1195"/>
                </a:lnTo>
                <a:lnTo>
                  <a:pt x="738" y="1178"/>
                </a:lnTo>
                <a:lnTo>
                  <a:pt x="771" y="1150"/>
                </a:lnTo>
                <a:lnTo>
                  <a:pt x="791" y="1132"/>
                </a:lnTo>
                <a:lnTo>
                  <a:pt x="812" y="1111"/>
                </a:lnTo>
                <a:lnTo>
                  <a:pt x="834" y="1088"/>
                </a:lnTo>
                <a:lnTo>
                  <a:pt x="857" y="1064"/>
                </a:lnTo>
                <a:lnTo>
                  <a:pt x="879" y="1037"/>
                </a:lnTo>
                <a:lnTo>
                  <a:pt x="900" y="1009"/>
                </a:lnTo>
                <a:lnTo>
                  <a:pt x="922" y="979"/>
                </a:lnTo>
                <a:lnTo>
                  <a:pt x="942" y="947"/>
                </a:lnTo>
                <a:lnTo>
                  <a:pt x="960" y="913"/>
                </a:lnTo>
                <a:lnTo>
                  <a:pt x="968" y="896"/>
                </a:lnTo>
                <a:lnTo>
                  <a:pt x="976" y="878"/>
                </a:lnTo>
                <a:lnTo>
                  <a:pt x="816" y="872"/>
                </a:lnTo>
                <a:lnTo>
                  <a:pt x="816" y="872"/>
                </a:lnTo>
                <a:lnTo>
                  <a:pt x="844" y="843"/>
                </a:lnTo>
                <a:lnTo>
                  <a:pt x="873" y="809"/>
                </a:lnTo>
                <a:lnTo>
                  <a:pt x="908" y="769"/>
                </a:lnTo>
                <a:lnTo>
                  <a:pt x="945" y="723"/>
                </a:lnTo>
                <a:lnTo>
                  <a:pt x="963" y="699"/>
                </a:lnTo>
                <a:lnTo>
                  <a:pt x="981" y="674"/>
                </a:lnTo>
                <a:lnTo>
                  <a:pt x="996" y="650"/>
                </a:lnTo>
                <a:lnTo>
                  <a:pt x="1011" y="627"/>
                </a:lnTo>
                <a:lnTo>
                  <a:pt x="1022" y="605"/>
                </a:lnTo>
                <a:lnTo>
                  <a:pt x="1031" y="583"/>
                </a:lnTo>
                <a:lnTo>
                  <a:pt x="923" y="606"/>
                </a:lnTo>
                <a:lnTo>
                  <a:pt x="923" y="606"/>
                </a:lnTo>
                <a:lnTo>
                  <a:pt x="933" y="590"/>
                </a:lnTo>
                <a:lnTo>
                  <a:pt x="957" y="545"/>
                </a:lnTo>
                <a:lnTo>
                  <a:pt x="991" y="478"/>
                </a:lnTo>
                <a:lnTo>
                  <a:pt x="1010" y="438"/>
                </a:lnTo>
                <a:lnTo>
                  <a:pt x="1030" y="394"/>
                </a:lnTo>
                <a:lnTo>
                  <a:pt x="1051" y="349"/>
                </a:lnTo>
                <a:lnTo>
                  <a:pt x="1072" y="301"/>
                </a:lnTo>
                <a:lnTo>
                  <a:pt x="1092" y="252"/>
                </a:lnTo>
                <a:lnTo>
                  <a:pt x="1110" y="203"/>
                </a:lnTo>
                <a:lnTo>
                  <a:pt x="1128" y="154"/>
                </a:lnTo>
                <a:lnTo>
                  <a:pt x="1142" y="107"/>
                </a:lnTo>
                <a:lnTo>
                  <a:pt x="1148" y="83"/>
                </a:lnTo>
                <a:lnTo>
                  <a:pt x="1153" y="62"/>
                </a:lnTo>
                <a:lnTo>
                  <a:pt x="1158" y="40"/>
                </a:lnTo>
                <a:lnTo>
                  <a:pt x="1161" y="19"/>
                </a:lnTo>
                <a:lnTo>
                  <a:pt x="1161" y="19"/>
                </a:lnTo>
                <a:lnTo>
                  <a:pt x="1164" y="0"/>
                </a:lnTo>
                <a:lnTo>
                  <a:pt x="1164" y="0"/>
                </a:lnTo>
                <a:lnTo>
                  <a:pt x="1167" y="21"/>
                </a:lnTo>
                <a:lnTo>
                  <a:pt x="1171" y="43"/>
                </a:lnTo>
                <a:lnTo>
                  <a:pt x="1175" y="66"/>
                </a:lnTo>
                <a:lnTo>
                  <a:pt x="1181" y="89"/>
                </a:lnTo>
                <a:lnTo>
                  <a:pt x="1195" y="136"/>
                </a:lnTo>
                <a:lnTo>
                  <a:pt x="1211" y="186"/>
                </a:lnTo>
                <a:lnTo>
                  <a:pt x="1230" y="237"/>
                </a:lnTo>
                <a:lnTo>
                  <a:pt x="1250" y="287"/>
                </a:lnTo>
                <a:lnTo>
                  <a:pt x="1272" y="337"/>
                </a:lnTo>
                <a:lnTo>
                  <a:pt x="1292" y="385"/>
                </a:lnTo>
                <a:lnTo>
                  <a:pt x="1314" y="430"/>
                </a:lnTo>
                <a:lnTo>
                  <a:pt x="1334" y="471"/>
                </a:lnTo>
                <a:lnTo>
                  <a:pt x="1370" y="542"/>
                </a:lnTo>
                <a:lnTo>
                  <a:pt x="1394" y="589"/>
                </a:lnTo>
                <a:lnTo>
                  <a:pt x="1404" y="606"/>
                </a:lnTo>
                <a:lnTo>
                  <a:pt x="1297" y="583"/>
                </a:lnTo>
                <a:lnTo>
                  <a:pt x="1297" y="583"/>
                </a:lnTo>
                <a:lnTo>
                  <a:pt x="1306" y="605"/>
                </a:lnTo>
                <a:lnTo>
                  <a:pt x="1317" y="627"/>
                </a:lnTo>
                <a:lnTo>
                  <a:pt x="1332" y="650"/>
                </a:lnTo>
                <a:lnTo>
                  <a:pt x="1348" y="674"/>
                </a:lnTo>
                <a:lnTo>
                  <a:pt x="1365" y="699"/>
                </a:lnTo>
                <a:lnTo>
                  <a:pt x="1383" y="723"/>
                </a:lnTo>
                <a:lnTo>
                  <a:pt x="1419" y="769"/>
                </a:lnTo>
                <a:lnTo>
                  <a:pt x="1455" y="809"/>
                </a:lnTo>
                <a:lnTo>
                  <a:pt x="1484" y="843"/>
                </a:lnTo>
                <a:lnTo>
                  <a:pt x="1512" y="872"/>
                </a:lnTo>
                <a:lnTo>
                  <a:pt x="1352" y="878"/>
                </a:lnTo>
                <a:lnTo>
                  <a:pt x="1352" y="878"/>
                </a:lnTo>
                <a:lnTo>
                  <a:pt x="1360" y="896"/>
                </a:lnTo>
                <a:lnTo>
                  <a:pt x="1368" y="913"/>
                </a:lnTo>
                <a:lnTo>
                  <a:pt x="1386" y="947"/>
                </a:lnTo>
                <a:lnTo>
                  <a:pt x="1406" y="979"/>
                </a:lnTo>
                <a:lnTo>
                  <a:pt x="1428" y="1009"/>
                </a:lnTo>
                <a:lnTo>
                  <a:pt x="1450" y="1037"/>
                </a:lnTo>
                <a:lnTo>
                  <a:pt x="1471" y="1064"/>
                </a:lnTo>
                <a:lnTo>
                  <a:pt x="1494" y="1088"/>
                </a:lnTo>
                <a:lnTo>
                  <a:pt x="1516" y="1111"/>
                </a:lnTo>
                <a:lnTo>
                  <a:pt x="1537" y="1132"/>
                </a:lnTo>
                <a:lnTo>
                  <a:pt x="1557" y="1150"/>
                </a:lnTo>
                <a:lnTo>
                  <a:pt x="1590" y="1178"/>
                </a:lnTo>
                <a:lnTo>
                  <a:pt x="1613" y="1195"/>
                </a:lnTo>
                <a:lnTo>
                  <a:pt x="1621" y="1202"/>
                </a:lnTo>
                <a:lnTo>
                  <a:pt x="1621" y="1202"/>
                </a:lnTo>
                <a:lnTo>
                  <a:pt x="1596" y="1200"/>
                </a:lnTo>
                <a:lnTo>
                  <a:pt x="1569" y="1197"/>
                </a:lnTo>
                <a:lnTo>
                  <a:pt x="1537" y="1193"/>
                </a:lnTo>
                <a:lnTo>
                  <a:pt x="1501" y="1187"/>
                </a:lnTo>
                <a:lnTo>
                  <a:pt x="1467" y="1180"/>
                </a:lnTo>
                <a:lnTo>
                  <a:pt x="1451" y="1176"/>
                </a:lnTo>
                <a:lnTo>
                  <a:pt x="1435" y="1170"/>
                </a:lnTo>
                <a:lnTo>
                  <a:pt x="1421" y="1165"/>
                </a:lnTo>
                <a:lnTo>
                  <a:pt x="1410" y="1159"/>
                </a:lnTo>
                <a:lnTo>
                  <a:pt x="1410" y="1159"/>
                </a:lnTo>
                <a:lnTo>
                  <a:pt x="1413" y="1171"/>
                </a:lnTo>
                <a:lnTo>
                  <a:pt x="1416" y="1185"/>
                </a:lnTo>
                <a:lnTo>
                  <a:pt x="1421" y="1197"/>
                </a:lnTo>
                <a:lnTo>
                  <a:pt x="1428" y="1211"/>
                </a:lnTo>
                <a:lnTo>
                  <a:pt x="1435" y="1223"/>
                </a:lnTo>
                <a:lnTo>
                  <a:pt x="1443" y="1236"/>
                </a:lnTo>
                <a:lnTo>
                  <a:pt x="1453" y="1248"/>
                </a:lnTo>
                <a:lnTo>
                  <a:pt x="1463" y="1262"/>
                </a:lnTo>
                <a:lnTo>
                  <a:pt x="1485" y="1286"/>
                </a:lnTo>
                <a:lnTo>
                  <a:pt x="1509" y="1310"/>
                </a:lnTo>
                <a:lnTo>
                  <a:pt x="1534" y="1332"/>
                </a:lnTo>
                <a:lnTo>
                  <a:pt x="1560" y="1352"/>
                </a:lnTo>
                <a:lnTo>
                  <a:pt x="1586" y="1371"/>
                </a:lnTo>
                <a:lnTo>
                  <a:pt x="1610" y="1389"/>
                </a:lnTo>
                <a:lnTo>
                  <a:pt x="1633" y="1404"/>
                </a:lnTo>
                <a:lnTo>
                  <a:pt x="1653" y="1417"/>
                </a:lnTo>
                <a:lnTo>
                  <a:pt x="1683" y="1436"/>
                </a:lnTo>
                <a:lnTo>
                  <a:pt x="1695" y="1442"/>
                </a:lnTo>
                <a:lnTo>
                  <a:pt x="1695" y="1442"/>
                </a:lnTo>
                <a:lnTo>
                  <a:pt x="1653" y="1440"/>
                </a:lnTo>
                <a:lnTo>
                  <a:pt x="1611" y="1435"/>
                </a:lnTo>
                <a:lnTo>
                  <a:pt x="1569" y="1429"/>
                </a:lnTo>
                <a:lnTo>
                  <a:pt x="1532" y="1423"/>
                </a:lnTo>
                <a:lnTo>
                  <a:pt x="1473" y="1413"/>
                </a:lnTo>
                <a:lnTo>
                  <a:pt x="1451" y="1409"/>
                </a:lnTo>
                <a:lnTo>
                  <a:pt x="1451" y="1409"/>
                </a:lnTo>
                <a:lnTo>
                  <a:pt x="1455" y="1422"/>
                </a:lnTo>
                <a:lnTo>
                  <a:pt x="1461" y="1438"/>
                </a:lnTo>
                <a:lnTo>
                  <a:pt x="1468" y="1453"/>
                </a:lnTo>
                <a:lnTo>
                  <a:pt x="1478" y="1470"/>
                </a:lnTo>
                <a:lnTo>
                  <a:pt x="1487" y="1487"/>
                </a:lnTo>
                <a:lnTo>
                  <a:pt x="1498" y="1504"/>
                </a:lnTo>
                <a:lnTo>
                  <a:pt x="1523" y="1540"/>
                </a:lnTo>
                <a:lnTo>
                  <a:pt x="1550" y="1576"/>
                </a:lnTo>
                <a:lnTo>
                  <a:pt x="1579" y="1614"/>
                </a:lnTo>
                <a:lnTo>
                  <a:pt x="1611" y="1650"/>
                </a:lnTo>
                <a:lnTo>
                  <a:pt x="1642" y="1685"/>
                </a:lnTo>
                <a:lnTo>
                  <a:pt x="1672" y="1720"/>
                </a:lnTo>
                <a:lnTo>
                  <a:pt x="1701" y="1751"/>
                </a:lnTo>
                <a:lnTo>
                  <a:pt x="1752" y="1803"/>
                </a:lnTo>
                <a:lnTo>
                  <a:pt x="1789" y="1839"/>
                </a:lnTo>
                <a:lnTo>
                  <a:pt x="1802" y="1852"/>
                </a:lnTo>
                <a:lnTo>
                  <a:pt x="1802" y="1852"/>
                </a:lnTo>
                <a:lnTo>
                  <a:pt x="1779" y="1853"/>
                </a:lnTo>
                <a:lnTo>
                  <a:pt x="1756" y="1853"/>
                </a:lnTo>
                <a:lnTo>
                  <a:pt x="1732" y="1852"/>
                </a:lnTo>
                <a:lnTo>
                  <a:pt x="1708" y="1849"/>
                </a:lnTo>
                <a:lnTo>
                  <a:pt x="1685" y="1846"/>
                </a:lnTo>
                <a:lnTo>
                  <a:pt x="1662" y="1842"/>
                </a:lnTo>
                <a:lnTo>
                  <a:pt x="1617" y="1834"/>
                </a:lnTo>
                <a:lnTo>
                  <a:pt x="1577" y="1825"/>
                </a:lnTo>
                <a:lnTo>
                  <a:pt x="1546" y="1816"/>
                </a:lnTo>
                <a:lnTo>
                  <a:pt x="1518" y="1809"/>
                </a:lnTo>
                <a:lnTo>
                  <a:pt x="1518" y="1809"/>
                </a:lnTo>
                <a:lnTo>
                  <a:pt x="1525" y="1824"/>
                </a:lnTo>
                <a:lnTo>
                  <a:pt x="1535" y="1838"/>
                </a:lnTo>
                <a:lnTo>
                  <a:pt x="1544" y="1854"/>
                </a:lnTo>
                <a:lnTo>
                  <a:pt x="1556" y="1870"/>
                </a:lnTo>
                <a:lnTo>
                  <a:pt x="1569" y="1887"/>
                </a:lnTo>
                <a:lnTo>
                  <a:pt x="1583" y="1904"/>
                </a:lnTo>
                <a:lnTo>
                  <a:pt x="1613" y="1938"/>
                </a:lnTo>
                <a:lnTo>
                  <a:pt x="1646" y="1972"/>
                </a:lnTo>
                <a:lnTo>
                  <a:pt x="1680" y="2007"/>
                </a:lnTo>
                <a:lnTo>
                  <a:pt x="1717" y="2041"/>
                </a:lnTo>
                <a:lnTo>
                  <a:pt x="1753" y="2073"/>
                </a:lnTo>
                <a:lnTo>
                  <a:pt x="1789" y="2104"/>
                </a:lnTo>
                <a:lnTo>
                  <a:pt x="1822" y="2133"/>
                </a:lnTo>
                <a:lnTo>
                  <a:pt x="1880" y="2179"/>
                </a:lnTo>
                <a:lnTo>
                  <a:pt x="1921" y="2212"/>
                </a:lnTo>
                <a:lnTo>
                  <a:pt x="1935" y="2223"/>
                </a:lnTo>
                <a:lnTo>
                  <a:pt x="1935" y="2223"/>
                </a:lnTo>
                <a:lnTo>
                  <a:pt x="1906" y="2223"/>
                </a:lnTo>
                <a:lnTo>
                  <a:pt x="1878" y="2223"/>
                </a:lnTo>
                <a:lnTo>
                  <a:pt x="1852" y="2221"/>
                </a:lnTo>
                <a:lnTo>
                  <a:pt x="1827" y="2219"/>
                </a:lnTo>
                <a:lnTo>
                  <a:pt x="1803" y="2217"/>
                </a:lnTo>
                <a:lnTo>
                  <a:pt x="1782" y="2214"/>
                </a:lnTo>
                <a:lnTo>
                  <a:pt x="1744" y="2206"/>
                </a:lnTo>
                <a:lnTo>
                  <a:pt x="1714" y="2199"/>
                </a:lnTo>
                <a:lnTo>
                  <a:pt x="1691" y="2192"/>
                </a:lnTo>
                <a:lnTo>
                  <a:pt x="1676" y="2188"/>
                </a:lnTo>
                <a:lnTo>
                  <a:pt x="1669" y="2185"/>
                </a:lnTo>
                <a:lnTo>
                  <a:pt x="1669" y="2185"/>
                </a:lnTo>
                <a:lnTo>
                  <a:pt x="1682" y="2204"/>
                </a:lnTo>
                <a:lnTo>
                  <a:pt x="1698" y="2224"/>
                </a:lnTo>
                <a:lnTo>
                  <a:pt x="1714" y="2244"/>
                </a:lnTo>
                <a:lnTo>
                  <a:pt x="1730" y="2263"/>
                </a:lnTo>
                <a:lnTo>
                  <a:pt x="1748" y="2281"/>
                </a:lnTo>
                <a:lnTo>
                  <a:pt x="1767" y="2299"/>
                </a:lnTo>
                <a:lnTo>
                  <a:pt x="1785" y="2317"/>
                </a:lnTo>
                <a:lnTo>
                  <a:pt x="1805" y="2333"/>
                </a:lnTo>
                <a:lnTo>
                  <a:pt x="1825" y="2350"/>
                </a:lnTo>
                <a:lnTo>
                  <a:pt x="1845" y="2366"/>
                </a:lnTo>
                <a:lnTo>
                  <a:pt x="1886" y="2396"/>
                </a:lnTo>
                <a:lnTo>
                  <a:pt x="1927" y="2424"/>
                </a:lnTo>
                <a:lnTo>
                  <a:pt x="1967" y="2449"/>
                </a:lnTo>
                <a:lnTo>
                  <a:pt x="2006" y="2473"/>
                </a:lnTo>
                <a:lnTo>
                  <a:pt x="2042" y="2493"/>
                </a:lnTo>
                <a:lnTo>
                  <a:pt x="2076" y="2510"/>
                </a:lnTo>
                <a:lnTo>
                  <a:pt x="2105" y="2525"/>
                </a:lnTo>
                <a:lnTo>
                  <a:pt x="2146" y="2545"/>
                </a:lnTo>
                <a:lnTo>
                  <a:pt x="2162" y="2551"/>
                </a:lnTo>
                <a:lnTo>
                  <a:pt x="2162" y="2551"/>
                </a:lnTo>
                <a:lnTo>
                  <a:pt x="2112" y="2556"/>
                </a:lnTo>
                <a:lnTo>
                  <a:pt x="2063" y="2559"/>
                </a:lnTo>
                <a:lnTo>
                  <a:pt x="2017" y="2561"/>
                </a:lnTo>
                <a:lnTo>
                  <a:pt x="1974" y="2560"/>
                </a:lnTo>
                <a:lnTo>
                  <a:pt x="1932" y="2559"/>
                </a:lnTo>
                <a:lnTo>
                  <a:pt x="1892" y="2557"/>
                </a:lnTo>
                <a:lnTo>
                  <a:pt x="1857" y="2554"/>
                </a:lnTo>
                <a:lnTo>
                  <a:pt x="1824" y="2550"/>
                </a:lnTo>
                <a:lnTo>
                  <a:pt x="1795" y="2546"/>
                </a:lnTo>
                <a:lnTo>
                  <a:pt x="1768" y="2540"/>
                </a:lnTo>
                <a:lnTo>
                  <a:pt x="1726" y="2532"/>
                </a:lnTo>
                <a:lnTo>
                  <a:pt x="1700" y="2526"/>
                </a:lnTo>
                <a:lnTo>
                  <a:pt x="1691" y="2524"/>
                </a:lnTo>
                <a:lnTo>
                  <a:pt x="1691" y="2524"/>
                </a:lnTo>
                <a:lnTo>
                  <a:pt x="1702" y="2544"/>
                </a:lnTo>
                <a:lnTo>
                  <a:pt x="1715" y="2562"/>
                </a:lnTo>
                <a:lnTo>
                  <a:pt x="1729" y="2581"/>
                </a:lnTo>
                <a:lnTo>
                  <a:pt x="1746" y="2600"/>
                </a:lnTo>
                <a:lnTo>
                  <a:pt x="1765" y="2617"/>
                </a:lnTo>
                <a:lnTo>
                  <a:pt x="1784" y="2635"/>
                </a:lnTo>
                <a:lnTo>
                  <a:pt x="1805" y="2652"/>
                </a:lnTo>
                <a:lnTo>
                  <a:pt x="1827" y="2668"/>
                </a:lnTo>
                <a:lnTo>
                  <a:pt x="1850" y="2684"/>
                </a:lnTo>
                <a:lnTo>
                  <a:pt x="1874" y="2700"/>
                </a:lnTo>
                <a:lnTo>
                  <a:pt x="1898" y="2714"/>
                </a:lnTo>
                <a:lnTo>
                  <a:pt x="1923" y="2728"/>
                </a:lnTo>
                <a:lnTo>
                  <a:pt x="1974" y="2755"/>
                </a:lnTo>
                <a:lnTo>
                  <a:pt x="2024" y="2779"/>
                </a:lnTo>
                <a:lnTo>
                  <a:pt x="2073" y="2800"/>
                </a:lnTo>
                <a:lnTo>
                  <a:pt x="2120" y="2819"/>
                </a:lnTo>
                <a:lnTo>
                  <a:pt x="2163" y="2836"/>
                </a:lnTo>
                <a:lnTo>
                  <a:pt x="2200" y="2849"/>
                </a:lnTo>
                <a:lnTo>
                  <a:pt x="2256" y="2868"/>
                </a:lnTo>
                <a:lnTo>
                  <a:pt x="2277" y="2874"/>
                </a:lnTo>
                <a:lnTo>
                  <a:pt x="2277" y="2874"/>
                </a:lnTo>
                <a:lnTo>
                  <a:pt x="2260" y="2883"/>
                </a:lnTo>
                <a:lnTo>
                  <a:pt x="2241" y="2889"/>
                </a:lnTo>
                <a:lnTo>
                  <a:pt x="2222" y="2895"/>
                </a:lnTo>
                <a:lnTo>
                  <a:pt x="2202" y="2899"/>
                </a:lnTo>
                <a:lnTo>
                  <a:pt x="2182" y="2903"/>
                </a:lnTo>
                <a:lnTo>
                  <a:pt x="2161" y="2907"/>
                </a:lnTo>
                <a:lnTo>
                  <a:pt x="2140" y="2910"/>
                </a:lnTo>
                <a:lnTo>
                  <a:pt x="2118" y="2911"/>
                </a:lnTo>
                <a:lnTo>
                  <a:pt x="2096" y="2912"/>
                </a:lnTo>
                <a:lnTo>
                  <a:pt x="2076" y="2913"/>
                </a:lnTo>
                <a:lnTo>
                  <a:pt x="2032" y="2912"/>
                </a:lnTo>
                <a:lnTo>
                  <a:pt x="1989" y="2910"/>
                </a:lnTo>
                <a:lnTo>
                  <a:pt x="1949" y="2906"/>
                </a:lnTo>
                <a:lnTo>
                  <a:pt x="1909" y="2900"/>
                </a:lnTo>
                <a:lnTo>
                  <a:pt x="1874" y="2895"/>
                </a:lnTo>
                <a:lnTo>
                  <a:pt x="1842" y="2890"/>
                </a:lnTo>
                <a:lnTo>
                  <a:pt x="1813" y="2884"/>
                </a:lnTo>
                <a:lnTo>
                  <a:pt x="1773" y="2874"/>
                </a:lnTo>
                <a:lnTo>
                  <a:pt x="1758" y="2871"/>
                </a:lnTo>
                <a:lnTo>
                  <a:pt x="1758" y="2871"/>
                </a:lnTo>
                <a:lnTo>
                  <a:pt x="1765" y="2881"/>
                </a:lnTo>
                <a:lnTo>
                  <a:pt x="1772" y="2889"/>
                </a:lnTo>
                <a:lnTo>
                  <a:pt x="1781" y="2898"/>
                </a:lnTo>
                <a:lnTo>
                  <a:pt x="1791" y="2908"/>
                </a:lnTo>
                <a:lnTo>
                  <a:pt x="1812" y="2925"/>
                </a:lnTo>
                <a:lnTo>
                  <a:pt x="1837" y="2943"/>
                </a:lnTo>
                <a:lnTo>
                  <a:pt x="1865" y="2961"/>
                </a:lnTo>
                <a:lnTo>
                  <a:pt x="1894" y="2977"/>
                </a:lnTo>
                <a:lnTo>
                  <a:pt x="1924" y="2992"/>
                </a:lnTo>
                <a:lnTo>
                  <a:pt x="1953" y="3006"/>
                </a:lnTo>
                <a:lnTo>
                  <a:pt x="1982" y="3020"/>
                </a:lnTo>
                <a:lnTo>
                  <a:pt x="2009" y="3032"/>
                </a:lnTo>
                <a:lnTo>
                  <a:pt x="2057" y="3052"/>
                </a:lnTo>
                <a:lnTo>
                  <a:pt x="2090" y="3065"/>
                </a:lnTo>
                <a:lnTo>
                  <a:pt x="2102" y="3069"/>
                </a:lnTo>
                <a:lnTo>
                  <a:pt x="2102" y="3069"/>
                </a:lnTo>
                <a:lnTo>
                  <a:pt x="2076" y="3076"/>
                </a:lnTo>
                <a:lnTo>
                  <a:pt x="2050" y="3080"/>
                </a:lnTo>
                <a:lnTo>
                  <a:pt x="2022" y="3083"/>
                </a:lnTo>
                <a:lnTo>
                  <a:pt x="1998" y="3085"/>
                </a:lnTo>
                <a:lnTo>
                  <a:pt x="1972" y="3085"/>
                </a:lnTo>
                <a:lnTo>
                  <a:pt x="1948" y="3085"/>
                </a:lnTo>
                <a:lnTo>
                  <a:pt x="1925" y="3083"/>
                </a:lnTo>
                <a:lnTo>
                  <a:pt x="1903" y="3081"/>
                </a:lnTo>
                <a:lnTo>
                  <a:pt x="1882" y="3078"/>
                </a:lnTo>
                <a:lnTo>
                  <a:pt x="1864" y="3075"/>
                </a:lnTo>
                <a:lnTo>
                  <a:pt x="1833" y="3068"/>
                </a:lnTo>
                <a:lnTo>
                  <a:pt x="1812" y="3063"/>
                </a:lnTo>
                <a:lnTo>
                  <a:pt x="1804" y="3059"/>
                </a:lnTo>
                <a:lnTo>
                  <a:pt x="1804" y="3059"/>
                </a:lnTo>
                <a:lnTo>
                  <a:pt x="1823" y="3078"/>
                </a:lnTo>
                <a:lnTo>
                  <a:pt x="1843" y="3096"/>
                </a:lnTo>
                <a:lnTo>
                  <a:pt x="1862" y="3111"/>
                </a:lnTo>
                <a:lnTo>
                  <a:pt x="1883" y="3126"/>
                </a:lnTo>
                <a:lnTo>
                  <a:pt x="1905" y="3141"/>
                </a:lnTo>
                <a:lnTo>
                  <a:pt x="1926" y="3153"/>
                </a:lnTo>
                <a:lnTo>
                  <a:pt x="1948" y="3165"/>
                </a:lnTo>
                <a:lnTo>
                  <a:pt x="1969" y="3176"/>
                </a:lnTo>
                <a:lnTo>
                  <a:pt x="1991" y="3185"/>
                </a:lnTo>
                <a:lnTo>
                  <a:pt x="2013" y="3195"/>
                </a:lnTo>
                <a:lnTo>
                  <a:pt x="2035" y="3203"/>
                </a:lnTo>
                <a:lnTo>
                  <a:pt x="2057" y="3210"/>
                </a:lnTo>
                <a:lnTo>
                  <a:pt x="2099" y="3223"/>
                </a:lnTo>
                <a:lnTo>
                  <a:pt x="2141" y="3233"/>
                </a:lnTo>
                <a:lnTo>
                  <a:pt x="2180" y="3240"/>
                </a:lnTo>
                <a:lnTo>
                  <a:pt x="2215" y="3246"/>
                </a:lnTo>
                <a:lnTo>
                  <a:pt x="2247" y="3250"/>
                </a:lnTo>
                <a:lnTo>
                  <a:pt x="2274" y="3252"/>
                </a:lnTo>
                <a:lnTo>
                  <a:pt x="2297" y="3253"/>
                </a:lnTo>
                <a:lnTo>
                  <a:pt x="2314" y="3254"/>
                </a:lnTo>
                <a:lnTo>
                  <a:pt x="2328" y="3254"/>
                </a:lnTo>
                <a:lnTo>
                  <a:pt x="2328" y="3254"/>
                </a:lnTo>
                <a:lnTo>
                  <a:pt x="2304" y="3269"/>
                </a:lnTo>
                <a:lnTo>
                  <a:pt x="2280" y="3281"/>
                </a:lnTo>
                <a:lnTo>
                  <a:pt x="2256" y="3294"/>
                </a:lnTo>
                <a:lnTo>
                  <a:pt x="2232" y="3304"/>
                </a:lnTo>
                <a:lnTo>
                  <a:pt x="2207" y="3313"/>
                </a:lnTo>
                <a:lnTo>
                  <a:pt x="2182" y="3323"/>
                </a:lnTo>
                <a:lnTo>
                  <a:pt x="2157" y="3330"/>
                </a:lnTo>
                <a:lnTo>
                  <a:pt x="2132" y="3336"/>
                </a:lnTo>
                <a:lnTo>
                  <a:pt x="2107" y="3342"/>
                </a:lnTo>
                <a:lnTo>
                  <a:pt x="2083" y="3347"/>
                </a:lnTo>
                <a:lnTo>
                  <a:pt x="2058" y="3351"/>
                </a:lnTo>
                <a:lnTo>
                  <a:pt x="2034" y="3354"/>
                </a:lnTo>
                <a:lnTo>
                  <a:pt x="1988" y="3358"/>
                </a:lnTo>
                <a:lnTo>
                  <a:pt x="1943" y="3360"/>
                </a:lnTo>
                <a:lnTo>
                  <a:pt x="1902" y="3361"/>
                </a:lnTo>
                <a:lnTo>
                  <a:pt x="1864" y="3359"/>
                </a:lnTo>
                <a:lnTo>
                  <a:pt x="1831" y="3357"/>
                </a:lnTo>
                <a:lnTo>
                  <a:pt x="1802" y="3355"/>
                </a:lnTo>
                <a:lnTo>
                  <a:pt x="1778" y="3352"/>
                </a:lnTo>
                <a:lnTo>
                  <a:pt x="1760" y="3349"/>
                </a:lnTo>
                <a:lnTo>
                  <a:pt x="1746" y="3347"/>
                </a:lnTo>
                <a:close/>
              </a:path>
            </a:pathLst>
          </a:custGeom>
          <a:solidFill>
            <a:srgbClr val="2F73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258" name="组合 5257"/>
          <p:cNvGrpSpPr/>
          <p:nvPr/>
        </p:nvGrpSpPr>
        <p:grpSpPr>
          <a:xfrm>
            <a:off x="-2380453" y="4258916"/>
            <a:ext cx="11888785" cy="2616197"/>
            <a:chOff x="-180973" y="4246565"/>
            <a:chExt cx="7408864" cy="1630364"/>
          </a:xfrm>
        </p:grpSpPr>
        <p:sp>
          <p:nvSpPr>
            <p:cNvPr id="46" name="Freeform 43"/>
            <p:cNvSpPr/>
            <p:nvPr/>
          </p:nvSpPr>
          <p:spPr bwMode="auto">
            <a:xfrm>
              <a:off x="-180973" y="4246565"/>
              <a:ext cx="7408864" cy="1630364"/>
            </a:xfrm>
            <a:custGeom>
              <a:avLst/>
              <a:gdLst>
                <a:gd name="T0" fmla="*/ 5490 w 14000"/>
                <a:gd name="T1" fmla="*/ 3081 h 3081"/>
                <a:gd name="T2" fmla="*/ 5363 w 14000"/>
                <a:gd name="T3" fmla="*/ 3020 h 3081"/>
                <a:gd name="T4" fmla="*/ 5110 w 14000"/>
                <a:gd name="T5" fmla="*/ 2899 h 3081"/>
                <a:gd name="T6" fmla="*/ 4859 w 14000"/>
                <a:gd name="T7" fmla="*/ 2783 h 3081"/>
                <a:gd name="T8" fmla="*/ 4607 w 14000"/>
                <a:gd name="T9" fmla="*/ 2673 h 3081"/>
                <a:gd name="T10" fmla="*/ 4357 w 14000"/>
                <a:gd name="T11" fmla="*/ 2567 h 3081"/>
                <a:gd name="T12" fmla="*/ 4108 w 14000"/>
                <a:gd name="T13" fmla="*/ 2465 h 3081"/>
                <a:gd name="T14" fmla="*/ 3862 w 14000"/>
                <a:gd name="T15" fmla="*/ 2368 h 3081"/>
                <a:gd name="T16" fmla="*/ 3617 w 14000"/>
                <a:gd name="T17" fmla="*/ 2276 h 3081"/>
                <a:gd name="T18" fmla="*/ 3377 w 14000"/>
                <a:gd name="T19" fmla="*/ 2187 h 3081"/>
                <a:gd name="T20" fmla="*/ 3141 w 14000"/>
                <a:gd name="T21" fmla="*/ 2103 h 3081"/>
                <a:gd name="T22" fmla="*/ 2795 w 14000"/>
                <a:gd name="T23" fmla="*/ 1986 h 3081"/>
                <a:gd name="T24" fmla="*/ 2353 w 14000"/>
                <a:gd name="T25" fmla="*/ 1843 h 3081"/>
                <a:gd name="T26" fmla="*/ 1935 w 14000"/>
                <a:gd name="T27" fmla="*/ 1716 h 3081"/>
                <a:gd name="T28" fmla="*/ 1546 w 14000"/>
                <a:gd name="T29" fmla="*/ 1606 h 3081"/>
                <a:gd name="T30" fmla="*/ 1191 w 14000"/>
                <a:gd name="T31" fmla="*/ 1510 h 3081"/>
                <a:gd name="T32" fmla="*/ 875 w 14000"/>
                <a:gd name="T33" fmla="*/ 1430 h 3081"/>
                <a:gd name="T34" fmla="*/ 600 w 14000"/>
                <a:gd name="T35" fmla="*/ 1365 h 3081"/>
                <a:gd name="T36" fmla="*/ 372 w 14000"/>
                <a:gd name="T37" fmla="*/ 1313 h 3081"/>
                <a:gd name="T38" fmla="*/ 126 w 14000"/>
                <a:gd name="T39" fmla="*/ 1261 h 3081"/>
                <a:gd name="T40" fmla="*/ 0 w 14000"/>
                <a:gd name="T41" fmla="*/ 1236 h 3081"/>
                <a:gd name="T42" fmla="*/ 0 w 14000"/>
                <a:gd name="T43" fmla="*/ 0 h 3081"/>
                <a:gd name="T44" fmla="*/ 143 w 14000"/>
                <a:gd name="T45" fmla="*/ 9 h 3081"/>
                <a:gd name="T46" fmla="*/ 746 w 14000"/>
                <a:gd name="T47" fmla="*/ 44 h 3081"/>
                <a:gd name="T48" fmla="*/ 1190 w 14000"/>
                <a:gd name="T49" fmla="*/ 73 h 3081"/>
                <a:gd name="T50" fmla="*/ 1242 w 14000"/>
                <a:gd name="T51" fmla="*/ 77 h 3081"/>
                <a:gd name="T52" fmla="*/ 1294 w 14000"/>
                <a:gd name="T53" fmla="*/ 81 h 3081"/>
                <a:gd name="T54" fmla="*/ 1828 w 14000"/>
                <a:gd name="T55" fmla="*/ 122 h 3081"/>
                <a:gd name="T56" fmla="*/ 2432 w 14000"/>
                <a:gd name="T57" fmla="*/ 176 h 3081"/>
                <a:gd name="T58" fmla="*/ 3099 w 14000"/>
                <a:gd name="T59" fmla="*/ 242 h 3081"/>
                <a:gd name="T60" fmla="*/ 3637 w 14000"/>
                <a:gd name="T61" fmla="*/ 303 h 3081"/>
                <a:gd name="T62" fmla="*/ 4011 w 14000"/>
                <a:gd name="T63" fmla="*/ 347 h 3081"/>
                <a:gd name="T64" fmla="*/ 4397 w 14000"/>
                <a:gd name="T65" fmla="*/ 397 h 3081"/>
                <a:gd name="T66" fmla="*/ 4793 w 14000"/>
                <a:gd name="T67" fmla="*/ 450 h 3081"/>
                <a:gd name="T68" fmla="*/ 5199 w 14000"/>
                <a:gd name="T69" fmla="*/ 510 h 3081"/>
                <a:gd name="T70" fmla="*/ 5613 w 14000"/>
                <a:gd name="T71" fmla="*/ 573 h 3081"/>
                <a:gd name="T72" fmla="*/ 6035 w 14000"/>
                <a:gd name="T73" fmla="*/ 642 h 3081"/>
                <a:gd name="T74" fmla="*/ 6463 w 14000"/>
                <a:gd name="T75" fmla="*/ 716 h 3081"/>
                <a:gd name="T76" fmla="*/ 6897 w 14000"/>
                <a:gd name="T77" fmla="*/ 795 h 3081"/>
                <a:gd name="T78" fmla="*/ 7336 w 14000"/>
                <a:gd name="T79" fmla="*/ 880 h 3081"/>
                <a:gd name="T80" fmla="*/ 7779 w 14000"/>
                <a:gd name="T81" fmla="*/ 971 h 3081"/>
                <a:gd name="T82" fmla="*/ 8223 w 14000"/>
                <a:gd name="T83" fmla="*/ 1068 h 3081"/>
                <a:gd name="T84" fmla="*/ 8670 w 14000"/>
                <a:gd name="T85" fmla="*/ 1172 h 3081"/>
                <a:gd name="T86" fmla="*/ 9117 w 14000"/>
                <a:gd name="T87" fmla="*/ 1282 h 3081"/>
                <a:gd name="T88" fmla="*/ 9564 w 14000"/>
                <a:gd name="T89" fmla="*/ 1399 h 3081"/>
                <a:gd name="T90" fmla="*/ 10010 w 14000"/>
                <a:gd name="T91" fmla="*/ 1523 h 3081"/>
                <a:gd name="T92" fmla="*/ 10455 w 14000"/>
                <a:gd name="T93" fmla="*/ 1654 h 3081"/>
                <a:gd name="T94" fmla="*/ 10895 w 14000"/>
                <a:gd name="T95" fmla="*/ 1791 h 3081"/>
                <a:gd name="T96" fmla="*/ 11331 w 14000"/>
                <a:gd name="T97" fmla="*/ 1937 h 3081"/>
                <a:gd name="T98" fmla="*/ 11763 w 14000"/>
                <a:gd name="T99" fmla="*/ 2091 h 3081"/>
                <a:gd name="T100" fmla="*/ 12082 w 14000"/>
                <a:gd name="T101" fmla="*/ 2210 h 3081"/>
                <a:gd name="T102" fmla="*/ 12293 w 14000"/>
                <a:gd name="T103" fmla="*/ 2294 h 3081"/>
                <a:gd name="T104" fmla="*/ 12502 w 14000"/>
                <a:gd name="T105" fmla="*/ 2378 h 3081"/>
                <a:gd name="T106" fmla="*/ 12709 w 14000"/>
                <a:gd name="T107" fmla="*/ 2465 h 3081"/>
                <a:gd name="T108" fmla="*/ 12914 w 14000"/>
                <a:gd name="T109" fmla="*/ 2554 h 3081"/>
                <a:gd name="T110" fmla="*/ 13118 w 14000"/>
                <a:gd name="T111" fmla="*/ 2645 h 3081"/>
                <a:gd name="T112" fmla="*/ 13317 w 14000"/>
                <a:gd name="T113" fmla="*/ 2738 h 3081"/>
                <a:gd name="T114" fmla="*/ 13516 w 14000"/>
                <a:gd name="T115" fmla="*/ 2833 h 3081"/>
                <a:gd name="T116" fmla="*/ 13711 w 14000"/>
                <a:gd name="T117" fmla="*/ 2931 h 3081"/>
                <a:gd name="T118" fmla="*/ 13904 w 14000"/>
                <a:gd name="T119" fmla="*/ 3030 h 3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000" h="3081">
                  <a:moveTo>
                    <a:pt x="14000" y="3081"/>
                  </a:moveTo>
                  <a:lnTo>
                    <a:pt x="5490" y="3081"/>
                  </a:lnTo>
                  <a:lnTo>
                    <a:pt x="5490" y="3081"/>
                  </a:lnTo>
                  <a:lnTo>
                    <a:pt x="5363" y="3020"/>
                  </a:lnTo>
                  <a:lnTo>
                    <a:pt x="5237" y="2958"/>
                  </a:lnTo>
                  <a:lnTo>
                    <a:pt x="5110" y="2899"/>
                  </a:lnTo>
                  <a:lnTo>
                    <a:pt x="4985" y="2841"/>
                  </a:lnTo>
                  <a:lnTo>
                    <a:pt x="4859" y="2783"/>
                  </a:lnTo>
                  <a:lnTo>
                    <a:pt x="4733" y="2728"/>
                  </a:lnTo>
                  <a:lnTo>
                    <a:pt x="4607" y="2673"/>
                  </a:lnTo>
                  <a:lnTo>
                    <a:pt x="4481" y="2619"/>
                  </a:lnTo>
                  <a:lnTo>
                    <a:pt x="4357" y="2567"/>
                  </a:lnTo>
                  <a:lnTo>
                    <a:pt x="4232" y="2516"/>
                  </a:lnTo>
                  <a:lnTo>
                    <a:pt x="4108" y="2465"/>
                  </a:lnTo>
                  <a:lnTo>
                    <a:pt x="3984" y="2416"/>
                  </a:lnTo>
                  <a:lnTo>
                    <a:pt x="3862" y="2368"/>
                  </a:lnTo>
                  <a:lnTo>
                    <a:pt x="3739" y="2322"/>
                  </a:lnTo>
                  <a:lnTo>
                    <a:pt x="3617" y="2276"/>
                  </a:lnTo>
                  <a:lnTo>
                    <a:pt x="3498" y="2231"/>
                  </a:lnTo>
                  <a:lnTo>
                    <a:pt x="3377" y="2187"/>
                  </a:lnTo>
                  <a:lnTo>
                    <a:pt x="3258" y="2145"/>
                  </a:lnTo>
                  <a:lnTo>
                    <a:pt x="3141" y="2103"/>
                  </a:lnTo>
                  <a:lnTo>
                    <a:pt x="3024" y="2063"/>
                  </a:lnTo>
                  <a:lnTo>
                    <a:pt x="2795" y="1986"/>
                  </a:lnTo>
                  <a:lnTo>
                    <a:pt x="2571" y="1912"/>
                  </a:lnTo>
                  <a:lnTo>
                    <a:pt x="2353" y="1843"/>
                  </a:lnTo>
                  <a:lnTo>
                    <a:pt x="2139" y="1778"/>
                  </a:lnTo>
                  <a:lnTo>
                    <a:pt x="1935" y="1716"/>
                  </a:lnTo>
                  <a:lnTo>
                    <a:pt x="1736" y="1659"/>
                  </a:lnTo>
                  <a:lnTo>
                    <a:pt x="1546" y="1606"/>
                  </a:lnTo>
                  <a:lnTo>
                    <a:pt x="1365" y="1556"/>
                  </a:lnTo>
                  <a:lnTo>
                    <a:pt x="1191" y="1510"/>
                  </a:lnTo>
                  <a:lnTo>
                    <a:pt x="1028" y="1469"/>
                  </a:lnTo>
                  <a:lnTo>
                    <a:pt x="875" y="1430"/>
                  </a:lnTo>
                  <a:lnTo>
                    <a:pt x="731" y="1396"/>
                  </a:lnTo>
                  <a:lnTo>
                    <a:pt x="600" y="1365"/>
                  </a:lnTo>
                  <a:lnTo>
                    <a:pt x="480" y="1337"/>
                  </a:lnTo>
                  <a:lnTo>
                    <a:pt x="372" y="1313"/>
                  </a:lnTo>
                  <a:lnTo>
                    <a:pt x="277" y="1292"/>
                  </a:lnTo>
                  <a:lnTo>
                    <a:pt x="126" y="1261"/>
                  </a:lnTo>
                  <a:lnTo>
                    <a:pt x="33" y="1242"/>
                  </a:lnTo>
                  <a:lnTo>
                    <a:pt x="0" y="1236"/>
                  </a:lnTo>
                  <a:lnTo>
                    <a:pt x="0" y="0"/>
                  </a:lnTo>
                  <a:lnTo>
                    <a:pt x="0" y="0"/>
                  </a:lnTo>
                  <a:lnTo>
                    <a:pt x="58" y="4"/>
                  </a:lnTo>
                  <a:lnTo>
                    <a:pt x="143" y="9"/>
                  </a:lnTo>
                  <a:lnTo>
                    <a:pt x="393" y="23"/>
                  </a:lnTo>
                  <a:lnTo>
                    <a:pt x="746" y="44"/>
                  </a:lnTo>
                  <a:lnTo>
                    <a:pt x="957" y="57"/>
                  </a:lnTo>
                  <a:lnTo>
                    <a:pt x="1190" y="73"/>
                  </a:lnTo>
                  <a:lnTo>
                    <a:pt x="1190" y="73"/>
                  </a:lnTo>
                  <a:lnTo>
                    <a:pt x="1242" y="77"/>
                  </a:lnTo>
                  <a:lnTo>
                    <a:pt x="1294" y="81"/>
                  </a:lnTo>
                  <a:lnTo>
                    <a:pt x="1294" y="81"/>
                  </a:lnTo>
                  <a:lnTo>
                    <a:pt x="1551" y="100"/>
                  </a:lnTo>
                  <a:lnTo>
                    <a:pt x="1828" y="122"/>
                  </a:lnTo>
                  <a:lnTo>
                    <a:pt x="2121" y="148"/>
                  </a:lnTo>
                  <a:lnTo>
                    <a:pt x="2432" y="176"/>
                  </a:lnTo>
                  <a:lnTo>
                    <a:pt x="2758" y="207"/>
                  </a:lnTo>
                  <a:lnTo>
                    <a:pt x="3099" y="242"/>
                  </a:lnTo>
                  <a:lnTo>
                    <a:pt x="3455" y="282"/>
                  </a:lnTo>
                  <a:lnTo>
                    <a:pt x="3637" y="303"/>
                  </a:lnTo>
                  <a:lnTo>
                    <a:pt x="3823" y="324"/>
                  </a:lnTo>
                  <a:lnTo>
                    <a:pt x="4011" y="347"/>
                  </a:lnTo>
                  <a:lnTo>
                    <a:pt x="4203" y="371"/>
                  </a:lnTo>
                  <a:lnTo>
                    <a:pt x="4397" y="397"/>
                  </a:lnTo>
                  <a:lnTo>
                    <a:pt x="4594" y="423"/>
                  </a:lnTo>
                  <a:lnTo>
                    <a:pt x="4793" y="450"/>
                  </a:lnTo>
                  <a:lnTo>
                    <a:pt x="4995" y="479"/>
                  </a:lnTo>
                  <a:lnTo>
                    <a:pt x="5199" y="510"/>
                  </a:lnTo>
                  <a:lnTo>
                    <a:pt x="5405" y="541"/>
                  </a:lnTo>
                  <a:lnTo>
                    <a:pt x="5613" y="573"/>
                  </a:lnTo>
                  <a:lnTo>
                    <a:pt x="5823" y="606"/>
                  </a:lnTo>
                  <a:lnTo>
                    <a:pt x="6035" y="642"/>
                  </a:lnTo>
                  <a:lnTo>
                    <a:pt x="6248" y="678"/>
                  </a:lnTo>
                  <a:lnTo>
                    <a:pt x="6463" y="716"/>
                  </a:lnTo>
                  <a:lnTo>
                    <a:pt x="6680" y="755"/>
                  </a:lnTo>
                  <a:lnTo>
                    <a:pt x="6897" y="795"/>
                  </a:lnTo>
                  <a:lnTo>
                    <a:pt x="7116" y="837"/>
                  </a:lnTo>
                  <a:lnTo>
                    <a:pt x="7336" y="880"/>
                  </a:lnTo>
                  <a:lnTo>
                    <a:pt x="7557" y="925"/>
                  </a:lnTo>
                  <a:lnTo>
                    <a:pt x="7779" y="971"/>
                  </a:lnTo>
                  <a:lnTo>
                    <a:pt x="8000" y="1019"/>
                  </a:lnTo>
                  <a:lnTo>
                    <a:pt x="8223" y="1068"/>
                  </a:lnTo>
                  <a:lnTo>
                    <a:pt x="8446" y="1119"/>
                  </a:lnTo>
                  <a:lnTo>
                    <a:pt x="8670" y="1172"/>
                  </a:lnTo>
                  <a:lnTo>
                    <a:pt x="8894" y="1226"/>
                  </a:lnTo>
                  <a:lnTo>
                    <a:pt x="9117" y="1282"/>
                  </a:lnTo>
                  <a:lnTo>
                    <a:pt x="9341" y="1340"/>
                  </a:lnTo>
                  <a:lnTo>
                    <a:pt x="9564" y="1399"/>
                  </a:lnTo>
                  <a:lnTo>
                    <a:pt x="9788" y="1460"/>
                  </a:lnTo>
                  <a:lnTo>
                    <a:pt x="10010" y="1523"/>
                  </a:lnTo>
                  <a:lnTo>
                    <a:pt x="10233" y="1587"/>
                  </a:lnTo>
                  <a:lnTo>
                    <a:pt x="10455" y="1654"/>
                  </a:lnTo>
                  <a:lnTo>
                    <a:pt x="10675" y="1721"/>
                  </a:lnTo>
                  <a:lnTo>
                    <a:pt x="10895" y="1791"/>
                  </a:lnTo>
                  <a:lnTo>
                    <a:pt x="11114" y="1863"/>
                  </a:lnTo>
                  <a:lnTo>
                    <a:pt x="11331" y="1937"/>
                  </a:lnTo>
                  <a:lnTo>
                    <a:pt x="11547" y="2013"/>
                  </a:lnTo>
                  <a:lnTo>
                    <a:pt x="11763" y="2091"/>
                  </a:lnTo>
                  <a:lnTo>
                    <a:pt x="11976" y="2170"/>
                  </a:lnTo>
                  <a:lnTo>
                    <a:pt x="12082" y="2210"/>
                  </a:lnTo>
                  <a:lnTo>
                    <a:pt x="12188" y="2252"/>
                  </a:lnTo>
                  <a:lnTo>
                    <a:pt x="12293" y="2294"/>
                  </a:lnTo>
                  <a:lnTo>
                    <a:pt x="12398" y="2335"/>
                  </a:lnTo>
                  <a:lnTo>
                    <a:pt x="12502" y="2378"/>
                  </a:lnTo>
                  <a:lnTo>
                    <a:pt x="12606" y="2422"/>
                  </a:lnTo>
                  <a:lnTo>
                    <a:pt x="12709" y="2465"/>
                  </a:lnTo>
                  <a:lnTo>
                    <a:pt x="12812" y="2509"/>
                  </a:lnTo>
                  <a:lnTo>
                    <a:pt x="12914" y="2554"/>
                  </a:lnTo>
                  <a:lnTo>
                    <a:pt x="13016" y="2599"/>
                  </a:lnTo>
                  <a:lnTo>
                    <a:pt x="13118" y="2645"/>
                  </a:lnTo>
                  <a:lnTo>
                    <a:pt x="13218" y="2691"/>
                  </a:lnTo>
                  <a:lnTo>
                    <a:pt x="13317" y="2738"/>
                  </a:lnTo>
                  <a:lnTo>
                    <a:pt x="13417" y="2786"/>
                  </a:lnTo>
                  <a:lnTo>
                    <a:pt x="13516" y="2833"/>
                  </a:lnTo>
                  <a:lnTo>
                    <a:pt x="13614" y="2881"/>
                  </a:lnTo>
                  <a:lnTo>
                    <a:pt x="13711" y="2931"/>
                  </a:lnTo>
                  <a:lnTo>
                    <a:pt x="13808" y="2980"/>
                  </a:lnTo>
                  <a:lnTo>
                    <a:pt x="13904" y="3030"/>
                  </a:lnTo>
                  <a:lnTo>
                    <a:pt x="14000" y="3081"/>
                  </a:lnTo>
                  <a:close/>
                </a:path>
              </a:pathLst>
            </a:custGeom>
            <a:solidFill>
              <a:srgbClr val="8181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5"/>
            <p:cNvSpPr/>
            <p:nvPr/>
          </p:nvSpPr>
          <p:spPr bwMode="auto">
            <a:xfrm>
              <a:off x="504827" y="4289428"/>
              <a:ext cx="6723064" cy="1587501"/>
            </a:xfrm>
            <a:custGeom>
              <a:avLst/>
              <a:gdLst>
                <a:gd name="T0" fmla="*/ 11953 w 12706"/>
                <a:gd name="T1" fmla="*/ 3000 h 3000"/>
                <a:gd name="T2" fmla="*/ 11751 w 12706"/>
                <a:gd name="T3" fmla="*/ 2881 h 3000"/>
                <a:gd name="T4" fmla="*/ 11448 w 12706"/>
                <a:gd name="T5" fmla="*/ 2717 h 3000"/>
                <a:gd name="T6" fmla="*/ 11207 w 12706"/>
                <a:gd name="T7" fmla="*/ 2595 h 3000"/>
                <a:gd name="T8" fmla="*/ 10921 w 12706"/>
                <a:gd name="T9" fmla="*/ 2459 h 3000"/>
                <a:gd name="T10" fmla="*/ 10587 w 12706"/>
                <a:gd name="T11" fmla="*/ 2309 h 3000"/>
                <a:gd name="T12" fmla="*/ 10208 w 12706"/>
                <a:gd name="T13" fmla="*/ 2149 h 3000"/>
                <a:gd name="T14" fmla="*/ 9780 w 12706"/>
                <a:gd name="T15" fmla="*/ 1981 h 3000"/>
                <a:gd name="T16" fmla="*/ 9305 w 12706"/>
                <a:gd name="T17" fmla="*/ 1805 h 3000"/>
                <a:gd name="T18" fmla="*/ 8781 w 12706"/>
                <a:gd name="T19" fmla="*/ 1625 h 3000"/>
                <a:gd name="T20" fmla="*/ 8208 w 12706"/>
                <a:gd name="T21" fmla="*/ 1443 h 3000"/>
                <a:gd name="T22" fmla="*/ 7585 w 12706"/>
                <a:gd name="T23" fmla="*/ 1261 h 3000"/>
                <a:gd name="T24" fmla="*/ 6911 w 12706"/>
                <a:gd name="T25" fmla="*/ 1081 h 3000"/>
                <a:gd name="T26" fmla="*/ 6186 w 12706"/>
                <a:gd name="T27" fmla="*/ 905 h 3000"/>
                <a:gd name="T28" fmla="*/ 5410 w 12706"/>
                <a:gd name="T29" fmla="*/ 736 h 3000"/>
                <a:gd name="T30" fmla="*/ 4580 w 12706"/>
                <a:gd name="T31" fmla="*/ 575 h 3000"/>
                <a:gd name="T32" fmla="*/ 3698 w 12706"/>
                <a:gd name="T33" fmla="*/ 425 h 3000"/>
                <a:gd name="T34" fmla="*/ 2762 w 12706"/>
                <a:gd name="T35" fmla="*/ 287 h 3000"/>
                <a:gd name="T36" fmla="*/ 2108 w 12706"/>
                <a:gd name="T37" fmla="*/ 204 h 3000"/>
                <a:gd name="T38" fmla="*/ 1601 w 12706"/>
                <a:gd name="T39" fmla="*/ 146 h 3000"/>
                <a:gd name="T40" fmla="*/ 1082 w 12706"/>
                <a:gd name="T41" fmla="*/ 93 h 3000"/>
                <a:gd name="T42" fmla="*/ 548 w 12706"/>
                <a:gd name="T43" fmla="*/ 44 h 3000"/>
                <a:gd name="T44" fmla="*/ 0 w 12706"/>
                <a:gd name="T45" fmla="*/ 0 h 3000"/>
                <a:gd name="T46" fmla="*/ 534 w 12706"/>
                <a:gd name="T47" fmla="*/ 41 h 3000"/>
                <a:gd name="T48" fmla="*/ 1464 w 12706"/>
                <a:gd name="T49" fmla="*/ 126 h 3000"/>
                <a:gd name="T50" fmla="*/ 2343 w 12706"/>
                <a:gd name="T51" fmla="*/ 222 h 3000"/>
                <a:gd name="T52" fmla="*/ 2909 w 12706"/>
                <a:gd name="T53" fmla="*/ 290 h 3000"/>
                <a:gd name="T54" fmla="*/ 3499 w 12706"/>
                <a:gd name="T55" fmla="*/ 369 h 3000"/>
                <a:gd name="T56" fmla="*/ 4111 w 12706"/>
                <a:gd name="T57" fmla="*/ 460 h 3000"/>
                <a:gd name="T58" fmla="*/ 4741 w 12706"/>
                <a:gd name="T59" fmla="*/ 561 h 3000"/>
                <a:gd name="T60" fmla="*/ 5386 w 12706"/>
                <a:gd name="T61" fmla="*/ 674 h 3000"/>
                <a:gd name="T62" fmla="*/ 6042 w 12706"/>
                <a:gd name="T63" fmla="*/ 799 h 3000"/>
                <a:gd name="T64" fmla="*/ 6706 w 12706"/>
                <a:gd name="T65" fmla="*/ 938 h 3000"/>
                <a:gd name="T66" fmla="*/ 7376 w 12706"/>
                <a:gd name="T67" fmla="*/ 1091 h 3000"/>
                <a:gd name="T68" fmla="*/ 8047 w 12706"/>
                <a:gd name="T69" fmla="*/ 1259 h 3000"/>
                <a:gd name="T70" fmla="*/ 8716 w 12706"/>
                <a:gd name="T71" fmla="*/ 1442 h 3000"/>
                <a:gd name="T72" fmla="*/ 9381 w 12706"/>
                <a:gd name="T73" fmla="*/ 1640 h 3000"/>
                <a:gd name="T74" fmla="*/ 10037 w 12706"/>
                <a:gd name="T75" fmla="*/ 1856 h 3000"/>
                <a:gd name="T76" fmla="*/ 10682 w 12706"/>
                <a:gd name="T77" fmla="*/ 2089 h 3000"/>
                <a:gd name="T78" fmla="*/ 10999 w 12706"/>
                <a:gd name="T79" fmla="*/ 2213 h 3000"/>
                <a:gd name="T80" fmla="*/ 11312 w 12706"/>
                <a:gd name="T81" fmla="*/ 2341 h 3000"/>
                <a:gd name="T82" fmla="*/ 11620 w 12706"/>
                <a:gd name="T83" fmla="*/ 2473 h 3000"/>
                <a:gd name="T84" fmla="*/ 11924 w 12706"/>
                <a:gd name="T85" fmla="*/ 2610 h 3000"/>
                <a:gd name="T86" fmla="*/ 12222 w 12706"/>
                <a:gd name="T87" fmla="*/ 2752 h 3000"/>
                <a:gd name="T88" fmla="*/ 12514 w 12706"/>
                <a:gd name="T89" fmla="*/ 2899 h 3000"/>
                <a:gd name="T90" fmla="*/ 12706 w 12706"/>
                <a:gd name="T91" fmla="*/ 3000 h 3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06" h="3000">
                  <a:moveTo>
                    <a:pt x="12706" y="3000"/>
                  </a:moveTo>
                  <a:lnTo>
                    <a:pt x="11953" y="3000"/>
                  </a:lnTo>
                  <a:lnTo>
                    <a:pt x="11953" y="3000"/>
                  </a:lnTo>
                  <a:lnTo>
                    <a:pt x="11904" y="2971"/>
                  </a:lnTo>
                  <a:lnTo>
                    <a:pt x="11837" y="2930"/>
                  </a:lnTo>
                  <a:lnTo>
                    <a:pt x="11751" y="2881"/>
                  </a:lnTo>
                  <a:lnTo>
                    <a:pt x="11645" y="2822"/>
                  </a:lnTo>
                  <a:lnTo>
                    <a:pt x="11519" y="2755"/>
                  </a:lnTo>
                  <a:lnTo>
                    <a:pt x="11448" y="2717"/>
                  </a:lnTo>
                  <a:lnTo>
                    <a:pt x="11373" y="2679"/>
                  </a:lnTo>
                  <a:lnTo>
                    <a:pt x="11292" y="2638"/>
                  </a:lnTo>
                  <a:lnTo>
                    <a:pt x="11207" y="2595"/>
                  </a:lnTo>
                  <a:lnTo>
                    <a:pt x="11117" y="2552"/>
                  </a:lnTo>
                  <a:lnTo>
                    <a:pt x="11021" y="2506"/>
                  </a:lnTo>
                  <a:lnTo>
                    <a:pt x="10921" y="2459"/>
                  </a:lnTo>
                  <a:lnTo>
                    <a:pt x="10815" y="2410"/>
                  </a:lnTo>
                  <a:lnTo>
                    <a:pt x="10704" y="2360"/>
                  </a:lnTo>
                  <a:lnTo>
                    <a:pt x="10587" y="2309"/>
                  </a:lnTo>
                  <a:lnTo>
                    <a:pt x="10467" y="2257"/>
                  </a:lnTo>
                  <a:lnTo>
                    <a:pt x="10340" y="2203"/>
                  </a:lnTo>
                  <a:lnTo>
                    <a:pt x="10208" y="2149"/>
                  </a:lnTo>
                  <a:lnTo>
                    <a:pt x="10070" y="2094"/>
                  </a:lnTo>
                  <a:lnTo>
                    <a:pt x="9928" y="2038"/>
                  </a:lnTo>
                  <a:lnTo>
                    <a:pt x="9780" y="1981"/>
                  </a:lnTo>
                  <a:lnTo>
                    <a:pt x="9627" y="1922"/>
                  </a:lnTo>
                  <a:lnTo>
                    <a:pt x="9469" y="1864"/>
                  </a:lnTo>
                  <a:lnTo>
                    <a:pt x="9305" y="1805"/>
                  </a:lnTo>
                  <a:lnTo>
                    <a:pt x="9137" y="1746"/>
                  </a:lnTo>
                  <a:lnTo>
                    <a:pt x="8962" y="1685"/>
                  </a:lnTo>
                  <a:lnTo>
                    <a:pt x="8781" y="1625"/>
                  </a:lnTo>
                  <a:lnTo>
                    <a:pt x="8596" y="1565"/>
                  </a:lnTo>
                  <a:lnTo>
                    <a:pt x="8404" y="1504"/>
                  </a:lnTo>
                  <a:lnTo>
                    <a:pt x="8208" y="1443"/>
                  </a:lnTo>
                  <a:lnTo>
                    <a:pt x="8006" y="1382"/>
                  </a:lnTo>
                  <a:lnTo>
                    <a:pt x="7798" y="1321"/>
                  </a:lnTo>
                  <a:lnTo>
                    <a:pt x="7585" y="1261"/>
                  </a:lnTo>
                  <a:lnTo>
                    <a:pt x="7366" y="1200"/>
                  </a:lnTo>
                  <a:lnTo>
                    <a:pt x="7141" y="1141"/>
                  </a:lnTo>
                  <a:lnTo>
                    <a:pt x="6911" y="1081"/>
                  </a:lnTo>
                  <a:lnTo>
                    <a:pt x="6675" y="1022"/>
                  </a:lnTo>
                  <a:lnTo>
                    <a:pt x="6434" y="963"/>
                  </a:lnTo>
                  <a:lnTo>
                    <a:pt x="6186" y="905"/>
                  </a:lnTo>
                  <a:lnTo>
                    <a:pt x="5933" y="848"/>
                  </a:lnTo>
                  <a:lnTo>
                    <a:pt x="5674" y="792"/>
                  </a:lnTo>
                  <a:lnTo>
                    <a:pt x="5410" y="736"/>
                  </a:lnTo>
                  <a:lnTo>
                    <a:pt x="5139" y="681"/>
                  </a:lnTo>
                  <a:lnTo>
                    <a:pt x="4863" y="627"/>
                  </a:lnTo>
                  <a:lnTo>
                    <a:pt x="4580" y="575"/>
                  </a:lnTo>
                  <a:lnTo>
                    <a:pt x="4292" y="524"/>
                  </a:lnTo>
                  <a:lnTo>
                    <a:pt x="3998" y="473"/>
                  </a:lnTo>
                  <a:lnTo>
                    <a:pt x="3698" y="425"/>
                  </a:lnTo>
                  <a:lnTo>
                    <a:pt x="3392" y="378"/>
                  </a:lnTo>
                  <a:lnTo>
                    <a:pt x="3080" y="332"/>
                  </a:lnTo>
                  <a:lnTo>
                    <a:pt x="2762" y="287"/>
                  </a:lnTo>
                  <a:lnTo>
                    <a:pt x="2439" y="244"/>
                  </a:lnTo>
                  <a:lnTo>
                    <a:pt x="2274" y="225"/>
                  </a:lnTo>
                  <a:lnTo>
                    <a:pt x="2108" y="204"/>
                  </a:lnTo>
                  <a:lnTo>
                    <a:pt x="1942" y="184"/>
                  </a:lnTo>
                  <a:lnTo>
                    <a:pt x="1772" y="165"/>
                  </a:lnTo>
                  <a:lnTo>
                    <a:pt x="1601" y="146"/>
                  </a:lnTo>
                  <a:lnTo>
                    <a:pt x="1430" y="128"/>
                  </a:lnTo>
                  <a:lnTo>
                    <a:pt x="1257" y="110"/>
                  </a:lnTo>
                  <a:lnTo>
                    <a:pt x="1082" y="93"/>
                  </a:lnTo>
                  <a:lnTo>
                    <a:pt x="906" y="76"/>
                  </a:lnTo>
                  <a:lnTo>
                    <a:pt x="728" y="59"/>
                  </a:lnTo>
                  <a:lnTo>
                    <a:pt x="548" y="44"/>
                  </a:lnTo>
                  <a:lnTo>
                    <a:pt x="367" y="28"/>
                  </a:lnTo>
                  <a:lnTo>
                    <a:pt x="184" y="1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7" y="19"/>
                  </a:lnTo>
                  <a:lnTo>
                    <a:pt x="534" y="41"/>
                  </a:lnTo>
                  <a:lnTo>
                    <a:pt x="827" y="67"/>
                  </a:lnTo>
                  <a:lnTo>
                    <a:pt x="1138" y="95"/>
                  </a:lnTo>
                  <a:lnTo>
                    <a:pt x="1464" y="126"/>
                  </a:lnTo>
                  <a:lnTo>
                    <a:pt x="1805" y="161"/>
                  </a:lnTo>
                  <a:lnTo>
                    <a:pt x="2161" y="201"/>
                  </a:lnTo>
                  <a:lnTo>
                    <a:pt x="2343" y="222"/>
                  </a:lnTo>
                  <a:lnTo>
                    <a:pt x="2529" y="243"/>
                  </a:lnTo>
                  <a:lnTo>
                    <a:pt x="2717" y="266"/>
                  </a:lnTo>
                  <a:lnTo>
                    <a:pt x="2909" y="290"/>
                  </a:lnTo>
                  <a:lnTo>
                    <a:pt x="3103" y="316"/>
                  </a:lnTo>
                  <a:lnTo>
                    <a:pt x="3300" y="342"/>
                  </a:lnTo>
                  <a:lnTo>
                    <a:pt x="3499" y="369"/>
                  </a:lnTo>
                  <a:lnTo>
                    <a:pt x="3701" y="398"/>
                  </a:lnTo>
                  <a:lnTo>
                    <a:pt x="3905" y="429"/>
                  </a:lnTo>
                  <a:lnTo>
                    <a:pt x="4111" y="460"/>
                  </a:lnTo>
                  <a:lnTo>
                    <a:pt x="4319" y="492"/>
                  </a:lnTo>
                  <a:lnTo>
                    <a:pt x="4529" y="525"/>
                  </a:lnTo>
                  <a:lnTo>
                    <a:pt x="4741" y="561"/>
                  </a:lnTo>
                  <a:lnTo>
                    <a:pt x="4954" y="597"/>
                  </a:lnTo>
                  <a:lnTo>
                    <a:pt x="5169" y="635"/>
                  </a:lnTo>
                  <a:lnTo>
                    <a:pt x="5386" y="674"/>
                  </a:lnTo>
                  <a:lnTo>
                    <a:pt x="5603" y="714"/>
                  </a:lnTo>
                  <a:lnTo>
                    <a:pt x="5822" y="756"/>
                  </a:lnTo>
                  <a:lnTo>
                    <a:pt x="6042" y="799"/>
                  </a:lnTo>
                  <a:lnTo>
                    <a:pt x="6263" y="844"/>
                  </a:lnTo>
                  <a:lnTo>
                    <a:pt x="6485" y="890"/>
                  </a:lnTo>
                  <a:lnTo>
                    <a:pt x="6706" y="938"/>
                  </a:lnTo>
                  <a:lnTo>
                    <a:pt x="6929" y="987"/>
                  </a:lnTo>
                  <a:lnTo>
                    <a:pt x="7152" y="1038"/>
                  </a:lnTo>
                  <a:lnTo>
                    <a:pt x="7376" y="1091"/>
                  </a:lnTo>
                  <a:lnTo>
                    <a:pt x="7600" y="1145"/>
                  </a:lnTo>
                  <a:lnTo>
                    <a:pt x="7823" y="1201"/>
                  </a:lnTo>
                  <a:lnTo>
                    <a:pt x="8047" y="1259"/>
                  </a:lnTo>
                  <a:lnTo>
                    <a:pt x="8270" y="1318"/>
                  </a:lnTo>
                  <a:lnTo>
                    <a:pt x="8494" y="1379"/>
                  </a:lnTo>
                  <a:lnTo>
                    <a:pt x="8716" y="1442"/>
                  </a:lnTo>
                  <a:lnTo>
                    <a:pt x="8939" y="1506"/>
                  </a:lnTo>
                  <a:lnTo>
                    <a:pt x="9161" y="1573"/>
                  </a:lnTo>
                  <a:lnTo>
                    <a:pt x="9381" y="1640"/>
                  </a:lnTo>
                  <a:lnTo>
                    <a:pt x="9601" y="1710"/>
                  </a:lnTo>
                  <a:lnTo>
                    <a:pt x="9820" y="1782"/>
                  </a:lnTo>
                  <a:lnTo>
                    <a:pt x="10037" y="1856"/>
                  </a:lnTo>
                  <a:lnTo>
                    <a:pt x="10253" y="1932"/>
                  </a:lnTo>
                  <a:lnTo>
                    <a:pt x="10469" y="2010"/>
                  </a:lnTo>
                  <a:lnTo>
                    <a:pt x="10682" y="2089"/>
                  </a:lnTo>
                  <a:lnTo>
                    <a:pt x="10788" y="2129"/>
                  </a:lnTo>
                  <a:lnTo>
                    <a:pt x="10894" y="2171"/>
                  </a:lnTo>
                  <a:lnTo>
                    <a:pt x="10999" y="2213"/>
                  </a:lnTo>
                  <a:lnTo>
                    <a:pt x="11104" y="2254"/>
                  </a:lnTo>
                  <a:lnTo>
                    <a:pt x="11208" y="2297"/>
                  </a:lnTo>
                  <a:lnTo>
                    <a:pt x="11312" y="2341"/>
                  </a:lnTo>
                  <a:lnTo>
                    <a:pt x="11415" y="2384"/>
                  </a:lnTo>
                  <a:lnTo>
                    <a:pt x="11518" y="2428"/>
                  </a:lnTo>
                  <a:lnTo>
                    <a:pt x="11620" y="2473"/>
                  </a:lnTo>
                  <a:lnTo>
                    <a:pt x="11722" y="2518"/>
                  </a:lnTo>
                  <a:lnTo>
                    <a:pt x="11824" y="2564"/>
                  </a:lnTo>
                  <a:lnTo>
                    <a:pt x="11924" y="2610"/>
                  </a:lnTo>
                  <a:lnTo>
                    <a:pt x="12023" y="2657"/>
                  </a:lnTo>
                  <a:lnTo>
                    <a:pt x="12123" y="2705"/>
                  </a:lnTo>
                  <a:lnTo>
                    <a:pt x="12222" y="2752"/>
                  </a:lnTo>
                  <a:lnTo>
                    <a:pt x="12320" y="2800"/>
                  </a:lnTo>
                  <a:lnTo>
                    <a:pt x="12417" y="2850"/>
                  </a:lnTo>
                  <a:lnTo>
                    <a:pt x="12514" y="2899"/>
                  </a:lnTo>
                  <a:lnTo>
                    <a:pt x="12610" y="2949"/>
                  </a:lnTo>
                  <a:lnTo>
                    <a:pt x="12706" y="3000"/>
                  </a:lnTo>
                  <a:lnTo>
                    <a:pt x="12706" y="3000"/>
                  </a:lnTo>
                  <a:close/>
                </a:path>
              </a:pathLst>
            </a:custGeom>
            <a:solidFill>
              <a:srgbClr val="919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4" name="Freeform 21"/>
          <p:cNvSpPr/>
          <p:nvPr/>
        </p:nvSpPr>
        <p:spPr bwMode="auto">
          <a:xfrm>
            <a:off x="-180973" y="4618040"/>
            <a:ext cx="6342448" cy="2271710"/>
          </a:xfrm>
          <a:custGeom>
            <a:avLst/>
            <a:gdLst>
              <a:gd name="T0" fmla="*/ 6641 w 6641"/>
              <a:gd name="T1" fmla="*/ 2379 h 2379"/>
              <a:gd name="T2" fmla="*/ 4701 w 6641"/>
              <a:gd name="T3" fmla="*/ 2379 h 2379"/>
              <a:gd name="T4" fmla="*/ 4701 w 6641"/>
              <a:gd name="T5" fmla="*/ 2379 h 2379"/>
              <a:gd name="T6" fmla="*/ 4604 w 6641"/>
              <a:gd name="T7" fmla="*/ 2326 h 2379"/>
              <a:gd name="T8" fmla="*/ 4506 w 6641"/>
              <a:gd name="T9" fmla="*/ 2274 h 2379"/>
              <a:gd name="T10" fmla="*/ 4407 w 6641"/>
              <a:gd name="T11" fmla="*/ 2223 h 2379"/>
              <a:gd name="T12" fmla="*/ 4309 w 6641"/>
              <a:gd name="T13" fmla="*/ 2173 h 2379"/>
              <a:gd name="T14" fmla="*/ 4209 w 6641"/>
              <a:gd name="T15" fmla="*/ 2123 h 2379"/>
              <a:gd name="T16" fmla="*/ 4109 w 6641"/>
              <a:gd name="T17" fmla="*/ 2074 h 2379"/>
              <a:gd name="T18" fmla="*/ 4009 w 6641"/>
              <a:gd name="T19" fmla="*/ 2026 h 2379"/>
              <a:gd name="T20" fmla="*/ 3908 w 6641"/>
              <a:gd name="T21" fmla="*/ 1980 h 2379"/>
              <a:gd name="T22" fmla="*/ 3807 w 6641"/>
              <a:gd name="T23" fmla="*/ 1934 h 2379"/>
              <a:gd name="T24" fmla="*/ 3706 w 6641"/>
              <a:gd name="T25" fmla="*/ 1888 h 2379"/>
              <a:gd name="T26" fmla="*/ 3605 w 6641"/>
              <a:gd name="T27" fmla="*/ 1843 h 2379"/>
              <a:gd name="T28" fmla="*/ 3503 w 6641"/>
              <a:gd name="T29" fmla="*/ 1800 h 2379"/>
              <a:gd name="T30" fmla="*/ 3402 w 6641"/>
              <a:gd name="T31" fmla="*/ 1757 h 2379"/>
              <a:gd name="T32" fmla="*/ 3301 w 6641"/>
              <a:gd name="T33" fmla="*/ 1715 h 2379"/>
              <a:gd name="T34" fmla="*/ 3200 w 6641"/>
              <a:gd name="T35" fmla="*/ 1674 h 2379"/>
              <a:gd name="T36" fmla="*/ 3099 w 6641"/>
              <a:gd name="T37" fmla="*/ 1633 h 2379"/>
              <a:gd name="T38" fmla="*/ 2998 w 6641"/>
              <a:gd name="T39" fmla="*/ 1594 h 2379"/>
              <a:gd name="T40" fmla="*/ 2899 w 6641"/>
              <a:gd name="T41" fmla="*/ 1555 h 2379"/>
              <a:gd name="T42" fmla="*/ 2700 w 6641"/>
              <a:gd name="T43" fmla="*/ 1480 h 2379"/>
              <a:gd name="T44" fmla="*/ 2504 w 6641"/>
              <a:gd name="T45" fmla="*/ 1408 h 2379"/>
              <a:gd name="T46" fmla="*/ 2311 w 6641"/>
              <a:gd name="T47" fmla="*/ 1340 h 2379"/>
              <a:gd name="T48" fmla="*/ 2122 w 6641"/>
              <a:gd name="T49" fmla="*/ 1275 h 2379"/>
              <a:gd name="T50" fmla="*/ 1938 w 6641"/>
              <a:gd name="T51" fmla="*/ 1214 h 2379"/>
              <a:gd name="T52" fmla="*/ 1757 w 6641"/>
              <a:gd name="T53" fmla="*/ 1156 h 2379"/>
              <a:gd name="T54" fmla="*/ 1583 w 6641"/>
              <a:gd name="T55" fmla="*/ 1101 h 2379"/>
              <a:gd name="T56" fmla="*/ 1414 w 6641"/>
              <a:gd name="T57" fmla="*/ 1049 h 2379"/>
              <a:gd name="T58" fmla="*/ 1252 w 6641"/>
              <a:gd name="T59" fmla="*/ 1001 h 2379"/>
              <a:gd name="T60" fmla="*/ 1097 w 6641"/>
              <a:gd name="T61" fmla="*/ 956 h 2379"/>
              <a:gd name="T62" fmla="*/ 951 w 6641"/>
              <a:gd name="T63" fmla="*/ 914 h 2379"/>
              <a:gd name="T64" fmla="*/ 812 w 6641"/>
              <a:gd name="T65" fmla="*/ 876 h 2379"/>
              <a:gd name="T66" fmla="*/ 683 w 6641"/>
              <a:gd name="T67" fmla="*/ 841 h 2379"/>
              <a:gd name="T68" fmla="*/ 562 w 6641"/>
              <a:gd name="T69" fmla="*/ 809 h 2379"/>
              <a:gd name="T70" fmla="*/ 453 w 6641"/>
              <a:gd name="T71" fmla="*/ 781 h 2379"/>
              <a:gd name="T72" fmla="*/ 266 w 6641"/>
              <a:gd name="T73" fmla="*/ 734 h 2379"/>
              <a:gd name="T74" fmla="*/ 126 w 6641"/>
              <a:gd name="T75" fmla="*/ 701 h 2379"/>
              <a:gd name="T76" fmla="*/ 39 w 6641"/>
              <a:gd name="T77" fmla="*/ 681 h 2379"/>
              <a:gd name="T78" fmla="*/ 9 w 6641"/>
              <a:gd name="T79" fmla="*/ 674 h 2379"/>
              <a:gd name="T80" fmla="*/ 0 w 6641"/>
              <a:gd name="T81" fmla="*/ 662 h 2379"/>
              <a:gd name="T82" fmla="*/ 0 w 6641"/>
              <a:gd name="T83" fmla="*/ 0 h 2379"/>
              <a:gd name="T84" fmla="*/ 6580 w 6641"/>
              <a:gd name="T85" fmla="*/ 1999 h 2379"/>
              <a:gd name="T86" fmla="*/ 6580 w 6641"/>
              <a:gd name="T87" fmla="*/ 1999 h 2379"/>
              <a:gd name="T88" fmla="*/ 6588 w 6641"/>
              <a:gd name="T89" fmla="*/ 2029 h 2379"/>
              <a:gd name="T90" fmla="*/ 6596 w 6641"/>
              <a:gd name="T91" fmla="*/ 2066 h 2379"/>
              <a:gd name="T92" fmla="*/ 6607 w 6641"/>
              <a:gd name="T93" fmla="*/ 2113 h 2379"/>
              <a:gd name="T94" fmla="*/ 6618 w 6641"/>
              <a:gd name="T95" fmla="*/ 2169 h 2379"/>
              <a:gd name="T96" fmla="*/ 6628 w 6641"/>
              <a:gd name="T97" fmla="*/ 2233 h 2379"/>
              <a:gd name="T98" fmla="*/ 6632 w 6641"/>
              <a:gd name="T99" fmla="*/ 2268 h 2379"/>
              <a:gd name="T100" fmla="*/ 6636 w 6641"/>
              <a:gd name="T101" fmla="*/ 2304 h 2379"/>
              <a:gd name="T102" fmla="*/ 6639 w 6641"/>
              <a:gd name="T103" fmla="*/ 2342 h 2379"/>
              <a:gd name="T104" fmla="*/ 6641 w 6641"/>
              <a:gd name="T105" fmla="*/ 2379 h 2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641" h="2379">
                <a:moveTo>
                  <a:pt x="6641" y="2379"/>
                </a:moveTo>
                <a:lnTo>
                  <a:pt x="4701" y="2379"/>
                </a:lnTo>
                <a:lnTo>
                  <a:pt x="4701" y="2379"/>
                </a:lnTo>
                <a:lnTo>
                  <a:pt x="4604" y="2326"/>
                </a:lnTo>
                <a:lnTo>
                  <a:pt x="4506" y="2274"/>
                </a:lnTo>
                <a:lnTo>
                  <a:pt x="4407" y="2223"/>
                </a:lnTo>
                <a:lnTo>
                  <a:pt x="4309" y="2173"/>
                </a:lnTo>
                <a:lnTo>
                  <a:pt x="4209" y="2123"/>
                </a:lnTo>
                <a:lnTo>
                  <a:pt x="4109" y="2074"/>
                </a:lnTo>
                <a:lnTo>
                  <a:pt x="4009" y="2026"/>
                </a:lnTo>
                <a:lnTo>
                  <a:pt x="3908" y="1980"/>
                </a:lnTo>
                <a:lnTo>
                  <a:pt x="3807" y="1934"/>
                </a:lnTo>
                <a:lnTo>
                  <a:pt x="3706" y="1888"/>
                </a:lnTo>
                <a:lnTo>
                  <a:pt x="3605" y="1843"/>
                </a:lnTo>
                <a:lnTo>
                  <a:pt x="3503" y="1800"/>
                </a:lnTo>
                <a:lnTo>
                  <a:pt x="3402" y="1757"/>
                </a:lnTo>
                <a:lnTo>
                  <a:pt x="3301" y="1715"/>
                </a:lnTo>
                <a:lnTo>
                  <a:pt x="3200" y="1674"/>
                </a:lnTo>
                <a:lnTo>
                  <a:pt x="3099" y="1633"/>
                </a:lnTo>
                <a:lnTo>
                  <a:pt x="2998" y="1594"/>
                </a:lnTo>
                <a:lnTo>
                  <a:pt x="2899" y="1555"/>
                </a:lnTo>
                <a:lnTo>
                  <a:pt x="2700" y="1480"/>
                </a:lnTo>
                <a:lnTo>
                  <a:pt x="2504" y="1408"/>
                </a:lnTo>
                <a:lnTo>
                  <a:pt x="2311" y="1340"/>
                </a:lnTo>
                <a:lnTo>
                  <a:pt x="2122" y="1275"/>
                </a:lnTo>
                <a:lnTo>
                  <a:pt x="1938" y="1214"/>
                </a:lnTo>
                <a:lnTo>
                  <a:pt x="1757" y="1156"/>
                </a:lnTo>
                <a:lnTo>
                  <a:pt x="1583" y="1101"/>
                </a:lnTo>
                <a:lnTo>
                  <a:pt x="1414" y="1049"/>
                </a:lnTo>
                <a:lnTo>
                  <a:pt x="1252" y="1001"/>
                </a:lnTo>
                <a:lnTo>
                  <a:pt x="1097" y="956"/>
                </a:lnTo>
                <a:lnTo>
                  <a:pt x="951" y="914"/>
                </a:lnTo>
                <a:lnTo>
                  <a:pt x="812" y="876"/>
                </a:lnTo>
                <a:lnTo>
                  <a:pt x="683" y="841"/>
                </a:lnTo>
                <a:lnTo>
                  <a:pt x="562" y="809"/>
                </a:lnTo>
                <a:lnTo>
                  <a:pt x="453" y="781"/>
                </a:lnTo>
                <a:lnTo>
                  <a:pt x="266" y="734"/>
                </a:lnTo>
                <a:lnTo>
                  <a:pt x="126" y="701"/>
                </a:lnTo>
                <a:lnTo>
                  <a:pt x="39" y="681"/>
                </a:lnTo>
                <a:lnTo>
                  <a:pt x="9" y="674"/>
                </a:lnTo>
                <a:lnTo>
                  <a:pt x="0" y="662"/>
                </a:lnTo>
                <a:lnTo>
                  <a:pt x="0" y="0"/>
                </a:lnTo>
                <a:lnTo>
                  <a:pt x="6580" y="1999"/>
                </a:lnTo>
                <a:lnTo>
                  <a:pt x="6580" y="1999"/>
                </a:lnTo>
                <a:lnTo>
                  <a:pt x="6588" y="2029"/>
                </a:lnTo>
                <a:lnTo>
                  <a:pt x="6596" y="2066"/>
                </a:lnTo>
                <a:lnTo>
                  <a:pt x="6607" y="2113"/>
                </a:lnTo>
                <a:lnTo>
                  <a:pt x="6618" y="2169"/>
                </a:lnTo>
                <a:lnTo>
                  <a:pt x="6628" y="2233"/>
                </a:lnTo>
                <a:lnTo>
                  <a:pt x="6632" y="2268"/>
                </a:lnTo>
                <a:lnTo>
                  <a:pt x="6636" y="2304"/>
                </a:lnTo>
                <a:lnTo>
                  <a:pt x="6639" y="2342"/>
                </a:lnTo>
                <a:lnTo>
                  <a:pt x="6641" y="2379"/>
                </a:lnTo>
                <a:close/>
              </a:path>
            </a:pathLst>
          </a:custGeom>
          <a:solidFill>
            <a:srgbClr val="919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261" name="组合 5260"/>
          <p:cNvGrpSpPr/>
          <p:nvPr/>
        </p:nvGrpSpPr>
        <p:grpSpPr>
          <a:xfrm>
            <a:off x="-123068" y="2038471"/>
            <a:ext cx="6980928" cy="3849553"/>
            <a:chOff x="-7936" y="2252664"/>
            <a:chExt cx="6126164" cy="3378203"/>
          </a:xfrm>
        </p:grpSpPr>
        <p:sp>
          <p:nvSpPr>
            <p:cNvPr id="21" name="Freeform 18"/>
            <p:cNvSpPr/>
            <p:nvPr/>
          </p:nvSpPr>
          <p:spPr bwMode="auto">
            <a:xfrm>
              <a:off x="4627565" y="2511426"/>
              <a:ext cx="1490663" cy="493713"/>
            </a:xfrm>
            <a:custGeom>
              <a:avLst/>
              <a:gdLst>
                <a:gd name="T0" fmla="*/ 1161 w 2817"/>
                <a:gd name="T1" fmla="*/ 3 h 934"/>
                <a:gd name="T2" fmla="*/ 1073 w 2817"/>
                <a:gd name="T3" fmla="*/ 14 h 934"/>
                <a:gd name="T4" fmla="*/ 980 w 2817"/>
                <a:gd name="T5" fmla="*/ 36 h 934"/>
                <a:gd name="T6" fmla="*/ 904 w 2817"/>
                <a:gd name="T7" fmla="*/ 69 h 934"/>
                <a:gd name="T8" fmla="*/ 844 w 2817"/>
                <a:gd name="T9" fmla="*/ 108 h 934"/>
                <a:gd name="T10" fmla="*/ 800 w 2817"/>
                <a:gd name="T11" fmla="*/ 153 h 934"/>
                <a:gd name="T12" fmla="*/ 767 w 2817"/>
                <a:gd name="T13" fmla="*/ 203 h 934"/>
                <a:gd name="T14" fmla="*/ 742 w 2817"/>
                <a:gd name="T15" fmla="*/ 268 h 934"/>
                <a:gd name="T16" fmla="*/ 732 w 2817"/>
                <a:gd name="T17" fmla="*/ 378 h 934"/>
                <a:gd name="T18" fmla="*/ 745 w 2817"/>
                <a:gd name="T19" fmla="*/ 479 h 934"/>
                <a:gd name="T20" fmla="*/ 773 w 2817"/>
                <a:gd name="T21" fmla="*/ 578 h 934"/>
                <a:gd name="T22" fmla="*/ 782 w 2817"/>
                <a:gd name="T23" fmla="*/ 622 h 934"/>
                <a:gd name="T24" fmla="*/ 701 w 2817"/>
                <a:gd name="T25" fmla="*/ 592 h 934"/>
                <a:gd name="T26" fmla="*/ 645 w 2817"/>
                <a:gd name="T27" fmla="*/ 586 h 934"/>
                <a:gd name="T28" fmla="*/ 605 w 2817"/>
                <a:gd name="T29" fmla="*/ 590 h 934"/>
                <a:gd name="T30" fmla="*/ 554 w 2817"/>
                <a:gd name="T31" fmla="*/ 612 h 934"/>
                <a:gd name="T32" fmla="*/ 510 w 2817"/>
                <a:gd name="T33" fmla="*/ 658 h 934"/>
                <a:gd name="T34" fmla="*/ 476 w 2817"/>
                <a:gd name="T35" fmla="*/ 733 h 934"/>
                <a:gd name="T36" fmla="*/ 442 w 2817"/>
                <a:gd name="T37" fmla="*/ 740 h 934"/>
                <a:gd name="T38" fmla="*/ 383 w 2817"/>
                <a:gd name="T39" fmla="*/ 714 h 934"/>
                <a:gd name="T40" fmla="*/ 317 w 2817"/>
                <a:gd name="T41" fmla="*/ 701 h 934"/>
                <a:gd name="T42" fmla="*/ 264 w 2817"/>
                <a:gd name="T43" fmla="*/ 702 h 934"/>
                <a:gd name="T44" fmla="*/ 190 w 2817"/>
                <a:gd name="T45" fmla="*/ 725 h 934"/>
                <a:gd name="T46" fmla="*/ 113 w 2817"/>
                <a:gd name="T47" fmla="*/ 778 h 934"/>
                <a:gd name="T48" fmla="*/ 36 w 2817"/>
                <a:gd name="T49" fmla="*/ 871 h 934"/>
                <a:gd name="T50" fmla="*/ 1295 w 2817"/>
                <a:gd name="T51" fmla="*/ 934 h 934"/>
                <a:gd name="T52" fmla="*/ 1416 w 2817"/>
                <a:gd name="T53" fmla="*/ 674 h 934"/>
                <a:gd name="T54" fmla="*/ 1474 w 2817"/>
                <a:gd name="T55" fmla="*/ 521 h 934"/>
                <a:gd name="T56" fmla="*/ 1509 w 2817"/>
                <a:gd name="T57" fmla="*/ 380 h 934"/>
                <a:gd name="T58" fmla="*/ 1516 w 2817"/>
                <a:gd name="T59" fmla="*/ 393 h 934"/>
                <a:gd name="T60" fmla="*/ 1557 w 2817"/>
                <a:gd name="T61" fmla="*/ 543 h 934"/>
                <a:gd name="T62" fmla="*/ 1618 w 2817"/>
                <a:gd name="T63" fmla="*/ 702 h 934"/>
                <a:gd name="T64" fmla="*/ 1729 w 2817"/>
                <a:gd name="T65" fmla="*/ 934 h 934"/>
                <a:gd name="T66" fmla="*/ 2795 w 2817"/>
                <a:gd name="T67" fmla="*/ 906 h 934"/>
                <a:gd name="T68" fmla="*/ 2729 w 2817"/>
                <a:gd name="T69" fmla="*/ 846 h 934"/>
                <a:gd name="T70" fmla="*/ 2636 w 2817"/>
                <a:gd name="T71" fmla="*/ 792 h 934"/>
                <a:gd name="T72" fmla="*/ 2570 w 2817"/>
                <a:gd name="T73" fmla="*/ 770 h 934"/>
                <a:gd name="T74" fmla="*/ 2493 w 2817"/>
                <a:gd name="T75" fmla="*/ 758 h 934"/>
                <a:gd name="T76" fmla="*/ 2420 w 2817"/>
                <a:gd name="T77" fmla="*/ 760 h 934"/>
                <a:gd name="T78" fmla="*/ 2306 w 2817"/>
                <a:gd name="T79" fmla="*/ 788 h 934"/>
                <a:gd name="T80" fmla="*/ 2243 w 2817"/>
                <a:gd name="T81" fmla="*/ 796 h 934"/>
                <a:gd name="T82" fmla="*/ 2223 w 2817"/>
                <a:gd name="T83" fmla="*/ 686 h 934"/>
                <a:gd name="T84" fmla="*/ 2197 w 2817"/>
                <a:gd name="T85" fmla="*/ 612 h 934"/>
                <a:gd name="T86" fmla="*/ 2157 w 2817"/>
                <a:gd name="T87" fmla="*/ 538 h 934"/>
                <a:gd name="T88" fmla="*/ 2097 w 2817"/>
                <a:gd name="T89" fmla="*/ 473 h 934"/>
                <a:gd name="T90" fmla="*/ 2015 w 2817"/>
                <a:gd name="T91" fmla="*/ 428 h 934"/>
                <a:gd name="T92" fmla="*/ 1908 w 2817"/>
                <a:gd name="T93" fmla="*/ 410 h 934"/>
                <a:gd name="T94" fmla="*/ 1846 w 2817"/>
                <a:gd name="T95" fmla="*/ 415 h 934"/>
                <a:gd name="T96" fmla="*/ 1751 w 2817"/>
                <a:gd name="T97" fmla="*/ 437 h 934"/>
                <a:gd name="T98" fmla="*/ 1718 w 2817"/>
                <a:gd name="T99" fmla="*/ 405 h 934"/>
                <a:gd name="T100" fmla="*/ 1687 w 2817"/>
                <a:gd name="T101" fmla="*/ 305 h 934"/>
                <a:gd name="T102" fmla="*/ 1644 w 2817"/>
                <a:gd name="T103" fmla="*/ 224 h 934"/>
                <a:gd name="T104" fmla="*/ 1581 w 2817"/>
                <a:gd name="T105" fmla="*/ 142 h 934"/>
                <a:gd name="T106" fmla="*/ 1492 w 2817"/>
                <a:gd name="T107" fmla="*/ 70 h 934"/>
                <a:gd name="T108" fmla="*/ 1373 w 2817"/>
                <a:gd name="T109" fmla="*/ 20 h 934"/>
                <a:gd name="T110" fmla="*/ 1300 w 2817"/>
                <a:gd name="T111" fmla="*/ 5 h 934"/>
                <a:gd name="T112" fmla="*/ 1218 w 2817"/>
                <a:gd name="T113" fmla="*/ 0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17" h="934">
                  <a:moveTo>
                    <a:pt x="1218" y="0"/>
                  </a:moveTo>
                  <a:lnTo>
                    <a:pt x="1218" y="0"/>
                  </a:lnTo>
                  <a:lnTo>
                    <a:pt x="1190" y="1"/>
                  </a:lnTo>
                  <a:lnTo>
                    <a:pt x="1161" y="3"/>
                  </a:lnTo>
                  <a:lnTo>
                    <a:pt x="1130" y="5"/>
                  </a:lnTo>
                  <a:lnTo>
                    <a:pt x="1099" y="9"/>
                  </a:lnTo>
                  <a:lnTo>
                    <a:pt x="1099" y="9"/>
                  </a:lnTo>
                  <a:lnTo>
                    <a:pt x="1073" y="14"/>
                  </a:lnTo>
                  <a:lnTo>
                    <a:pt x="1047" y="19"/>
                  </a:lnTo>
                  <a:lnTo>
                    <a:pt x="1024" y="24"/>
                  </a:lnTo>
                  <a:lnTo>
                    <a:pt x="1001" y="30"/>
                  </a:lnTo>
                  <a:lnTo>
                    <a:pt x="980" y="36"/>
                  </a:lnTo>
                  <a:lnTo>
                    <a:pt x="959" y="44"/>
                  </a:lnTo>
                  <a:lnTo>
                    <a:pt x="940" y="52"/>
                  </a:lnTo>
                  <a:lnTo>
                    <a:pt x="921" y="60"/>
                  </a:lnTo>
                  <a:lnTo>
                    <a:pt x="904" y="69"/>
                  </a:lnTo>
                  <a:lnTo>
                    <a:pt x="888" y="78"/>
                  </a:lnTo>
                  <a:lnTo>
                    <a:pt x="872" y="87"/>
                  </a:lnTo>
                  <a:lnTo>
                    <a:pt x="858" y="98"/>
                  </a:lnTo>
                  <a:lnTo>
                    <a:pt x="844" y="108"/>
                  </a:lnTo>
                  <a:lnTo>
                    <a:pt x="832" y="119"/>
                  </a:lnTo>
                  <a:lnTo>
                    <a:pt x="820" y="130"/>
                  </a:lnTo>
                  <a:lnTo>
                    <a:pt x="810" y="142"/>
                  </a:lnTo>
                  <a:lnTo>
                    <a:pt x="800" y="153"/>
                  </a:lnTo>
                  <a:lnTo>
                    <a:pt x="790" y="165"/>
                  </a:lnTo>
                  <a:lnTo>
                    <a:pt x="782" y="178"/>
                  </a:lnTo>
                  <a:lnTo>
                    <a:pt x="775" y="190"/>
                  </a:lnTo>
                  <a:lnTo>
                    <a:pt x="767" y="203"/>
                  </a:lnTo>
                  <a:lnTo>
                    <a:pt x="761" y="215"/>
                  </a:lnTo>
                  <a:lnTo>
                    <a:pt x="756" y="229"/>
                  </a:lnTo>
                  <a:lnTo>
                    <a:pt x="751" y="242"/>
                  </a:lnTo>
                  <a:lnTo>
                    <a:pt x="742" y="268"/>
                  </a:lnTo>
                  <a:lnTo>
                    <a:pt x="737" y="296"/>
                  </a:lnTo>
                  <a:lnTo>
                    <a:pt x="733" y="324"/>
                  </a:lnTo>
                  <a:lnTo>
                    <a:pt x="732" y="351"/>
                  </a:lnTo>
                  <a:lnTo>
                    <a:pt x="732" y="378"/>
                  </a:lnTo>
                  <a:lnTo>
                    <a:pt x="733" y="404"/>
                  </a:lnTo>
                  <a:lnTo>
                    <a:pt x="736" y="430"/>
                  </a:lnTo>
                  <a:lnTo>
                    <a:pt x="739" y="455"/>
                  </a:lnTo>
                  <a:lnTo>
                    <a:pt x="745" y="479"/>
                  </a:lnTo>
                  <a:lnTo>
                    <a:pt x="750" y="501"/>
                  </a:lnTo>
                  <a:lnTo>
                    <a:pt x="755" y="523"/>
                  </a:lnTo>
                  <a:lnTo>
                    <a:pt x="761" y="544"/>
                  </a:lnTo>
                  <a:lnTo>
                    <a:pt x="773" y="578"/>
                  </a:lnTo>
                  <a:lnTo>
                    <a:pt x="784" y="605"/>
                  </a:lnTo>
                  <a:lnTo>
                    <a:pt x="794" y="628"/>
                  </a:lnTo>
                  <a:lnTo>
                    <a:pt x="794" y="628"/>
                  </a:lnTo>
                  <a:lnTo>
                    <a:pt x="782" y="622"/>
                  </a:lnTo>
                  <a:lnTo>
                    <a:pt x="767" y="615"/>
                  </a:lnTo>
                  <a:lnTo>
                    <a:pt x="749" y="608"/>
                  </a:lnTo>
                  <a:lnTo>
                    <a:pt x="726" y="599"/>
                  </a:lnTo>
                  <a:lnTo>
                    <a:pt x="701" y="592"/>
                  </a:lnTo>
                  <a:lnTo>
                    <a:pt x="687" y="590"/>
                  </a:lnTo>
                  <a:lnTo>
                    <a:pt x="673" y="588"/>
                  </a:lnTo>
                  <a:lnTo>
                    <a:pt x="659" y="586"/>
                  </a:lnTo>
                  <a:lnTo>
                    <a:pt x="645" y="586"/>
                  </a:lnTo>
                  <a:lnTo>
                    <a:pt x="645" y="586"/>
                  </a:lnTo>
                  <a:lnTo>
                    <a:pt x="631" y="586"/>
                  </a:lnTo>
                  <a:lnTo>
                    <a:pt x="618" y="588"/>
                  </a:lnTo>
                  <a:lnTo>
                    <a:pt x="605" y="590"/>
                  </a:lnTo>
                  <a:lnTo>
                    <a:pt x="592" y="593"/>
                  </a:lnTo>
                  <a:lnTo>
                    <a:pt x="579" y="598"/>
                  </a:lnTo>
                  <a:lnTo>
                    <a:pt x="567" y="604"/>
                  </a:lnTo>
                  <a:lnTo>
                    <a:pt x="554" y="612"/>
                  </a:lnTo>
                  <a:lnTo>
                    <a:pt x="542" y="621"/>
                  </a:lnTo>
                  <a:lnTo>
                    <a:pt x="530" y="631"/>
                  </a:lnTo>
                  <a:lnTo>
                    <a:pt x="520" y="644"/>
                  </a:lnTo>
                  <a:lnTo>
                    <a:pt x="510" y="658"/>
                  </a:lnTo>
                  <a:lnTo>
                    <a:pt x="500" y="673"/>
                  </a:lnTo>
                  <a:lnTo>
                    <a:pt x="492" y="692"/>
                  </a:lnTo>
                  <a:lnTo>
                    <a:pt x="484" y="712"/>
                  </a:lnTo>
                  <a:lnTo>
                    <a:pt x="476" y="733"/>
                  </a:lnTo>
                  <a:lnTo>
                    <a:pt x="471" y="758"/>
                  </a:lnTo>
                  <a:lnTo>
                    <a:pt x="471" y="758"/>
                  </a:lnTo>
                  <a:lnTo>
                    <a:pt x="458" y="749"/>
                  </a:lnTo>
                  <a:lnTo>
                    <a:pt x="442" y="740"/>
                  </a:lnTo>
                  <a:lnTo>
                    <a:pt x="422" y="729"/>
                  </a:lnTo>
                  <a:lnTo>
                    <a:pt x="410" y="724"/>
                  </a:lnTo>
                  <a:lnTo>
                    <a:pt x="396" y="719"/>
                  </a:lnTo>
                  <a:lnTo>
                    <a:pt x="383" y="714"/>
                  </a:lnTo>
                  <a:lnTo>
                    <a:pt x="367" y="710"/>
                  </a:lnTo>
                  <a:lnTo>
                    <a:pt x="351" y="705"/>
                  </a:lnTo>
                  <a:lnTo>
                    <a:pt x="335" y="702"/>
                  </a:lnTo>
                  <a:lnTo>
                    <a:pt x="317" y="701"/>
                  </a:lnTo>
                  <a:lnTo>
                    <a:pt x="298" y="700"/>
                  </a:lnTo>
                  <a:lnTo>
                    <a:pt x="298" y="700"/>
                  </a:lnTo>
                  <a:lnTo>
                    <a:pt x="282" y="700"/>
                  </a:lnTo>
                  <a:lnTo>
                    <a:pt x="264" y="702"/>
                  </a:lnTo>
                  <a:lnTo>
                    <a:pt x="245" y="705"/>
                  </a:lnTo>
                  <a:lnTo>
                    <a:pt x="228" y="711"/>
                  </a:lnTo>
                  <a:lnTo>
                    <a:pt x="209" y="717"/>
                  </a:lnTo>
                  <a:lnTo>
                    <a:pt x="190" y="725"/>
                  </a:lnTo>
                  <a:lnTo>
                    <a:pt x="171" y="736"/>
                  </a:lnTo>
                  <a:lnTo>
                    <a:pt x="152" y="747"/>
                  </a:lnTo>
                  <a:lnTo>
                    <a:pt x="132" y="762"/>
                  </a:lnTo>
                  <a:lnTo>
                    <a:pt x="113" y="778"/>
                  </a:lnTo>
                  <a:lnTo>
                    <a:pt x="94" y="798"/>
                  </a:lnTo>
                  <a:lnTo>
                    <a:pt x="75" y="819"/>
                  </a:lnTo>
                  <a:lnTo>
                    <a:pt x="55" y="844"/>
                  </a:lnTo>
                  <a:lnTo>
                    <a:pt x="36" y="871"/>
                  </a:lnTo>
                  <a:lnTo>
                    <a:pt x="18" y="901"/>
                  </a:lnTo>
                  <a:lnTo>
                    <a:pt x="0" y="934"/>
                  </a:lnTo>
                  <a:lnTo>
                    <a:pt x="1295" y="934"/>
                  </a:lnTo>
                  <a:lnTo>
                    <a:pt x="1295" y="934"/>
                  </a:lnTo>
                  <a:lnTo>
                    <a:pt x="1321" y="881"/>
                  </a:lnTo>
                  <a:lnTo>
                    <a:pt x="1352" y="819"/>
                  </a:lnTo>
                  <a:lnTo>
                    <a:pt x="1384" y="749"/>
                  </a:lnTo>
                  <a:lnTo>
                    <a:pt x="1416" y="674"/>
                  </a:lnTo>
                  <a:lnTo>
                    <a:pt x="1432" y="637"/>
                  </a:lnTo>
                  <a:lnTo>
                    <a:pt x="1448" y="598"/>
                  </a:lnTo>
                  <a:lnTo>
                    <a:pt x="1461" y="560"/>
                  </a:lnTo>
                  <a:lnTo>
                    <a:pt x="1474" y="521"/>
                  </a:lnTo>
                  <a:lnTo>
                    <a:pt x="1485" y="484"/>
                  </a:lnTo>
                  <a:lnTo>
                    <a:pt x="1495" y="447"/>
                  </a:lnTo>
                  <a:lnTo>
                    <a:pt x="1504" y="413"/>
                  </a:lnTo>
                  <a:lnTo>
                    <a:pt x="1509" y="380"/>
                  </a:lnTo>
                  <a:lnTo>
                    <a:pt x="1509" y="380"/>
                  </a:lnTo>
                  <a:lnTo>
                    <a:pt x="1512" y="360"/>
                  </a:lnTo>
                  <a:lnTo>
                    <a:pt x="1512" y="360"/>
                  </a:lnTo>
                  <a:lnTo>
                    <a:pt x="1516" y="393"/>
                  </a:lnTo>
                  <a:lnTo>
                    <a:pt x="1523" y="429"/>
                  </a:lnTo>
                  <a:lnTo>
                    <a:pt x="1533" y="466"/>
                  </a:lnTo>
                  <a:lnTo>
                    <a:pt x="1544" y="505"/>
                  </a:lnTo>
                  <a:lnTo>
                    <a:pt x="1557" y="543"/>
                  </a:lnTo>
                  <a:lnTo>
                    <a:pt x="1570" y="583"/>
                  </a:lnTo>
                  <a:lnTo>
                    <a:pt x="1586" y="623"/>
                  </a:lnTo>
                  <a:lnTo>
                    <a:pt x="1602" y="663"/>
                  </a:lnTo>
                  <a:lnTo>
                    <a:pt x="1618" y="702"/>
                  </a:lnTo>
                  <a:lnTo>
                    <a:pt x="1636" y="741"/>
                  </a:lnTo>
                  <a:lnTo>
                    <a:pt x="1669" y="814"/>
                  </a:lnTo>
                  <a:lnTo>
                    <a:pt x="1701" y="879"/>
                  </a:lnTo>
                  <a:lnTo>
                    <a:pt x="1729" y="934"/>
                  </a:lnTo>
                  <a:lnTo>
                    <a:pt x="2817" y="934"/>
                  </a:lnTo>
                  <a:lnTo>
                    <a:pt x="2817" y="934"/>
                  </a:lnTo>
                  <a:lnTo>
                    <a:pt x="2812" y="926"/>
                  </a:lnTo>
                  <a:lnTo>
                    <a:pt x="2795" y="906"/>
                  </a:lnTo>
                  <a:lnTo>
                    <a:pt x="2783" y="893"/>
                  </a:lnTo>
                  <a:lnTo>
                    <a:pt x="2767" y="878"/>
                  </a:lnTo>
                  <a:lnTo>
                    <a:pt x="2749" y="862"/>
                  </a:lnTo>
                  <a:lnTo>
                    <a:pt x="2729" y="846"/>
                  </a:lnTo>
                  <a:lnTo>
                    <a:pt x="2706" y="829"/>
                  </a:lnTo>
                  <a:lnTo>
                    <a:pt x="2680" y="814"/>
                  </a:lnTo>
                  <a:lnTo>
                    <a:pt x="2652" y="799"/>
                  </a:lnTo>
                  <a:lnTo>
                    <a:pt x="2636" y="792"/>
                  </a:lnTo>
                  <a:lnTo>
                    <a:pt x="2621" y="785"/>
                  </a:lnTo>
                  <a:lnTo>
                    <a:pt x="2604" y="779"/>
                  </a:lnTo>
                  <a:lnTo>
                    <a:pt x="2587" y="774"/>
                  </a:lnTo>
                  <a:lnTo>
                    <a:pt x="2570" y="770"/>
                  </a:lnTo>
                  <a:lnTo>
                    <a:pt x="2551" y="766"/>
                  </a:lnTo>
                  <a:lnTo>
                    <a:pt x="2532" y="763"/>
                  </a:lnTo>
                  <a:lnTo>
                    <a:pt x="2512" y="759"/>
                  </a:lnTo>
                  <a:lnTo>
                    <a:pt x="2493" y="758"/>
                  </a:lnTo>
                  <a:lnTo>
                    <a:pt x="2472" y="757"/>
                  </a:lnTo>
                  <a:lnTo>
                    <a:pt x="2472" y="757"/>
                  </a:lnTo>
                  <a:lnTo>
                    <a:pt x="2446" y="758"/>
                  </a:lnTo>
                  <a:lnTo>
                    <a:pt x="2420" y="760"/>
                  </a:lnTo>
                  <a:lnTo>
                    <a:pt x="2393" y="765"/>
                  </a:lnTo>
                  <a:lnTo>
                    <a:pt x="2365" y="771"/>
                  </a:lnTo>
                  <a:lnTo>
                    <a:pt x="2336" y="778"/>
                  </a:lnTo>
                  <a:lnTo>
                    <a:pt x="2306" y="788"/>
                  </a:lnTo>
                  <a:lnTo>
                    <a:pt x="2275" y="800"/>
                  </a:lnTo>
                  <a:lnTo>
                    <a:pt x="2244" y="814"/>
                  </a:lnTo>
                  <a:lnTo>
                    <a:pt x="2244" y="814"/>
                  </a:lnTo>
                  <a:lnTo>
                    <a:pt x="2243" y="796"/>
                  </a:lnTo>
                  <a:lnTo>
                    <a:pt x="2241" y="776"/>
                  </a:lnTo>
                  <a:lnTo>
                    <a:pt x="2237" y="750"/>
                  </a:lnTo>
                  <a:lnTo>
                    <a:pt x="2232" y="720"/>
                  </a:lnTo>
                  <a:lnTo>
                    <a:pt x="2223" y="686"/>
                  </a:lnTo>
                  <a:lnTo>
                    <a:pt x="2218" y="668"/>
                  </a:lnTo>
                  <a:lnTo>
                    <a:pt x="2212" y="649"/>
                  </a:lnTo>
                  <a:lnTo>
                    <a:pt x="2205" y="630"/>
                  </a:lnTo>
                  <a:lnTo>
                    <a:pt x="2197" y="612"/>
                  </a:lnTo>
                  <a:lnTo>
                    <a:pt x="2189" y="593"/>
                  </a:lnTo>
                  <a:lnTo>
                    <a:pt x="2179" y="574"/>
                  </a:lnTo>
                  <a:lnTo>
                    <a:pt x="2168" y="556"/>
                  </a:lnTo>
                  <a:lnTo>
                    <a:pt x="2157" y="538"/>
                  </a:lnTo>
                  <a:lnTo>
                    <a:pt x="2143" y="520"/>
                  </a:lnTo>
                  <a:lnTo>
                    <a:pt x="2130" y="504"/>
                  </a:lnTo>
                  <a:lnTo>
                    <a:pt x="2114" y="488"/>
                  </a:lnTo>
                  <a:lnTo>
                    <a:pt x="2097" y="473"/>
                  </a:lnTo>
                  <a:lnTo>
                    <a:pt x="2079" y="460"/>
                  </a:lnTo>
                  <a:lnTo>
                    <a:pt x="2059" y="447"/>
                  </a:lnTo>
                  <a:lnTo>
                    <a:pt x="2038" y="437"/>
                  </a:lnTo>
                  <a:lnTo>
                    <a:pt x="2015" y="428"/>
                  </a:lnTo>
                  <a:lnTo>
                    <a:pt x="1991" y="420"/>
                  </a:lnTo>
                  <a:lnTo>
                    <a:pt x="1965" y="415"/>
                  </a:lnTo>
                  <a:lnTo>
                    <a:pt x="1937" y="412"/>
                  </a:lnTo>
                  <a:lnTo>
                    <a:pt x="1908" y="410"/>
                  </a:lnTo>
                  <a:lnTo>
                    <a:pt x="1908" y="410"/>
                  </a:lnTo>
                  <a:lnTo>
                    <a:pt x="1888" y="411"/>
                  </a:lnTo>
                  <a:lnTo>
                    <a:pt x="1868" y="412"/>
                  </a:lnTo>
                  <a:lnTo>
                    <a:pt x="1846" y="415"/>
                  </a:lnTo>
                  <a:lnTo>
                    <a:pt x="1823" y="419"/>
                  </a:lnTo>
                  <a:lnTo>
                    <a:pt x="1800" y="423"/>
                  </a:lnTo>
                  <a:lnTo>
                    <a:pt x="1776" y="430"/>
                  </a:lnTo>
                  <a:lnTo>
                    <a:pt x="1751" y="437"/>
                  </a:lnTo>
                  <a:lnTo>
                    <a:pt x="1725" y="446"/>
                  </a:lnTo>
                  <a:lnTo>
                    <a:pt x="1725" y="446"/>
                  </a:lnTo>
                  <a:lnTo>
                    <a:pt x="1722" y="427"/>
                  </a:lnTo>
                  <a:lnTo>
                    <a:pt x="1718" y="405"/>
                  </a:lnTo>
                  <a:lnTo>
                    <a:pt x="1711" y="377"/>
                  </a:lnTo>
                  <a:lnTo>
                    <a:pt x="1700" y="342"/>
                  </a:lnTo>
                  <a:lnTo>
                    <a:pt x="1694" y="325"/>
                  </a:lnTo>
                  <a:lnTo>
                    <a:pt x="1687" y="305"/>
                  </a:lnTo>
                  <a:lnTo>
                    <a:pt x="1677" y="285"/>
                  </a:lnTo>
                  <a:lnTo>
                    <a:pt x="1668" y="265"/>
                  </a:lnTo>
                  <a:lnTo>
                    <a:pt x="1657" y="245"/>
                  </a:lnTo>
                  <a:lnTo>
                    <a:pt x="1644" y="224"/>
                  </a:lnTo>
                  <a:lnTo>
                    <a:pt x="1631" y="203"/>
                  </a:lnTo>
                  <a:lnTo>
                    <a:pt x="1616" y="182"/>
                  </a:lnTo>
                  <a:lnTo>
                    <a:pt x="1599" y="161"/>
                  </a:lnTo>
                  <a:lnTo>
                    <a:pt x="1581" y="142"/>
                  </a:lnTo>
                  <a:lnTo>
                    <a:pt x="1561" y="123"/>
                  </a:lnTo>
                  <a:lnTo>
                    <a:pt x="1540" y="104"/>
                  </a:lnTo>
                  <a:lnTo>
                    <a:pt x="1517" y="86"/>
                  </a:lnTo>
                  <a:lnTo>
                    <a:pt x="1492" y="70"/>
                  </a:lnTo>
                  <a:lnTo>
                    <a:pt x="1465" y="55"/>
                  </a:lnTo>
                  <a:lnTo>
                    <a:pt x="1436" y="42"/>
                  </a:lnTo>
                  <a:lnTo>
                    <a:pt x="1405" y="30"/>
                  </a:lnTo>
                  <a:lnTo>
                    <a:pt x="1373" y="20"/>
                  </a:lnTo>
                  <a:lnTo>
                    <a:pt x="1355" y="16"/>
                  </a:lnTo>
                  <a:lnTo>
                    <a:pt x="1337" y="12"/>
                  </a:lnTo>
                  <a:lnTo>
                    <a:pt x="1319" y="8"/>
                  </a:lnTo>
                  <a:lnTo>
                    <a:pt x="1300" y="5"/>
                  </a:lnTo>
                  <a:lnTo>
                    <a:pt x="1280" y="3"/>
                  </a:lnTo>
                  <a:lnTo>
                    <a:pt x="1260" y="2"/>
                  </a:lnTo>
                  <a:lnTo>
                    <a:pt x="1240" y="1"/>
                  </a:lnTo>
                  <a:lnTo>
                    <a:pt x="12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-7936" y="3071814"/>
              <a:ext cx="992188" cy="328613"/>
            </a:xfrm>
            <a:custGeom>
              <a:avLst/>
              <a:gdLst>
                <a:gd name="T0" fmla="*/ 1037 w 1876"/>
                <a:gd name="T1" fmla="*/ 1 h 621"/>
                <a:gd name="T2" fmla="*/ 962 w 1876"/>
                <a:gd name="T3" fmla="*/ 13 h 621"/>
                <a:gd name="T4" fmla="*/ 900 w 1876"/>
                <a:gd name="T5" fmla="*/ 36 h 621"/>
                <a:gd name="T6" fmla="*/ 851 w 1876"/>
                <a:gd name="T7" fmla="*/ 69 h 621"/>
                <a:gd name="T8" fmla="*/ 811 w 1876"/>
                <a:gd name="T9" fmla="*/ 107 h 621"/>
                <a:gd name="T10" fmla="*/ 781 w 1876"/>
                <a:gd name="T11" fmla="*/ 148 h 621"/>
                <a:gd name="T12" fmla="*/ 753 w 1876"/>
                <a:gd name="T13" fmla="*/ 203 h 621"/>
                <a:gd name="T14" fmla="*/ 732 w 1876"/>
                <a:gd name="T15" fmla="*/ 269 h 621"/>
                <a:gd name="T16" fmla="*/ 727 w 1876"/>
                <a:gd name="T17" fmla="*/ 297 h 621"/>
                <a:gd name="T18" fmla="*/ 677 w 1876"/>
                <a:gd name="T19" fmla="*/ 282 h 621"/>
                <a:gd name="T20" fmla="*/ 632 w 1876"/>
                <a:gd name="T21" fmla="*/ 274 h 621"/>
                <a:gd name="T22" fmla="*/ 605 w 1876"/>
                <a:gd name="T23" fmla="*/ 273 h 621"/>
                <a:gd name="T24" fmla="*/ 550 w 1876"/>
                <a:gd name="T25" fmla="*/ 280 h 621"/>
                <a:gd name="T26" fmla="*/ 505 w 1876"/>
                <a:gd name="T27" fmla="*/ 298 h 621"/>
                <a:gd name="T28" fmla="*/ 469 w 1876"/>
                <a:gd name="T29" fmla="*/ 325 h 621"/>
                <a:gd name="T30" fmla="*/ 440 w 1876"/>
                <a:gd name="T31" fmla="*/ 358 h 621"/>
                <a:gd name="T32" fmla="*/ 419 w 1876"/>
                <a:gd name="T33" fmla="*/ 394 h 621"/>
                <a:gd name="T34" fmla="*/ 396 w 1876"/>
                <a:gd name="T35" fmla="*/ 456 h 621"/>
                <a:gd name="T36" fmla="*/ 384 w 1876"/>
                <a:gd name="T37" fmla="*/ 516 h 621"/>
                <a:gd name="T38" fmla="*/ 382 w 1876"/>
                <a:gd name="T39" fmla="*/ 541 h 621"/>
                <a:gd name="T40" fmla="*/ 320 w 1876"/>
                <a:gd name="T41" fmla="*/ 518 h 621"/>
                <a:gd name="T42" fmla="*/ 265 w 1876"/>
                <a:gd name="T43" fmla="*/ 506 h 621"/>
                <a:gd name="T44" fmla="*/ 231 w 1876"/>
                <a:gd name="T45" fmla="*/ 504 h 621"/>
                <a:gd name="T46" fmla="*/ 190 w 1876"/>
                <a:gd name="T47" fmla="*/ 507 h 621"/>
                <a:gd name="T48" fmla="*/ 131 w 1876"/>
                <a:gd name="T49" fmla="*/ 522 h 621"/>
                <a:gd name="T50" fmla="*/ 75 w 1876"/>
                <a:gd name="T51" fmla="*/ 551 h 621"/>
                <a:gd name="T52" fmla="*/ 33 w 1876"/>
                <a:gd name="T53" fmla="*/ 584 h 621"/>
                <a:gd name="T54" fmla="*/ 4 w 1876"/>
                <a:gd name="T55" fmla="*/ 616 h 621"/>
                <a:gd name="T56" fmla="*/ 1876 w 1876"/>
                <a:gd name="T57" fmla="*/ 621 h 621"/>
                <a:gd name="T58" fmla="*/ 1838 w 1876"/>
                <a:gd name="T59" fmla="*/ 561 h 621"/>
                <a:gd name="T60" fmla="*/ 1800 w 1876"/>
                <a:gd name="T61" fmla="*/ 518 h 621"/>
                <a:gd name="T62" fmla="*/ 1761 w 1876"/>
                <a:gd name="T63" fmla="*/ 489 h 621"/>
                <a:gd name="T64" fmla="*/ 1724 w 1876"/>
                <a:gd name="T65" fmla="*/ 472 h 621"/>
                <a:gd name="T66" fmla="*/ 1688 w 1876"/>
                <a:gd name="T67" fmla="*/ 466 h 621"/>
                <a:gd name="T68" fmla="*/ 1665 w 1876"/>
                <a:gd name="T69" fmla="*/ 466 h 621"/>
                <a:gd name="T70" fmla="*/ 1631 w 1876"/>
                <a:gd name="T71" fmla="*/ 471 h 621"/>
                <a:gd name="T72" fmla="*/ 1581 w 1876"/>
                <a:gd name="T73" fmla="*/ 492 h 621"/>
                <a:gd name="T74" fmla="*/ 1562 w 1876"/>
                <a:gd name="T75" fmla="*/ 505 h 621"/>
                <a:gd name="T76" fmla="*/ 1548 w 1876"/>
                <a:gd name="T77" fmla="*/ 460 h 621"/>
                <a:gd name="T78" fmla="*/ 1530 w 1876"/>
                <a:gd name="T79" fmla="*/ 428 h 621"/>
                <a:gd name="T80" fmla="*/ 1507 w 1876"/>
                <a:gd name="T81" fmla="*/ 407 h 621"/>
                <a:gd name="T82" fmla="*/ 1482 w 1876"/>
                <a:gd name="T83" fmla="*/ 394 h 621"/>
                <a:gd name="T84" fmla="*/ 1455 w 1876"/>
                <a:gd name="T85" fmla="*/ 390 h 621"/>
                <a:gd name="T86" fmla="*/ 1428 w 1876"/>
                <a:gd name="T87" fmla="*/ 391 h 621"/>
                <a:gd name="T88" fmla="*/ 1378 w 1876"/>
                <a:gd name="T89" fmla="*/ 404 h 621"/>
                <a:gd name="T90" fmla="*/ 1347 w 1876"/>
                <a:gd name="T91" fmla="*/ 418 h 621"/>
                <a:gd name="T92" fmla="*/ 1361 w 1876"/>
                <a:gd name="T93" fmla="*/ 385 h 621"/>
                <a:gd name="T94" fmla="*/ 1380 w 1876"/>
                <a:gd name="T95" fmla="*/ 318 h 621"/>
                <a:gd name="T96" fmla="*/ 1387 w 1876"/>
                <a:gd name="T97" fmla="*/ 268 h 621"/>
                <a:gd name="T98" fmla="*/ 1387 w 1876"/>
                <a:gd name="T99" fmla="*/ 214 h 621"/>
                <a:gd name="T100" fmla="*/ 1376 w 1876"/>
                <a:gd name="T101" fmla="*/ 160 h 621"/>
                <a:gd name="T102" fmla="*/ 1350 w 1876"/>
                <a:gd name="T103" fmla="*/ 109 h 621"/>
                <a:gd name="T104" fmla="*/ 1304 w 1876"/>
                <a:gd name="T105" fmla="*/ 65 h 621"/>
                <a:gd name="T106" fmla="*/ 1237 w 1876"/>
                <a:gd name="T107" fmla="*/ 29 h 621"/>
                <a:gd name="T108" fmla="*/ 1144 w 1876"/>
                <a:gd name="T109" fmla="*/ 6 h 621"/>
                <a:gd name="T110" fmla="*/ 1103 w 1876"/>
                <a:gd name="T111" fmla="*/ 1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76" h="621">
                  <a:moveTo>
                    <a:pt x="1065" y="0"/>
                  </a:moveTo>
                  <a:lnTo>
                    <a:pt x="1065" y="0"/>
                  </a:lnTo>
                  <a:lnTo>
                    <a:pt x="1037" y="1"/>
                  </a:lnTo>
                  <a:lnTo>
                    <a:pt x="1011" y="3"/>
                  </a:lnTo>
                  <a:lnTo>
                    <a:pt x="986" y="7"/>
                  </a:lnTo>
                  <a:lnTo>
                    <a:pt x="962" y="13"/>
                  </a:lnTo>
                  <a:lnTo>
                    <a:pt x="940" y="20"/>
                  </a:lnTo>
                  <a:lnTo>
                    <a:pt x="919" y="27"/>
                  </a:lnTo>
                  <a:lnTo>
                    <a:pt x="900" y="36"/>
                  </a:lnTo>
                  <a:lnTo>
                    <a:pt x="883" y="46"/>
                  </a:lnTo>
                  <a:lnTo>
                    <a:pt x="866" y="57"/>
                  </a:lnTo>
                  <a:lnTo>
                    <a:pt x="851" y="69"/>
                  </a:lnTo>
                  <a:lnTo>
                    <a:pt x="836" y="81"/>
                  </a:lnTo>
                  <a:lnTo>
                    <a:pt x="823" y="94"/>
                  </a:lnTo>
                  <a:lnTo>
                    <a:pt x="811" y="107"/>
                  </a:lnTo>
                  <a:lnTo>
                    <a:pt x="800" y="121"/>
                  </a:lnTo>
                  <a:lnTo>
                    <a:pt x="790" y="134"/>
                  </a:lnTo>
                  <a:lnTo>
                    <a:pt x="781" y="148"/>
                  </a:lnTo>
                  <a:lnTo>
                    <a:pt x="773" y="162"/>
                  </a:lnTo>
                  <a:lnTo>
                    <a:pt x="765" y="176"/>
                  </a:lnTo>
                  <a:lnTo>
                    <a:pt x="753" y="203"/>
                  </a:lnTo>
                  <a:lnTo>
                    <a:pt x="743" y="228"/>
                  </a:lnTo>
                  <a:lnTo>
                    <a:pt x="737" y="250"/>
                  </a:lnTo>
                  <a:lnTo>
                    <a:pt x="732" y="269"/>
                  </a:lnTo>
                  <a:lnTo>
                    <a:pt x="729" y="284"/>
                  </a:lnTo>
                  <a:lnTo>
                    <a:pt x="727" y="297"/>
                  </a:lnTo>
                  <a:lnTo>
                    <a:pt x="727" y="297"/>
                  </a:lnTo>
                  <a:lnTo>
                    <a:pt x="710" y="290"/>
                  </a:lnTo>
                  <a:lnTo>
                    <a:pt x="693" y="286"/>
                  </a:lnTo>
                  <a:lnTo>
                    <a:pt x="677" y="282"/>
                  </a:lnTo>
                  <a:lnTo>
                    <a:pt x="662" y="279"/>
                  </a:lnTo>
                  <a:lnTo>
                    <a:pt x="647" y="276"/>
                  </a:lnTo>
                  <a:lnTo>
                    <a:pt x="632" y="274"/>
                  </a:lnTo>
                  <a:lnTo>
                    <a:pt x="619" y="273"/>
                  </a:lnTo>
                  <a:lnTo>
                    <a:pt x="605" y="273"/>
                  </a:lnTo>
                  <a:lnTo>
                    <a:pt x="605" y="273"/>
                  </a:lnTo>
                  <a:lnTo>
                    <a:pt x="585" y="274"/>
                  </a:lnTo>
                  <a:lnTo>
                    <a:pt x="568" y="276"/>
                  </a:lnTo>
                  <a:lnTo>
                    <a:pt x="550" y="280"/>
                  </a:lnTo>
                  <a:lnTo>
                    <a:pt x="534" y="284"/>
                  </a:lnTo>
                  <a:lnTo>
                    <a:pt x="519" y="290"/>
                  </a:lnTo>
                  <a:lnTo>
                    <a:pt x="505" y="298"/>
                  </a:lnTo>
                  <a:lnTo>
                    <a:pt x="492" y="306"/>
                  </a:lnTo>
                  <a:lnTo>
                    <a:pt x="479" y="314"/>
                  </a:lnTo>
                  <a:lnTo>
                    <a:pt x="469" y="325"/>
                  </a:lnTo>
                  <a:lnTo>
                    <a:pt x="458" y="335"/>
                  </a:lnTo>
                  <a:lnTo>
                    <a:pt x="449" y="346"/>
                  </a:lnTo>
                  <a:lnTo>
                    <a:pt x="440" y="358"/>
                  </a:lnTo>
                  <a:lnTo>
                    <a:pt x="432" y="369"/>
                  </a:lnTo>
                  <a:lnTo>
                    <a:pt x="425" y="382"/>
                  </a:lnTo>
                  <a:lnTo>
                    <a:pt x="419" y="394"/>
                  </a:lnTo>
                  <a:lnTo>
                    <a:pt x="413" y="407"/>
                  </a:lnTo>
                  <a:lnTo>
                    <a:pt x="403" y="432"/>
                  </a:lnTo>
                  <a:lnTo>
                    <a:pt x="396" y="456"/>
                  </a:lnTo>
                  <a:lnTo>
                    <a:pt x="390" y="479"/>
                  </a:lnTo>
                  <a:lnTo>
                    <a:pt x="387" y="499"/>
                  </a:lnTo>
                  <a:lnTo>
                    <a:pt x="384" y="516"/>
                  </a:lnTo>
                  <a:lnTo>
                    <a:pt x="383" y="530"/>
                  </a:lnTo>
                  <a:lnTo>
                    <a:pt x="382" y="541"/>
                  </a:lnTo>
                  <a:lnTo>
                    <a:pt x="382" y="541"/>
                  </a:lnTo>
                  <a:lnTo>
                    <a:pt x="361" y="532"/>
                  </a:lnTo>
                  <a:lnTo>
                    <a:pt x="340" y="524"/>
                  </a:lnTo>
                  <a:lnTo>
                    <a:pt x="320" y="518"/>
                  </a:lnTo>
                  <a:lnTo>
                    <a:pt x="301" y="513"/>
                  </a:lnTo>
                  <a:lnTo>
                    <a:pt x="283" y="509"/>
                  </a:lnTo>
                  <a:lnTo>
                    <a:pt x="265" y="506"/>
                  </a:lnTo>
                  <a:lnTo>
                    <a:pt x="247" y="505"/>
                  </a:lnTo>
                  <a:lnTo>
                    <a:pt x="231" y="504"/>
                  </a:lnTo>
                  <a:lnTo>
                    <a:pt x="231" y="504"/>
                  </a:lnTo>
                  <a:lnTo>
                    <a:pt x="216" y="505"/>
                  </a:lnTo>
                  <a:lnTo>
                    <a:pt x="203" y="506"/>
                  </a:lnTo>
                  <a:lnTo>
                    <a:pt x="190" y="507"/>
                  </a:lnTo>
                  <a:lnTo>
                    <a:pt x="178" y="509"/>
                  </a:lnTo>
                  <a:lnTo>
                    <a:pt x="154" y="515"/>
                  </a:lnTo>
                  <a:lnTo>
                    <a:pt x="131" y="522"/>
                  </a:lnTo>
                  <a:lnTo>
                    <a:pt x="111" y="532"/>
                  </a:lnTo>
                  <a:lnTo>
                    <a:pt x="91" y="541"/>
                  </a:lnTo>
                  <a:lnTo>
                    <a:pt x="75" y="551"/>
                  </a:lnTo>
                  <a:lnTo>
                    <a:pt x="59" y="563"/>
                  </a:lnTo>
                  <a:lnTo>
                    <a:pt x="46" y="573"/>
                  </a:lnTo>
                  <a:lnTo>
                    <a:pt x="33" y="584"/>
                  </a:lnTo>
                  <a:lnTo>
                    <a:pt x="24" y="594"/>
                  </a:lnTo>
                  <a:lnTo>
                    <a:pt x="15" y="602"/>
                  </a:lnTo>
                  <a:lnTo>
                    <a:pt x="4" y="616"/>
                  </a:lnTo>
                  <a:lnTo>
                    <a:pt x="0" y="621"/>
                  </a:lnTo>
                  <a:lnTo>
                    <a:pt x="1876" y="621"/>
                  </a:lnTo>
                  <a:lnTo>
                    <a:pt x="1876" y="621"/>
                  </a:lnTo>
                  <a:lnTo>
                    <a:pt x="1863" y="599"/>
                  </a:lnTo>
                  <a:lnTo>
                    <a:pt x="1851" y="578"/>
                  </a:lnTo>
                  <a:lnTo>
                    <a:pt x="1838" y="561"/>
                  </a:lnTo>
                  <a:lnTo>
                    <a:pt x="1826" y="545"/>
                  </a:lnTo>
                  <a:lnTo>
                    <a:pt x="1813" y="531"/>
                  </a:lnTo>
                  <a:lnTo>
                    <a:pt x="1800" y="518"/>
                  </a:lnTo>
                  <a:lnTo>
                    <a:pt x="1787" y="507"/>
                  </a:lnTo>
                  <a:lnTo>
                    <a:pt x="1775" y="497"/>
                  </a:lnTo>
                  <a:lnTo>
                    <a:pt x="1761" y="489"/>
                  </a:lnTo>
                  <a:lnTo>
                    <a:pt x="1749" y="482"/>
                  </a:lnTo>
                  <a:lnTo>
                    <a:pt x="1737" y="476"/>
                  </a:lnTo>
                  <a:lnTo>
                    <a:pt x="1724" y="472"/>
                  </a:lnTo>
                  <a:lnTo>
                    <a:pt x="1712" y="469"/>
                  </a:lnTo>
                  <a:lnTo>
                    <a:pt x="1700" y="467"/>
                  </a:lnTo>
                  <a:lnTo>
                    <a:pt x="1688" y="466"/>
                  </a:lnTo>
                  <a:lnTo>
                    <a:pt x="1676" y="465"/>
                  </a:lnTo>
                  <a:lnTo>
                    <a:pt x="1676" y="465"/>
                  </a:lnTo>
                  <a:lnTo>
                    <a:pt x="1665" y="466"/>
                  </a:lnTo>
                  <a:lnTo>
                    <a:pt x="1653" y="467"/>
                  </a:lnTo>
                  <a:lnTo>
                    <a:pt x="1642" y="469"/>
                  </a:lnTo>
                  <a:lnTo>
                    <a:pt x="1631" y="471"/>
                  </a:lnTo>
                  <a:lnTo>
                    <a:pt x="1612" y="478"/>
                  </a:lnTo>
                  <a:lnTo>
                    <a:pt x="1595" y="485"/>
                  </a:lnTo>
                  <a:lnTo>
                    <a:pt x="1581" y="492"/>
                  </a:lnTo>
                  <a:lnTo>
                    <a:pt x="1571" y="498"/>
                  </a:lnTo>
                  <a:lnTo>
                    <a:pt x="1562" y="505"/>
                  </a:lnTo>
                  <a:lnTo>
                    <a:pt x="1562" y="505"/>
                  </a:lnTo>
                  <a:lnTo>
                    <a:pt x="1558" y="488"/>
                  </a:lnTo>
                  <a:lnTo>
                    <a:pt x="1553" y="473"/>
                  </a:lnTo>
                  <a:lnTo>
                    <a:pt x="1548" y="460"/>
                  </a:lnTo>
                  <a:lnTo>
                    <a:pt x="1542" y="447"/>
                  </a:lnTo>
                  <a:lnTo>
                    <a:pt x="1536" y="437"/>
                  </a:lnTo>
                  <a:lnTo>
                    <a:pt x="1530" y="428"/>
                  </a:lnTo>
                  <a:lnTo>
                    <a:pt x="1522" y="419"/>
                  </a:lnTo>
                  <a:lnTo>
                    <a:pt x="1515" y="413"/>
                  </a:lnTo>
                  <a:lnTo>
                    <a:pt x="1507" y="407"/>
                  </a:lnTo>
                  <a:lnTo>
                    <a:pt x="1498" y="402"/>
                  </a:lnTo>
                  <a:lnTo>
                    <a:pt x="1490" y="397"/>
                  </a:lnTo>
                  <a:lnTo>
                    <a:pt x="1482" y="394"/>
                  </a:lnTo>
                  <a:lnTo>
                    <a:pt x="1472" y="392"/>
                  </a:lnTo>
                  <a:lnTo>
                    <a:pt x="1464" y="390"/>
                  </a:lnTo>
                  <a:lnTo>
                    <a:pt x="1455" y="390"/>
                  </a:lnTo>
                  <a:lnTo>
                    <a:pt x="1446" y="389"/>
                  </a:lnTo>
                  <a:lnTo>
                    <a:pt x="1446" y="389"/>
                  </a:lnTo>
                  <a:lnTo>
                    <a:pt x="1428" y="391"/>
                  </a:lnTo>
                  <a:lnTo>
                    <a:pt x="1409" y="394"/>
                  </a:lnTo>
                  <a:lnTo>
                    <a:pt x="1392" y="398"/>
                  </a:lnTo>
                  <a:lnTo>
                    <a:pt x="1378" y="404"/>
                  </a:lnTo>
                  <a:lnTo>
                    <a:pt x="1365" y="409"/>
                  </a:lnTo>
                  <a:lnTo>
                    <a:pt x="1355" y="414"/>
                  </a:lnTo>
                  <a:lnTo>
                    <a:pt x="1347" y="418"/>
                  </a:lnTo>
                  <a:lnTo>
                    <a:pt x="1347" y="418"/>
                  </a:lnTo>
                  <a:lnTo>
                    <a:pt x="1354" y="403"/>
                  </a:lnTo>
                  <a:lnTo>
                    <a:pt x="1361" y="385"/>
                  </a:lnTo>
                  <a:lnTo>
                    <a:pt x="1368" y="361"/>
                  </a:lnTo>
                  <a:lnTo>
                    <a:pt x="1377" y="334"/>
                  </a:lnTo>
                  <a:lnTo>
                    <a:pt x="1380" y="318"/>
                  </a:lnTo>
                  <a:lnTo>
                    <a:pt x="1383" y="303"/>
                  </a:lnTo>
                  <a:lnTo>
                    <a:pt x="1386" y="285"/>
                  </a:lnTo>
                  <a:lnTo>
                    <a:pt x="1387" y="268"/>
                  </a:lnTo>
                  <a:lnTo>
                    <a:pt x="1388" y="251"/>
                  </a:lnTo>
                  <a:lnTo>
                    <a:pt x="1388" y="233"/>
                  </a:lnTo>
                  <a:lnTo>
                    <a:pt x="1387" y="214"/>
                  </a:lnTo>
                  <a:lnTo>
                    <a:pt x="1385" y="197"/>
                  </a:lnTo>
                  <a:lnTo>
                    <a:pt x="1381" y="179"/>
                  </a:lnTo>
                  <a:lnTo>
                    <a:pt x="1376" y="160"/>
                  </a:lnTo>
                  <a:lnTo>
                    <a:pt x="1368" y="144"/>
                  </a:lnTo>
                  <a:lnTo>
                    <a:pt x="1360" y="126"/>
                  </a:lnTo>
                  <a:lnTo>
                    <a:pt x="1350" y="109"/>
                  </a:lnTo>
                  <a:lnTo>
                    <a:pt x="1336" y="94"/>
                  </a:lnTo>
                  <a:lnTo>
                    <a:pt x="1322" y="79"/>
                  </a:lnTo>
                  <a:lnTo>
                    <a:pt x="1304" y="65"/>
                  </a:lnTo>
                  <a:lnTo>
                    <a:pt x="1284" y="51"/>
                  </a:lnTo>
                  <a:lnTo>
                    <a:pt x="1262" y="40"/>
                  </a:lnTo>
                  <a:lnTo>
                    <a:pt x="1237" y="29"/>
                  </a:lnTo>
                  <a:lnTo>
                    <a:pt x="1209" y="20"/>
                  </a:lnTo>
                  <a:lnTo>
                    <a:pt x="1178" y="12"/>
                  </a:lnTo>
                  <a:lnTo>
                    <a:pt x="1144" y="6"/>
                  </a:lnTo>
                  <a:lnTo>
                    <a:pt x="1144" y="6"/>
                  </a:lnTo>
                  <a:lnTo>
                    <a:pt x="1123" y="3"/>
                  </a:lnTo>
                  <a:lnTo>
                    <a:pt x="1103" y="1"/>
                  </a:lnTo>
                  <a:lnTo>
                    <a:pt x="1083" y="0"/>
                  </a:lnTo>
                  <a:lnTo>
                    <a:pt x="106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6"/>
            <p:cNvSpPr/>
            <p:nvPr/>
          </p:nvSpPr>
          <p:spPr bwMode="auto">
            <a:xfrm>
              <a:off x="4768853" y="2701926"/>
              <a:ext cx="1317625" cy="2055814"/>
            </a:xfrm>
            <a:custGeom>
              <a:avLst/>
              <a:gdLst>
                <a:gd name="T0" fmla="*/ 2138 w 2489"/>
                <a:gd name="T1" fmla="*/ 3721 h 3887"/>
                <a:gd name="T2" fmla="*/ 1992 w 2489"/>
                <a:gd name="T3" fmla="*/ 3777 h 3887"/>
                <a:gd name="T4" fmla="*/ 1531 w 2489"/>
                <a:gd name="T5" fmla="*/ 3704 h 3887"/>
                <a:gd name="T6" fmla="*/ 1721 w 2489"/>
                <a:gd name="T7" fmla="*/ 3884 h 3887"/>
                <a:gd name="T8" fmla="*/ 1354 w 2489"/>
                <a:gd name="T9" fmla="*/ 3830 h 3887"/>
                <a:gd name="T10" fmla="*/ 1011 w 2489"/>
                <a:gd name="T11" fmla="*/ 3863 h 3887"/>
                <a:gd name="T12" fmla="*/ 805 w 2489"/>
                <a:gd name="T13" fmla="*/ 3846 h 3887"/>
                <a:gd name="T14" fmla="*/ 857 w 2489"/>
                <a:gd name="T15" fmla="*/ 3731 h 3887"/>
                <a:gd name="T16" fmla="*/ 381 w 2489"/>
                <a:gd name="T17" fmla="*/ 3771 h 3887"/>
                <a:gd name="T18" fmla="*/ 492 w 2489"/>
                <a:gd name="T19" fmla="*/ 3662 h 3887"/>
                <a:gd name="T20" fmla="*/ 496 w 2489"/>
                <a:gd name="T21" fmla="*/ 3590 h 3887"/>
                <a:gd name="T22" fmla="*/ 130 w 2489"/>
                <a:gd name="T23" fmla="*/ 3541 h 3887"/>
                <a:gd name="T24" fmla="*/ 159 w 2489"/>
                <a:gd name="T25" fmla="*/ 3463 h 3887"/>
                <a:gd name="T26" fmla="*/ 475 w 2489"/>
                <a:gd name="T27" fmla="*/ 3341 h 3887"/>
                <a:gd name="T28" fmla="*/ 407 w 2489"/>
                <a:gd name="T29" fmla="*/ 3296 h 3887"/>
                <a:gd name="T30" fmla="*/ 402 w 2489"/>
                <a:gd name="T31" fmla="*/ 3213 h 3887"/>
                <a:gd name="T32" fmla="*/ 610 w 2489"/>
                <a:gd name="T33" fmla="*/ 3068 h 3887"/>
                <a:gd name="T34" fmla="*/ 202 w 2489"/>
                <a:gd name="T35" fmla="*/ 3109 h 3887"/>
                <a:gd name="T36" fmla="*/ 224 w 2489"/>
                <a:gd name="T37" fmla="*/ 3012 h 3887"/>
                <a:gd name="T38" fmla="*/ 602 w 2489"/>
                <a:gd name="T39" fmla="*/ 2797 h 3887"/>
                <a:gd name="T40" fmla="*/ 505 w 2489"/>
                <a:gd name="T41" fmla="*/ 2728 h 3887"/>
                <a:gd name="T42" fmla="*/ 306 w 2489"/>
                <a:gd name="T43" fmla="*/ 2663 h 3887"/>
                <a:gd name="T44" fmla="*/ 657 w 2489"/>
                <a:gd name="T45" fmla="*/ 2398 h 3887"/>
                <a:gd name="T46" fmla="*/ 510 w 2489"/>
                <a:gd name="T47" fmla="*/ 2374 h 3887"/>
                <a:gd name="T48" fmla="*/ 730 w 2489"/>
                <a:gd name="T49" fmla="*/ 2107 h 3887"/>
                <a:gd name="T50" fmla="*/ 761 w 2489"/>
                <a:gd name="T51" fmla="*/ 1960 h 3887"/>
                <a:gd name="T52" fmla="*/ 701 w 2489"/>
                <a:gd name="T53" fmla="*/ 1837 h 3887"/>
                <a:gd name="T54" fmla="*/ 938 w 2489"/>
                <a:gd name="T55" fmla="*/ 1504 h 3887"/>
                <a:gd name="T56" fmla="*/ 768 w 2489"/>
                <a:gd name="T57" fmla="*/ 1484 h 3887"/>
                <a:gd name="T58" fmla="*/ 969 w 2489"/>
                <a:gd name="T59" fmla="*/ 1279 h 3887"/>
                <a:gd name="T60" fmla="*/ 811 w 2489"/>
                <a:gd name="T61" fmla="*/ 1279 h 3887"/>
                <a:gd name="T62" fmla="*/ 963 w 2489"/>
                <a:gd name="T63" fmla="*/ 1078 h 3887"/>
                <a:gd name="T64" fmla="*/ 991 w 2489"/>
                <a:gd name="T65" fmla="*/ 798 h 3887"/>
                <a:gd name="T66" fmla="*/ 1059 w 2489"/>
                <a:gd name="T67" fmla="*/ 511 h 3887"/>
                <a:gd name="T68" fmla="*/ 1242 w 2489"/>
                <a:gd name="T69" fmla="*/ 20 h 3887"/>
                <a:gd name="T70" fmla="*/ 1337 w 2489"/>
                <a:gd name="T71" fmla="*/ 307 h 3887"/>
                <a:gd name="T72" fmla="*/ 1424 w 2489"/>
                <a:gd name="T73" fmla="*/ 695 h 3887"/>
                <a:gd name="T74" fmla="*/ 1462 w 2489"/>
                <a:gd name="T75" fmla="*/ 976 h 3887"/>
                <a:gd name="T76" fmla="*/ 1724 w 2489"/>
                <a:gd name="T77" fmla="*/ 1277 h 3887"/>
                <a:gd name="T78" fmla="*/ 1508 w 2489"/>
                <a:gd name="T79" fmla="*/ 1238 h 3887"/>
                <a:gd name="T80" fmla="*/ 1613 w 2489"/>
                <a:gd name="T81" fmla="*/ 1399 h 3887"/>
                <a:gd name="T82" fmla="*/ 1678 w 2489"/>
                <a:gd name="T83" fmla="*/ 1527 h 3887"/>
                <a:gd name="T84" fmla="*/ 1658 w 2489"/>
                <a:gd name="T85" fmla="*/ 1684 h 3887"/>
                <a:gd name="T86" fmla="*/ 1852 w 2489"/>
                <a:gd name="T87" fmla="*/ 1978 h 3887"/>
                <a:gd name="T88" fmla="*/ 1664 w 2489"/>
                <a:gd name="T89" fmla="*/ 1998 h 3887"/>
                <a:gd name="T90" fmla="*/ 2069 w 2489"/>
                <a:gd name="T91" fmla="*/ 2376 h 3887"/>
                <a:gd name="T92" fmla="*/ 1785 w 2489"/>
                <a:gd name="T93" fmla="*/ 2334 h 3887"/>
                <a:gd name="T94" fmla="*/ 2017 w 2489"/>
                <a:gd name="T95" fmla="*/ 2560 h 3887"/>
                <a:gd name="T96" fmla="*/ 2156 w 2489"/>
                <a:gd name="T97" fmla="*/ 2736 h 3887"/>
                <a:gd name="T98" fmla="*/ 1819 w 2489"/>
                <a:gd name="T99" fmla="*/ 2717 h 3887"/>
                <a:gd name="T100" fmla="*/ 2082 w 2489"/>
                <a:gd name="T101" fmla="*/ 2929 h 3887"/>
                <a:gd name="T102" fmla="*/ 2375 w 2489"/>
                <a:gd name="T103" fmla="*/ 3094 h 3887"/>
                <a:gd name="T104" fmla="*/ 2003 w 2489"/>
                <a:gd name="T105" fmla="*/ 3094 h 3887"/>
                <a:gd name="T106" fmla="*/ 1965 w 2489"/>
                <a:gd name="T107" fmla="*/ 3146 h 3887"/>
                <a:gd name="T108" fmla="*/ 2190 w 2489"/>
                <a:gd name="T109" fmla="*/ 3292 h 3887"/>
                <a:gd name="T110" fmla="*/ 1928 w 2489"/>
                <a:gd name="T111" fmla="*/ 3269 h 3887"/>
                <a:gd name="T112" fmla="*/ 2199 w 2489"/>
                <a:gd name="T113" fmla="*/ 3431 h 3887"/>
                <a:gd name="T114" fmla="*/ 2464 w 2489"/>
                <a:gd name="T115" fmla="*/ 3492 h 3887"/>
                <a:gd name="T116" fmla="*/ 2150 w 2489"/>
                <a:gd name="T117" fmla="*/ 3587 h 3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89" h="3887">
                  <a:moveTo>
                    <a:pt x="1867" y="3575"/>
                  </a:moveTo>
                  <a:lnTo>
                    <a:pt x="1867" y="3575"/>
                  </a:lnTo>
                  <a:lnTo>
                    <a:pt x="1877" y="3585"/>
                  </a:lnTo>
                  <a:lnTo>
                    <a:pt x="1889" y="3595"/>
                  </a:lnTo>
                  <a:lnTo>
                    <a:pt x="1913" y="3613"/>
                  </a:lnTo>
                  <a:lnTo>
                    <a:pt x="1940" y="3630"/>
                  </a:lnTo>
                  <a:lnTo>
                    <a:pt x="1968" y="3646"/>
                  </a:lnTo>
                  <a:lnTo>
                    <a:pt x="1997" y="3662"/>
                  </a:lnTo>
                  <a:lnTo>
                    <a:pt x="2027" y="3676"/>
                  </a:lnTo>
                  <a:lnTo>
                    <a:pt x="2056" y="3689"/>
                  </a:lnTo>
                  <a:lnTo>
                    <a:pt x="2085" y="3701"/>
                  </a:lnTo>
                  <a:lnTo>
                    <a:pt x="2138" y="3721"/>
                  </a:lnTo>
                  <a:lnTo>
                    <a:pt x="2182" y="3735"/>
                  </a:lnTo>
                  <a:lnTo>
                    <a:pt x="2211" y="3745"/>
                  </a:lnTo>
                  <a:lnTo>
                    <a:pt x="2223" y="3748"/>
                  </a:lnTo>
                  <a:lnTo>
                    <a:pt x="2223" y="3748"/>
                  </a:lnTo>
                  <a:lnTo>
                    <a:pt x="2194" y="3755"/>
                  </a:lnTo>
                  <a:lnTo>
                    <a:pt x="2166" y="3761"/>
                  </a:lnTo>
                  <a:lnTo>
                    <a:pt x="2137" y="3767"/>
                  </a:lnTo>
                  <a:lnTo>
                    <a:pt x="2109" y="3771"/>
                  </a:lnTo>
                  <a:lnTo>
                    <a:pt x="2079" y="3773"/>
                  </a:lnTo>
                  <a:lnTo>
                    <a:pt x="2050" y="3775"/>
                  </a:lnTo>
                  <a:lnTo>
                    <a:pt x="2021" y="3776"/>
                  </a:lnTo>
                  <a:lnTo>
                    <a:pt x="1992" y="3777"/>
                  </a:lnTo>
                  <a:lnTo>
                    <a:pt x="1961" y="3776"/>
                  </a:lnTo>
                  <a:lnTo>
                    <a:pt x="1932" y="3775"/>
                  </a:lnTo>
                  <a:lnTo>
                    <a:pt x="1875" y="3771"/>
                  </a:lnTo>
                  <a:lnTo>
                    <a:pt x="1820" y="3766"/>
                  </a:lnTo>
                  <a:lnTo>
                    <a:pt x="1767" y="3757"/>
                  </a:lnTo>
                  <a:lnTo>
                    <a:pt x="1718" y="3749"/>
                  </a:lnTo>
                  <a:lnTo>
                    <a:pt x="1672" y="3740"/>
                  </a:lnTo>
                  <a:lnTo>
                    <a:pt x="1633" y="3731"/>
                  </a:lnTo>
                  <a:lnTo>
                    <a:pt x="1598" y="3723"/>
                  </a:lnTo>
                  <a:lnTo>
                    <a:pt x="1549" y="3709"/>
                  </a:lnTo>
                  <a:lnTo>
                    <a:pt x="1531" y="3704"/>
                  </a:lnTo>
                  <a:lnTo>
                    <a:pt x="1531" y="3704"/>
                  </a:lnTo>
                  <a:lnTo>
                    <a:pt x="1540" y="3719"/>
                  </a:lnTo>
                  <a:lnTo>
                    <a:pt x="1553" y="3734"/>
                  </a:lnTo>
                  <a:lnTo>
                    <a:pt x="1566" y="3750"/>
                  </a:lnTo>
                  <a:lnTo>
                    <a:pt x="1582" y="3765"/>
                  </a:lnTo>
                  <a:lnTo>
                    <a:pt x="1599" y="3780"/>
                  </a:lnTo>
                  <a:lnTo>
                    <a:pt x="1616" y="3795"/>
                  </a:lnTo>
                  <a:lnTo>
                    <a:pt x="1652" y="3823"/>
                  </a:lnTo>
                  <a:lnTo>
                    <a:pt x="1685" y="3846"/>
                  </a:lnTo>
                  <a:lnTo>
                    <a:pt x="1712" y="3865"/>
                  </a:lnTo>
                  <a:lnTo>
                    <a:pt x="1738" y="3882"/>
                  </a:lnTo>
                  <a:lnTo>
                    <a:pt x="1738" y="3882"/>
                  </a:lnTo>
                  <a:lnTo>
                    <a:pt x="1721" y="3884"/>
                  </a:lnTo>
                  <a:lnTo>
                    <a:pt x="1704" y="3886"/>
                  </a:lnTo>
                  <a:lnTo>
                    <a:pt x="1685" y="3887"/>
                  </a:lnTo>
                  <a:lnTo>
                    <a:pt x="1666" y="3887"/>
                  </a:lnTo>
                  <a:lnTo>
                    <a:pt x="1646" y="3887"/>
                  </a:lnTo>
                  <a:lnTo>
                    <a:pt x="1627" y="3886"/>
                  </a:lnTo>
                  <a:lnTo>
                    <a:pt x="1586" y="3882"/>
                  </a:lnTo>
                  <a:lnTo>
                    <a:pt x="1546" y="3876"/>
                  </a:lnTo>
                  <a:lnTo>
                    <a:pt x="1504" y="3869"/>
                  </a:lnTo>
                  <a:lnTo>
                    <a:pt x="1463" y="3860"/>
                  </a:lnTo>
                  <a:lnTo>
                    <a:pt x="1425" y="3850"/>
                  </a:lnTo>
                  <a:lnTo>
                    <a:pt x="1389" y="3840"/>
                  </a:lnTo>
                  <a:lnTo>
                    <a:pt x="1354" y="3830"/>
                  </a:lnTo>
                  <a:lnTo>
                    <a:pt x="1297" y="3811"/>
                  </a:lnTo>
                  <a:lnTo>
                    <a:pt x="1259" y="3798"/>
                  </a:lnTo>
                  <a:lnTo>
                    <a:pt x="1245" y="3793"/>
                  </a:lnTo>
                  <a:lnTo>
                    <a:pt x="1245" y="3793"/>
                  </a:lnTo>
                  <a:lnTo>
                    <a:pt x="1242" y="3794"/>
                  </a:lnTo>
                  <a:lnTo>
                    <a:pt x="1242" y="3794"/>
                  </a:lnTo>
                  <a:lnTo>
                    <a:pt x="1219" y="3802"/>
                  </a:lnTo>
                  <a:lnTo>
                    <a:pt x="1176" y="3817"/>
                  </a:lnTo>
                  <a:lnTo>
                    <a:pt x="1118" y="3835"/>
                  </a:lnTo>
                  <a:lnTo>
                    <a:pt x="1084" y="3845"/>
                  </a:lnTo>
                  <a:lnTo>
                    <a:pt x="1048" y="3854"/>
                  </a:lnTo>
                  <a:lnTo>
                    <a:pt x="1011" y="3863"/>
                  </a:lnTo>
                  <a:lnTo>
                    <a:pt x="973" y="3872"/>
                  </a:lnTo>
                  <a:lnTo>
                    <a:pt x="933" y="3878"/>
                  </a:lnTo>
                  <a:lnTo>
                    <a:pt x="895" y="3883"/>
                  </a:lnTo>
                  <a:lnTo>
                    <a:pt x="856" y="3886"/>
                  </a:lnTo>
                  <a:lnTo>
                    <a:pt x="820" y="3887"/>
                  </a:lnTo>
                  <a:lnTo>
                    <a:pt x="801" y="3887"/>
                  </a:lnTo>
                  <a:lnTo>
                    <a:pt x="784" y="3886"/>
                  </a:lnTo>
                  <a:lnTo>
                    <a:pt x="767" y="3884"/>
                  </a:lnTo>
                  <a:lnTo>
                    <a:pt x="751" y="3882"/>
                  </a:lnTo>
                  <a:lnTo>
                    <a:pt x="751" y="3882"/>
                  </a:lnTo>
                  <a:lnTo>
                    <a:pt x="777" y="3865"/>
                  </a:lnTo>
                  <a:lnTo>
                    <a:pt x="805" y="3846"/>
                  </a:lnTo>
                  <a:lnTo>
                    <a:pt x="838" y="3823"/>
                  </a:lnTo>
                  <a:lnTo>
                    <a:pt x="873" y="3795"/>
                  </a:lnTo>
                  <a:lnTo>
                    <a:pt x="890" y="3780"/>
                  </a:lnTo>
                  <a:lnTo>
                    <a:pt x="907" y="3765"/>
                  </a:lnTo>
                  <a:lnTo>
                    <a:pt x="923" y="3750"/>
                  </a:lnTo>
                  <a:lnTo>
                    <a:pt x="936" y="3734"/>
                  </a:lnTo>
                  <a:lnTo>
                    <a:pt x="949" y="3719"/>
                  </a:lnTo>
                  <a:lnTo>
                    <a:pt x="958" y="3704"/>
                  </a:lnTo>
                  <a:lnTo>
                    <a:pt x="958" y="3704"/>
                  </a:lnTo>
                  <a:lnTo>
                    <a:pt x="940" y="3709"/>
                  </a:lnTo>
                  <a:lnTo>
                    <a:pt x="891" y="3723"/>
                  </a:lnTo>
                  <a:lnTo>
                    <a:pt x="857" y="3731"/>
                  </a:lnTo>
                  <a:lnTo>
                    <a:pt x="817" y="3740"/>
                  </a:lnTo>
                  <a:lnTo>
                    <a:pt x="771" y="3749"/>
                  </a:lnTo>
                  <a:lnTo>
                    <a:pt x="722" y="3757"/>
                  </a:lnTo>
                  <a:lnTo>
                    <a:pt x="669" y="3766"/>
                  </a:lnTo>
                  <a:lnTo>
                    <a:pt x="614" y="3771"/>
                  </a:lnTo>
                  <a:lnTo>
                    <a:pt x="557" y="3775"/>
                  </a:lnTo>
                  <a:lnTo>
                    <a:pt x="527" y="3776"/>
                  </a:lnTo>
                  <a:lnTo>
                    <a:pt x="498" y="3777"/>
                  </a:lnTo>
                  <a:lnTo>
                    <a:pt x="468" y="3776"/>
                  </a:lnTo>
                  <a:lnTo>
                    <a:pt x="439" y="3775"/>
                  </a:lnTo>
                  <a:lnTo>
                    <a:pt x="410" y="3773"/>
                  </a:lnTo>
                  <a:lnTo>
                    <a:pt x="381" y="3771"/>
                  </a:lnTo>
                  <a:lnTo>
                    <a:pt x="352" y="3767"/>
                  </a:lnTo>
                  <a:lnTo>
                    <a:pt x="323" y="3761"/>
                  </a:lnTo>
                  <a:lnTo>
                    <a:pt x="295" y="3755"/>
                  </a:lnTo>
                  <a:lnTo>
                    <a:pt x="268" y="3748"/>
                  </a:lnTo>
                  <a:lnTo>
                    <a:pt x="268" y="3748"/>
                  </a:lnTo>
                  <a:lnTo>
                    <a:pt x="278" y="3745"/>
                  </a:lnTo>
                  <a:lnTo>
                    <a:pt x="307" y="3735"/>
                  </a:lnTo>
                  <a:lnTo>
                    <a:pt x="351" y="3721"/>
                  </a:lnTo>
                  <a:lnTo>
                    <a:pt x="404" y="3701"/>
                  </a:lnTo>
                  <a:lnTo>
                    <a:pt x="433" y="3689"/>
                  </a:lnTo>
                  <a:lnTo>
                    <a:pt x="462" y="3676"/>
                  </a:lnTo>
                  <a:lnTo>
                    <a:pt x="492" y="3662"/>
                  </a:lnTo>
                  <a:lnTo>
                    <a:pt x="521" y="3646"/>
                  </a:lnTo>
                  <a:lnTo>
                    <a:pt x="549" y="3630"/>
                  </a:lnTo>
                  <a:lnTo>
                    <a:pt x="576" y="3613"/>
                  </a:lnTo>
                  <a:lnTo>
                    <a:pt x="600" y="3595"/>
                  </a:lnTo>
                  <a:lnTo>
                    <a:pt x="612" y="3585"/>
                  </a:lnTo>
                  <a:lnTo>
                    <a:pt x="623" y="3575"/>
                  </a:lnTo>
                  <a:lnTo>
                    <a:pt x="623" y="3575"/>
                  </a:lnTo>
                  <a:lnTo>
                    <a:pt x="607" y="3578"/>
                  </a:lnTo>
                  <a:lnTo>
                    <a:pt x="588" y="3581"/>
                  </a:lnTo>
                  <a:lnTo>
                    <a:pt x="563" y="3585"/>
                  </a:lnTo>
                  <a:lnTo>
                    <a:pt x="532" y="3588"/>
                  </a:lnTo>
                  <a:lnTo>
                    <a:pt x="496" y="3590"/>
                  </a:lnTo>
                  <a:lnTo>
                    <a:pt x="456" y="3591"/>
                  </a:lnTo>
                  <a:lnTo>
                    <a:pt x="412" y="3591"/>
                  </a:lnTo>
                  <a:lnTo>
                    <a:pt x="364" y="3589"/>
                  </a:lnTo>
                  <a:lnTo>
                    <a:pt x="339" y="3587"/>
                  </a:lnTo>
                  <a:lnTo>
                    <a:pt x="314" y="3584"/>
                  </a:lnTo>
                  <a:lnTo>
                    <a:pt x="289" y="3580"/>
                  </a:lnTo>
                  <a:lnTo>
                    <a:pt x="263" y="3576"/>
                  </a:lnTo>
                  <a:lnTo>
                    <a:pt x="236" y="3571"/>
                  </a:lnTo>
                  <a:lnTo>
                    <a:pt x="210" y="3565"/>
                  </a:lnTo>
                  <a:lnTo>
                    <a:pt x="183" y="3558"/>
                  </a:lnTo>
                  <a:lnTo>
                    <a:pt x="157" y="3550"/>
                  </a:lnTo>
                  <a:lnTo>
                    <a:pt x="130" y="3541"/>
                  </a:lnTo>
                  <a:lnTo>
                    <a:pt x="104" y="3530"/>
                  </a:lnTo>
                  <a:lnTo>
                    <a:pt x="77" y="3519"/>
                  </a:lnTo>
                  <a:lnTo>
                    <a:pt x="51" y="3507"/>
                  </a:lnTo>
                  <a:lnTo>
                    <a:pt x="26" y="3492"/>
                  </a:lnTo>
                  <a:lnTo>
                    <a:pt x="0" y="3476"/>
                  </a:lnTo>
                  <a:lnTo>
                    <a:pt x="0" y="3476"/>
                  </a:lnTo>
                  <a:lnTo>
                    <a:pt x="16" y="3476"/>
                  </a:lnTo>
                  <a:lnTo>
                    <a:pt x="35" y="3476"/>
                  </a:lnTo>
                  <a:lnTo>
                    <a:pt x="58" y="3475"/>
                  </a:lnTo>
                  <a:lnTo>
                    <a:pt x="88" y="3472"/>
                  </a:lnTo>
                  <a:lnTo>
                    <a:pt x="122" y="3468"/>
                  </a:lnTo>
                  <a:lnTo>
                    <a:pt x="159" y="3463"/>
                  </a:lnTo>
                  <a:lnTo>
                    <a:pt x="201" y="3455"/>
                  </a:lnTo>
                  <a:lnTo>
                    <a:pt x="245" y="3444"/>
                  </a:lnTo>
                  <a:lnTo>
                    <a:pt x="268" y="3438"/>
                  </a:lnTo>
                  <a:lnTo>
                    <a:pt x="290" y="3431"/>
                  </a:lnTo>
                  <a:lnTo>
                    <a:pt x="313" y="3422"/>
                  </a:lnTo>
                  <a:lnTo>
                    <a:pt x="337" y="3414"/>
                  </a:lnTo>
                  <a:lnTo>
                    <a:pt x="360" y="3404"/>
                  </a:lnTo>
                  <a:lnTo>
                    <a:pt x="384" y="3393"/>
                  </a:lnTo>
                  <a:lnTo>
                    <a:pt x="407" y="3382"/>
                  </a:lnTo>
                  <a:lnTo>
                    <a:pt x="430" y="3369"/>
                  </a:lnTo>
                  <a:lnTo>
                    <a:pt x="453" y="3356"/>
                  </a:lnTo>
                  <a:lnTo>
                    <a:pt x="475" y="3341"/>
                  </a:lnTo>
                  <a:lnTo>
                    <a:pt x="497" y="3325"/>
                  </a:lnTo>
                  <a:lnTo>
                    <a:pt x="519" y="3308"/>
                  </a:lnTo>
                  <a:lnTo>
                    <a:pt x="540" y="3289"/>
                  </a:lnTo>
                  <a:lnTo>
                    <a:pt x="561" y="3269"/>
                  </a:lnTo>
                  <a:lnTo>
                    <a:pt x="561" y="3269"/>
                  </a:lnTo>
                  <a:lnTo>
                    <a:pt x="551" y="3273"/>
                  </a:lnTo>
                  <a:lnTo>
                    <a:pt x="529" y="3279"/>
                  </a:lnTo>
                  <a:lnTo>
                    <a:pt x="496" y="3285"/>
                  </a:lnTo>
                  <a:lnTo>
                    <a:pt x="477" y="3289"/>
                  </a:lnTo>
                  <a:lnTo>
                    <a:pt x="455" y="3292"/>
                  </a:lnTo>
                  <a:lnTo>
                    <a:pt x="432" y="3294"/>
                  </a:lnTo>
                  <a:lnTo>
                    <a:pt x="407" y="3296"/>
                  </a:lnTo>
                  <a:lnTo>
                    <a:pt x="381" y="3297"/>
                  </a:lnTo>
                  <a:lnTo>
                    <a:pt x="355" y="3296"/>
                  </a:lnTo>
                  <a:lnTo>
                    <a:pt x="327" y="3295"/>
                  </a:lnTo>
                  <a:lnTo>
                    <a:pt x="299" y="3292"/>
                  </a:lnTo>
                  <a:lnTo>
                    <a:pt x="271" y="3286"/>
                  </a:lnTo>
                  <a:lnTo>
                    <a:pt x="243" y="3279"/>
                  </a:lnTo>
                  <a:lnTo>
                    <a:pt x="243" y="3279"/>
                  </a:lnTo>
                  <a:lnTo>
                    <a:pt x="256" y="3275"/>
                  </a:lnTo>
                  <a:lnTo>
                    <a:pt x="290" y="3261"/>
                  </a:lnTo>
                  <a:lnTo>
                    <a:pt x="341" y="3240"/>
                  </a:lnTo>
                  <a:lnTo>
                    <a:pt x="370" y="3227"/>
                  </a:lnTo>
                  <a:lnTo>
                    <a:pt x="402" y="3213"/>
                  </a:lnTo>
                  <a:lnTo>
                    <a:pt x="433" y="3198"/>
                  </a:lnTo>
                  <a:lnTo>
                    <a:pt x="465" y="3181"/>
                  </a:lnTo>
                  <a:lnTo>
                    <a:pt x="495" y="3163"/>
                  </a:lnTo>
                  <a:lnTo>
                    <a:pt x="524" y="3146"/>
                  </a:lnTo>
                  <a:lnTo>
                    <a:pt x="551" y="3126"/>
                  </a:lnTo>
                  <a:lnTo>
                    <a:pt x="564" y="3116"/>
                  </a:lnTo>
                  <a:lnTo>
                    <a:pt x="575" y="3107"/>
                  </a:lnTo>
                  <a:lnTo>
                    <a:pt x="586" y="3097"/>
                  </a:lnTo>
                  <a:lnTo>
                    <a:pt x="595" y="3087"/>
                  </a:lnTo>
                  <a:lnTo>
                    <a:pt x="603" y="3078"/>
                  </a:lnTo>
                  <a:lnTo>
                    <a:pt x="610" y="3068"/>
                  </a:lnTo>
                  <a:lnTo>
                    <a:pt x="610" y="3068"/>
                  </a:lnTo>
                  <a:lnTo>
                    <a:pt x="594" y="3072"/>
                  </a:lnTo>
                  <a:lnTo>
                    <a:pt x="551" y="3081"/>
                  </a:lnTo>
                  <a:lnTo>
                    <a:pt x="521" y="3087"/>
                  </a:lnTo>
                  <a:lnTo>
                    <a:pt x="487" y="3094"/>
                  </a:lnTo>
                  <a:lnTo>
                    <a:pt x="448" y="3100"/>
                  </a:lnTo>
                  <a:lnTo>
                    <a:pt x="407" y="3105"/>
                  </a:lnTo>
                  <a:lnTo>
                    <a:pt x="363" y="3109"/>
                  </a:lnTo>
                  <a:lnTo>
                    <a:pt x="317" y="3111"/>
                  </a:lnTo>
                  <a:lnTo>
                    <a:pt x="272" y="3112"/>
                  </a:lnTo>
                  <a:lnTo>
                    <a:pt x="248" y="3112"/>
                  </a:lnTo>
                  <a:lnTo>
                    <a:pt x="225" y="3110"/>
                  </a:lnTo>
                  <a:lnTo>
                    <a:pt x="202" y="3109"/>
                  </a:lnTo>
                  <a:lnTo>
                    <a:pt x="179" y="3106"/>
                  </a:lnTo>
                  <a:lnTo>
                    <a:pt x="157" y="3103"/>
                  </a:lnTo>
                  <a:lnTo>
                    <a:pt x="135" y="3099"/>
                  </a:lnTo>
                  <a:lnTo>
                    <a:pt x="115" y="3094"/>
                  </a:lnTo>
                  <a:lnTo>
                    <a:pt x="94" y="3087"/>
                  </a:lnTo>
                  <a:lnTo>
                    <a:pt x="74" y="3080"/>
                  </a:lnTo>
                  <a:lnTo>
                    <a:pt x="55" y="3072"/>
                  </a:lnTo>
                  <a:lnTo>
                    <a:pt x="55" y="3072"/>
                  </a:lnTo>
                  <a:lnTo>
                    <a:pt x="77" y="3064"/>
                  </a:lnTo>
                  <a:lnTo>
                    <a:pt x="136" y="3045"/>
                  </a:lnTo>
                  <a:lnTo>
                    <a:pt x="177" y="3030"/>
                  </a:lnTo>
                  <a:lnTo>
                    <a:pt x="224" y="3012"/>
                  </a:lnTo>
                  <a:lnTo>
                    <a:pt x="274" y="2993"/>
                  </a:lnTo>
                  <a:lnTo>
                    <a:pt x="326" y="2970"/>
                  </a:lnTo>
                  <a:lnTo>
                    <a:pt x="380" y="2944"/>
                  </a:lnTo>
                  <a:lnTo>
                    <a:pt x="407" y="2929"/>
                  </a:lnTo>
                  <a:lnTo>
                    <a:pt x="434" y="2915"/>
                  </a:lnTo>
                  <a:lnTo>
                    <a:pt x="460" y="2900"/>
                  </a:lnTo>
                  <a:lnTo>
                    <a:pt x="486" y="2885"/>
                  </a:lnTo>
                  <a:lnTo>
                    <a:pt x="512" y="2868"/>
                  </a:lnTo>
                  <a:lnTo>
                    <a:pt x="536" y="2851"/>
                  </a:lnTo>
                  <a:lnTo>
                    <a:pt x="560" y="2834"/>
                  </a:lnTo>
                  <a:lnTo>
                    <a:pt x="582" y="2816"/>
                  </a:lnTo>
                  <a:lnTo>
                    <a:pt x="602" y="2797"/>
                  </a:lnTo>
                  <a:lnTo>
                    <a:pt x="622" y="2777"/>
                  </a:lnTo>
                  <a:lnTo>
                    <a:pt x="640" y="2759"/>
                  </a:lnTo>
                  <a:lnTo>
                    <a:pt x="656" y="2738"/>
                  </a:lnTo>
                  <a:lnTo>
                    <a:pt x="670" y="2717"/>
                  </a:lnTo>
                  <a:lnTo>
                    <a:pt x="681" y="2696"/>
                  </a:lnTo>
                  <a:lnTo>
                    <a:pt x="681" y="2696"/>
                  </a:lnTo>
                  <a:lnTo>
                    <a:pt x="672" y="2699"/>
                  </a:lnTo>
                  <a:lnTo>
                    <a:pt x="644" y="2706"/>
                  </a:lnTo>
                  <a:lnTo>
                    <a:pt x="599" y="2715"/>
                  </a:lnTo>
                  <a:lnTo>
                    <a:pt x="571" y="2720"/>
                  </a:lnTo>
                  <a:lnTo>
                    <a:pt x="539" y="2724"/>
                  </a:lnTo>
                  <a:lnTo>
                    <a:pt x="505" y="2728"/>
                  </a:lnTo>
                  <a:lnTo>
                    <a:pt x="466" y="2732"/>
                  </a:lnTo>
                  <a:lnTo>
                    <a:pt x="425" y="2735"/>
                  </a:lnTo>
                  <a:lnTo>
                    <a:pt x="380" y="2736"/>
                  </a:lnTo>
                  <a:lnTo>
                    <a:pt x="333" y="2736"/>
                  </a:lnTo>
                  <a:lnTo>
                    <a:pt x="283" y="2735"/>
                  </a:lnTo>
                  <a:lnTo>
                    <a:pt x="232" y="2732"/>
                  </a:lnTo>
                  <a:lnTo>
                    <a:pt x="178" y="2726"/>
                  </a:lnTo>
                  <a:lnTo>
                    <a:pt x="178" y="2726"/>
                  </a:lnTo>
                  <a:lnTo>
                    <a:pt x="195" y="2719"/>
                  </a:lnTo>
                  <a:lnTo>
                    <a:pt x="239" y="2697"/>
                  </a:lnTo>
                  <a:lnTo>
                    <a:pt x="271" y="2682"/>
                  </a:lnTo>
                  <a:lnTo>
                    <a:pt x="306" y="2663"/>
                  </a:lnTo>
                  <a:lnTo>
                    <a:pt x="344" y="2642"/>
                  </a:lnTo>
                  <a:lnTo>
                    <a:pt x="386" y="2617"/>
                  </a:lnTo>
                  <a:lnTo>
                    <a:pt x="429" y="2590"/>
                  </a:lnTo>
                  <a:lnTo>
                    <a:pt x="473" y="2560"/>
                  </a:lnTo>
                  <a:lnTo>
                    <a:pt x="517" y="2528"/>
                  </a:lnTo>
                  <a:lnTo>
                    <a:pt x="539" y="2511"/>
                  </a:lnTo>
                  <a:lnTo>
                    <a:pt x="560" y="2493"/>
                  </a:lnTo>
                  <a:lnTo>
                    <a:pt x="581" y="2476"/>
                  </a:lnTo>
                  <a:lnTo>
                    <a:pt x="601" y="2457"/>
                  </a:lnTo>
                  <a:lnTo>
                    <a:pt x="621" y="2437"/>
                  </a:lnTo>
                  <a:lnTo>
                    <a:pt x="640" y="2417"/>
                  </a:lnTo>
                  <a:lnTo>
                    <a:pt x="657" y="2398"/>
                  </a:lnTo>
                  <a:lnTo>
                    <a:pt x="674" y="2377"/>
                  </a:lnTo>
                  <a:lnTo>
                    <a:pt x="691" y="2356"/>
                  </a:lnTo>
                  <a:lnTo>
                    <a:pt x="705" y="2334"/>
                  </a:lnTo>
                  <a:lnTo>
                    <a:pt x="705" y="2334"/>
                  </a:lnTo>
                  <a:lnTo>
                    <a:pt x="698" y="2337"/>
                  </a:lnTo>
                  <a:lnTo>
                    <a:pt x="682" y="2343"/>
                  </a:lnTo>
                  <a:lnTo>
                    <a:pt x="657" y="2350"/>
                  </a:lnTo>
                  <a:lnTo>
                    <a:pt x="625" y="2358"/>
                  </a:lnTo>
                  <a:lnTo>
                    <a:pt x="585" y="2365"/>
                  </a:lnTo>
                  <a:lnTo>
                    <a:pt x="562" y="2369"/>
                  </a:lnTo>
                  <a:lnTo>
                    <a:pt x="537" y="2372"/>
                  </a:lnTo>
                  <a:lnTo>
                    <a:pt x="510" y="2374"/>
                  </a:lnTo>
                  <a:lnTo>
                    <a:pt x="482" y="2375"/>
                  </a:lnTo>
                  <a:lnTo>
                    <a:pt x="452" y="2376"/>
                  </a:lnTo>
                  <a:lnTo>
                    <a:pt x="420" y="2376"/>
                  </a:lnTo>
                  <a:lnTo>
                    <a:pt x="420" y="2376"/>
                  </a:lnTo>
                  <a:lnTo>
                    <a:pt x="436" y="2363"/>
                  </a:lnTo>
                  <a:lnTo>
                    <a:pt x="480" y="2329"/>
                  </a:lnTo>
                  <a:lnTo>
                    <a:pt x="542" y="2278"/>
                  </a:lnTo>
                  <a:lnTo>
                    <a:pt x="577" y="2248"/>
                  </a:lnTo>
                  <a:lnTo>
                    <a:pt x="616" y="2216"/>
                  </a:lnTo>
                  <a:lnTo>
                    <a:pt x="654" y="2180"/>
                  </a:lnTo>
                  <a:lnTo>
                    <a:pt x="693" y="2145"/>
                  </a:lnTo>
                  <a:lnTo>
                    <a:pt x="730" y="2107"/>
                  </a:lnTo>
                  <a:lnTo>
                    <a:pt x="766" y="2071"/>
                  </a:lnTo>
                  <a:lnTo>
                    <a:pt x="798" y="2034"/>
                  </a:lnTo>
                  <a:lnTo>
                    <a:pt x="812" y="2016"/>
                  </a:lnTo>
                  <a:lnTo>
                    <a:pt x="826" y="1998"/>
                  </a:lnTo>
                  <a:lnTo>
                    <a:pt x="838" y="1982"/>
                  </a:lnTo>
                  <a:lnTo>
                    <a:pt x="849" y="1965"/>
                  </a:lnTo>
                  <a:lnTo>
                    <a:pt x="858" y="1948"/>
                  </a:lnTo>
                  <a:lnTo>
                    <a:pt x="866" y="1933"/>
                  </a:lnTo>
                  <a:lnTo>
                    <a:pt x="866" y="1933"/>
                  </a:lnTo>
                  <a:lnTo>
                    <a:pt x="836" y="1941"/>
                  </a:lnTo>
                  <a:lnTo>
                    <a:pt x="803" y="1949"/>
                  </a:lnTo>
                  <a:lnTo>
                    <a:pt x="761" y="1960"/>
                  </a:lnTo>
                  <a:lnTo>
                    <a:pt x="714" y="1968"/>
                  </a:lnTo>
                  <a:lnTo>
                    <a:pt x="689" y="1972"/>
                  </a:lnTo>
                  <a:lnTo>
                    <a:pt x="663" y="1975"/>
                  </a:lnTo>
                  <a:lnTo>
                    <a:pt x="637" y="1978"/>
                  </a:lnTo>
                  <a:lnTo>
                    <a:pt x="612" y="1980"/>
                  </a:lnTo>
                  <a:lnTo>
                    <a:pt x="587" y="1980"/>
                  </a:lnTo>
                  <a:lnTo>
                    <a:pt x="564" y="1978"/>
                  </a:lnTo>
                  <a:lnTo>
                    <a:pt x="564" y="1978"/>
                  </a:lnTo>
                  <a:lnTo>
                    <a:pt x="577" y="1965"/>
                  </a:lnTo>
                  <a:lnTo>
                    <a:pt x="616" y="1926"/>
                  </a:lnTo>
                  <a:lnTo>
                    <a:pt x="670" y="1870"/>
                  </a:lnTo>
                  <a:lnTo>
                    <a:pt x="701" y="1837"/>
                  </a:lnTo>
                  <a:lnTo>
                    <a:pt x="734" y="1801"/>
                  </a:lnTo>
                  <a:lnTo>
                    <a:pt x="768" y="1763"/>
                  </a:lnTo>
                  <a:lnTo>
                    <a:pt x="800" y="1724"/>
                  </a:lnTo>
                  <a:lnTo>
                    <a:pt x="832" y="1684"/>
                  </a:lnTo>
                  <a:lnTo>
                    <a:pt x="861" y="1646"/>
                  </a:lnTo>
                  <a:lnTo>
                    <a:pt x="887" y="1607"/>
                  </a:lnTo>
                  <a:lnTo>
                    <a:pt x="899" y="1588"/>
                  </a:lnTo>
                  <a:lnTo>
                    <a:pt x="910" y="1571"/>
                  </a:lnTo>
                  <a:lnTo>
                    <a:pt x="920" y="1553"/>
                  </a:lnTo>
                  <a:lnTo>
                    <a:pt x="927" y="1536"/>
                  </a:lnTo>
                  <a:lnTo>
                    <a:pt x="934" y="1520"/>
                  </a:lnTo>
                  <a:lnTo>
                    <a:pt x="938" y="1504"/>
                  </a:lnTo>
                  <a:lnTo>
                    <a:pt x="938" y="1504"/>
                  </a:lnTo>
                  <a:lnTo>
                    <a:pt x="914" y="1509"/>
                  </a:lnTo>
                  <a:lnTo>
                    <a:pt x="852" y="1521"/>
                  </a:lnTo>
                  <a:lnTo>
                    <a:pt x="811" y="1527"/>
                  </a:lnTo>
                  <a:lnTo>
                    <a:pt x="768" y="1533"/>
                  </a:lnTo>
                  <a:lnTo>
                    <a:pt x="722" y="1538"/>
                  </a:lnTo>
                  <a:lnTo>
                    <a:pt x="677" y="1541"/>
                  </a:lnTo>
                  <a:lnTo>
                    <a:pt x="677" y="1541"/>
                  </a:lnTo>
                  <a:lnTo>
                    <a:pt x="690" y="1534"/>
                  </a:lnTo>
                  <a:lnTo>
                    <a:pt x="722" y="1515"/>
                  </a:lnTo>
                  <a:lnTo>
                    <a:pt x="744" y="1501"/>
                  </a:lnTo>
                  <a:lnTo>
                    <a:pt x="768" y="1484"/>
                  </a:lnTo>
                  <a:lnTo>
                    <a:pt x="795" y="1466"/>
                  </a:lnTo>
                  <a:lnTo>
                    <a:pt x="822" y="1445"/>
                  </a:lnTo>
                  <a:lnTo>
                    <a:pt x="850" y="1423"/>
                  </a:lnTo>
                  <a:lnTo>
                    <a:pt x="877" y="1399"/>
                  </a:lnTo>
                  <a:lnTo>
                    <a:pt x="902" y="1374"/>
                  </a:lnTo>
                  <a:lnTo>
                    <a:pt x="914" y="1361"/>
                  </a:lnTo>
                  <a:lnTo>
                    <a:pt x="926" y="1348"/>
                  </a:lnTo>
                  <a:lnTo>
                    <a:pt x="936" y="1335"/>
                  </a:lnTo>
                  <a:lnTo>
                    <a:pt x="946" y="1321"/>
                  </a:lnTo>
                  <a:lnTo>
                    <a:pt x="955" y="1308"/>
                  </a:lnTo>
                  <a:lnTo>
                    <a:pt x="962" y="1294"/>
                  </a:lnTo>
                  <a:lnTo>
                    <a:pt x="969" y="1279"/>
                  </a:lnTo>
                  <a:lnTo>
                    <a:pt x="975" y="1266"/>
                  </a:lnTo>
                  <a:lnTo>
                    <a:pt x="979" y="1252"/>
                  </a:lnTo>
                  <a:lnTo>
                    <a:pt x="982" y="1238"/>
                  </a:lnTo>
                  <a:lnTo>
                    <a:pt x="982" y="1238"/>
                  </a:lnTo>
                  <a:lnTo>
                    <a:pt x="969" y="1244"/>
                  </a:lnTo>
                  <a:lnTo>
                    <a:pt x="955" y="1250"/>
                  </a:lnTo>
                  <a:lnTo>
                    <a:pt x="938" y="1256"/>
                  </a:lnTo>
                  <a:lnTo>
                    <a:pt x="922" y="1261"/>
                  </a:lnTo>
                  <a:lnTo>
                    <a:pt x="903" y="1265"/>
                  </a:lnTo>
                  <a:lnTo>
                    <a:pt x="884" y="1269"/>
                  </a:lnTo>
                  <a:lnTo>
                    <a:pt x="847" y="1274"/>
                  </a:lnTo>
                  <a:lnTo>
                    <a:pt x="811" y="1279"/>
                  </a:lnTo>
                  <a:lnTo>
                    <a:pt x="783" y="1283"/>
                  </a:lnTo>
                  <a:lnTo>
                    <a:pt x="756" y="1285"/>
                  </a:lnTo>
                  <a:lnTo>
                    <a:pt x="756" y="1285"/>
                  </a:lnTo>
                  <a:lnTo>
                    <a:pt x="765" y="1277"/>
                  </a:lnTo>
                  <a:lnTo>
                    <a:pt x="790" y="1259"/>
                  </a:lnTo>
                  <a:lnTo>
                    <a:pt x="825" y="1228"/>
                  </a:lnTo>
                  <a:lnTo>
                    <a:pt x="846" y="1209"/>
                  </a:lnTo>
                  <a:lnTo>
                    <a:pt x="869" y="1187"/>
                  </a:lnTo>
                  <a:lnTo>
                    <a:pt x="891" y="1163"/>
                  </a:lnTo>
                  <a:lnTo>
                    <a:pt x="915" y="1137"/>
                  </a:lnTo>
                  <a:lnTo>
                    <a:pt x="940" y="1109"/>
                  </a:lnTo>
                  <a:lnTo>
                    <a:pt x="963" y="1078"/>
                  </a:lnTo>
                  <a:lnTo>
                    <a:pt x="986" y="1045"/>
                  </a:lnTo>
                  <a:lnTo>
                    <a:pt x="1007" y="1011"/>
                  </a:lnTo>
                  <a:lnTo>
                    <a:pt x="1017" y="993"/>
                  </a:lnTo>
                  <a:lnTo>
                    <a:pt x="1027" y="976"/>
                  </a:lnTo>
                  <a:lnTo>
                    <a:pt x="1036" y="957"/>
                  </a:lnTo>
                  <a:lnTo>
                    <a:pt x="1044" y="938"/>
                  </a:lnTo>
                  <a:lnTo>
                    <a:pt x="873" y="932"/>
                  </a:lnTo>
                  <a:lnTo>
                    <a:pt x="873" y="932"/>
                  </a:lnTo>
                  <a:lnTo>
                    <a:pt x="903" y="900"/>
                  </a:lnTo>
                  <a:lnTo>
                    <a:pt x="934" y="865"/>
                  </a:lnTo>
                  <a:lnTo>
                    <a:pt x="972" y="822"/>
                  </a:lnTo>
                  <a:lnTo>
                    <a:pt x="991" y="798"/>
                  </a:lnTo>
                  <a:lnTo>
                    <a:pt x="1011" y="773"/>
                  </a:lnTo>
                  <a:lnTo>
                    <a:pt x="1030" y="747"/>
                  </a:lnTo>
                  <a:lnTo>
                    <a:pt x="1048" y="721"/>
                  </a:lnTo>
                  <a:lnTo>
                    <a:pt x="1065" y="695"/>
                  </a:lnTo>
                  <a:lnTo>
                    <a:pt x="1081" y="670"/>
                  </a:lnTo>
                  <a:lnTo>
                    <a:pt x="1093" y="646"/>
                  </a:lnTo>
                  <a:lnTo>
                    <a:pt x="1103" y="622"/>
                  </a:lnTo>
                  <a:lnTo>
                    <a:pt x="988" y="647"/>
                  </a:lnTo>
                  <a:lnTo>
                    <a:pt x="988" y="647"/>
                  </a:lnTo>
                  <a:lnTo>
                    <a:pt x="998" y="630"/>
                  </a:lnTo>
                  <a:lnTo>
                    <a:pt x="1022" y="583"/>
                  </a:lnTo>
                  <a:lnTo>
                    <a:pt x="1059" y="511"/>
                  </a:lnTo>
                  <a:lnTo>
                    <a:pt x="1080" y="468"/>
                  </a:lnTo>
                  <a:lnTo>
                    <a:pt x="1103" y="421"/>
                  </a:lnTo>
                  <a:lnTo>
                    <a:pt x="1124" y="372"/>
                  </a:lnTo>
                  <a:lnTo>
                    <a:pt x="1146" y="321"/>
                  </a:lnTo>
                  <a:lnTo>
                    <a:pt x="1168" y="269"/>
                  </a:lnTo>
                  <a:lnTo>
                    <a:pt x="1188" y="217"/>
                  </a:lnTo>
                  <a:lnTo>
                    <a:pt x="1205" y="165"/>
                  </a:lnTo>
                  <a:lnTo>
                    <a:pt x="1221" y="114"/>
                  </a:lnTo>
                  <a:lnTo>
                    <a:pt x="1227" y="89"/>
                  </a:lnTo>
                  <a:lnTo>
                    <a:pt x="1234" y="66"/>
                  </a:lnTo>
                  <a:lnTo>
                    <a:pt x="1239" y="43"/>
                  </a:lnTo>
                  <a:lnTo>
                    <a:pt x="1242" y="20"/>
                  </a:lnTo>
                  <a:lnTo>
                    <a:pt x="1242" y="20"/>
                  </a:lnTo>
                  <a:lnTo>
                    <a:pt x="1245" y="0"/>
                  </a:lnTo>
                  <a:lnTo>
                    <a:pt x="1245" y="0"/>
                  </a:lnTo>
                  <a:lnTo>
                    <a:pt x="1247" y="23"/>
                  </a:lnTo>
                  <a:lnTo>
                    <a:pt x="1251" y="46"/>
                  </a:lnTo>
                  <a:lnTo>
                    <a:pt x="1256" y="70"/>
                  </a:lnTo>
                  <a:lnTo>
                    <a:pt x="1263" y="95"/>
                  </a:lnTo>
                  <a:lnTo>
                    <a:pt x="1270" y="121"/>
                  </a:lnTo>
                  <a:lnTo>
                    <a:pt x="1277" y="147"/>
                  </a:lnTo>
                  <a:lnTo>
                    <a:pt x="1295" y="200"/>
                  </a:lnTo>
                  <a:lnTo>
                    <a:pt x="1315" y="253"/>
                  </a:lnTo>
                  <a:lnTo>
                    <a:pt x="1337" y="307"/>
                  </a:lnTo>
                  <a:lnTo>
                    <a:pt x="1359" y="360"/>
                  </a:lnTo>
                  <a:lnTo>
                    <a:pt x="1382" y="411"/>
                  </a:lnTo>
                  <a:lnTo>
                    <a:pt x="1405" y="459"/>
                  </a:lnTo>
                  <a:lnTo>
                    <a:pt x="1427" y="503"/>
                  </a:lnTo>
                  <a:lnTo>
                    <a:pt x="1464" y="578"/>
                  </a:lnTo>
                  <a:lnTo>
                    <a:pt x="1491" y="629"/>
                  </a:lnTo>
                  <a:lnTo>
                    <a:pt x="1501" y="647"/>
                  </a:lnTo>
                  <a:lnTo>
                    <a:pt x="1386" y="622"/>
                  </a:lnTo>
                  <a:lnTo>
                    <a:pt x="1386" y="622"/>
                  </a:lnTo>
                  <a:lnTo>
                    <a:pt x="1396" y="646"/>
                  </a:lnTo>
                  <a:lnTo>
                    <a:pt x="1409" y="670"/>
                  </a:lnTo>
                  <a:lnTo>
                    <a:pt x="1424" y="695"/>
                  </a:lnTo>
                  <a:lnTo>
                    <a:pt x="1441" y="721"/>
                  </a:lnTo>
                  <a:lnTo>
                    <a:pt x="1459" y="747"/>
                  </a:lnTo>
                  <a:lnTo>
                    <a:pt x="1479" y="773"/>
                  </a:lnTo>
                  <a:lnTo>
                    <a:pt x="1499" y="798"/>
                  </a:lnTo>
                  <a:lnTo>
                    <a:pt x="1519" y="822"/>
                  </a:lnTo>
                  <a:lnTo>
                    <a:pt x="1555" y="865"/>
                  </a:lnTo>
                  <a:lnTo>
                    <a:pt x="1587" y="900"/>
                  </a:lnTo>
                  <a:lnTo>
                    <a:pt x="1616" y="932"/>
                  </a:lnTo>
                  <a:lnTo>
                    <a:pt x="1446" y="938"/>
                  </a:lnTo>
                  <a:lnTo>
                    <a:pt x="1446" y="938"/>
                  </a:lnTo>
                  <a:lnTo>
                    <a:pt x="1454" y="957"/>
                  </a:lnTo>
                  <a:lnTo>
                    <a:pt x="1462" y="976"/>
                  </a:lnTo>
                  <a:lnTo>
                    <a:pt x="1472" y="993"/>
                  </a:lnTo>
                  <a:lnTo>
                    <a:pt x="1482" y="1011"/>
                  </a:lnTo>
                  <a:lnTo>
                    <a:pt x="1503" y="1045"/>
                  </a:lnTo>
                  <a:lnTo>
                    <a:pt x="1526" y="1078"/>
                  </a:lnTo>
                  <a:lnTo>
                    <a:pt x="1550" y="1109"/>
                  </a:lnTo>
                  <a:lnTo>
                    <a:pt x="1574" y="1137"/>
                  </a:lnTo>
                  <a:lnTo>
                    <a:pt x="1598" y="1163"/>
                  </a:lnTo>
                  <a:lnTo>
                    <a:pt x="1620" y="1187"/>
                  </a:lnTo>
                  <a:lnTo>
                    <a:pt x="1643" y="1209"/>
                  </a:lnTo>
                  <a:lnTo>
                    <a:pt x="1664" y="1228"/>
                  </a:lnTo>
                  <a:lnTo>
                    <a:pt x="1700" y="1259"/>
                  </a:lnTo>
                  <a:lnTo>
                    <a:pt x="1724" y="1277"/>
                  </a:lnTo>
                  <a:lnTo>
                    <a:pt x="1734" y="1285"/>
                  </a:lnTo>
                  <a:lnTo>
                    <a:pt x="1734" y="1285"/>
                  </a:lnTo>
                  <a:lnTo>
                    <a:pt x="1707" y="1283"/>
                  </a:lnTo>
                  <a:lnTo>
                    <a:pt x="1678" y="1279"/>
                  </a:lnTo>
                  <a:lnTo>
                    <a:pt x="1643" y="1274"/>
                  </a:lnTo>
                  <a:lnTo>
                    <a:pt x="1605" y="1269"/>
                  </a:lnTo>
                  <a:lnTo>
                    <a:pt x="1586" y="1265"/>
                  </a:lnTo>
                  <a:lnTo>
                    <a:pt x="1568" y="1261"/>
                  </a:lnTo>
                  <a:lnTo>
                    <a:pt x="1551" y="1256"/>
                  </a:lnTo>
                  <a:lnTo>
                    <a:pt x="1534" y="1250"/>
                  </a:lnTo>
                  <a:lnTo>
                    <a:pt x="1521" y="1244"/>
                  </a:lnTo>
                  <a:lnTo>
                    <a:pt x="1508" y="1238"/>
                  </a:lnTo>
                  <a:lnTo>
                    <a:pt x="1508" y="1238"/>
                  </a:lnTo>
                  <a:lnTo>
                    <a:pt x="1510" y="1252"/>
                  </a:lnTo>
                  <a:lnTo>
                    <a:pt x="1514" y="1266"/>
                  </a:lnTo>
                  <a:lnTo>
                    <a:pt x="1520" y="1279"/>
                  </a:lnTo>
                  <a:lnTo>
                    <a:pt x="1527" y="1294"/>
                  </a:lnTo>
                  <a:lnTo>
                    <a:pt x="1534" y="1308"/>
                  </a:lnTo>
                  <a:lnTo>
                    <a:pt x="1543" y="1321"/>
                  </a:lnTo>
                  <a:lnTo>
                    <a:pt x="1553" y="1335"/>
                  </a:lnTo>
                  <a:lnTo>
                    <a:pt x="1564" y="1348"/>
                  </a:lnTo>
                  <a:lnTo>
                    <a:pt x="1575" y="1361"/>
                  </a:lnTo>
                  <a:lnTo>
                    <a:pt x="1587" y="1374"/>
                  </a:lnTo>
                  <a:lnTo>
                    <a:pt x="1613" y="1399"/>
                  </a:lnTo>
                  <a:lnTo>
                    <a:pt x="1640" y="1423"/>
                  </a:lnTo>
                  <a:lnTo>
                    <a:pt x="1667" y="1445"/>
                  </a:lnTo>
                  <a:lnTo>
                    <a:pt x="1695" y="1466"/>
                  </a:lnTo>
                  <a:lnTo>
                    <a:pt x="1721" y="1484"/>
                  </a:lnTo>
                  <a:lnTo>
                    <a:pt x="1745" y="1501"/>
                  </a:lnTo>
                  <a:lnTo>
                    <a:pt x="1767" y="1515"/>
                  </a:lnTo>
                  <a:lnTo>
                    <a:pt x="1800" y="1534"/>
                  </a:lnTo>
                  <a:lnTo>
                    <a:pt x="1813" y="1541"/>
                  </a:lnTo>
                  <a:lnTo>
                    <a:pt x="1813" y="1541"/>
                  </a:lnTo>
                  <a:lnTo>
                    <a:pt x="1767" y="1538"/>
                  </a:lnTo>
                  <a:lnTo>
                    <a:pt x="1721" y="1533"/>
                  </a:lnTo>
                  <a:lnTo>
                    <a:pt x="1678" y="1527"/>
                  </a:lnTo>
                  <a:lnTo>
                    <a:pt x="1637" y="1521"/>
                  </a:lnTo>
                  <a:lnTo>
                    <a:pt x="1575" y="1509"/>
                  </a:lnTo>
                  <a:lnTo>
                    <a:pt x="1551" y="1504"/>
                  </a:lnTo>
                  <a:lnTo>
                    <a:pt x="1551" y="1504"/>
                  </a:lnTo>
                  <a:lnTo>
                    <a:pt x="1556" y="1520"/>
                  </a:lnTo>
                  <a:lnTo>
                    <a:pt x="1562" y="1536"/>
                  </a:lnTo>
                  <a:lnTo>
                    <a:pt x="1570" y="1553"/>
                  </a:lnTo>
                  <a:lnTo>
                    <a:pt x="1580" y="1571"/>
                  </a:lnTo>
                  <a:lnTo>
                    <a:pt x="1590" y="1588"/>
                  </a:lnTo>
                  <a:lnTo>
                    <a:pt x="1602" y="1607"/>
                  </a:lnTo>
                  <a:lnTo>
                    <a:pt x="1628" y="1646"/>
                  </a:lnTo>
                  <a:lnTo>
                    <a:pt x="1658" y="1684"/>
                  </a:lnTo>
                  <a:lnTo>
                    <a:pt x="1689" y="1724"/>
                  </a:lnTo>
                  <a:lnTo>
                    <a:pt x="1721" y="1763"/>
                  </a:lnTo>
                  <a:lnTo>
                    <a:pt x="1755" y="1801"/>
                  </a:lnTo>
                  <a:lnTo>
                    <a:pt x="1788" y="1837"/>
                  </a:lnTo>
                  <a:lnTo>
                    <a:pt x="1819" y="1870"/>
                  </a:lnTo>
                  <a:lnTo>
                    <a:pt x="1873" y="1926"/>
                  </a:lnTo>
                  <a:lnTo>
                    <a:pt x="1912" y="1965"/>
                  </a:lnTo>
                  <a:lnTo>
                    <a:pt x="1926" y="1978"/>
                  </a:lnTo>
                  <a:lnTo>
                    <a:pt x="1926" y="1978"/>
                  </a:lnTo>
                  <a:lnTo>
                    <a:pt x="1902" y="1980"/>
                  </a:lnTo>
                  <a:lnTo>
                    <a:pt x="1877" y="1980"/>
                  </a:lnTo>
                  <a:lnTo>
                    <a:pt x="1852" y="1978"/>
                  </a:lnTo>
                  <a:lnTo>
                    <a:pt x="1826" y="1975"/>
                  </a:lnTo>
                  <a:lnTo>
                    <a:pt x="1801" y="1972"/>
                  </a:lnTo>
                  <a:lnTo>
                    <a:pt x="1775" y="1968"/>
                  </a:lnTo>
                  <a:lnTo>
                    <a:pt x="1729" y="1960"/>
                  </a:lnTo>
                  <a:lnTo>
                    <a:pt x="1686" y="1949"/>
                  </a:lnTo>
                  <a:lnTo>
                    <a:pt x="1653" y="1941"/>
                  </a:lnTo>
                  <a:lnTo>
                    <a:pt x="1624" y="1933"/>
                  </a:lnTo>
                  <a:lnTo>
                    <a:pt x="1624" y="1933"/>
                  </a:lnTo>
                  <a:lnTo>
                    <a:pt x="1631" y="1948"/>
                  </a:lnTo>
                  <a:lnTo>
                    <a:pt x="1640" y="1965"/>
                  </a:lnTo>
                  <a:lnTo>
                    <a:pt x="1652" y="1982"/>
                  </a:lnTo>
                  <a:lnTo>
                    <a:pt x="1664" y="1998"/>
                  </a:lnTo>
                  <a:lnTo>
                    <a:pt x="1678" y="2016"/>
                  </a:lnTo>
                  <a:lnTo>
                    <a:pt x="1692" y="2034"/>
                  </a:lnTo>
                  <a:lnTo>
                    <a:pt x="1724" y="2071"/>
                  </a:lnTo>
                  <a:lnTo>
                    <a:pt x="1760" y="2107"/>
                  </a:lnTo>
                  <a:lnTo>
                    <a:pt x="1797" y="2145"/>
                  </a:lnTo>
                  <a:lnTo>
                    <a:pt x="1836" y="2180"/>
                  </a:lnTo>
                  <a:lnTo>
                    <a:pt x="1874" y="2216"/>
                  </a:lnTo>
                  <a:lnTo>
                    <a:pt x="1912" y="2248"/>
                  </a:lnTo>
                  <a:lnTo>
                    <a:pt x="1948" y="2278"/>
                  </a:lnTo>
                  <a:lnTo>
                    <a:pt x="2009" y="2329"/>
                  </a:lnTo>
                  <a:lnTo>
                    <a:pt x="2053" y="2363"/>
                  </a:lnTo>
                  <a:lnTo>
                    <a:pt x="2069" y="2376"/>
                  </a:lnTo>
                  <a:lnTo>
                    <a:pt x="2069" y="2376"/>
                  </a:lnTo>
                  <a:lnTo>
                    <a:pt x="2037" y="2376"/>
                  </a:lnTo>
                  <a:lnTo>
                    <a:pt x="2007" y="2375"/>
                  </a:lnTo>
                  <a:lnTo>
                    <a:pt x="1979" y="2374"/>
                  </a:lnTo>
                  <a:lnTo>
                    <a:pt x="1953" y="2372"/>
                  </a:lnTo>
                  <a:lnTo>
                    <a:pt x="1928" y="2369"/>
                  </a:lnTo>
                  <a:lnTo>
                    <a:pt x="1905" y="2365"/>
                  </a:lnTo>
                  <a:lnTo>
                    <a:pt x="1865" y="2358"/>
                  </a:lnTo>
                  <a:lnTo>
                    <a:pt x="1832" y="2350"/>
                  </a:lnTo>
                  <a:lnTo>
                    <a:pt x="1808" y="2343"/>
                  </a:lnTo>
                  <a:lnTo>
                    <a:pt x="1791" y="2337"/>
                  </a:lnTo>
                  <a:lnTo>
                    <a:pt x="1785" y="2334"/>
                  </a:lnTo>
                  <a:lnTo>
                    <a:pt x="1785" y="2334"/>
                  </a:lnTo>
                  <a:lnTo>
                    <a:pt x="1799" y="2356"/>
                  </a:lnTo>
                  <a:lnTo>
                    <a:pt x="1815" y="2377"/>
                  </a:lnTo>
                  <a:lnTo>
                    <a:pt x="1832" y="2398"/>
                  </a:lnTo>
                  <a:lnTo>
                    <a:pt x="1849" y="2417"/>
                  </a:lnTo>
                  <a:lnTo>
                    <a:pt x="1869" y="2437"/>
                  </a:lnTo>
                  <a:lnTo>
                    <a:pt x="1888" y="2457"/>
                  </a:lnTo>
                  <a:lnTo>
                    <a:pt x="1908" y="2476"/>
                  </a:lnTo>
                  <a:lnTo>
                    <a:pt x="1929" y="2493"/>
                  </a:lnTo>
                  <a:lnTo>
                    <a:pt x="1950" y="2511"/>
                  </a:lnTo>
                  <a:lnTo>
                    <a:pt x="1972" y="2528"/>
                  </a:lnTo>
                  <a:lnTo>
                    <a:pt x="2017" y="2560"/>
                  </a:lnTo>
                  <a:lnTo>
                    <a:pt x="2060" y="2590"/>
                  </a:lnTo>
                  <a:lnTo>
                    <a:pt x="2103" y="2617"/>
                  </a:lnTo>
                  <a:lnTo>
                    <a:pt x="2145" y="2642"/>
                  </a:lnTo>
                  <a:lnTo>
                    <a:pt x="2183" y="2663"/>
                  </a:lnTo>
                  <a:lnTo>
                    <a:pt x="2218" y="2682"/>
                  </a:lnTo>
                  <a:lnTo>
                    <a:pt x="2250" y="2697"/>
                  </a:lnTo>
                  <a:lnTo>
                    <a:pt x="2294" y="2719"/>
                  </a:lnTo>
                  <a:lnTo>
                    <a:pt x="2311" y="2726"/>
                  </a:lnTo>
                  <a:lnTo>
                    <a:pt x="2311" y="2726"/>
                  </a:lnTo>
                  <a:lnTo>
                    <a:pt x="2257" y="2732"/>
                  </a:lnTo>
                  <a:lnTo>
                    <a:pt x="2206" y="2735"/>
                  </a:lnTo>
                  <a:lnTo>
                    <a:pt x="2156" y="2736"/>
                  </a:lnTo>
                  <a:lnTo>
                    <a:pt x="2109" y="2736"/>
                  </a:lnTo>
                  <a:lnTo>
                    <a:pt x="2065" y="2735"/>
                  </a:lnTo>
                  <a:lnTo>
                    <a:pt x="2024" y="2732"/>
                  </a:lnTo>
                  <a:lnTo>
                    <a:pt x="1985" y="2728"/>
                  </a:lnTo>
                  <a:lnTo>
                    <a:pt x="1950" y="2724"/>
                  </a:lnTo>
                  <a:lnTo>
                    <a:pt x="1918" y="2720"/>
                  </a:lnTo>
                  <a:lnTo>
                    <a:pt x="1890" y="2715"/>
                  </a:lnTo>
                  <a:lnTo>
                    <a:pt x="1845" y="2706"/>
                  </a:lnTo>
                  <a:lnTo>
                    <a:pt x="1817" y="2699"/>
                  </a:lnTo>
                  <a:lnTo>
                    <a:pt x="1808" y="2696"/>
                  </a:lnTo>
                  <a:lnTo>
                    <a:pt x="1808" y="2696"/>
                  </a:lnTo>
                  <a:lnTo>
                    <a:pt x="1819" y="2717"/>
                  </a:lnTo>
                  <a:lnTo>
                    <a:pt x="1834" y="2738"/>
                  </a:lnTo>
                  <a:lnTo>
                    <a:pt x="1849" y="2759"/>
                  </a:lnTo>
                  <a:lnTo>
                    <a:pt x="1867" y="2777"/>
                  </a:lnTo>
                  <a:lnTo>
                    <a:pt x="1887" y="2797"/>
                  </a:lnTo>
                  <a:lnTo>
                    <a:pt x="1907" y="2816"/>
                  </a:lnTo>
                  <a:lnTo>
                    <a:pt x="1929" y="2834"/>
                  </a:lnTo>
                  <a:lnTo>
                    <a:pt x="1953" y="2851"/>
                  </a:lnTo>
                  <a:lnTo>
                    <a:pt x="1978" y="2868"/>
                  </a:lnTo>
                  <a:lnTo>
                    <a:pt x="2003" y="2885"/>
                  </a:lnTo>
                  <a:lnTo>
                    <a:pt x="2029" y="2900"/>
                  </a:lnTo>
                  <a:lnTo>
                    <a:pt x="2056" y="2915"/>
                  </a:lnTo>
                  <a:lnTo>
                    <a:pt x="2082" y="2929"/>
                  </a:lnTo>
                  <a:lnTo>
                    <a:pt x="2109" y="2944"/>
                  </a:lnTo>
                  <a:lnTo>
                    <a:pt x="2163" y="2970"/>
                  </a:lnTo>
                  <a:lnTo>
                    <a:pt x="2216" y="2993"/>
                  </a:lnTo>
                  <a:lnTo>
                    <a:pt x="2266" y="3012"/>
                  </a:lnTo>
                  <a:lnTo>
                    <a:pt x="2312" y="3030"/>
                  </a:lnTo>
                  <a:lnTo>
                    <a:pt x="2353" y="3045"/>
                  </a:lnTo>
                  <a:lnTo>
                    <a:pt x="2412" y="3064"/>
                  </a:lnTo>
                  <a:lnTo>
                    <a:pt x="2435" y="3072"/>
                  </a:lnTo>
                  <a:lnTo>
                    <a:pt x="2435" y="3072"/>
                  </a:lnTo>
                  <a:lnTo>
                    <a:pt x="2415" y="3080"/>
                  </a:lnTo>
                  <a:lnTo>
                    <a:pt x="2395" y="3087"/>
                  </a:lnTo>
                  <a:lnTo>
                    <a:pt x="2375" y="3094"/>
                  </a:lnTo>
                  <a:lnTo>
                    <a:pt x="2354" y="3099"/>
                  </a:lnTo>
                  <a:lnTo>
                    <a:pt x="2332" y="3103"/>
                  </a:lnTo>
                  <a:lnTo>
                    <a:pt x="2310" y="3106"/>
                  </a:lnTo>
                  <a:lnTo>
                    <a:pt x="2287" y="3109"/>
                  </a:lnTo>
                  <a:lnTo>
                    <a:pt x="2264" y="3110"/>
                  </a:lnTo>
                  <a:lnTo>
                    <a:pt x="2241" y="3112"/>
                  </a:lnTo>
                  <a:lnTo>
                    <a:pt x="2218" y="3112"/>
                  </a:lnTo>
                  <a:lnTo>
                    <a:pt x="2172" y="3111"/>
                  </a:lnTo>
                  <a:lnTo>
                    <a:pt x="2127" y="3109"/>
                  </a:lnTo>
                  <a:lnTo>
                    <a:pt x="2083" y="3105"/>
                  </a:lnTo>
                  <a:lnTo>
                    <a:pt x="2042" y="3100"/>
                  </a:lnTo>
                  <a:lnTo>
                    <a:pt x="2003" y="3094"/>
                  </a:lnTo>
                  <a:lnTo>
                    <a:pt x="1968" y="3087"/>
                  </a:lnTo>
                  <a:lnTo>
                    <a:pt x="1939" y="3081"/>
                  </a:lnTo>
                  <a:lnTo>
                    <a:pt x="1895" y="3072"/>
                  </a:lnTo>
                  <a:lnTo>
                    <a:pt x="1879" y="3068"/>
                  </a:lnTo>
                  <a:lnTo>
                    <a:pt x="1879" y="3068"/>
                  </a:lnTo>
                  <a:lnTo>
                    <a:pt x="1887" y="3078"/>
                  </a:lnTo>
                  <a:lnTo>
                    <a:pt x="1894" y="3087"/>
                  </a:lnTo>
                  <a:lnTo>
                    <a:pt x="1903" y="3097"/>
                  </a:lnTo>
                  <a:lnTo>
                    <a:pt x="1914" y="3107"/>
                  </a:lnTo>
                  <a:lnTo>
                    <a:pt x="1925" y="3116"/>
                  </a:lnTo>
                  <a:lnTo>
                    <a:pt x="1938" y="3126"/>
                  </a:lnTo>
                  <a:lnTo>
                    <a:pt x="1965" y="3146"/>
                  </a:lnTo>
                  <a:lnTo>
                    <a:pt x="1994" y="3163"/>
                  </a:lnTo>
                  <a:lnTo>
                    <a:pt x="2025" y="3181"/>
                  </a:lnTo>
                  <a:lnTo>
                    <a:pt x="2056" y="3198"/>
                  </a:lnTo>
                  <a:lnTo>
                    <a:pt x="2088" y="3213"/>
                  </a:lnTo>
                  <a:lnTo>
                    <a:pt x="2119" y="3227"/>
                  </a:lnTo>
                  <a:lnTo>
                    <a:pt x="2148" y="3240"/>
                  </a:lnTo>
                  <a:lnTo>
                    <a:pt x="2199" y="3261"/>
                  </a:lnTo>
                  <a:lnTo>
                    <a:pt x="2234" y="3275"/>
                  </a:lnTo>
                  <a:lnTo>
                    <a:pt x="2246" y="3279"/>
                  </a:lnTo>
                  <a:lnTo>
                    <a:pt x="2246" y="3279"/>
                  </a:lnTo>
                  <a:lnTo>
                    <a:pt x="2218" y="3286"/>
                  </a:lnTo>
                  <a:lnTo>
                    <a:pt x="2190" y="3292"/>
                  </a:lnTo>
                  <a:lnTo>
                    <a:pt x="2162" y="3295"/>
                  </a:lnTo>
                  <a:lnTo>
                    <a:pt x="2135" y="3296"/>
                  </a:lnTo>
                  <a:lnTo>
                    <a:pt x="2108" y="3297"/>
                  </a:lnTo>
                  <a:lnTo>
                    <a:pt x="2082" y="3296"/>
                  </a:lnTo>
                  <a:lnTo>
                    <a:pt x="2057" y="3294"/>
                  </a:lnTo>
                  <a:lnTo>
                    <a:pt x="2034" y="3292"/>
                  </a:lnTo>
                  <a:lnTo>
                    <a:pt x="2012" y="3289"/>
                  </a:lnTo>
                  <a:lnTo>
                    <a:pt x="1993" y="3285"/>
                  </a:lnTo>
                  <a:lnTo>
                    <a:pt x="1960" y="3279"/>
                  </a:lnTo>
                  <a:lnTo>
                    <a:pt x="1938" y="3273"/>
                  </a:lnTo>
                  <a:lnTo>
                    <a:pt x="1928" y="3269"/>
                  </a:lnTo>
                  <a:lnTo>
                    <a:pt x="1928" y="3269"/>
                  </a:lnTo>
                  <a:lnTo>
                    <a:pt x="1949" y="3289"/>
                  </a:lnTo>
                  <a:lnTo>
                    <a:pt x="1970" y="3308"/>
                  </a:lnTo>
                  <a:lnTo>
                    <a:pt x="1992" y="3325"/>
                  </a:lnTo>
                  <a:lnTo>
                    <a:pt x="2013" y="3341"/>
                  </a:lnTo>
                  <a:lnTo>
                    <a:pt x="2036" y="3356"/>
                  </a:lnTo>
                  <a:lnTo>
                    <a:pt x="2059" y="3369"/>
                  </a:lnTo>
                  <a:lnTo>
                    <a:pt x="2082" y="3382"/>
                  </a:lnTo>
                  <a:lnTo>
                    <a:pt x="2105" y="3393"/>
                  </a:lnTo>
                  <a:lnTo>
                    <a:pt x="2129" y="3404"/>
                  </a:lnTo>
                  <a:lnTo>
                    <a:pt x="2153" y="3414"/>
                  </a:lnTo>
                  <a:lnTo>
                    <a:pt x="2176" y="3422"/>
                  </a:lnTo>
                  <a:lnTo>
                    <a:pt x="2199" y="3431"/>
                  </a:lnTo>
                  <a:lnTo>
                    <a:pt x="2221" y="3438"/>
                  </a:lnTo>
                  <a:lnTo>
                    <a:pt x="2244" y="3444"/>
                  </a:lnTo>
                  <a:lnTo>
                    <a:pt x="2288" y="3455"/>
                  </a:lnTo>
                  <a:lnTo>
                    <a:pt x="2330" y="3463"/>
                  </a:lnTo>
                  <a:lnTo>
                    <a:pt x="2367" y="3468"/>
                  </a:lnTo>
                  <a:lnTo>
                    <a:pt x="2401" y="3472"/>
                  </a:lnTo>
                  <a:lnTo>
                    <a:pt x="2430" y="3475"/>
                  </a:lnTo>
                  <a:lnTo>
                    <a:pt x="2455" y="3476"/>
                  </a:lnTo>
                  <a:lnTo>
                    <a:pt x="2473" y="3476"/>
                  </a:lnTo>
                  <a:lnTo>
                    <a:pt x="2489" y="3476"/>
                  </a:lnTo>
                  <a:lnTo>
                    <a:pt x="2489" y="3476"/>
                  </a:lnTo>
                  <a:lnTo>
                    <a:pt x="2464" y="3492"/>
                  </a:lnTo>
                  <a:lnTo>
                    <a:pt x="2438" y="3507"/>
                  </a:lnTo>
                  <a:lnTo>
                    <a:pt x="2412" y="3519"/>
                  </a:lnTo>
                  <a:lnTo>
                    <a:pt x="2386" y="3530"/>
                  </a:lnTo>
                  <a:lnTo>
                    <a:pt x="2359" y="3541"/>
                  </a:lnTo>
                  <a:lnTo>
                    <a:pt x="2333" y="3550"/>
                  </a:lnTo>
                  <a:lnTo>
                    <a:pt x="2306" y="3558"/>
                  </a:lnTo>
                  <a:lnTo>
                    <a:pt x="2279" y="3565"/>
                  </a:lnTo>
                  <a:lnTo>
                    <a:pt x="2253" y="3571"/>
                  </a:lnTo>
                  <a:lnTo>
                    <a:pt x="2227" y="3576"/>
                  </a:lnTo>
                  <a:lnTo>
                    <a:pt x="2201" y="3580"/>
                  </a:lnTo>
                  <a:lnTo>
                    <a:pt x="2175" y="3584"/>
                  </a:lnTo>
                  <a:lnTo>
                    <a:pt x="2150" y="3587"/>
                  </a:lnTo>
                  <a:lnTo>
                    <a:pt x="2125" y="3589"/>
                  </a:lnTo>
                  <a:lnTo>
                    <a:pt x="2078" y="3591"/>
                  </a:lnTo>
                  <a:lnTo>
                    <a:pt x="2033" y="3591"/>
                  </a:lnTo>
                  <a:lnTo>
                    <a:pt x="1993" y="3590"/>
                  </a:lnTo>
                  <a:lnTo>
                    <a:pt x="1957" y="3588"/>
                  </a:lnTo>
                  <a:lnTo>
                    <a:pt x="1926" y="3585"/>
                  </a:lnTo>
                  <a:lnTo>
                    <a:pt x="1901" y="3581"/>
                  </a:lnTo>
                  <a:lnTo>
                    <a:pt x="1882" y="3578"/>
                  </a:lnTo>
                  <a:lnTo>
                    <a:pt x="1867" y="357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8"/>
            <p:cNvSpPr/>
            <p:nvPr/>
          </p:nvSpPr>
          <p:spPr bwMode="auto">
            <a:xfrm>
              <a:off x="3979865" y="4278315"/>
              <a:ext cx="336550" cy="668338"/>
            </a:xfrm>
            <a:custGeom>
              <a:avLst/>
              <a:gdLst>
                <a:gd name="T0" fmla="*/ 634 w 634"/>
                <a:gd name="T1" fmla="*/ 1265 h 1265"/>
                <a:gd name="T2" fmla="*/ 0 w 634"/>
                <a:gd name="T3" fmla="*/ 1265 h 1265"/>
                <a:gd name="T4" fmla="*/ 0 w 634"/>
                <a:gd name="T5" fmla="*/ 1265 h 1265"/>
                <a:gd name="T6" fmla="*/ 2 w 634"/>
                <a:gd name="T7" fmla="*/ 1262 h 1265"/>
                <a:gd name="T8" fmla="*/ 10 w 634"/>
                <a:gd name="T9" fmla="*/ 1251 h 1265"/>
                <a:gd name="T10" fmla="*/ 24 w 634"/>
                <a:gd name="T11" fmla="*/ 1232 h 1265"/>
                <a:gd name="T12" fmla="*/ 41 w 634"/>
                <a:gd name="T13" fmla="*/ 1205 h 1265"/>
                <a:gd name="T14" fmla="*/ 60 w 634"/>
                <a:gd name="T15" fmla="*/ 1168 h 1265"/>
                <a:gd name="T16" fmla="*/ 71 w 634"/>
                <a:gd name="T17" fmla="*/ 1146 h 1265"/>
                <a:gd name="T18" fmla="*/ 82 w 634"/>
                <a:gd name="T19" fmla="*/ 1123 h 1265"/>
                <a:gd name="T20" fmla="*/ 94 w 634"/>
                <a:gd name="T21" fmla="*/ 1096 h 1265"/>
                <a:gd name="T22" fmla="*/ 105 w 634"/>
                <a:gd name="T23" fmla="*/ 1066 h 1265"/>
                <a:gd name="T24" fmla="*/ 117 w 634"/>
                <a:gd name="T25" fmla="*/ 1034 h 1265"/>
                <a:gd name="T26" fmla="*/ 129 w 634"/>
                <a:gd name="T27" fmla="*/ 999 h 1265"/>
                <a:gd name="T28" fmla="*/ 140 w 634"/>
                <a:gd name="T29" fmla="*/ 961 h 1265"/>
                <a:gd name="T30" fmla="*/ 153 w 634"/>
                <a:gd name="T31" fmla="*/ 921 h 1265"/>
                <a:gd name="T32" fmla="*/ 164 w 634"/>
                <a:gd name="T33" fmla="*/ 877 h 1265"/>
                <a:gd name="T34" fmla="*/ 176 w 634"/>
                <a:gd name="T35" fmla="*/ 830 h 1265"/>
                <a:gd name="T36" fmla="*/ 186 w 634"/>
                <a:gd name="T37" fmla="*/ 780 h 1265"/>
                <a:gd name="T38" fmla="*/ 197 w 634"/>
                <a:gd name="T39" fmla="*/ 726 h 1265"/>
                <a:gd name="T40" fmla="*/ 207 w 634"/>
                <a:gd name="T41" fmla="*/ 670 h 1265"/>
                <a:gd name="T42" fmla="*/ 215 w 634"/>
                <a:gd name="T43" fmla="*/ 610 h 1265"/>
                <a:gd name="T44" fmla="*/ 224 w 634"/>
                <a:gd name="T45" fmla="*/ 546 h 1265"/>
                <a:gd name="T46" fmla="*/ 231 w 634"/>
                <a:gd name="T47" fmla="*/ 480 h 1265"/>
                <a:gd name="T48" fmla="*/ 237 w 634"/>
                <a:gd name="T49" fmla="*/ 409 h 1265"/>
                <a:gd name="T50" fmla="*/ 242 w 634"/>
                <a:gd name="T51" fmla="*/ 335 h 1265"/>
                <a:gd name="T52" fmla="*/ 247 w 634"/>
                <a:gd name="T53" fmla="*/ 257 h 1265"/>
                <a:gd name="T54" fmla="*/ 250 w 634"/>
                <a:gd name="T55" fmla="*/ 175 h 1265"/>
                <a:gd name="T56" fmla="*/ 251 w 634"/>
                <a:gd name="T57" fmla="*/ 90 h 1265"/>
                <a:gd name="T58" fmla="*/ 251 w 634"/>
                <a:gd name="T59" fmla="*/ 0 h 1265"/>
                <a:gd name="T60" fmla="*/ 317 w 634"/>
                <a:gd name="T61" fmla="*/ 63 h 1265"/>
                <a:gd name="T62" fmla="*/ 355 w 634"/>
                <a:gd name="T63" fmla="*/ 27 h 1265"/>
                <a:gd name="T64" fmla="*/ 384 w 634"/>
                <a:gd name="T65" fmla="*/ 0 h 1265"/>
                <a:gd name="T66" fmla="*/ 384 w 634"/>
                <a:gd name="T67" fmla="*/ 0 h 1265"/>
                <a:gd name="T68" fmla="*/ 384 w 634"/>
                <a:gd name="T69" fmla="*/ 90 h 1265"/>
                <a:gd name="T70" fmla="*/ 385 w 634"/>
                <a:gd name="T71" fmla="*/ 175 h 1265"/>
                <a:gd name="T72" fmla="*/ 388 w 634"/>
                <a:gd name="T73" fmla="*/ 257 h 1265"/>
                <a:gd name="T74" fmla="*/ 392 w 634"/>
                <a:gd name="T75" fmla="*/ 335 h 1265"/>
                <a:gd name="T76" fmla="*/ 397 w 634"/>
                <a:gd name="T77" fmla="*/ 409 h 1265"/>
                <a:gd name="T78" fmla="*/ 404 w 634"/>
                <a:gd name="T79" fmla="*/ 480 h 1265"/>
                <a:gd name="T80" fmla="*/ 411 w 634"/>
                <a:gd name="T81" fmla="*/ 546 h 1265"/>
                <a:gd name="T82" fmla="*/ 419 w 634"/>
                <a:gd name="T83" fmla="*/ 610 h 1265"/>
                <a:gd name="T84" fmla="*/ 427 w 634"/>
                <a:gd name="T85" fmla="*/ 670 h 1265"/>
                <a:gd name="T86" fmla="*/ 438 w 634"/>
                <a:gd name="T87" fmla="*/ 726 h 1265"/>
                <a:gd name="T88" fmla="*/ 448 w 634"/>
                <a:gd name="T89" fmla="*/ 780 h 1265"/>
                <a:gd name="T90" fmla="*/ 459 w 634"/>
                <a:gd name="T91" fmla="*/ 830 h 1265"/>
                <a:gd name="T92" fmla="*/ 470 w 634"/>
                <a:gd name="T93" fmla="*/ 877 h 1265"/>
                <a:gd name="T94" fmla="*/ 482 w 634"/>
                <a:gd name="T95" fmla="*/ 921 h 1265"/>
                <a:gd name="T96" fmla="*/ 494 w 634"/>
                <a:gd name="T97" fmla="*/ 961 h 1265"/>
                <a:gd name="T98" fmla="*/ 505 w 634"/>
                <a:gd name="T99" fmla="*/ 999 h 1265"/>
                <a:gd name="T100" fmla="*/ 518 w 634"/>
                <a:gd name="T101" fmla="*/ 1034 h 1265"/>
                <a:gd name="T102" fmla="*/ 529 w 634"/>
                <a:gd name="T103" fmla="*/ 1066 h 1265"/>
                <a:gd name="T104" fmla="*/ 541 w 634"/>
                <a:gd name="T105" fmla="*/ 1096 h 1265"/>
                <a:gd name="T106" fmla="*/ 552 w 634"/>
                <a:gd name="T107" fmla="*/ 1123 h 1265"/>
                <a:gd name="T108" fmla="*/ 564 w 634"/>
                <a:gd name="T109" fmla="*/ 1146 h 1265"/>
                <a:gd name="T110" fmla="*/ 574 w 634"/>
                <a:gd name="T111" fmla="*/ 1168 h 1265"/>
                <a:gd name="T112" fmla="*/ 594 w 634"/>
                <a:gd name="T113" fmla="*/ 1205 h 1265"/>
                <a:gd name="T114" fmla="*/ 610 w 634"/>
                <a:gd name="T115" fmla="*/ 1232 h 1265"/>
                <a:gd name="T116" fmla="*/ 624 w 634"/>
                <a:gd name="T117" fmla="*/ 1251 h 1265"/>
                <a:gd name="T118" fmla="*/ 632 w 634"/>
                <a:gd name="T119" fmla="*/ 1262 h 1265"/>
                <a:gd name="T120" fmla="*/ 634 w 634"/>
                <a:gd name="T121" fmla="*/ 1265 h 1265"/>
                <a:gd name="T122" fmla="*/ 634 w 634"/>
                <a:gd name="T123" fmla="*/ 1265 h 1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4" h="1265">
                  <a:moveTo>
                    <a:pt x="634" y="1265"/>
                  </a:moveTo>
                  <a:lnTo>
                    <a:pt x="0" y="1265"/>
                  </a:lnTo>
                  <a:lnTo>
                    <a:pt x="0" y="1265"/>
                  </a:lnTo>
                  <a:lnTo>
                    <a:pt x="2" y="1262"/>
                  </a:lnTo>
                  <a:lnTo>
                    <a:pt x="10" y="1251"/>
                  </a:lnTo>
                  <a:lnTo>
                    <a:pt x="24" y="1232"/>
                  </a:lnTo>
                  <a:lnTo>
                    <a:pt x="41" y="1205"/>
                  </a:lnTo>
                  <a:lnTo>
                    <a:pt x="60" y="1168"/>
                  </a:lnTo>
                  <a:lnTo>
                    <a:pt x="71" y="1146"/>
                  </a:lnTo>
                  <a:lnTo>
                    <a:pt x="82" y="1123"/>
                  </a:lnTo>
                  <a:lnTo>
                    <a:pt x="94" y="1096"/>
                  </a:lnTo>
                  <a:lnTo>
                    <a:pt x="105" y="1066"/>
                  </a:lnTo>
                  <a:lnTo>
                    <a:pt x="117" y="1034"/>
                  </a:lnTo>
                  <a:lnTo>
                    <a:pt x="129" y="999"/>
                  </a:lnTo>
                  <a:lnTo>
                    <a:pt x="140" y="961"/>
                  </a:lnTo>
                  <a:lnTo>
                    <a:pt x="153" y="921"/>
                  </a:lnTo>
                  <a:lnTo>
                    <a:pt x="164" y="877"/>
                  </a:lnTo>
                  <a:lnTo>
                    <a:pt x="176" y="830"/>
                  </a:lnTo>
                  <a:lnTo>
                    <a:pt x="186" y="780"/>
                  </a:lnTo>
                  <a:lnTo>
                    <a:pt x="197" y="726"/>
                  </a:lnTo>
                  <a:lnTo>
                    <a:pt x="207" y="670"/>
                  </a:lnTo>
                  <a:lnTo>
                    <a:pt x="215" y="610"/>
                  </a:lnTo>
                  <a:lnTo>
                    <a:pt x="224" y="546"/>
                  </a:lnTo>
                  <a:lnTo>
                    <a:pt x="231" y="480"/>
                  </a:lnTo>
                  <a:lnTo>
                    <a:pt x="237" y="409"/>
                  </a:lnTo>
                  <a:lnTo>
                    <a:pt x="242" y="335"/>
                  </a:lnTo>
                  <a:lnTo>
                    <a:pt x="247" y="257"/>
                  </a:lnTo>
                  <a:lnTo>
                    <a:pt x="250" y="175"/>
                  </a:lnTo>
                  <a:lnTo>
                    <a:pt x="251" y="90"/>
                  </a:lnTo>
                  <a:lnTo>
                    <a:pt x="251" y="0"/>
                  </a:lnTo>
                  <a:lnTo>
                    <a:pt x="317" y="63"/>
                  </a:lnTo>
                  <a:lnTo>
                    <a:pt x="355" y="27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90"/>
                  </a:lnTo>
                  <a:lnTo>
                    <a:pt x="385" y="175"/>
                  </a:lnTo>
                  <a:lnTo>
                    <a:pt x="388" y="257"/>
                  </a:lnTo>
                  <a:lnTo>
                    <a:pt x="392" y="335"/>
                  </a:lnTo>
                  <a:lnTo>
                    <a:pt x="397" y="409"/>
                  </a:lnTo>
                  <a:lnTo>
                    <a:pt x="404" y="480"/>
                  </a:lnTo>
                  <a:lnTo>
                    <a:pt x="411" y="546"/>
                  </a:lnTo>
                  <a:lnTo>
                    <a:pt x="419" y="610"/>
                  </a:lnTo>
                  <a:lnTo>
                    <a:pt x="427" y="670"/>
                  </a:lnTo>
                  <a:lnTo>
                    <a:pt x="438" y="726"/>
                  </a:lnTo>
                  <a:lnTo>
                    <a:pt x="448" y="780"/>
                  </a:lnTo>
                  <a:lnTo>
                    <a:pt x="459" y="830"/>
                  </a:lnTo>
                  <a:lnTo>
                    <a:pt x="470" y="877"/>
                  </a:lnTo>
                  <a:lnTo>
                    <a:pt x="482" y="921"/>
                  </a:lnTo>
                  <a:lnTo>
                    <a:pt x="494" y="961"/>
                  </a:lnTo>
                  <a:lnTo>
                    <a:pt x="505" y="999"/>
                  </a:lnTo>
                  <a:lnTo>
                    <a:pt x="518" y="1034"/>
                  </a:lnTo>
                  <a:lnTo>
                    <a:pt x="529" y="1066"/>
                  </a:lnTo>
                  <a:lnTo>
                    <a:pt x="541" y="1096"/>
                  </a:lnTo>
                  <a:lnTo>
                    <a:pt x="552" y="1123"/>
                  </a:lnTo>
                  <a:lnTo>
                    <a:pt x="564" y="1146"/>
                  </a:lnTo>
                  <a:lnTo>
                    <a:pt x="574" y="1168"/>
                  </a:lnTo>
                  <a:lnTo>
                    <a:pt x="594" y="1205"/>
                  </a:lnTo>
                  <a:lnTo>
                    <a:pt x="610" y="1232"/>
                  </a:lnTo>
                  <a:lnTo>
                    <a:pt x="624" y="1251"/>
                  </a:lnTo>
                  <a:lnTo>
                    <a:pt x="632" y="1262"/>
                  </a:lnTo>
                  <a:lnTo>
                    <a:pt x="634" y="1265"/>
                  </a:lnTo>
                  <a:lnTo>
                    <a:pt x="634" y="1265"/>
                  </a:lnTo>
                  <a:close/>
                </a:path>
              </a:pathLst>
            </a:custGeom>
            <a:solidFill>
              <a:srgbClr val="8A5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9"/>
            <p:cNvSpPr/>
            <p:nvPr/>
          </p:nvSpPr>
          <p:spPr bwMode="auto">
            <a:xfrm>
              <a:off x="3979865" y="4278315"/>
              <a:ext cx="192088" cy="668338"/>
            </a:xfrm>
            <a:custGeom>
              <a:avLst/>
              <a:gdLst>
                <a:gd name="T0" fmla="*/ 300 w 361"/>
                <a:gd name="T1" fmla="*/ 279 h 1265"/>
                <a:gd name="T2" fmla="*/ 300 w 361"/>
                <a:gd name="T3" fmla="*/ 279 h 1265"/>
                <a:gd name="T4" fmla="*/ 300 w 361"/>
                <a:gd name="T5" fmla="*/ 308 h 1265"/>
                <a:gd name="T6" fmla="*/ 300 w 361"/>
                <a:gd name="T7" fmla="*/ 385 h 1265"/>
                <a:gd name="T8" fmla="*/ 299 w 361"/>
                <a:gd name="T9" fmla="*/ 439 h 1265"/>
                <a:gd name="T10" fmla="*/ 296 w 361"/>
                <a:gd name="T11" fmla="*/ 502 h 1265"/>
                <a:gd name="T12" fmla="*/ 293 w 361"/>
                <a:gd name="T13" fmla="*/ 570 h 1265"/>
                <a:gd name="T14" fmla="*/ 288 w 361"/>
                <a:gd name="T15" fmla="*/ 644 h 1265"/>
                <a:gd name="T16" fmla="*/ 281 w 361"/>
                <a:gd name="T17" fmla="*/ 723 h 1265"/>
                <a:gd name="T18" fmla="*/ 271 w 361"/>
                <a:gd name="T19" fmla="*/ 803 h 1265"/>
                <a:gd name="T20" fmla="*/ 266 w 361"/>
                <a:gd name="T21" fmla="*/ 845 h 1265"/>
                <a:gd name="T22" fmla="*/ 260 w 361"/>
                <a:gd name="T23" fmla="*/ 885 h 1265"/>
                <a:gd name="T24" fmla="*/ 253 w 361"/>
                <a:gd name="T25" fmla="*/ 927 h 1265"/>
                <a:gd name="T26" fmla="*/ 245 w 361"/>
                <a:gd name="T27" fmla="*/ 968 h 1265"/>
                <a:gd name="T28" fmla="*/ 236 w 361"/>
                <a:gd name="T29" fmla="*/ 1008 h 1265"/>
                <a:gd name="T30" fmla="*/ 227 w 361"/>
                <a:gd name="T31" fmla="*/ 1048 h 1265"/>
                <a:gd name="T32" fmla="*/ 216 w 361"/>
                <a:gd name="T33" fmla="*/ 1087 h 1265"/>
                <a:gd name="T34" fmla="*/ 206 w 361"/>
                <a:gd name="T35" fmla="*/ 1125 h 1265"/>
                <a:gd name="T36" fmla="*/ 193 w 361"/>
                <a:gd name="T37" fmla="*/ 1162 h 1265"/>
                <a:gd name="T38" fmla="*/ 181 w 361"/>
                <a:gd name="T39" fmla="*/ 1197 h 1265"/>
                <a:gd name="T40" fmla="*/ 166 w 361"/>
                <a:gd name="T41" fmla="*/ 1233 h 1265"/>
                <a:gd name="T42" fmla="*/ 151 w 361"/>
                <a:gd name="T43" fmla="*/ 1265 h 1265"/>
                <a:gd name="T44" fmla="*/ 0 w 361"/>
                <a:gd name="T45" fmla="*/ 1265 h 1265"/>
                <a:gd name="T46" fmla="*/ 0 w 361"/>
                <a:gd name="T47" fmla="*/ 1265 h 1265"/>
                <a:gd name="T48" fmla="*/ 2 w 361"/>
                <a:gd name="T49" fmla="*/ 1262 h 1265"/>
                <a:gd name="T50" fmla="*/ 10 w 361"/>
                <a:gd name="T51" fmla="*/ 1251 h 1265"/>
                <a:gd name="T52" fmla="*/ 24 w 361"/>
                <a:gd name="T53" fmla="*/ 1232 h 1265"/>
                <a:gd name="T54" fmla="*/ 41 w 361"/>
                <a:gd name="T55" fmla="*/ 1205 h 1265"/>
                <a:gd name="T56" fmla="*/ 60 w 361"/>
                <a:gd name="T57" fmla="*/ 1168 h 1265"/>
                <a:gd name="T58" fmla="*/ 71 w 361"/>
                <a:gd name="T59" fmla="*/ 1146 h 1265"/>
                <a:gd name="T60" fmla="*/ 82 w 361"/>
                <a:gd name="T61" fmla="*/ 1123 h 1265"/>
                <a:gd name="T62" fmla="*/ 94 w 361"/>
                <a:gd name="T63" fmla="*/ 1096 h 1265"/>
                <a:gd name="T64" fmla="*/ 105 w 361"/>
                <a:gd name="T65" fmla="*/ 1066 h 1265"/>
                <a:gd name="T66" fmla="*/ 117 w 361"/>
                <a:gd name="T67" fmla="*/ 1034 h 1265"/>
                <a:gd name="T68" fmla="*/ 129 w 361"/>
                <a:gd name="T69" fmla="*/ 999 h 1265"/>
                <a:gd name="T70" fmla="*/ 140 w 361"/>
                <a:gd name="T71" fmla="*/ 961 h 1265"/>
                <a:gd name="T72" fmla="*/ 153 w 361"/>
                <a:gd name="T73" fmla="*/ 921 h 1265"/>
                <a:gd name="T74" fmla="*/ 164 w 361"/>
                <a:gd name="T75" fmla="*/ 877 h 1265"/>
                <a:gd name="T76" fmla="*/ 176 w 361"/>
                <a:gd name="T77" fmla="*/ 830 h 1265"/>
                <a:gd name="T78" fmla="*/ 186 w 361"/>
                <a:gd name="T79" fmla="*/ 780 h 1265"/>
                <a:gd name="T80" fmla="*/ 197 w 361"/>
                <a:gd name="T81" fmla="*/ 726 h 1265"/>
                <a:gd name="T82" fmla="*/ 207 w 361"/>
                <a:gd name="T83" fmla="*/ 670 h 1265"/>
                <a:gd name="T84" fmla="*/ 215 w 361"/>
                <a:gd name="T85" fmla="*/ 610 h 1265"/>
                <a:gd name="T86" fmla="*/ 224 w 361"/>
                <a:gd name="T87" fmla="*/ 546 h 1265"/>
                <a:gd name="T88" fmla="*/ 231 w 361"/>
                <a:gd name="T89" fmla="*/ 480 h 1265"/>
                <a:gd name="T90" fmla="*/ 237 w 361"/>
                <a:gd name="T91" fmla="*/ 409 h 1265"/>
                <a:gd name="T92" fmla="*/ 242 w 361"/>
                <a:gd name="T93" fmla="*/ 335 h 1265"/>
                <a:gd name="T94" fmla="*/ 247 w 361"/>
                <a:gd name="T95" fmla="*/ 257 h 1265"/>
                <a:gd name="T96" fmla="*/ 250 w 361"/>
                <a:gd name="T97" fmla="*/ 175 h 1265"/>
                <a:gd name="T98" fmla="*/ 251 w 361"/>
                <a:gd name="T99" fmla="*/ 90 h 1265"/>
                <a:gd name="T100" fmla="*/ 251 w 361"/>
                <a:gd name="T101" fmla="*/ 0 h 1265"/>
                <a:gd name="T102" fmla="*/ 317 w 361"/>
                <a:gd name="T103" fmla="*/ 63 h 1265"/>
                <a:gd name="T104" fmla="*/ 355 w 361"/>
                <a:gd name="T105" fmla="*/ 27 h 1265"/>
                <a:gd name="T106" fmla="*/ 361 w 361"/>
                <a:gd name="T107" fmla="*/ 225 h 1265"/>
                <a:gd name="T108" fmla="*/ 300 w 361"/>
                <a:gd name="T109" fmla="*/ 279 h 1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1" h="1265">
                  <a:moveTo>
                    <a:pt x="300" y="279"/>
                  </a:moveTo>
                  <a:lnTo>
                    <a:pt x="300" y="279"/>
                  </a:lnTo>
                  <a:lnTo>
                    <a:pt x="300" y="308"/>
                  </a:lnTo>
                  <a:lnTo>
                    <a:pt x="300" y="385"/>
                  </a:lnTo>
                  <a:lnTo>
                    <a:pt x="299" y="439"/>
                  </a:lnTo>
                  <a:lnTo>
                    <a:pt x="296" y="502"/>
                  </a:lnTo>
                  <a:lnTo>
                    <a:pt x="293" y="570"/>
                  </a:lnTo>
                  <a:lnTo>
                    <a:pt x="288" y="644"/>
                  </a:lnTo>
                  <a:lnTo>
                    <a:pt x="281" y="723"/>
                  </a:lnTo>
                  <a:lnTo>
                    <a:pt x="271" y="803"/>
                  </a:lnTo>
                  <a:lnTo>
                    <a:pt x="266" y="845"/>
                  </a:lnTo>
                  <a:lnTo>
                    <a:pt x="260" y="885"/>
                  </a:lnTo>
                  <a:lnTo>
                    <a:pt x="253" y="927"/>
                  </a:lnTo>
                  <a:lnTo>
                    <a:pt x="245" y="968"/>
                  </a:lnTo>
                  <a:lnTo>
                    <a:pt x="236" y="1008"/>
                  </a:lnTo>
                  <a:lnTo>
                    <a:pt x="227" y="1048"/>
                  </a:lnTo>
                  <a:lnTo>
                    <a:pt x="216" y="1087"/>
                  </a:lnTo>
                  <a:lnTo>
                    <a:pt x="206" y="1125"/>
                  </a:lnTo>
                  <a:lnTo>
                    <a:pt x="193" y="1162"/>
                  </a:lnTo>
                  <a:lnTo>
                    <a:pt x="181" y="1197"/>
                  </a:lnTo>
                  <a:lnTo>
                    <a:pt x="166" y="1233"/>
                  </a:lnTo>
                  <a:lnTo>
                    <a:pt x="151" y="1265"/>
                  </a:lnTo>
                  <a:lnTo>
                    <a:pt x="0" y="1265"/>
                  </a:lnTo>
                  <a:lnTo>
                    <a:pt x="0" y="1265"/>
                  </a:lnTo>
                  <a:lnTo>
                    <a:pt x="2" y="1262"/>
                  </a:lnTo>
                  <a:lnTo>
                    <a:pt x="10" y="1251"/>
                  </a:lnTo>
                  <a:lnTo>
                    <a:pt x="24" y="1232"/>
                  </a:lnTo>
                  <a:lnTo>
                    <a:pt x="41" y="1205"/>
                  </a:lnTo>
                  <a:lnTo>
                    <a:pt x="60" y="1168"/>
                  </a:lnTo>
                  <a:lnTo>
                    <a:pt x="71" y="1146"/>
                  </a:lnTo>
                  <a:lnTo>
                    <a:pt x="82" y="1123"/>
                  </a:lnTo>
                  <a:lnTo>
                    <a:pt x="94" y="1096"/>
                  </a:lnTo>
                  <a:lnTo>
                    <a:pt x="105" y="1066"/>
                  </a:lnTo>
                  <a:lnTo>
                    <a:pt x="117" y="1034"/>
                  </a:lnTo>
                  <a:lnTo>
                    <a:pt x="129" y="999"/>
                  </a:lnTo>
                  <a:lnTo>
                    <a:pt x="140" y="961"/>
                  </a:lnTo>
                  <a:lnTo>
                    <a:pt x="153" y="921"/>
                  </a:lnTo>
                  <a:lnTo>
                    <a:pt x="164" y="877"/>
                  </a:lnTo>
                  <a:lnTo>
                    <a:pt x="176" y="830"/>
                  </a:lnTo>
                  <a:lnTo>
                    <a:pt x="186" y="780"/>
                  </a:lnTo>
                  <a:lnTo>
                    <a:pt x="197" y="726"/>
                  </a:lnTo>
                  <a:lnTo>
                    <a:pt x="207" y="670"/>
                  </a:lnTo>
                  <a:lnTo>
                    <a:pt x="215" y="610"/>
                  </a:lnTo>
                  <a:lnTo>
                    <a:pt x="224" y="546"/>
                  </a:lnTo>
                  <a:lnTo>
                    <a:pt x="231" y="480"/>
                  </a:lnTo>
                  <a:lnTo>
                    <a:pt x="237" y="409"/>
                  </a:lnTo>
                  <a:lnTo>
                    <a:pt x="242" y="335"/>
                  </a:lnTo>
                  <a:lnTo>
                    <a:pt x="247" y="257"/>
                  </a:lnTo>
                  <a:lnTo>
                    <a:pt x="250" y="175"/>
                  </a:lnTo>
                  <a:lnTo>
                    <a:pt x="251" y="90"/>
                  </a:lnTo>
                  <a:lnTo>
                    <a:pt x="251" y="0"/>
                  </a:lnTo>
                  <a:lnTo>
                    <a:pt x="317" y="63"/>
                  </a:lnTo>
                  <a:lnTo>
                    <a:pt x="355" y="27"/>
                  </a:lnTo>
                  <a:lnTo>
                    <a:pt x="361" y="225"/>
                  </a:lnTo>
                  <a:lnTo>
                    <a:pt x="300" y="279"/>
                  </a:lnTo>
                  <a:close/>
                </a:path>
              </a:pathLst>
            </a:custGeom>
            <a:solidFill>
              <a:srgbClr val="7B50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1"/>
            <p:cNvSpPr/>
            <p:nvPr/>
          </p:nvSpPr>
          <p:spPr bwMode="auto">
            <a:xfrm>
              <a:off x="3482977" y="2374901"/>
              <a:ext cx="1330325" cy="2079627"/>
            </a:xfrm>
            <a:custGeom>
              <a:avLst/>
              <a:gdLst>
                <a:gd name="T0" fmla="*/ 2161 w 2514"/>
                <a:gd name="T1" fmla="*/ 3761 h 3929"/>
                <a:gd name="T2" fmla="*/ 2012 w 2514"/>
                <a:gd name="T3" fmla="*/ 3817 h 3929"/>
                <a:gd name="T4" fmla="*/ 1546 w 2514"/>
                <a:gd name="T5" fmla="*/ 3743 h 3929"/>
                <a:gd name="T6" fmla="*/ 1739 w 2514"/>
                <a:gd name="T7" fmla="*/ 3926 h 3929"/>
                <a:gd name="T8" fmla="*/ 1367 w 2514"/>
                <a:gd name="T9" fmla="*/ 3871 h 3929"/>
                <a:gd name="T10" fmla="*/ 1021 w 2514"/>
                <a:gd name="T11" fmla="*/ 3904 h 3929"/>
                <a:gd name="T12" fmla="*/ 813 w 2514"/>
                <a:gd name="T13" fmla="*/ 3887 h 3929"/>
                <a:gd name="T14" fmla="*/ 865 w 2514"/>
                <a:gd name="T15" fmla="*/ 3771 h 3929"/>
                <a:gd name="T16" fmla="*/ 384 w 2514"/>
                <a:gd name="T17" fmla="*/ 3810 h 3929"/>
                <a:gd name="T18" fmla="*/ 497 w 2514"/>
                <a:gd name="T19" fmla="*/ 3700 h 3929"/>
                <a:gd name="T20" fmla="*/ 501 w 2514"/>
                <a:gd name="T21" fmla="*/ 3627 h 3929"/>
                <a:gd name="T22" fmla="*/ 131 w 2514"/>
                <a:gd name="T23" fmla="*/ 3578 h 3929"/>
                <a:gd name="T24" fmla="*/ 161 w 2514"/>
                <a:gd name="T25" fmla="*/ 3499 h 3929"/>
                <a:gd name="T26" fmla="*/ 480 w 2514"/>
                <a:gd name="T27" fmla="*/ 3376 h 3929"/>
                <a:gd name="T28" fmla="*/ 411 w 2514"/>
                <a:gd name="T29" fmla="*/ 3331 h 3929"/>
                <a:gd name="T30" fmla="*/ 405 w 2514"/>
                <a:gd name="T31" fmla="*/ 3247 h 3929"/>
                <a:gd name="T32" fmla="*/ 616 w 2514"/>
                <a:gd name="T33" fmla="*/ 3100 h 3929"/>
                <a:gd name="T34" fmla="*/ 204 w 2514"/>
                <a:gd name="T35" fmla="*/ 3142 h 3929"/>
                <a:gd name="T36" fmla="*/ 225 w 2514"/>
                <a:gd name="T37" fmla="*/ 3045 h 3929"/>
                <a:gd name="T38" fmla="*/ 608 w 2514"/>
                <a:gd name="T39" fmla="*/ 2826 h 3929"/>
                <a:gd name="T40" fmla="*/ 509 w 2514"/>
                <a:gd name="T41" fmla="*/ 2757 h 3929"/>
                <a:gd name="T42" fmla="*/ 309 w 2514"/>
                <a:gd name="T43" fmla="*/ 2691 h 3929"/>
                <a:gd name="T44" fmla="*/ 663 w 2514"/>
                <a:gd name="T45" fmla="*/ 2423 h 3929"/>
                <a:gd name="T46" fmla="*/ 515 w 2514"/>
                <a:gd name="T47" fmla="*/ 2399 h 3929"/>
                <a:gd name="T48" fmla="*/ 737 w 2514"/>
                <a:gd name="T49" fmla="*/ 2129 h 3929"/>
                <a:gd name="T50" fmla="*/ 768 w 2514"/>
                <a:gd name="T51" fmla="*/ 1980 h 3929"/>
                <a:gd name="T52" fmla="*/ 708 w 2514"/>
                <a:gd name="T53" fmla="*/ 1856 h 3929"/>
                <a:gd name="T54" fmla="*/ 948 w 2514"/>
                <a:gd name="T55" fmla="*/ 1520 h 3929"/>
                <a:gd name="T56" fmla="*/ 776 w 2514"/>
                <a:gd name="T57" fmla="*/ 1500 h 3929"/>
                <a:gd name="T58" fmla="*/ 979 w 2514"/>
                <a:gd name="T59" fmla="*/ 1293 h 3929"/>
                <a:gd name="T60" fmla="*/ 819 w 2514"/>
                <a:gd name="T61" fmla="*/ 1292 h 3929"/>
                <a:gd name="T62" fmla="*/ 973 w 2514"/>
                <a:gd name="T63" fmla="*/ 1089 h 3929"/>
                <a:gd name="T64" fmla="*/ 1000 w 2514"/>
                <a:gd name="T65" fmla="*/ 805 h 3929"/>
                <a:gd name="T66" fmla="*/ 1070 w 2514"/>
                <a:gd name="T67" fmla="*/ 516 h 3929"/>
                <a:gd name="T68" fmla="*/ 1255 w 2514"/>
                <a:gd name="T69" fmla="*/ 20 h 3929"/>
                <a:gd name="T70" fmla="*/ 1351 w 2514"/>
                <a:gd name="T71" fmla="*/ 310 h 3929"/>
                <a:gd name="T72" fmla="*/ 1438 w 2514"/>
                <a:gd name="T73" fmla="*/ 702 h 3929"/>
                <a:gd name="T74" fmla="*/ 1478 w 2514"/>
                <a:gd name="T75" fmla="*/ 986 h 3929"/>
                <a:gd name="T76" fmla="*/ 1742 w 2514"/>
                <a:gd name="T77" fmla="*/ 1291 h 3929"/>
                <a:gd name="T78" fmla="*/ 1523 w 2514"/>
                <a:gd name="T79" fmla="*/ 1250 h 3929"/>
                <a:gd name="T80" fmla="*/ 1630 w 2514"/>
                <a:gd name="T81" fmla="*/ 1414 h 3929"/>
                <a:gd name="T82" fmla="*/ 1695 w 2514"/>
                <a:gd name="T83" fmla="*/ 1543 h 3929"/>
                <a:gd name="T84" fmla="*/ 1674 w 2514"/>
                <a:gd name="T85" fmla="*/ 1702 h 3929"/>
                <a:gd name="T86" fmla="*/ 1871 w 2514"/>
                <a:gd name="T87" fmla="*/ 1998 h 3929"/>
                <a:gd name="T88" fmla="*/ 1680 w 2514"/>
                <a:gd name="T89" fmla="*/ 2019 h 3929"/>
                <a:gd name="T90" fmla="*/ 2090 w 2514"/>
                <a:gd name="T91" fmla="*/ 2401 h 3929"/>
                <a:gd name="T92" fmla="*/ 1803 w 2514"/>
                <a:gd name="T93" fmla="*/ 2359 h 3929"/>
                <a:gd name="T94" fmla="*/ 2037 w 2514"/>
                <a:gd name="T95" fmla="*/ 2587 h 3929"/>
                <a:gd name="T96" fmla="*/ 2179 w 2514"/>
                <a:gd name="T97" fmla="*/ 2765 h 3929"/>
                <a:gd name="T98" fmla="*/ 1838 w 2514"/>
                <a:gd name="T99" fmla="*/ 2746 h 3929"/>
                <a:gd name="T100" fmla="*/ 2104 w 2514"/>
                <a:gd name="T101" fmla="*/ 2961 h 3929"/>
                <a:gd name="T102" fmla="*/ 2400 w 2514"/>
                <a:gd name="T103" fmla="*/ 3126 h 3929"/>
                <a:gd name="T104" fmla="*/ 2024 w 2514"/>
                <a:gd name="T105" fmla="*/ 3126 h 3929"/>
                <a:gd name="T106" fmla="*/ 1985 w 2514"/>
                <a:gd name="T107" fmla="*/ 3178 h 3929"/>
                <a:gd name="T108" fmla="*/ 2213 w 2514"/>
                <a:gd name="T109" fmla="*/ 3327 h 3929"/>
                <a:gd name="T110" fmla="*/ 1949 w 2514"/>
                <a:gd name="T111" fmla="*/ 3304 h 3929"/>
                <a:gd name="T112" fmla="*/ 2222 w 2514"/>
                <a:gd name="T113" fmla="*/ 3467 h 3929"/>
                <a:gd name="T114" fmla="*/ 2490 w 2514"/>
                <a:gd name="T115" fmla="*/ 3530 h 3929"/>
                <a:gd name="T116" fmla="*/ 2172 w 2514"/>
                <a:gd name="T117" fmla="*/ 3624 h 3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14" h="3929">
                  <a:moveTo>
                    <a:pt x="1886" y="3613"/>
                  </a:moveTo>
                  <a:lnTo>
                    <a:pt x="1886" y="3613"/>
                  </a:lnTo>
                  <a:lnTo>
                    <a:pt x="1897" y="3623"/>
                  </a:lnTo>
                  <a:lnTo>
                    <a:pt x="1908" y="3633"/>
                  </a:lnTo>
                  <a:lnTo>
                    <a:pt x="1933" y="3651"/>
                  </a:lnTo>
                  <a:lnTo>
                    <a:pt x="1960" y="3668"/>
                  </a:lnTo>
                  <a:lnTo>
                    <a:pt x="1988" y="3685"/>
                  </a:lnTo>
                  <a:lnTo>
                    <a:pt x="2017" y="3700"/>
                  </a:lnTo>
                  <a:lnTo>
                    <a:pt x="2048" y="3715"/>
                  </a:lnTo>
                  <a:lnTo>
                    <a:pt x="2078" y="3728"/>
                  </a:lnTo>
                  <a:lnTo>
                    <a:pt x="2107" y="3740"/>
                  </a:lnTo>
                  <a:lnTo>
                    <a:pt x="2161" y="3761"/>
                  </a:lnTo>
                  <a:lnTo>
                    <a:pt x="2205" y="3775"/>
                  </a:lnTo>
                  <a:lnTo>
                    <a:pt x="2234" y="3784"/>
                  </a:lnTo>
                  <a:lnTo>
                    <a:pt x="2245" y="3788"/>
                  </a:lnTo>
                  <a:lnTo>
                    <a:pt x="2245" y="3788"/>
                  </a:lnTo>
                  <a:lnTo>
                    <a:pt x="2217" y="3795"/>
                  </a:lnTo>
                  <a:lnTo>
                    <a:pt x="2189" y="3801"/>
                  </a:lnTo>
                  <a:lnTo>
                    <a:pt x="2160" y="3806"/>
                  </a:lnTo>
                  <a:lnTo>
                    <a:pt x="2131" y="3810"/>
                  </a:lnTo>
                  <a:lnTo>
                    <a:pt x="2101" y="3814"/>
                  </a:lnTo>
                  <a:lnTo>
                    <a:pt x="2071" y="3816"/>
                  </a:lnTo>
                  <a:lnTo>
                    <a:pt x="2041" y="3817"/>
                  </a:lnTo>
                  <a:lnTo>
                    <a:pt x="2012" y="3817"/>
                  </a:lnTo>
                  <a:lnTo>
                    <a:pt x="1982" y="3817"/>
                  </a:lnTo>
                  <a:lnTo>
                    <a:pt x="1953" y="3816"/>
                  </a:lnTo>
                  <a:lnTo>
                    <a:pt x="1895" y="3812"/>
                  </a:lnTo>
                  <a:lnTo>
                    <a:pt x="1839" y="3805"/>
                  </a:lnTo>
                  <a:lnTo>
                    <a:pt x="1786" y="3797"/>
                  </a:lnTo>
                  <a:lnTo>
                    <a:pt x="1736" y="3789"/>
                  </a:lnTo>
                  <a:lnTo>
                    <a:pt x="1690" y="3779"/>
                  </a:lnTo>
                  <a:lnTo>
                    <a:pt x="1649" y="3771"/>
                  </a:lnTo>
                  <a:lnTo>
                    <a:pt x="1614" y="3762"/>
                  </a:lnTo>
                  <a:lnTo>
                    <a:pt x="1565" y="3748"/>
                  </a:lnTo>
                  <a:lnTo>
                    <a:pt x="1546" y="3743"/>
                  </a:lnTo>
                  <a:lnTo>
                    <a:pt x="1546" y="3743"/>
                  </a:lnTo>
                  <a:lnTo>
                    <a:pt x="1557" y="3758"/>
                  </a:lnTo>
                  <a:lnTo>
                    <a:pt x="1568" y="3774"/>
                  </a:lnTo>
                  <a:lnTo>
                    <a:pt x="1583" y="3790"/>
                  </a:lnTo>
                  <a:lnTo>
                    <a:pt x="1598" y="3805"/>
                  </a:lnTo>
                  <a:lnTo>
                    <a:pt x="1615" y="3820"/>
                  </a:lnTo>
                  <a:lnTo>
                    <a:pt x="1633" y="3835"/>
                  </a:lnTo>
                  <a:lnTo>
                    <a:pt x="1668" y="3862"/>
                  </a:lnTo>
                  <a:lnTo>
                    <a:pt x="1701" y="3887"/>
                  </a:lnTo>
                  <a:lnTo>
                    <a:pt x="1729" y="3906"/>
                  </a:lnTo>
                  <a:lnTo>
                    <a:pt x="1756" y="3923"/>
                  </a:lnTo>
                  <a:lnTo>
                    <a:pt x="1756" y="3923"/>
                  </a:lnTo>
                  <a:lnTo>
                    <a:pt x="1739" y="3926"/>
                  </a:lnTo>
                  <a:lnTo>
                    <a:pt x="1721" y="3927"/>
                  </a:lnTo>
                  <a:lnTo>
                    <a:pt x="1702" y="3929"/>
                  </a:lnTo>
                  <a:lnTo>
                    <a:pt x="1684" y="3929"/>
                  </a:lnTo>
                  <a:lnTo>
                    <a:pt x="1664" y="3928"/>
                  </a:lnTo>
                  <a:lnTo>
                    <a:pt x="1643" y="3927"/>
                  </a:lnTo>
                  <a:lnTo>
                    <a:pt x="1602" y="3924"/>
                  </a:lnTo>
                  <a:lnTo>
                    <a:pt x="1561" y="3918"/>
                  </a:lnTo>
                  <a:lnTo>
                    <a:pt x="1519" y="3909"/>
                  </a:lnTo>
                  <a:lnTo>
                    <a:pt x="1479" y="3901"/>
                  </a:lnTo>
                  <a:lnTo>
                    <a:pt x="1439" y="3891"/>
                  </a:lnTo>
                  <a:lnTo>
                    <a:pt x="1402" y="3881"/>
                  </a:lnTo>
                  <a:lnTo>
                    <a:pt x="1367" y="3871"/>
                  </a:lnTo>
                  <a:lnTo>
                    <a:pt x="1310" y="3852"/>
                  </a:lnTo>
                  <a:lnTo>
                    <a:pt x="1272" y="3839"/>
                  </a:lnTo>
                  <a:lnTo>
                    <a:pt x="1257" y="3833"/>
                  </a:lnTo>
                  <a:lnTo>
                    <a:pt x="1257" y="3833"/>
                  </a:lnTo>
                  <a:lnTo>
                    <a:pt x="1255" y="3834"/>
                  </a:lnTo>
                  <a:lnTo>
                    <a:pt x="1255" y="3834"/>
                  </a:lnTo>
                  <a:lnTo>
                    <a:pt x="1231" y="3843"/>
                  </a:lnTo>
                  <a:lnTo>
                    <a:pt x="1189" y="3857"/>
                  </a:lnTo>
                  <a:lnTo>
                    <a:pt x="1129" y="3876"/>
                  </a:lnTo>
                  <a:lnTo>
                    <a:pt x="1095" y="3885"/>
                  </a:lnTo>
                  <a:lnTo>
                    <a:pt x="1059" y="3895"/>
                  </a:lnTo>
                  <a:lnTo>
                    <a:pt x="1021" y="3904"/>
                  </a:lnTo>
                  <a:lnTo>
                    <a:pt x="982" y="3912"/>
                  </a:lnTo>
                  <a:lnTo>
                    <a:pt x="943" y="3919"/>
                  </a:lnTo>
                  <a:lnTo>
                    <a:pt x="904" y="3925"/>
                  </a:lnTo>
                  <a:lnTo>
                    <a:pt x="865" y="3928"/>
                  </a:lnTo>
                  <a:lnTo>
                    <a:pt x="828" y="3929"/>
                  </a:lnTo>
                  <a:lnTo>
                    <a:pt x="809" y="3928"/>
                  </a:lnTo>
                  <a:lnTo>
                    <a:pt x="791" y="3927"/>
                  </a:lnTo>
                  <a:lnTo>
                    <a:pt x="775" y="3926"/>
                  </a:lnTo>
                  <a:lnTo>
                    <a:pt x="758" y="3923"/>
                  </a:lnTo>
                  <a:lnTo>
                    <a:pt x="758" y="3923"/>
                  </a:lnTo>
                  <a:lnTo>
                    <a:pt x="785" y="3906"/>
                  </a:lnTo>
                  <a:lnTo>
                    <a:pt x="813" y="3887"/>
                  </a:lnTo>
                  <a:lnTo>
                    <a:pt x="846" y="3862"/>
                  </a:lnTo>
                  <a:lnTo>
                    <a:pt x="882" y="3835"/>
                  </a:lnTo>
                  <a:lnTo>
                    <a:pt x="900" y="3820"/>
                  </a:lnTo>
                  <a:lnTo>
                    <a:pt x="916" y="3805"/>
                  </a:lnTo>
                  <a:lnTo>
                    <a:pt x="932" y="3790"/>
                  </a:lnTo>
                  <a:lnTo>
                    <a:pt x="946" y="3774"/>
                  </a:lnTo>
                  <a:lnTo>
                    <a:pt x="958" y="3758"/>
                  </a:lnTo>
                  <a:lnTo>
                    <a:pt x="968" y="3743"/>
                  </a:lnTo>
                  <a:lnTo>
                    <a:pt x="968" y="3743"/>
                  </a:lnTo>
                  <a:lnTo>
                    <a:pt x="949" y="3748"/>
                  </a:lnTo>
                  <a:lnTo>
                    <a:pt x="901" y="3762"/>
                  </a:lnTo>
                  <a:lnTo>
                    <a:pt x="865" y="3771"/>
                  </a:lnTo>
                  <a:lnTo>
                    <a:pt x="825" y="3779"/>
                  </a:lnTo>
                  <a:lnTo>
                    <a:pt x="779" y="3789"/>
                  </a:lnTo>
                  <a:lnTo>
                    <a:pt x="729" y="3797"/>
                  </a:lnTo>
                  <a:lnTo>
                    <a:pt x="676" y="3805"/>
                  </a:lnTo>
                  <a:lnTo>
                    <a:pt x="620" y="3812"/>
                  </a:lnTo>
                  <a:lnTo>
                    <a:pt x="562" y="3816"/>
                  </a:lnTo>
                  <a:lnTo>
                    <a:pt x="532" y="3817"/>
                  </a:lnTo>
                  <a:lnTo>
                    <a:pt x="502" y="3817"/>
                  </a:lnTo>
                  <a:lnTo>
                    <a:pt x="473" y="3817"/>
                  </a:lnTo>
                  <a:lnTo>
                    <a:pt x="443" y="3816"/>
                  </a:lnTo>
                  <a:lnTo>
                    <a:pt x="414" y="3814"/>
                  </a:lnTo>
                  <a:lnTo>
                    <a:pt x="384" y="3810"/>
                  </a:lnTo>
                  <a:lnTo>
                    <a:pt x="355" y="3806"/>
                  </a:lnTo>
                  <a:lnTo>
                    <a:pt x="325" y="3801"/>
                  </a:lnTo>
                  <a:lnTo>
                    <a:pt x="297" y="3795"/>
                  </a:lnTo>
                  <a:lnTo>
                    <a:pt x="269" y="3788"/>
                  </a:lnTo>
                  <a:lnTo>
                    <a:pt x="269" y="3788"/>
                  </a:lnTo>
                  <a:lnTo>
                    <a:pt x="281" y="3784"/>
                  </a:lnTo>
                  <a:lnTo>
                    <a:pt x="310" y="3775"/>
                  </a:lnTo>
                  <a:lnTo>
                    <a:pt x="355" y="3761"/>
                  </a:lnTo>
                  <a:lnTo>
                    <a:pt x="408" y="3740"/>
                  </a:lnTo>
                  <a:lnTo>
                    <a:pt x="437" y="3728"/>
                  </a:lnTo>
                  <a:lnTo>
                    <a:pt x="467" y="3715"/>
                  </a:lnTo>
                  <a:lnTo>
                    <a:pt x="497" y="3700"/>
                  </a:lnTo>
                  <a:lnTo>
                    <a:pt x="526" y="3685"/>
                  </a:lnTo>
                  <a:lnTo>
                    <a:pt x="554" y="3668"/>
                  </a:lnTo>
                  <a:lnTo>
                    <a:pt x="581" y="3651"/>
                  </a:lnTo>
                  <a:lnTo>
                    <a:pt x="606" y="3633"/>
                  </a:lnTo>
                  <a:lnTo>
                    <a:pt x="618" y="3623"/>
                  </a:lnTo>
                  <a:lnTo>
                    <a:pt x="628" y="3613"/>
                  </a:lnTo>
                  <a:lnTo>
                    <a:pt x="628" y="3613"/>
                  </a:lnTo>
                  <a:lnTo>
                    <a:pt x="613" y="3616"/>
                  </a:lnTo>
                  <a:lnTo>
                    <a:pt x="594" y="3619"/>
                  </a:lnTo>
                  <a:lnTo>
                    <a:pt x="568" y="3622"/>
                  </a:lnTo>
                  <a:lnTo>
                    <a:pt x="537" y="3625"/>
                  </a:lnTo>
                  <a:lnTo>
                    <a:pt x="501" y="3627"/>
                  </a:lnTo>
                  <a:lnTo>
                    <a:pt x="460" y="3629"/>
                  </a:lnTo>
                  <a:lnTo>
                    <a:pt x="415" y="3628"/>
                  </a:lnTo>
                  <a:lnTo>
                    <a:pt x="367" y="3626"/>
                  </a:lnTo>
                  <a:lnTo>
                    <a:pt x="343" y="3624"/>
                  </a:lnTo>
                  <a:lnTo>
                    <a:pt x="317" y="3622"/>
                  </a:lnTo>
                  <a:lnTo>
                    <a:pt x="291" y="3618"/>
                  </a:lnTo>
                  <a:lnTo>
                    <a:pt x="265" y="3614"/>
                  </a:lnTo>
                  <a:lnTo>
                    <a:pt x="238" y="3609"/>
                  </a:lnTo>
                  <a:lnTo>
                    <a:pt x="212" y="3602"/>
                  </a:lnTo>
                  <a:lnTo>
                    <a:pt x="185" y="3596"/>
                  </a:lnTo>
                  <a:lnTo>
                    <a:pt x="158" y="3588"/>
                  </a:lnTo>
                  <a:lnTo>
                    <a:pt x="131" y="3578"/>
                  </a:lnTo>
                  <a:lnTo>
                    <a:pt x="104" y="3568"/>
                  </a:lnTo>
                  <a:lnTo>
                    <a:pt x="78" y="3557"/>
                  </a:lnTo>
                  <a:lnTo>
                    <a:pt x="51" y="3543"/>
                  </a:lnTo>
                  <a:lnTo>
                    <a:pt x="25" y="3530"/>
                  </a:lnTo>
                  <a:lnTo>
                    <a:pt x="0" y="3514"/>
                  </a:lnTo>
                  <a:lnTo>
                    <a:pt x="0" y="3514"/>
                  </a:lnTo>
                  <a:lnTo>
                    <a:pt x="16" y="3514"/>
                  </a:lnTo>
                  <a:lnTo>
                    <a:pt x="34" y="3513"/>
                  </a:lnTo>
                  <a:lnTo>
                    <a:pt x="58" y="3512"/>
                  </a:lnTo>
                  <a:lnTo>
                    <a:pt x="88" y="3509"/>
                  </a:lnTo>
                  <a:lnTo>
                    <a:pt x="123" y="3505"/>
                  </a:lnTo>
                  <a:lnTo>
                    <a:pt x="161" y="3499"/>
                  </a:lnTo>
                  <a:lnTo>
                    <a:pt x="203" y="3491"/>
                  </a:lnTo>
                  <a:lnTo>
                    <a:pt x="246" y="3481"/>
                  </a:lnTo>
                  <a:lnTo>
                    <a:pt x="269" y="3473"/>
                  </a:lnTo>
                  <a:lnTo>
                    <a:pt x="292" y="3467"/>
                  </a:lnTo>
                  <a:lnTo>
                    <a:pt x="316" y="3459"/>
                  </a:lnTo>
                  <a:lnTo>
                    <a:pt x="340" y="3450"/>
                  </a:lnTo>
                  <a:lnTo>
                    <a:pt x="363" y="3440"/>
                  </a:lnTo>
                  <a:lnTo>
                    <a:pt x="387" y="3430"/>
                  </a:lnTo>
                  <a:lnTo>
                    <a:pt x="411" y="3417"/>
                  </a:lnTo>
                  <a:lnTo>
                    <a:pt x="434" y="3405"/>
                  </a:lnTo>
                  <a:lnTo>
                    <a:pt x="458" y="3391"/>
                  </a:lnTo>
                  <a:lnTo>
                    <a:pt x="480" y="3376"/>
                  </a:lnTo>
                  <a:lnTo>
                    <a:pt x="502" y="3360"/>
                  </a:lnTo>
                  <a:lnTo>
                    <a:pt x="524" y="3342"/>
                  </a:lnTo>
                  <a:lnTo>
                    <a:pt x="546" y="3324"/>
                  </a:lnTo>
                  <a:lnTo>
                    <a:pt x="566" y="3304"/>
                  </a:lnTo>
                  <a:lnTo>
                    <a:pt x="566" y="3304"/>
                  </a:lnTo>
                  <a:lnTo>
                    <a:pt x="556" y="3307"/>
                  </a:lnTo>
                  <a:lnTo>
                    <a:pt x="533" y="3313"/>
                  </a:lnTo>
                  <a:lnTo>
                    <a:pt x="501" y="3321"/>
                  </a:lnTo>
                  <a:lnTo>
                    <a:pt x="481" y="3324"/>
                  </a:lnTo>
                  <a:lnTo>
                    <a:pt x="460" y="3327"/>
                  </a:lnTo>
                  <a:lnTo>
                    <a:pt x="436" y="3330"/>
                  </a:lnTo>
                  <a:lnTo>
                    <a:pt x="411" y="3331"/>
                  </a:lnTo>
                  <a:lnTo>
                    <a:pt x="385" y="3332"/>
                  </a:lnTo>
                  <a:lnTo>
                    <a:pt x="358" y="3332"/>
                  </a:lnTo>
                  <a:lnTo>
                    <a:pt x="330" y="3330"/>
                  </a:lnTo>
                  <a:lnTo>
                    <a:pt x="302" y="3327"/>
                  </a:lnTo>
                  <a:lnTo>
                    <a:pt x="272" y="3322"/>
                  </a:lnTo>
                  <a:lnTo>
                    <a:pt x="244" y="3314"/>
                  </a:lnTo>
                  <a:lnTo>
                    <a:pt x="244" y="3314"/>
                  </a:lnTo>
                  <a:lnTo>
                    <a:pt x="258" y="3309"/>
                  </a:lnTo>
                  <a:lnTo>
                    <a:pt x="293" y="3296"/>
                  </a:lnTo>
                  <a:lnTo>
                    <a:pt x="344" y="3275"/>
                  </a:lnTo>
                  <a:lnTo>
                    <a:pt x="373" y="3261"/>
                  </a:lnTo>
                  <a:lnTo>
                    <a:pt x="405" y="3247"/>
                  </a:lnTo>
                  <a:lnTo>
                    <a:pt x="437" y="3231"/>
                  </a:lnTo>
                  <a:lnTo>
                    <a:pt x="469" y="3214"/>
                  </a:lnTo>
                  <a:lnTo>
                    <a:pt x="500" y="3197"/>
                  </a:lnTo>
                  <a:lnTo>
                    <a:pt x="529" y="3178"/>
                  </a:lnTo>
                  <a:lnTo>
                    <a:pt x="556" y="3159"/>
                  </a:lnTo>
                  <a:lnTo>
                    <a:pt x="569" y="3150"/>
                  </a:lnTo>
                  <a:lnTo>
                    <a:pt x="580" y="3140"/>
                  </a:lnTo>
                  <a:lnTo>
                    <a:pt x="591" y="3130"/>
                  </a:lnTo>
                  <a:lnTo>
                    <a:pt x="601" y="3120"/>
                  </a:lnTo>
                  <a:lnTo>
                    <a:pt x="609" y="3110"/>
                  </a:lnTo>
                  <a:lnTo>
                    <a:pt x="616" y="3100"/>
                  </a:lnTo>
                  <a:lnTo>
                    <a:pt x="616" y="3100"/>
                  </a:lnTo>
                  <a:lnTo>
                    <a:pt x="600" y="3104"/>
                  </a:lnTo>
                  <a:lnTo>
                    <a:pt x="556" y="3115"/>
                  </a:lnTo>
                  <a:lnTo>
                    <a:pt x="526" y="3120"/>
                  </a:lnTo>
                  <a:lnTo>
                    <a:pt x="491" y="3126"/>
                  </a:lnTo>
                  <a:lnTo>
                    <a:pt x="452" y="3132"/>
                  </a:lnTo>
                  <a:lnTo>
                    <a:pt x="410" y="3137"/>
                  </a:lnTo>
                  <a:lnTo>
                    <a:pt x="366" y="3142"/>
                  </a:lnTo>
                  <a:lnTo>
                    <a:pt x="320" y="3145"/>
                  </a:lnTo>
                  <a:lnTo>
                    <a:pt x="273" y="3146"/>
                  </a:lnTo>
                  <a:lnTo>
                    <a:pt x="250" y="3145"/>
                  </a:lnTo>
                  <a:lnTo>
                    <a:pt x="227" y="3144"/>
                  </a:lnTo>
                  <a:lnTo>
                    <a:pt x="204" y="3142"/>
                  </a:lnTo>
                  <a:lnTo>
                    <a:pt x="181" y="3140"/>
                  </a:lnTo>
                  <a:lnTo>
                    <a:pt x="158" y="3135"/>
                  </a:lnTo>
                  <a:lnTo>
                    <a:pt x="136" y="3131"/>
                  </a:lnTo>
                  <a:lnTo>
                    <a:pt x="114" y="3126"/>
                  </a:lnTo>
                  <a:lnTo>
                    <a:pt x="94" y="3120"/>
                  </a:lnTo>
                  <a:lnTo>
                    <a:pt x="74" y="3112"/>
                  </a:lnTo>
                  <a:lnTo>
                    <a:pt x="55" y="3104"/>
                  </a:lnTo>
                  <a:lnTo>
                    <a:pt x="55" y="3104"/>
                  </a:lnTo>
                  <a:lnTo>
                    <a:pt x="77" y="3097"/>
                  </a:lnTo>
                  <a:lnTo>
                    <a:pt x="137" y="3077"/>
                  </a:lnTo>
                  <a:lnTo>
                    <a:pt x="179" y="3063"/>
                  </a:lnTo>
                  <a:lnTo>
                    <a:pt x="225" y="3045"/>
                  </a:lnTo>
                  <a:lnTo>
                    <a:pt x="276" y="3024"/>
                  </a:lnTo>
                  <a:lnTo>
                    <a:pt x="329" y="3001"/>
                  </a:lnTo>
                  <a:lnTo>
                    <a:pt x="383" y="2974"/>
                  </a:lnTo>
                  <a:lnTo>
                    <a:pt x="411" y="2961"/>
                  </a:lnTo>
                  <a:lnTo>
                    <a:pt x="438" y="2946"/>
                  </a:lnTo>
                  <a:lnTo>
                    <a:pt x="465" y="2930"/>
                  </a:lnTo>
                  <a:lnTo>
                    <a:pt x="491" y="2915"/>
                  </a:lnTo>
                  <a:lnTo>
                    <a:pt x="516" y="2898"/>
                  </a:lnTo>
                  <a:lnTo>
                    <a:pt x="541" y="2882"/>
                  </a:lnTo>
                  <a:lnTo>
                    <a:pt x="565" y="2864"/>
                  </a:lnTo>
                  <a:lnTo>
                    <a:pt x="588" y="2845"/>
                  </a:lnTo>
                  <a:lnTo>
                    <a:pt x="608" y="2826"/>
                  </a:lnTo>
                  <a:lnTo>
                    <a:pt x="628" y="2807"/>
                  </a:lnTo>
                  <a:lnTo>
                    <a:pt x="647" y="2787"/>
                  </a:lnTo>
                  <a:lnTo>
                    <a:pt x="662" y="2767"/>
                  </a:lnTo>
                  <a:lnTo>
                    <a:pt x="677" y="2746"/>
                  </a:lnTo>
                  <a:lnTo>
                    <a:pt x="688" y="2724"/>
                  </a:lnTo>
                  <a:lnTo>
                    <a:pt x="688" y="2724"/>
                  </a:lnTo>
                  <a:lnTo>
                    <a:pt x="679" y="2728"/>
                  </a:lnTo>
                  <a:lnTo>
                    <a:pt x="650" y="2735"/>
                  </a:lnTo>
                  <a:lnTo>
                    <a:pt x="605" y="2743"/>
                  </a:lnTo>
                  <a:lnTo>
                    <a:pt x="576" y="2748"/>
                  </a:lnTo>
                  <a:lnTo>
                    <a:pt x="545" y="2753"/>
                  </a:lnTo>
                  <a:lnTo>
                    <a:pt x="509" y="2757"/>
                  </a:lnTo>
                  <a:lnTo>
                    <a:pt x="470" y="2761"/>
                  </a:lnTo>
                  <a:lnTo>
                    <a:pt x="428" y="2763"/>
                  </a:lnTo>
                  <a:lnTo>
                    <a:pt x="384" y="2765"/>
                  </a:lnTo>
                  <a:lnTo>
                    <a:pt x="336" y="2765"/>
                  </a:lnTo>
                  <a:lnTo>
                    <a:pt x="286" y="2764"/>
                  </a:lnTo>
                  <a:lnTo>
                    <a:pt x="234" y="2760"/>
                  </a:lnTo>
                  <a:lnTo>
                    <a:pt x="180" y="2755"/>
                  </a:lnTo>
                  <a:lnTo>
                    <a:pt x="180" y="2755"/>
                  </a:lnTo>
                  <a:lnTo>
                    <a:pt x="197" y="2747"/>
                  </a:lnTo>
                  <a:lnTo>
                    <a:pt x="241" y="2726"/>
                  </a:lnTo>
                  <a:lnTo>
                    <a:pt x="272" y="2710"/>
                  </a:lnTo>
                  <a:lnTo>
                    <a:pt x="309" y="2691"/>
                  </a:lnTo>
                  <a:lnTo>
                    <a:pt x="347" y="2669"/>
                  </a:lnTo>
                  <a:lnTo>
                    <a:pt x="390" y="2644"/>
                  </a:lnTo>
                  <a:lnTo>
                    <a:pt x="433" y="2617"/>
                  </a:lnTo>
                  <a:lnTo>
                    <a:pt x="477" y="2587"/>
                  </a:lnTo>
                  <a:lnTo>
                    <a:pt x="522" y="2555"/>
                  </a:lnTo>
                  <a:lnTo>
                    <a:pt x="544" y="2537"/>
                  </a:lnTo>
                  <a:lnTo>
                    <a:pt x="566" y="2520"/>
                  </a:lnTo>
                  <a:lnTo>
                    <a:pt x="587" y="2502"/>
                  </a:lnTo>
                  <a:lnTo>
                    <a:pt x="607" y="2482"/>
                  </a:lnTo>
                  <a:lnTo>
                    <a:pt x="627" y="2463"/>
                  </a:lnTo>
                  <a:lnTo>
                    <a:pt x="646" y="2444"/>
                  </a:lnTo>
                  <a:lnTo>
                    <a:pt x="663" y="2423"/>
                  </a:lnTo>
                  <a:lnTo>
                    <a:pt x="681" y="2402"/>
                  </a:lnTo>
                  <a:lnTo>
                    <a:pt x="697" y="2381"/>
                  </a:lnTo>
                  <a:lnTo>
                    <a:pt x="711" y="2359"/>
                  </a:lnTo>
                  <a:lnTo>
                    <a:pt x="711" y="2359"/>
                  </a:lnTo>
                  <a:lnTo>
                    <a:pt x="705" y="2361"/>
                  </a:lnTo>
                  <a:lnTo>
                    <a:pt x="688" y="2368"/>
                  </a:lnTo>
                  <a:lnTo>
                    <a:pt x="663" y="2375"/>
                  </a:lnTo>
                  <a:lnTo>
                    <a:pt x="631" y="2382"/>
                  </a:lnTo>
                  <a:lnTo>
                    <a:pt x="590" y="2391"/>
                  </a:lnTo>
                  <a:lnTo>
                    <a:pt x="567" y="2394"/>
                  </a:lnTo>
                  <a:lnTo>
                    <a:pt x="542" y="2397"/>
                  </a:lnTo>
                  <a:lnTo>
                    <a:pt x="515" y="2399"/>
                  </a:lnTo>
                  <a:lnTo>
                    <a:pt x="487" y="2400"/>
                  </a:lnTo>
                  <a:lnTo>
                    <a:pt x="455" y="2401"/>
                  </a:lnTo>
                  <a:lnTo>
                    <a:pt x="424" y="2401"/>
                  </a:lnTo>
                  <a:lnTo>
                    <a:pt x="424" y="2401"/>
                  </a:lnTo>
                  <a:lnTo>
                    <a:pt x="440" y="2388"/>
                  </a:lnTo>
                  <a:lnTo>
                    <a:pt x="484" y="2354"/>
                  </a:lnTo>
                  <a:lnTo>
                    <a:pt x="547" y="2302"/>
                  </a:lnTo>
                  <a:lnTo>
                    <a:pt x="583" y="2272"/>
                  </a:lnTo>
                  <a:lnTo>
                    <a:pt x="621" y="2239"/>
                  </a:lnTo>
                  <a:lnTo>
                    <a:pt x="660" y="2203"/>
                  </a:lnTo>
                  <a:lnTo>
                    <a:pt x="699" y="2167"/>
                  </a:lnTo>
                  <a:lnTo>
                    <a:pt x="737" y="2129"/>
                  </a:lnTo>
                  <a:lnTo>
                    <a:pt x="773" y="2092"/>
                  </a:lnTo>
                  <a:lnTo>
                    <a:pt x="805" y="2056"/>
                  </a:lnTo>
                  <a:lnTo>
                    <a:pt x="820" y="2037"/>
                  </a:lnTo>
                  <a:lnTo>
                    <a:pt x="834" y="2019"/>
                  </a:lnTo>
                  <a:lnTo>
                    <a:pt x="846" y="2003"/>
                  </a:lnTo>
                  <a:lnTo>
                    <a:pt x="857" y="1985"/>
                  </a:lnTo>
                  <a:lnTo>
                    <a:pt x="867" y="1968"/>
                  </a:lnTo>
                  <a:lnTo>
                    <a:pt x="875" y="1953"/>
                  </a:lnTo>
                  <a:lnTo>
                    <a:pt x="875" y="1953"/>
                  </a:lnTo>
                  <a:lnTo>
                    <a:pt x="844" y="1962"/>
                  </a:lnTo>
                  <a:lnTo>
                    <a:pt x="811" y="1970"/>
                  </a:lnTo>
                  <a:lnTo>
                    <a:pt x="768" y="1980"/>
                  </a:lnTo>
                  <a:lnTo>
                    <a:pt x="721" y="1989"/>
                  </a:lnTo>
                  <a:lnTo>
                    <a:pt x="695" y="1993"/>
                  </a:lnTo>
                  <a:lnTo>
                    <a:pt x="669" y="1996"/>
                  </a:lnTo>
                  <a:lnTo>
                    <a:pt x="644" y="1998"/>
                  </a:lnTo>
                  <a:lnTo>
                    <a:pt x="618" y="2000"/>
                  </a:lnTo>
                  <a:lnTo>
                    <a:pt x="593" y="2000"/>
                  </a:lnTo>
                  <a:lnTo>
                    <a:pt x="569" y="1999"/>
                  </a:lnTo>
                  <a:lnTo>
                    <a:pt x="569" y="1999"/>
                  </a:lnTo>
                  <a:lnTo>
                    <a:pt x="583" y="1986"/>
                  </a:lnTo>
                  <a:lnTo>
                    <a:pt x="622" y="1947"/>
                  </a:lnTo>
                  <a:lnTo>
                    <a:pt x="677" y="1890"/>
                  </a:lnTo>
                  <a:lnTo>
                    <a:pt x="708" y="1856"/>
                  </a:lnTo>
                  <a:lnTo>
                    <a:pt x="741" y="1819"/>
                  </a:lnTo>
                  <a:lnTo>
                    <a:pt x="775" y="1782"/>
                  </a:lnTo>
                  <a:lnTo>
                    <a:pt x="808" y="1743"/>
                  </a:lnTo>
                  <a:lnTo>
                    <a:pt x="840" y="1702"/>
                  </a:lnTo>
                  <a:lnTo>
                    <a:pt x="869" y="1662"/>
                  </a:lnTo>
                  <a:lnTo>
                    <a:pt x="896" y="1624"/>
                  </a:lnTo>
                  <a:lnTo>
                    <a:pt x="908" y="1605"/>
                  </a:lnTo>
                  <a:lnTo>
                    <a:pt x="918" y="1586"/>
                  </a:lnTo>
                  <a:lnTo>
                    <a:pt x="929" y="1569"/>
                  </a:lnTo>
                  <a:lnTo>
                    <a:pt x="936" y="1552"/>
                  </a:lnTo>
                  <a:lnTo>
                    <a:pt x="943" y="1536"/>
                  </a:lnTo>
                  <a:lnTo>
                    <a:pt x="948" y="1520"/>
                  </a:lnTo>
                  <a:lnTo>
                    <a:pt x="948" y="1520"/>
                  </a:lnTo>
                  <a:lnTo>
                    <a:pt x="923" y="1525"/>
                  </a:lnTo>
                  <a:lnTo>
                    <a:pt x="861" y="1537"/>
                  </a:lnTo>
                  <a:lnTo>
                    <a:pt x="819" y="1543"/>
                  </a:lnTo>
                  <a:lnTo>
                    <a:pt x="776" y="1549"/>
                  </a:lnTo>
                  <a:lnTo>
                    <a:pt x="729" y="1554"/>
                  </a:lnTo>
                  <a:lnTo>
                    <a:pt x="683" y="1557"/>
                  </a:lnTo>
                  <a:lnTo>
                    <a:pt x="683" y="1557"/>
                  </a:lnTo>
                  <a:lnTo>
                    <a:pt x="696" y="1550"/>
                  </a:lnTo>
                  <a:lnTo>
                    <a:pt x="729" y="1530"/>
                  </a:lnTo>
                  <a:lnTo>
                    <a:pt x="751" y="1516"/>
                  </a:lnTo>
                  <a:lnTo>
                    <a:pt x="776" y="1500"/>
                  </a:lnTo>
                  <a:lnTo>
                    <a:pt x="802" y="1480"/>
                  </a:lnTo>
                  <a:lnTo>
                    <a:pt x="830" y="1461"/>
                  </a:lnTo>
                  <a:lnTo>
                    <a:pt x="858" y="1438"/>
                  </a:lnTo>
                  <a:lnTo>
                    <a:pt x="885" y="1414"/>
                  </a:lnTo>
                  <a:lnTo>
                    <a:pt x="911" y="1388"/>
                  </a:lnTo>
                  <a:lnTo>
                    <a:pt x="923" y="1375"/>
                  </a:lnTo>
                  <a:lnTo>
                    <a:pt x="935" y="1362"/>
                  </a:lnTo>
                  <a:lnTo>
                    <a:pt x="945" y="1348"/>
                  </a:lnTo>
                  <a:lnTo>
                    <a:pt x="956" y="1335"/>
                  </a:lnTo>
                  <a:lnTo>
                    <a:pt x="964" y="1321"/>
                  </a:lnTo>
                  <a:lnTo>
                    <a:pt x="972" y="1307"/>
                  </a:lnTo>
                  <a:lnTo>
                    <a:pt x="979" y="1293"/>
                  </a:lnTo>
                  <a:lnTo>
                    <a:pt x="985" y="1279"/>
                  </a:lnTo>
                  <a:lnTo>
                    <a:pt x="989" y="1265"/>
                  </a:lnTo>
                  <a:lnTo>
                    <a:pt x="991" y="1250"/>
                  </a:lnTo>
                  <a:lnTo>
                    <a:pt x="991" y="1250"/>
                  </a:lnTo>
                  <a:lnTo>
                    <a:pt x="979" y="1258"/>
                  </a:lnTo>
                  <a:lnTo>
                    <a:pt x="964" y="1263"/>
                  </a:lnTo>
                  <a:lnTo>
                    <a:pt x="948" y="1269"/>
                  </a:lnTo>
                  <a:lnTo>
                    <a:pt x="931" y="1273"/>
                  </a:lnTo>
                  <a:lnTo>
                    <a:pt x="912" y="1278"/>
                  </a:lnTo>
                  <a:lnTo>
                    <a:pt x="893" y="1282"/>
                  </a:lnTo>
                  <a:lnTo>
                    <a:pt x="855" y="1288"/>
                  </a:lnTo>
                  <a:lnTo>
                    <a:pt x="819" y="1292"/>
                  </a:lnTo>
                  <a:lnTo>
                    <a:pt x="790" y="1295"/>
                  </a:lnTo>
                  <a:lnTo>
                    <a:pt x="763" y="1297"/>
                  </a:lnTo>
                  <a:lnTo>
                    <a:pt x="763" y="1297"/>
                  </a:lnTo>
                  <a:lnTo>
                    <a:pt x="773" y="1291"/>
                  </a:lnTo>
                  <a:lnTo>
                    <a:pt x="797" y="1271"/>
                  </a:lnTo>
                  <a:lnTo>
                    <a:pt x="833" y="1241"/>
                  </a:lnTo>
                  <a:lnTo>
                    <a:pt x="854" y="1221"/>
                  </a:lnTo>
                  <a:lnTo>
                    <a:pt x="877" y="1200"/>
                  </a:lnTo>
                  <a:lnTo>
                    <a:pt x="901" y="1176"/>
                  </a:lnTo>
                  <a:lnTo>
                    <a:pt x="924" y="1149"/>
                  </a:lnTo>
                  <a:lnTo>
                    <a:pt x="949" y="1119"/>
                  </a:lnTo>
                  <a:lnTo>
                    <a:pt x="973" y="1089"/>
                  </a:lnTo>
                  <a:lnTo>
                    <a:pt x="996" y="1056"/>
                  </a:lnTo>
                  <a:lnTo>
                    <a:pt x="1017" y="1022"/>
                  </a:lnTo>
                  <a:lnTo>
                    <a:pt x="1027" y="1004"/>
                  </a:lnTo>
                  <a:lnTo>
                    <a:pt x="1037" y="986"/>
                  </a:lnTo>
                  <a:lnTo>
                    <a:pt x="1046" y="968"/>
                  </a:lnTo>
                  <a:lnTo>
                    <a:pt x="1054" y="948"/>
                  </a:lnTo>
                  <a:lnTo>
                    <a:pt x="882" y="942"/>
                  </a:lnTo>
                  <a:lnTo>
                    <a:pt x="882" y="942"/>
                  </a:lnTo>
                  <a:lnTo>
                    <a:pt x="912" y="909"/>
                  </a:lnTo>
                  <a:lnTo>
                    <a:pt x="943" y="874"/>
                  </a:lnTo>
                  <a:lnTo>
                    <a:pt x="981" y="830"/>
                  </a:lnTo>
                  <a:lnTo>
                    <a:pt x="1000" y="805"/>
                  </a:lnTo>
                  <a:lnTo>
                    <a:pt x="1021" y="780"/>
                  </a:lnTo>
                  <a:lnTo>
                    <a:pt x="1040" y="754"/>
                  </a:lnTo>
                  <a:lnTo>
                    <a:pt x="1059" y="728"/>
                  </a:lnTo>
                  <a:lnTo>
                    <a:pt x="1076" y="702"/>
                  </a:lnTo>
                  <a:lnTo>
                    <a:pt x="1091" y="676"/>
                  </a:lnTo>
                  <a:lnTo>
                    <a:pt x="1104" y="652"/>
                  </a:lnTo>
                  <a:lnTo>
                    <a:pt x="1114" y="628"/>
                  </a:lnTo>
                  <a:lnTo>
                    <a:pt x="998" y="653"/>
                  </a:lnTo>
                  <a:lnTo>
                    <a:pt x="998" y="653"/>
                  </a:lnTo>
                  <a:lnTo>
                    <a:pt x="1008" y="637"/>
                  </a:lnTo>
                  <a:lnTo>
                    <a:pt x="1033" y="588"/>
                  </a:lnTo>
                  <a:lnTo>
                    <a:pt x="1070" y="516"/>
                  </a:lnTo>
                  <a:lnTo>
                    <a:pt x="1091" y="472"/>
                  </a:lnTo>
                  <a:lnTo>
                    <a:pt x="1113" y="426"/>
                  </a:lnTo>
                  <a:lnTo>
                    <a:pt x="1136" y="376"/>
                  </a:lnTo>
                  <a:lnTo>
                    <a:pt x="1158" y="325"/>
                  </a:lnTo>
                  <a:lnTo>
                    <a:pt x="1179" y="272"/>
                  </a:lnTo>
                  <a:lnTo>
                    <a:pt x="1200" y="219"/>
                  </a:lnTo>
                  <a:lnTo>
                    <a:pt x="1218" y="167"/>
                  </a:lnTo>
                  <a:lnTo>
                    <a:pt x="1233" y="115"/>
                  </a:lnTo>
                  <a:lnTo>
                    <a:pt x="1241" y="90"/>
                  </a:lnTo>
                  <a:lnTo>
                    <a:pt x="1246" y="66"/>
                  </a:lnTo>
                  <a:lnTo>
                    <a:pt x="1251" y="42"/>
                  </a:lnTo>
                  <a:lnTo>
                    <a:pt x="1255" y="20"/>
                  </a:lnTo>
                  <a:lnTo>
                    <a:pt x="1255" y="20"/>
                  </a:lnTo>
                  <a:lnTo>
                    <a:pt x="1257" y="0"/>
                  </a:lnTo>
                  <a:lnTo>
                    <a:pt x="1257" y="0"/>
                  </a:lnTo>
                  <a:lnTo>
                    <a:pt x="1260" y="22"/>
                  </a:lnTo>
                  <a:lnTo>
                    <a:pt x="1265" y="46"/>
                  </a:lnTo>
                  <a:lnTo>
                    <a:pt x="1270" y="70"/>
                  </a:lnTo>
                  <a:lnTo>
                    <a:pt x="1276" y="96"/>
                  </a:lnTo>
                  <a:lnTo>
                    <a:pt x="1282" y="121"/>
                  </a:lnTo>
                  <a:lnTo>
                    <a:pt x="1291" y="148"/>
                  </a:lnTo>
                  <a:lnTo>
                    <a:pt x="1308" y="201"/>
                  </a:lnTo>
                  <a:lnTo>
                    <a:pt x="1329" y="256"/>
                  </a:lnTo>
                  <a:lnTo>
                    <a:pt x="1351" y="310"/>
                  </a:lnTo>
                  <a:lnTo>
                    <a:pt x="1373" y="363"/>
                  </a:lnTo>
                  <a:lnTo>
                    <a:pt x="1397" y="415"/>
                  </a:lnTo>
                  <a:lnTo>
                    <a:pt x="1419" y="464"/>
                  </a:lnTo>
                  <a:lnTo>
                    <a:pt x="1441" y="509"/>
                  </a:lnTo>
                  <a:lnTo>
                    <a:pt x="1480" y="585"/>
                  </a:lnTo>
                  <a:lnTo>
                    <a:pt x="1507" y="636"/>
                  </a:lnTo>
                  <a:lnTo>
                    <a:pt x="1517" y="653"/>
                  </a:lnTo>
                  <a:lnTo>
                    <a:pt x="1401" y="628"/>
                  </a:lnTo>
                  <a:lnTo>
                    <a:pt x="1401" y="628"/>
                  </a:lnTo>
                  <a:lnTo>
                    <a:pt x="1410" y="652"/>
                  </a:lnTo>
                  <a:lnTo>
                    <a:pt x="1424" y="676"/>
                  </a:lnTo>
                  <a:lnTo>
                    <a:pt x="1438" y="702"/>
                  </a:lnTo>
                  <a:lnTo>
                    <a:pt x="1456" y="728"/>
                  </a:lnTo>
                  <a:lnTo>
                    <a:pt x="1475" y="754"/>
                  </a:lnTo>
                  <a:lnTo>
                    <a:pt x="1493" y="780"/>
                  </a:lnTo>
                  <a:lnTo>
                    <a:pt x="1514" y="805"/>
                  </a:lnTo>
                  <a:lnTo>
                    <a:pt x="1534" y="830"/>
                  </a:lnTo>
                  <a:lnTo>
                    <a:pt x="1571" y="874"/>
                  </a:lnTo>
                  <a:lnTo>
                    <a:pt x="1604" y="909"/>
                  </a:lnTo>
                  <a:lnTo>
                    <a:pt x="1633" y="942"/>
                  </a:lnTo>
                  <a:lnTo>
                    <a:pt x="1460" y="948"/>
                  </a:lnTo>
                  <a:lnTo>
                    <a:pt x="1460" y="948"/>
                  </a:lnTo>
                  <a:lnTo>
                    <a:pt x="1468" y="968"/>
                  </a:lnTo>
                  <a:lnTo>
                    <a:pt x="1478" y="986"/>
                  </a:lnTo>
                  <a:lnTo>
                    <a:pt x="1487" y="1004"/>
                  </a:lnTo>
                  <a:lnTo>
                    <a:pt x="1497" y="1022"/>
                  </a:lnTo>
                  <a:lnTo>
                    <a:pt x="1518" y="1056"/>
                  </a:lnTo>
                  <a:lnTo>
                    <a:pt x="1541" y="1089"/>
                  </a:lnTo>
                  <a:lnTo>
                    <a:pt x="1565" y="1119"/>
                  </a:lnTo>
                  <a:lnTo>
                    <a:pt x="1590" y="1149"/>
                  </a:lnTo>
                  <a:lnTo>
                    <a:pt x="1614" y="1176"/>
                  </a:lnTo>
                  <a:lnTo>
                    <a:pt x="1638" y="1200"/>
                  </a:lnTo>
                  <a:lnTo>
                    <a:pt x="1661" y="1221"/>
                  </a:lnTo>
                  <a:lnTo>
                    <a:pt x="1682" y="1241"/>
                  </a:lnTo>
                  <a:lnTo>
                    <a:pt x="1718" y="1271"/>
                  </a:lnTo>
                  <a:lnTo>
                    <a:pt x="1742" y="1291"/>
                  </a:lnTo>
                  <a:lnTo>
                    <a:pt x="1751" y="1297"/>
                  </a:lnTo>
                  <a:lnTo>
                    <a:pt x="1751" y="1297"/>
                  </a:lnTo>
                  <a:lnTo>
                    <a:pt x="1724" y="1295"/>
                  </a:lnTo>
                  <a:lnTo>
                    <a:pt x="1695" y="1292"/>
                  </a:lnTo>
                  <a:lnTo>
                    <a:pt x="1660" y="1288"/>
                  </a:lnTo>
                  <a:lnTo>
                    <a:pt x="1621" y="1282"/>
                  </a:lnTo>
                  <a:lnTo>
                    <a:pt x="1602" y="1278"/>
                  </a:lnTo>
                  <a:lnTo>
                    <a:pt x="1584" y="1273"/>
                  </a:lnTo>
                  <a:lnTo>
                    <a:pt x="1566" y="1269"/>
                  </a:lnTo>
                  <a:lnTo>
                    <a:pt x="1550" y="1263"/>
                  </a:lnTo>
                  <a:lnTo>
                    <a:pt x="1536" y="1258"/>
                  </a:lnTo>
                  <a:lnTo>
                    <a:pt x="1523" y="1250"/>
                  </a:lnTo>
                  <a:lnTo>
                    <a:pt x="1523" y="1250"/>
                  </a:lnTo>
                  <a:lnTo>
                    <a:pt x="1526" y="1265"/>
                  </a:lnTo>
                  <a:lnTo>
                    <a:pt x="1530" y="1279"/>
                  </a:lnTo>
                  <a:lnTo>
                    <a:pt x="1536" y="1293"/>
                  </a:lnTo>
                  <a:lnTo>
                    <a:pt x="1542" y="1307"/>
                  </a:lnTo>
                  <a:lnTo>
                    <a:pt x="1550" y="1321"/>
                  </a:lnTo>
                  <a:lnTo>
                    <a:pt x="1559" y="1335"/>
                  </a:lnTo>
                  <a:lnTo>
                    <a:pt x="1569" y="1348"/>
                  </a:lnTo>
                  <a:lnTo>
                    <a:pt x="1580" y="1362"/>
                  </a:lnTo>
                  <a:lnTo>
                    <a:pt x="1591" y="1375"/>
                  </a:lnTo>
                  <a:lnTo>
                    <a:pt x="1604" y="1388"/>
                  </a:lnTo>
                  <a:lnTo>
                    <a:pt x="1630" y="1414"/>
                  </a:lnTo>
                  <a:lnTo>
                    <a:pt x="1657" y="1438"/>
                  </a:lnTo>
                  <a:lnTo>
                    <a:pt x="1685" y="1461"/>
                  </a:lnTo>
                  <a:lnTo>
                    <a:pt x="1713" y="1480"/>
                  </a:lnTo>
                  <a:lnTo>
                    <a:pt x="1739" y="1500"/>
                  </a:lnTo>
                  <a:lnTo>
                    <a:pt x="1764" y="1516"/>
                  </a:lnTo>
                  <a:lnTo>
                    <a:pt x="1786" y="1530"/>
                  </a:lnTo>
                  <a:lnTo>
                    <a:pt x="1819" y="1550"/>
                  </a:lnTo>
                  <a:lnTo>
                    <a:pt x="1831" y="1557"/>
                  </a:lnTo>
                  <a:lnTo>
                    <a:pt x="1831" y="1557"/>
                  </a:lnTo>
                  <a:lnTo>
                    <a:pt x="1786" y="1554"/>
                  </a:lnTo>
                  <a:lnTo>
                    <a:pt x="1739" y="1549"/>
                  </a:lnTo>
                  <a:lnTo>
                    <a:pt x="1695" y="1543"/>
                  </a:lnTo>
                  <a:lnTo>
                    <a:pt x="1653" y="1537"/>
                  </a:lnTo>
                  <a:lnTo>
                    <a:pt x="1591" y="1525"/>
                  </a:lnTo>
                  <a:lnTo>
                    <a:pt x="1566" y="1520"/>
                  </a:lnTo>
                  <a:lnTo>
                    <a:pt x="1566" y="1520"/>
                  </a:lnTo>
                  <a:lnTo>
                    <a:pt x="1571" y="1536"/>
                  </a:lnTo>
                  <a:lnTo>
                    <a:pt x="1579" y="1552"/>
                  </a:lnTo>
                  <a:lnTo>
                    <a:pt x="1586" y="1569"/>
                  </a:lnTo>
                  <a:lnTo>
                    <a:pt x="1596" y="1586"/>
                  </a:lnTo>
                  <a:lnTo>
                    <a:pt x="1607" y="1605"/>
                  </a:lnTo>
                  <a:lnTo>
                    <a:pt x="1618" y="1624"/>
                  </a:lnTo>
                  <a:lnTo>
                    <a:pt x="1645" y="1662"/>
                  </a:lnTo>
                  <a:lnTo>
                    <a:pt x="1674" y="1702"/>
                  </a:lnTo>
                  <a:lnTo>
                    <a:pt x="1706" y="1743"/>
                  </a:lnTo>
                  <a:lnTo>
                    <a:pt x="1740" y="1782"/>
                  </a:lnTo>
                  <a:lnTo>
                    <a:pt x="1773" y="1819"/>
                  </a:lnTo>
                  <a:lnTo>
                    <a:pt x="1806" y="1856"/>
                  </a:lnTo>
                  <a:lnTo>
                    <a:pt x="1838" y="1890"/>
                  </a:lnTo>
                  <a:lnTo>
                    <a:pt x="1893" y="1947"/>
                  </a:lnTo>
                  <a:lnTo>
                    <a:pt x="1931" y="1986"/>
                  </a:lnTo>
                  <a:lnTo>
                    <a:pt x="1946" y="1999"/>
                  </a:lnTo>
                  <a:lnTo>
                    <a:pt x="1946" y="1999"/>
                  </a:lnTo>
                  <a:lnTo>
                    <a:pt x="1922" y="2000"/>
                  </a:lnTo>
                  <a:lnTo>
                    <a:pt x="1897" y="2000"/>
                  </a:lnTo>
                  <a:lnTo>
                    <a:pt x="1871" y="1998"/>
                  </a:lnTo>
                  <a:lnTo>
                    <a:pt x="1846" y="1996"/>
                  </a:lnTo>
                  <a:lnTo>
                    <a:pt x="1820" y="1993"/>
                  </a:lnTo>
                  <a:lnTo>
                    <a:pt x="1794" y="1989"/>
                  </a:lnTo>
                  <a:lnTo>
                    <a:pt x="1746" y="1980"/>
                  </a:lnTo>
                  <a:lnTo>
                    <a:pt x="1703" y="1970"/>
                  </a:lnTo>
                  <a:lnTo>
                    <a:pt x="1670" y="1962"/>
                  </a:lnTo>
                  <a:lnTo>
                    <a:pt x="1640" y="1953"/>
                  </a:lnTo>
                  <a:lnTo>
                    <a:pt x="1640" y="1953"/>
                  </a:lnTo>
                  <a:lnTo>
                    <a:pt x="1647" y="1968"/>
                  </a:lnTo>
                  <a:lnTo>
                    <a:pt x="1658" y="1985"/>
                  </a:lnTo>
                  <a:lnTo>
                    <a:pt x="1668" y="2003"/>
                  </a:lnTo>
                  <a:lnTo>
                    <a:pt x="1680" y="2019"/>
                  </a:lnTo>
                  <a:lnTo>
                    <a:pt x="1694" y="2037"/>
                  </a:lnTo>
                  <a:lnTo>
                    <a:pt x="1710" y="2056"/>
                  </a:lnTo>
                  <a:lnTo>
                    <a:pt x="1742" y="2092"/>
                  </a:lnTo>
                  <a:lnTo>
                    <a:pt x="1777" y="2129"/>
                  </a:lnTo>
                  <a:lnTo>
                    <a:pt x="1816" y="2167"/>
                  </a:lnTo>
                  <a:lnTo>
                    <a:pt x="1854" y="2203"/>
                  </a:lnTo>
                  <a:lnTo>
                    <a:pt x="1894" y="2239"/>
                  </a:lnTo>
                  <a:lnTo>
                    <a:pt x="1931" y="2272"/>
                  </a:lnTo>
                  <a:lnTo>
                    <a:pt x="1967" y="2302"/>
                  </a:lnTo>
                  <a:lnTo>
                    <a:pt x="2031" y="2354"/>
                  </a:lnTo>
                  <a:lnTo>
                    <a:pt x="2075" y="2388"/>
                  </a:lnTo>
                  <a:lnTo>
                    <a:pt x="2090" y="2401"/>
                  </a:lnTo>
                  <a:lnTo>
                    <a:pt x="2090" y="2401"/>
                  </a:lnTo>
                  <a:lnTo>
                    <a:pt x="2059" y="2401"/>
                  </a:lnTo>
                  <a:lnTo>
                    <a:pt x="2029" y="2400"/>
                  </a:lnTo>
                  <a:lnTo>
                    <a:pt x="2000" y="2399"/>
                  </a:lnTo>
                  <a:lnTo>
                    <a:pt x="1973" y="2397"/>
                  </a:lnTo>
                  <a:lnTo>
                    <a:pt x="1948" y="2394"/>
                  </a:lnTo>
                  <a:lnTo>
                    <a:pt x="1925" y="2391"/>
                  </a:lnTo>
                  <a:lnTo>
                    <a:pt x="1883" y="2382"/>
                  </a:lnTo>
                  <a:lnTo>
                    <a:pt x="1851" y="2375"/>
                  </a:lnTo>
                  <a:lnTo>
                    <a:pt x="1826" y="2368"/>
                  </a:lnTo>
                  <a:lnTo>
                    <a:pt x="1809" y="2361"/>
                  </a:lnTo>
                  <a:lnTo>
                    <a:pt x="1803" y="2359"/>
                  </a:lnTo>
                  <a:lnTo>
                    <a:pt x="1803" y="2359"/>
                  </a:lnTo>
                  <a:lnTo>
                    <a:pt x="1818" y="2381"/>
                  </a:lnTo>
                  <a:lnTo>
                    <a:pt x="1833" y="2402"/>
                  </a:lnTo>
                  <a:lnTo>
                    <a:pt x="1851" y="2423"/>
                  </a:lnTo>
                  <a:lnTo>
                    <a:pt x="1869" y="2444"/>
                  </a:lnTo>
                  <a:lnTo>
                    <a:pt x="1887" y="2463"/>
                  </a:lnTo>
                  <a:lnTo>
                    <a:pt x="1907" y="2482"/>
                  </a:lnTo>
                  <a:lnTo>
                    <a:pt x="1928" y="2502"/>
                  </a:lnTo>
                  <a:lnTo>
                    <a:pt x="1949" y="2520"/>
                  </a:lnTo>
                  <a:lnTo>
                    <a:pt x="1971" y="2537"/>
                  </a:lnTo>
                  <a:lnTo>
                    <a:pt x="1992" y="2555"/>
                  </a:lnTo>
                  <a:lnTo>
                    <a:pt x="2037" y="2587"/>
                  </a:lnTo>
                  <a:lnTo>
                    <a:pt x="2082" y="2617"/>
                  </a:lnTo>
                  <a:lnTo>
                    <a:pt x="2126" y="2644"/>
                  </a:lnTo>
                  <a:lnTo>
                    <a:pt x="2167" y="2669"/>
                  </a:lnTo>
                  <a:lnTo>
                    <a:pt x="2206" y="2691"/>
                  </a:lnTo>
                  <a:lnTo>
                    <a:pt x="2242" y="2710"/>
                  </a:lnTo>
                  <a:lnTo>
                    <a:pt x="2273" y="2726"/>
                  </a:lnTo>
                  <a:lnTo>
                    <a:pt x="2318" y="2747"/>
                  </a:lnTo>
                  <a:lnTo>
                    <a:pt x="2335" y="2755"/>
                  </a:lnTo>
                  <a:lnTo>
                    <a:pt x="2335" y="2755"/>
                  </a:lnTo>
                  <a:lnTo>
                    <a:pt x="2281" y="2760"/>
                  </a:lnTo>
                  <a:lnTo>
                    <a:pt x="2229" y="2764"/>
                  </a:lnTo>
                  <a:lnTo>
                    <a:pt x="2179" y="2765"/>
                  </a:lnTo>
                  <a:lnTo>
                    <a:pt x="2131" y="2765"/>
                  </a:lnTo>
                  <a:lnTo>
                    <a:pt x="2086" y="2763"/>
                  </a:lnTo>
                  <a:lnTo>
                    <a:pt x="2044" y="2761"/>
                  </a:lnTo>
                  <a:lnTo>
                    <a:pt x="2006" y="2757"/>
                  </a:lnTo>
                  <a:lnTo>
                    <a:pt x="1971" y="2753"/>
                  </a:lnTo>
                  <a:lnTo>
                    <a:pt x="1938" y="2748"/>
                  </a:lnTo>
                  <a:lnTo>
                    <a:pt x="1909" y="2743"/>
                  </a:lnTo>
                  <a:lnTo>
                    <a:pt x="1865" y="2735"/>
                  </a:lnTo>
                  <a:lnTo>
                    <a:pt x="1835" y="2728"/>
                  </a:lnTo>
                  <a:lnTo>
                    <a:pt x="1826" y="2724"/>
                  </a:lnTo>
                  <a:lnTo>
                    <a:pt x="1826" y="2724"/>
                  </a:lnTo>
                  <a:lnTo>
                    <a:pt x="1838" y="2746"/>
                  </a:lnTo>
                  <a:lnTo>
                    <a:pt x="1852" y="2767"/>
                  </a:lnTo>
                  <a:lnTo>
                    <a:pt x="1869" y="2787"/>
                  </a:lnTo>
                  <a:lnTo>
                    <a:pt x="1886" y="2807"/>
                  </a:lnTo>
                  <a:lnTo>
                    <a:pt x="1906" y="2826"/>
                  </a:lnTo>
                  <a:lnTo>
                    <a:pt x="1927" y="2845"/>
                  </a:lnTo>
                  <a:lnTo>
                    <a:pt x="1950" y="2864"/>
                  </a:lnTo>
                  <a:lnTo>
                    <a:pt x="1974" y="2882"/>
                  </a:lnTo>
                  <a:lnTo>
                    <a:pt x="1999" y="2898"/>
                  </a:lnTo>
                  <a:lnTo>
                    <a:pt x="2024" y="2915"/>
                  </a:lnTo>
                  <a:lnTo>
                    <a:pt x="2050" y="2930"/>
                  </a:lnTo>
                  <a:lnTo>
                    <a:pt x="2077" y="2946"/>
                  </a:lnTo>
                  <a:lnTo>
                    <a:pt x="2104" y="2961"/>
                  </a:lnTo>
                  <a:lnTo>
                    <a:pt x="2132" y="2974"/>
                  </a:lnTo>
                  <a:lnTo>
                    <a:pt x="2186" y="3001"/>
                  </a:lnTo>
                  <a:lnTo>
                    <a:pt x="2239" y="3024"/>
                  </a:lnTo>
                  <a:lnTo>
                    <a:pt x="2290" y="3045"/>
                  </a:lnTo>
                  <a:lnTo>
                    <a:pt x="2336" y="3063"/>
                  </a:lnTo>
                  <a:lnTo>
                    <a:pt x="2377" y="3077"/>
                  </a:lnTo>
                  <a:lnTo>
                    <a:pt x="2438" y="3097"/>
                  </a:lnTo>
                  <a:lnTo>
                    <a:pt x="2459" y="3104"/>
                  </a:lnTo>
                  <a:lnTo>
                    <a:pt x="2459" y="3104"/>
                  </a:lnTo>
                  <a:lnTo>
                    <a:pt x="2441" y="3112"/>
                  </a:lnTo>
                  <a:lnTo>
                    <a:pt x="2421" y="3120"/>
                  </a:lnTo>
                  <a:lnTo>
                    <a:pt x="2400" y="3126"/>
                  </a:lnTo>
                  <a:lnTo>
                    <a:pt x="2378" y="3131"/>
                  </a:lnTo>
                  <a:lnTo>
                    <a:pt x="2356" y="3135"/>
                  </a:lnTo>
                  <a:lnTo>
                    <a:pt x="2334" y="3140"/>
                  </a:lnTo>
                  <a:lnTo>
                    <a:pt x="2311" y="3142"/>
                  </a:lnTo>
                  <a:lnTo>
                    <a:pt x="2288" y="3144"/>
                  </a:lnTo>
                  <a:lnTo>
                    <a:pt x="2265" y="3145"/>
                  </a:lnTo>
                  <a:lnTo>
                    <a:pt x="2241" y="3146"/>
                  </a:lnTo>
                  <a:lnTo>
                    <a:pt x="2194" y="3145"/>
                  </a:lnTo>
                  <a:lnTo>
                    <a:pt x="2148" y="3142"/>
                  </a:lnTo>
                  <a:lnTo>
                    <a:pt x="2105" y="3137"/>
                  </a:lnTo>
                  <a:lnTo>
                    <a:pt x="2062" y="3132"/>
                  </a:lnTo>
                  <a:lnTo>
                    <a:pt x="2024" y="3126"/>
                  </a:lnTo>
                  <a:lnTo>
                    <a:pt x="1988" y="3120"/>
                  </a:lnTo>
                  <a:lnTo>
                    <a:pt x="1958" y="3115"/>
                  </a:lnTo>
                  <a:lnTo>
                    <a:pt x="1914" y="3104"/>
                  </a:lnTo>
                  <a:lnTo>
                    <a:pt x="1899" y="3100"/>
                  </a:lnTo>
                  <a:lnTo>
                    <a:pt x="1899" y="3100"/>
                  </a:lnTo>
                  <a:lnTo>
                    <a:pt x="1906" y="3110"/>
                  </a:lnTo>
                  <a:lnTo>
                    <a:pt x="1913" y="3120"/>
                  </a:lnTo>
                  <a:lnTo>
                    <a:pt x="1924" y="3130"/>
                  </a:lnTo>
                  <a:lnTo>
                    <a:pt x="1934" y="3140"/>
                  </a:lnTo>
                  <a:lnTo>
                    <a:pt x="1946" y="3150"/>
                  </a:lnTo>
                  <a:lnTo>
                    <a:pt x="1958" y="3159"/>
                  </a:lnTo>
                  <a:lnTo>
                    <a:pt x="1985" y="3178"/>
                  </a:lnTo>
                  <a:lnTo>
                    <a:pt x="2014" y="3197"/>
                  </a:lnTo>
                  <a:lnTo>
                    <a:pt x="2045" y="3214"/>
                  </a:lnTo>
                  <a:lnTo>
                    <a:pt x="2078" y="3231"/>
                  </a:lnTo>
                  <a:lnTo>
                    <a:pt x="2110" y="3247"/>
                  </a:lnTo>
                  <a:lnTo>
                    <a:pt x="2141" y="3261"/>
                  </a:lnTo>
                  <a:lnTo>
                    <a:pt x="2170" y="3275"/>
                  </a:lnTo>
                  <a:lnTo>
                    <a:pt x="2221" y="3296"/>
                  </a:lnTo>
                  <a:lnTo>
                    <a:pt x="2257" y="3309"/>
                  </a:lnTo>
                  <a:lnTo>
                    <a:pt x="2270" y="3314"/>
                  </a:lnTo>
                  <a:lnTo>
                    <a:pt x="2270" y="3314"/>
                  </a:lnTo>
                  <a:lnTo>
                    <a:pt x="2242" y="3322"/>
                  </a:lnTo>
                  <a:lnTo>
                    <a:pt x="2213" y="3327"/>
                  </a:lnTo>
                  <a:lnTo>
                    <a:pt x="2185" y="3330"/>
                  </a:lnTo>
                  <a:lnTo>
                    <a:pt x="2157" y="3332"/>
                  </a:lnTo>
                  <a:lnTo>
                    <a:pt x="2130" y="3332"/>
                  </a:lnTo>
                  <a:lnTo>
                    <a:pt x="2104" y="3331"/>
                  </a:lnTo>
                  <a:lnTo>
                    <a:pt x="2079" y="3330"/>
                  </a:lnTo>
                  <a:lnTo>
                    <a:pt x="2055" y="3327"/>
                  </a:lnTo>
                  <a:lnTo>
                    <a:pt x="2033" y="3324"/>
                  </a:lnTo>
                  <a:lnTo>
                    <a:pt x="2013" y="3321"/>
                  </a:lnTo>
                  <a:lnTo>
                    <a:pt x="1980" y="3313"/>
                  </a:lnTo>
                  <a:lnTo>
                    <a:pt x="1958" y="3307"/>
                  </a:lnTo>
                  <a:lnTo>
                    <a:pt x="1949" y="3304"/>
                  </a:lnTo>
                  <a:lnTo>
                    <a:pt x="1949" y="3304"/>
                  </a:lnTo>
                  <a:lnTo>
                    <a:pt x="1969" y="3324"/>
                  </a:lnTo>
                  <a:lnTo>
                    <a:pt x="1990" y="3342"/>
                  </a:lnTo>
                  <a:lnTo>
                    <a:pt x="2012" y="3360"/>
                  </a:lnTo>
                  <a:lnTo>
                    <a:pt x="2034" y="3376"/>
                  </a:lnTo>
                  <a:lnTo>
                    <a:pt x="2057" y="3391"/>
                  </a:lnTo>
                  <a:lnTo>
                    <a:pt x="2080" y="3405"/>
                  </a:lnTo>
                  <a:lnTo>
                    <a:pt x="2104" y="3417"/>
                  </a:lnTo>
                  <a:lnTo>
                    <a:pt x="2128" y="3430"/>
                  </a:lnTo>
                  <a:lnTo>
                    <a:pt x="2152" y="3440"/>
                  </a:lnTo>
                  <a:lnTo>
                    <a:pt x="2174" y="3450"/>
                  </a:lnTo>
                  <a:lnTo>
                    <a:pt x="2198" y="3459"/>
                  </a:lnTo>
                  <a:lnTo>
                    <a:pt x="2222" y="3467"/>
                  </a:lnTo>
                  <a:lnTo>
                    <a:pt x="2245" y="3473"/>
                  </a:lnTo>
                  <a:lnTo>
                    <a:pt x="2268" y="3481"/>
                  </a:lnTo>
                  <a:lnTo>
                    <a:pt x="2312" y="3491"/>
                  </a:lnTo>
                  <a:lnTo>
                    <a:pt x="2353" y="3499"/>
                  </a:lnTo>
                  <a:lnTo>
                    <a:pt x="2392" y="3505"/>
                  </a:lnTo>
                  <a:lnTo>
                    <a:pt x="2426" y="3509"/>
                  </a:lnTo>
                  <a:lnTo>
                    <a:pt x="2456" y="3512"/>
                  </a:lnTo>
                  <a:lnTo>
                    <a:pt x="2481" y="3513"/>
                  </a:lnTo>
                  <a:lnTo>
                    <a:pt x="2499" y="3514"/>
                  </a:lnTo>
                  <a:lnTo>
                    <a:pt x="2514" y="3514"/>
                  </a:lnTo>
                  <a:lnTo>
                    <a:pt x="2514" y="3514"/>
                  </a:lnTo>
                  <a:lnTo>
                    <a:pt x="2490" y="3530"/>
                  </a:lnTo>
                  <a:lnTo>
                    <a:pt x="2464" y="3543"/>
                  </a:lnTo>
                  <a:lnTo>
                    <a:pt x="2436" y="3557"/>
                  </a:lnTo>
                  <a:lnTo>
                    <a:pt x="2410" y="3568"/>
                  </a:lnTo>
                  <a:lnTo>
                    <a:pt x="2383" y="3578"/>
                  </a:lnTo>
                  <a:lnTo>
                    <a:pt x="2356" y="3588"/>
                  </a:lnTo>
                  <a:lnTo>
                    <a:pt x="2329" y="3596"/>
                  </a:lnTo>
                  <a:lnTo>
                    <a:pt x="2302" y="3602"/>
                  </a:lnTo>
                  <a:lnTo>
                    <a:pt x="2276" y="3609"/>
                  </a:lnTo>
                  <a:lnTo>
                    <a:pt x="2249" y="3614"/>
                  </a:lnTo>
                  <a:lnTo>
                    <a:pt x="2223" y="3618"/>
                  </a:lnTo>
                  <a:lnTo>
                    <a:pt x="2197" y="3622"/>
                  </a:lnTo>
                  <a:lnTo>
                    <a:pt x="2172" y="3624"/>
                  </a:lnTo>
                  <a:lnTo>
                    <a:pt x="2147" y="3626"/>
                  </a:lnTo>
                  <a:lnTo>
                    <a:pt x="2100" y="3628"/>
                  </a:lnTo>
                  <a:lnTo>
                    <a:pt x="2055" y="3629"/>
                  </a:lnTo>
                  <a:lnTo>
                    <a:pt x="2014" y="3627"/>
                  </a:lnTo>
                  <a:lnTo>
                    <a:pt x="1978" y="3625"/>
                  </a:lnTo>
                  <a:lnTo>
                    <a:pt x="1947" y="3622"/>
                  </a:lnTo>
                  <a:lnTo>
                    <a:pt x="1921" y="3619"/>
                  </a:lnTo>
                  <a:lnTo>
                    <a:pt x="1902" y="3616"/>
                  </a:lnTo>
                  <a:lnTo>
                    <a:pt x="1886" y="36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3"/>
            <p:cNvSpPr/>
            <p:nvPr/>
          </p:nvSpPr>
          <p:spPr bwMode="auto">
            <a:xfrm>
              <a:off x="2659065" y="4014790"/>
              <a:ext cx="311150" cy="619126"/>
            </a:xfrm>
            <a:custGeom>
              <a:avLst/>
              <a:gdLst>
                <a:gd name="T0" fmla="*/ 588 w 588"/>
                <a:gd name="T1" fmla="*/ 1171 h 1171"/>
                <a:gd name="T2" fmla="*/ 0 w 588"/>
                <a:gd name="T3" fmla="*/ 1171 h 1171"/>
                <a:gd name="T4" fmla="*/ 0 w 588"/>
                <a:gd name="T5" fmla="*/ 1171 h 1171"/>
                <a:gd name="T6" fmla="*/ 11 w 588"/>
                <a:gd name="T7" fmla="*/ 1159 h 1171"/>
                <a:gd name="T8" fmla="*/ 22 w 588"/>
                <a:gd name="T9" fmla="*/ 1141 h 1171"/>
                <a:gd name="T10" fmla="*/ 38 w 588"/>
                <a:gd name="T11" fmla="*/ 1116 h 1171"/>
                <a:gd name="T12" fmla="*/ 55 w 588"/>
                <a:gd name="T13" fmla="*/ 1082 h 1171"/>
                <a:gd name="T14" fmla="*/ 66 w 588"/>
                <a:gd name="T15" fmla="*/ 1062 h 1171"/>
                <a:gd name="T16" fmla="*/ 76 w 588"/>
                <a:gd name="T17" fmla="*/ 1039 h 1171"/>
                <a:gd name="T18" fmla="*/ 87 w 588"/>
                <a:gd name="T19" fmla="*/ 1015 h 1171"/>
                <a:gd name="T20" fmla="*/ 98 w 588"/>
                <a:gd name="T21" fmla="*/ 987 h 1171"/>
                <a:gd name="T22" fmla="*/ 108 w 588"/>
                <a:gd name="T23" fmla="*/ 958 h 1171"/>
                <a:gd name="T24" fmla="*/ 120 w 588"/>
                <a:gd name="T25" fmla="*/ 926 h 1171"/>
                <a:gd name="T26" fmla="*/ 130 w 588"/>
                <a:gd name="T27" fmla="*/ 890 h 1171"/>
                <a:gd name="T28" fmla="*/ 142 w 588"/>
                <a:gd name="T29" fmla="*/ 853 h 1171"/>
                <a:gd name="T30" fmla="*/ 152 w 588"/>
                <a:gd name="T31" fmla="*/ 812 h 1171"/>
                <a:gd name="T32" fmla="*/ 163 w 588"/>
                <a:gd name="T33" fmla="*/ 769 h 1171"/>
                <a:gd name="T34" fmla="*/ 173 w 588"/>
                <a:gd name="T35" fmla="*/ 722 h 1171"/>
                <a:gd name="T36" fmla="*/ 182 w 588"/>
                <a:gd name="T37" fmla="*/ 673 h 1171"/>
                <a:gd name="T38" fmla="*/ 192 w 588"/>
                <a:gd name="T39" fmla="*/ 621 h 1171"/>
                <a:gd name="T40" fmla="*/ 200 w 588"/>
                <a:gd name="T41" fmla="*/ 565 h 1171"/>
                <a:gd name="T42" fmla="*/ 207 w 588"/>
                <a:gd name="T43" fmla="*/ 506 h 1171"/>
                <a:gd name="T44" fmla="*/ 214 w 588"/>
                <a:gd name="T45" fmla="*/ 444 h 1171"/>
                <a:gd name="T46" fmla="*/ 220 w 588"/>
                <a:gd name="T47" fmla="*/ 379 h 1171"/>
                <a:gd name="T48" fmla="*/ 225 w 588"/>
                <a:gd name="T49" fmla="*/ 310 h 1171"/>
                <a:gd name="T50" fmla="*/ 229 w 588"/>
                <a:gd name="T51" fmla="*/ 238 h 1171"/>
                <a:gd name="T52" fmla="*/ 231 w 588"/>
                <a:gd name="T53" fmla="*/ 162 h 1171"/>
                <a:gd name="T54" fmla="*/ 232 w 588"/>
                <a:gd name="T55" fmla="*/ 83 h 1171"/>
                <a:gd name="T56" fmla="*/ 232 w 588"/>
                <a:gd name="T57" fmla="*/ 0 h 1171"/>
                <a:gd name="T58" fmla="*/ 295 w 588"/>
                <a:gd name="T59" fmla="*/ 58 h 1171"/>
                <a:gd name="T60" fmla="*/ 329 w 588"/>
                <a:gd name="T61" fmla="*/ 26 h 1171"/>
                <a:gd name="T62" fmla="*/ 356 w 588"/>
                <a:gd name="T63" fmla="*/ 0 h 1171"/>
                <a:gd name="T64" fmla="*/ 356 w 588"/>
                <a:gd name="T65" fmla="*/ 0 h 1171"/>
                <a:gd name="T66" fmla="*/ 356 w 588"/>
                <a:gd name="T67" fmla="*/ 83 h 1171"/>
                <a:gd name="T68" fmla="*/ 357 w 588"/>
                <a:gd name="T69" fmla="*/ 162 h 1171"/>
                <a:gd name="T70" fmla="*/ 359 w 588"/>
                <a:gd name="T71" fmla="*/ 238 h 1171"/>
                <a:gd name="T72" fmla="*/ 363 w 588"/>
                <a:gd name="T73" fmla="*/ 310 h 1171"/>
                <a:gd name="T74" fmla="*/ 368 w 588"/>
                <a:gd name="T75" fmla="*/ 379 h 1171"/>
                <a:gd name="T76" fmla="*/ 374 w 588"/>
                <a:gd name="T77" fmla="*/ 444 h 1171"/>
                <a:gd name="T78" fmla="*/ 381 w 588"/>
                <a:gd name="T79" fmla="*/ 506 h 1171"/>
                <a:gd name="T80" fmla="*/ 388 w 588"/>
                <a:gd name="T81" fmla="*/ 565 h 1171"/>
                <a:gd name="T82" fmla="*/ 396 w 588"/>
                <a:gd name="T83" fmla="*/ 621 h 1171"/>
                <a:gd name="T84" fmla="*/ 406 w 588"/>
                <a:gd name="T85" fmla="*/ 673 h 1171"/>
                <a:gd name="T86" fmla="*/ 415 w 588"/>
                <a:gd name="T87" fmla="*/ 722 h 1171"/>
                <a:gd name="T88" fmla="*/ 426 w 588"/>
                <a:gd name="T89" fmla="*/ 769 h 1171"/>
                <a:gd name="T90" fmla="*/ 436 w 588"/>
                <a:gd name="T91" fmla="*/ 812 h 1171"/>
                <a:gd name="T92" fmla="*/ 446 w 588"/>
                <a:gd name="T93" fmla="*/ 853 h 1171"/>
                <a:gd name="T94" fmla="*/ 457 w 588"/>
                <a:gd name="T95" fmla="*/ 890 h 1171"/>
                <a:gd name="T96" fmla="*/ 468 w 588"/>
                <a:gd name="T97" fmla="*/ 926 h 1171"/>
                <a:gd name="T98" fmla="*/ 480 w 588"/>
                <a:gd name="T99" fmla="*/ 958 h 1171"/>
                <a:gd name="T100" fmla="*/ 490 w 588"/>
                <a:gd name="T101" fmla="*/ 987 h 1171"/>
                <a:gd name="T102" fmla="*/ 502 w 588"/>
                <a:gd name="T103" fmla="*/ 1015 h 1171"/>
                <a:gd name="T104" fmla="*/ 512 w 588"/>
                <a:gd name="T105" fmla="*/ 1039 h 1171"/>
                <a:gd name="T106" fmla="*/ 522 w 588"/>
                <a:gd name="T107" fmla="*/ 1062 h 1171"/>
                <a:gd name="T108" fmla="*/ 533 w 588"/>
                <a:gd name="T109" fmla="*/ 1082 h 1171"/>
                <a:gd name="T110" fmla="*/ 550 w 588"/>
                <a:gd name="T111" fmla="*/ 1116 h 1171"/>
                <a:gd name="T112" fmla="*/ 566 w 588"/>
                <a:gd name="T113" fmla="*/ 1141 h 1171"/>
                <a:gd name="T114" fmla="*/ 577 w 588"/>
                <a:gd name="T115" fmla="*/ 1159 h 1171"/>
                <a:gd name="T116" fmla="*/ 588 w 588"/>
                <a:gd name="T117" fmla="*/ 1171 h 1171"/>
                <a:gd name="T118" fmla="*/ 588 w 588"/>
                <a:gd name="T119" fmla="*/ 1171 h 1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88" h="1171">
                  <a:moveTo>
                    <a:pt x="588" y="1171"/>
                  </a:moveTo>
                  <a:lnTo>
                    <a:pt x="0" y="1171"/>
                  </a:lnTo>
                  <a:lnTo>
                    <a:pt x="0" y="1171"/>
                  </a:lnTo>
                  <a:lnTo>
                    <a:pt x="11" y="1159"/>
                  </a:lnTo>
                  <a:lnTo>
                    <a:pt x="22" y="1141"/>
                  </a:lnTo>
                  <a:lnTo>
                    <a:pt x="38" y="1116"/>
                  </a:lnTo>
                  <a:lnTo>
                    <a:pt x="55" y="1082"/>
                  </a:lnTo>
                  <a:lnTo>
                    <a:pt x="66" y="1062"/>
                  </a:lnTo>
                  <a:lnTo>
                    <a:pt x="76" y="1039"/>
                  </a:lnTo>
                  <a:lnTo>
                    <a:pt x="87" y="1015"/>
                  </a:lnTo>
                  <a:lnTo>
                    <a:pt x="98" y="987"/>
                  </a:lnTo>
                  <a:lnTo>
                    <a:pt x="108" y="958"/>
                  </a:lnTo>
                  <a:lnTo>
                    <a:pt x="120" y="926"/>
                  </a:lnTo>
                  <a:lnTo>
                    <a:pt x="130" y="890"/>
                  </a:lnTo>
                  <a:lnTo>
                    <a:pt x="142" y="853"/>
                  </a:lnTo>
                  <a:lnTo>
                    <a:pt x="152" y="812"/>
                  </a:lnTo>
                  <a:lnTo>
                    <a:pt x="163" y="769"/>
                  </a:lnTo>
                  <a:lnTo>
                    <a:pt x="173" y="722"/>
                  </a:lnTo>
                  <a:lnTo>
                    <a:pt x="182" y="673"/>
                  </a:lnTo>
                  <a:lnTo>
                    <a:pt x="192" y="621"/>
                  </a:lnTo>
                  <a:lnTo>
                    <a:pt x="200" y="565"/>
                  </a:lnTo>
                  <a:lnTo>
                    <a:pt x="207" y="506"/>
                  </a:lnTo>
                  <a:lnTo>
                    <a:pt x="214" y="444"/>
                  </a:lnTo>
                  <a:lnTo>
                    <a:pt x="220" y="379"/>
                  </a:lnTo>
                  <a:lnTo>
                    <a:pt x="225" y="310"/>
                  </a:lnTo>
                  <a:lnTo>
                    <a:pt x="229" y="238"/>
                  </a:lnTo>
                  <a:lnTo>
                    <a:pt x="231" y="162"/>
                  </a:lnTo>
                  <a:lnTo>
                    <a:pt x="232" y="83"/>
                  </a:lnTo>
                  <a:lnTo>
                    <a:pt x="232" y="0"/>
                  </a:lnTo>
                  <a:lnTo>
                    <a:pt x="295" y="58"/>
                  </a:lnTo>
                  <a:lnTo>
                    <a:pt x="329" y="26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56" y="83"/>
                  </a:lnTo>
                  <a:lnTo>
                    <a:pt x="357" y="162"/>
                  </a:lnTo>
                  <a:lnTo>
                    <a:pt x="359" y="238"/>
                  </a:lnTo>
                  <a:lnTo>
                    <a:pt x="363" y="310"/>
                  </a:lnTo>
                  <a:lnTo>
                    <a:pt x="368" y="379"/>
                  </a:lnTo>
                  <a:lnTo>
                    <a:pt x="374" y="444"/>
                  </a:lnTo>
                  <a:lnTo>
                    <a:pt x="381" y="506"/>
                  </a:lnTo>
                  <a:lnTo>
                    <a:pt x="388" y="565"/>
                  </a:lnTo>
                  <a:lnTo>
                    <a:pt x="396" y="621"/>
                  </a:lnTo>
                  <a:lnTo>
                    <a:pt x="406" y="673"/>
                  </a:lnTo>
                  <a:lnTo>
                    <a:pt x="415" y="722"/>
                  </a:lnTo>
                  <a:lnTo>
                    <a:pt x="426" y="769"/>
                  </a:lnTo>
                  <a:lnTo>
                    <a:pt x="436" y="812"/>
                  </a:lnTo>
                  <a:lnTo>
                    <a:pt x="446" y="853"/>
                  </a:lnTo>
                  <a:lnTo>
                    <a:pt x="457" y="890"/>
                  </a:lnTo>
                  <a:lnTo>
                    <a:pt x="468" y="926"/>
                  </a:lnTo>
                  <a:lnTo>
                    <a:pt x="480" y="958"/>
                  </a:lnTo>
                  <a:lnTo>
                    <a:pt x="490" y="987"/>
                  </a:lnTo>
                  <a:lnTo>
                    <a:pt x="502" y="1015"/>
                  </a:lnTo>
                  <a:lnTo>
                    <a:pt x="512" y="1039"/>
                  </a:lnTo>
                  <a:lnTo>
                    <a:pt x="522" y="1062"/>
                  </a:lnTo>
                  <a:lnTo>
                    <a:pt x="533" y="1082"/>
                  </a:lnTo>
                  <a:lnTo>
                    <a:pt x="550" y="1116"/>
                  </a:lnTo>
                  <a:lnTo>
                    <a:pt x="566" y="1141"/>
                  </a:lnTo>
                  <a:lnTo>
                    <a:pt x="577" y="1159"/>
                  </a:lnTo>
                  <a:lnTo>
                    <a:pt x="588" y="1171"/>
                  </a:lnTo>
                  <a:lnTo>
                    <a:pt x="588" y="1171"/>
                  </a:lnTo>
                  <a:close/>
                </a:path>
              </a:pathLst>
            </a:custGeom>
            <a:solidFill>
              <a:srgbClr val="8A5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4"/>
            <p:cNvSpPr/>
            <p:nvPr/>
          </p:nvSpPr>
          <p:spPr bwMode="auto">
            <a:xfrm>
              <a:off x="2659065" y="4014790"/>
              <a:ext cx="176213" cy="619126"/>
            </a:xfrm>
            <a:custGeom>
              <a:avLst/>
              <a:gdLst>
                <a:gd name="T0" fmla="*/ 277 w 334"/>
                <a:gd name="T1" fmla="*/ 259 h 1171"/>
                <a:gd name="T2" fmla="*/ 277 w 334"/>
                <a:gd name="T3" fmla="*/ 259 h 1171"/>
                <a:gd name="T4" fmla="*/ 278 w 334"/>
                <a:gd name="T5" fmla="*/ 285 h 1171"/>
                <a:gd name="T6" fmla="*/ 278 w 334"/>
                <a:gd name="T7" fmla="*/ 357 h 1171"/>
                <a:gd name="T8" fmla="*/ 277 w 334"/>
                <a:gd name="T9" fmla="*/ 407 h 1171"/>
                <a:gd name="T10" fmla="*/ 275 w 334"/>
                <a:gd name="T11" fmla="*/ 465 h 1171"/>
                <a:gd name="T12" fmla="*/ 272 w 334"/>
                <a:gd name="T13" fmla="*/ 528 h 1171"/>
                <a:gd name="T14" fmla="*/ 268 w 334"/>
                <a:gd name="T15" fmla="*/ 597 h 1171"/>
                <a:gd name="T16" fmla="*/ 260 w 334"/>
                <a:gd name="T17" fmla="*/ 669 h 1171"/>
                <a:gd name="T18" fmla="*/ 252 w 334"/>
                <a:gd name="T19" fmla="*/ 744 h 1171"/>
                <a:gd name="T20" fmla="*/ 247 w 334"/>
                <a:gd name="T21" fmla="*/ 782 h 1171"/>
                <a:gd name="T22" fmla="*/ 240 w 334"/>
                <a:gd name="T23" fmla="*/ 820 h 1171"/>
                <a:gd name="T24" fmla="*/ 234 w 334"/>
                <a:gd name="T25" fmla="*/ 858 h 1171"/>
                <a:gd name="T26" fmla="*/ 227 w 334"/>
                <a:gd name="T27" fmla="*/ 896 h 1171"/>
                <a:gd name="T28" fmla="*/ 220 w 334"/>
                <a:gd name="T29" fmla="*/ 933 h 1171"/>
                <a:gd name="T30" fmla="*/ 210 w 334"/>
                <a:gd name="T31" fmla="*/ 970 h 1171"/>
                <a:gd name="T32" fmla="*/ 201 w 334"/>
                <a:gd name="T33" fmla="*/ 1007 h 1171"/>
                <a:gd name="T34" fmla="*/ 191 w 334"/>
                <a:gd name="T35" fmla="*/ 1042 h 1171"/>
                <a:gd name="T36" fmla="*/ 179 w 334"/>
                <a:gd name="T37" fmla="*/ 1077 h 1171"/>
                <a:gd name="T38" fmla="*/ 168 w 334"/>
                <a:gd name="T39" fmla="*/ 1109 h 1171"/>
                <a:gd name="T40" fmla="*/ 154 w 334"/>
                <a:gd name="T41" fmla="*/ 1141 h 1171"/>
                <a:gd name="T42" fmla="*/ 141 w 334"/>
                <a:gd name="T43" fmla="*/ 1171 h 1171"/>
                <a:gd name="T44" fmla="*/ 0 w 334"/>
                <a:gd name="T45" fmla="*/ 1171 h 1171"/>
                <a:gd name="T46" fmla="*/ 0 w 334"/>
                <a:gd name="T47" fmla="*/ 1171 h 1171"/>
                <a:gd name="T48" fmla="*/ 11 w 334"/>
                <a:gd name="T49" fmla="*/ 1159 h 1171"/>
                <a:gd name="T50" fmla="*/ 22 w 334"/>
                <a:gd name="T51" fmla="*/ 1141 h 1171"/>
                <a:gd name="T52" fmla="*/ 38 w 334"/>
                <a:gd name="T53" fmla="*/ 1116 h 1171"/>
                <a:gd name="T54" fmla="*/ 55 w 334"/>
                <a:gd name="T55" fmla="*/ 1082 h 1171"/>
                <a:gd name="T56" fmla="*/ 66 w 334"/>
                <a:gd name="T57" fmla="*/ 1062 h 1171"/>
                <a:gd name="T58" fmla="*/ 76 w 334"/>
                <a:gd name="T59" fmla="*/ 1039 h 1171"/>
                <a:gd name="T60" fmla="*/ 87 w 334"/>
                <a:gd name="T61" fmla="*/ 1015 h 1171"/>
                <a:gd name="T62" fmla="*/ 98 w 334"/>
                <a:gd name="T63" fmla="*/ 987 h 1171"/>
                <a:gd name="T64" fmla="*/ 108 w 334"/>
                <a:gd name="T65" fmla="*/ 958 h 1171"/>
                <a:gd name="T66" fmla="*/ 120 w 334"/>
                <a:gd name="T67" fmla="*/ 926 h 1171"/>
                <a:gd name="T68" fmla="*/ 130 w 334"/>
                <a:gd name="T69" fmla="*/ 890 h 1171"/>
                <a:gd name="T70" fmla="*/ 142 w 334"/>
                <a:gd name="T71" fmla="*/ 853 h 1171"/>
                <a:gd name="T72" fmla="*/ 152 w 334"/>
                <a:gd name="T73" fmla="*/ 812 h 1171"/>
                <a:gd name="T74" fmla="*/ 163 w 334"/>
                <a:gd name="T75" fmla="*/ 769 h 1171"/>
                <a:gd name="T76" fmla="*/ 173 w 334"/>
                <a:gd name="T77" fmla="*/ 722 h 1171"/>
                <a:gd name="T78" fmla="*/ 182 w 334"/>
                <a:gd name="T79" fmla="*/ 673 h 1171"/>
                <a:gd name="T80" fmla="*/ 192 w 334"/>
                <a:gd name="T81" fmla="*/ 621 h 1171"/>
                <a:gd name="T82" fmla="*/ 200 w 334"/>
                <a:gd name="T83" fmla="*/ 565 h 1171"/>
                <a:gd name="T84" fmla="*/ 207 w 334"/>
                <a:gd name="T85" fmla="*/ 506 h 1171"/>
                <a:gd name="T86" fmla="*/ 214 w 334"/>
                <a:gd name="T87" fmla="*/ 444 h 1171"/>
                <a:gd name="T88" fmla="*/ 220 w 334"/>
                <a:gd name="T89" fmla="*/ 379 h 1171"/>
                <a:gd name="T90" fmla="*/ 225 w 334"/>
                <a:gd name="T91" fmla="*/ 310 h 1171"/>
                <a:gd name="T92" fmla="*/ 229 w 334"/>
                <a:gd name="T93" fmla="*/ 238 h 1171"/>
                <a:gd name="T94" fmla="*/ 231 w 334"/>
                <a:gd name="T95" fmla="*/ 162 h 1171"/>
                <a:gd name="T96" fmla="*/ 232 w 334"/>
                <a:gd name="T97" fmla="*/ 83 h 1171"/>
                <a:gd name="T98" fmla="*/ 232 w 334"/>
                <a:gd name="T99" fmla="*/ 0 h 1171"/>
                <a:gd name="T100" fmla="*/ 295 w 334"/>
                <a:gd name="T101" fmla="*/ 58 h 1171"/>
                <a:gd name="T102" fmla="*/ 329 w 334"/>
                <a:gd name="T103" fmla="*/ 26 h 1171"/>
                <a:gd name="T104" fmla="*/ 334 w 334"/>
                <a:gd name="T105" fmla="*/ 209 h 1171"/>
                <a:gd name="T106" fmla="*/ 277 w 334"/>
                <a:gd name="T107" fmla="*/ 259 h 1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4" h="1171">
                  <a:moveTo>
                    <a:pt x="277" y="259"/>
                  </a:moveTo>
                  <a:lnTo>
                    <a:pt x="277" y="259"/>
                  </a:lnTo>
                  <a:lnTo>
                    <a:pt x="278" y="285"/>
                  </a:lnTo>
                  <a:lnTo>
                    <a:pt x="278" y="357"/>
                  </a:lnTo>
                  <a:lnTo>
                    <a:pt x="277" y="407"/>
                  </a:lnTo>
                  <a:lnTo>
                    <a:pt x="275" y="465"/>
                  </a:lnTo>
                  <a:lnTo>
                    <a:pt x="272" y="528"/>
                  </a:lnTo>
                  <a:lnTo>
                    <a:pt x="268" y="597"/>
                  </a:lnTo>
                  <a:lnTo>
                    <a:pt x="260" y="669"/>
                  </a:lnTo>
                  <a:lnTo>
                    <a:pt x="252" y="744"/>
                  </a:lnTo>
                  <a:lnTo>
                    <a:pt x="247" y="782"/>
                  </a:lnTo>
                  <a:lnTo>
                    <a:pt x="240" y="820"/>
                  </a:lnTo>
                  <a:lnTo>
                    <a:pt x="234" y="858"/>
                  </a:lnTo>
                  <a:lnTo>
                    <a:pt x="227" y="896"/>
                  </a:lnTo>
                  <a:lnTo>
                    <a:pt x="220" y="933"/>
                  </a:lnTo>
                  <a:lnTo>
                    <a:pt x="210" y="970"/>
                  </a:lnTo>
                  <a:lnTo>
                    <a:pt x="201" y="1007"/>
                  </a:lnTo>
                  <a:lnTo>
                    <a:pt x="191" y="1042"/>
                  </a:lnTo>
                  <a:lnTo>
                    <a:pt x="179" y="1077"/>
                  </a:lnTo>
                  <a:lnTo>
                    <a:pt x="168" y="1109"/>
                  </a:lnTo>
                  <a:lnTo>
                    <a:pt x="154" y="1141"/>
                  </a:lnTo>
                  <a:lnTo>
                    <a:pt x="141" y="1171"/>
                  </a:lnTo>
                  <a:lnTo>
                    <a:pt x="0" y="1171"/>
                  </a:lnTo>
                  <a:lnTo>
                    <a:pt x="0" y="1171"/>
                  </a:lnTo>
                  <a:lnTo>
                    <a:pt x="11" y="1159"/>
                  </a:lnTo>
                  <a:lnTo>
                    <a:pt x="22" y="1141"/>
                  </a:lnTo>
                  <a:lnTo>
                    <a:pt x="38" y="1116"/>
                  </a:lnTo>
                  <a:lnTo>
                    <a:pt x="55" y="1082"/>
                  </a:lnTo>
                  <a:lnTo>
                    <a:pt x="66" y="1062"/>
                  </a:lnTo>
                  <a:lnTo>
                    <a:pt x="76" y="1039"/>
                  </a:lnTo>
                  <a:lnTo>
                    <a:pt x="87" y="1015"/>
                  </a:lnTo>
                  <a:lnTo>
                    <a:pt x="98" y="987"/>
                  </a:lnTo>
                  <a:lnTo>
                    <a:pt x="108" y="958"/>
                  </a:lnTo>
                  <a:lnTo>
                    <a:pt x="120" y="926"/>
                  </a:lnTo>
                  <a:lnTo>
                    <a:pt x="130" y="890"/>
                  </a:lnTo>
                  <a:lnTo>
                    <a:pt x="142" y="853"/>
                  </a:lnTo>
                  <a:lnTo>
                    <a:pt x="152" y="812"/>
                  </a:lnTo>
                  <a:lnTo>
                    <a:pt x="163" y="769"/>
                  </a:lnTo>
                  <a:lnTo>
                    <a:pt x="173" y="722"/>
                  </a:lnTo>
                  <a:lnTo>
                    <a:pt x="182" y="673"/>
                  </a:lnTo>
                  <a:lnTo>
                    <a:pt x="192" y="621"/>
                  </a:lnTo>
                  <a:lnTo>
                    <a:pt x="200" y="565"/>
                  </a:lnTo>
                  <a:lnTo>
                    <a:pt x="207" y="506"/>
                  </a:lnTo>
                  <a:lnTo>
                    <a:pt x="214" y="444"/>
                  </a:lnTo>
                  <a:lnTo>
                    <a:pt x="220" y="379"/>
                  </a:lnTo>
                  <a:lnTo>
                    <a:pt x="225" y="310"/>
                  </a:lnTo>
                  <a:lnTo>
                    <a:pt x="229" y="238"/>
                  </a:lnTo>
                  <a:lnTo>
                    <a:pt x="231" y="162"/>
                  </a:lnTo>
                  <a:lnTo>
                    <a:pt x="232" y="83"/>
                  </a:lnTo>
                  <a:lnTo>
                    <a:pt x="232" y="0"/>
                  </a:lnTo>
                  <a:lnTo>
                    <a:pt x="295" y="58"/>
                  </a:lnTo>
                  <a:lnTo>
                    <a:pt x="329" y="26"/>
                  </a:lnTo>
                  <a:lnTo>
                    <a:pt x="334" y="209"/>
                  </a:lnTo>
                  <a:lnTo>
                    <a:pt x="277" y="259"/>
                  </a:lnTo>
                  <a:close/>
                </a:path>
              </a:pathLst>
            </a:custGeom>
            <a:solidFill>
              <a:srgbClr val="7B50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8"/>
            <p:cNvSpPr/>
            <p:nvPr/>
          </p:nvSpPr>
          <p:spPr bwMode="auto">
            <a:xfrm>
              <a:off x="2813052" y="2252664"/>
              <a:ext cx="617538" cy="1924052"/>
            </a:xfrm>
            <a:custGeom>
              <a:avLst/>
              <a:gdLst>
                <a:gd name="T0" fmla="*/ 680 w 1167"/>
                <a:gd name="T1" fmla="*/ 3412 h 3638"/>
                <a:gd name="T2" fmla="*/ 880 w 1167"/>
                <a:gd name="T3" fmla="*/ 3496 h 3638"/>
                <a:gd name="T4" fmla="*/ 812 w 1167"/>
                <a:gd name="T5" fmla="*/ 3529 h 3638"/>
                <a:gd name="T6" fmla="*/ 647 w 1167"/>
                <a:gd name="T7" fmla="*/ 3533 h 3638"/>
                <a:gd name="T8" fmla="*/ 366 w 1167"/>
                <a:gd name="T9" fmla="*/ 3492 h 3638"/>
                <a:gd name="T10" fmla="*/ 292 w 1167"/>
                <a:gd name="T11" fmla="*/ 3494 h 3638"/>
                <a:gd name="T12" fmla="*/ 414 w 1167"/>
                <a:gd name="T13" fmla="*/ 3599 h 3638"/>
                <a:gd name="T14" fmla="*/ 415 w 1167"/>
                <a:gd name="T15" fmla="*/ 3638 h 3638"/>
                <a:gd name="T16" fmla="*/ 246 w 1167"/>
                <a:gd name="T17" fmla="*/ 3620 h 3638"/>
                <a:gd name="T18" fmla="*/ 16 w 1167"/>
                <a:gd name="T19" fmla="*/ 3555 h 3638"/>
                <a:gd name="T20" fmla="*/ 3 w 1167"/>
                <a:gd name="T21" fmla="*/ 0 h 3638"/>
                <a:gd name="T22" fmla="*/ 34 w 1167"/>
                <a:gd name="T23" fmla="*/ 136 h 3638"/>
                <a:gd name="T24" fmla="*/ 153 w 1167"/>
                <a:gd name="T25" fmla="*/ 430 h 3638"/>
                <a:gd name="T26" fmla="*/ 136 w 1167"/>
                <a:gd name="T27" fmla="*/ 583 h 3638"/>
                <a:gd name="T28" fmla="*/ 222 w 1167"/>
                <a:gd name="T29" fmla="*/ 723 h 3638"/>
                <a:gd name="T30" fmla="*/ 191 w 1167"/>
                <a:gd name="T31" fmla="*/ 878 h 3638"/>
                <a:gd name="T32" fmla="*/ 289 w 1167"/>
                <a:gd name="T33" fmla="*/ 1037 h 3638"/>
                <a:gd name="T34" fmla="*/ 429 w 1167"/>
                <a:gd name="T35" fmla="*/ 1178 h 3638"/>
                <a:gd name="T36" fmla="*/ 376 w 1167"/>
                <a:gd name="T37" fmla="*/ 1193 h 3638"/>
                <a:gd name="T38" fmla="*/ 249 w 1167"/>
                <a:gd name="T39" fmla="*/ 1159 h 3638"/>
                <a:gd name="T40" fmla="*/ 274 w 1167"/>
                <a:gd name="T41" fmla="*/ 1223 h 3638"/>
                <a:gd name="T42" fmla="*/ 373 w 1167"/>
                <a:gd name="T43" fmla="*/ 1332 h 3638"/>
                <a:gd name="T44" fmla="*/ 522 w 1167"/>
                <a:gd name="T45" fmla="*/ 1436 h 3638"/>
                <a:gd name="T46" fmla="*/ 371 w 1167"/>
                <a:gd name="T47" fmla="*/ 1423 h 3638"/>
                <a:gd name="T48" fmla="*/ 307 w 1167"/>
                <a:gd name="T49" fmla="*/ 1453 h 3638"/>
                <a:gd name="T50" fmla="*/ 418 w 1167"/>
                <a:gd name="T51" fmla="*/ 1614 h 3638"/>
                <a:gd name="T52" fmla="*/ 628 w 1167"/>
                <a:gd name="T53" fmla="*/ 1839 h 3638"/>
                <a:gd name="T54" fmla="*/ 547 w 1167"/>
                <a:gd name="T55" fmla="*/ 1849 h 3638"/>
                <a:gd name="T56" fmla="*/ 357 w 1167"/>
                <a:gd name="T57" fmla="*/ 1809 h 3638"/>
                <a:gd name="T58" fmla="*/ 408 w 1167"/>
                <a:gd name="T59" fmla="*/ 1887 h 3638"/>
                <a:gd name="T60" fmla="*/ 592 w 1167"/>
                <a:gd name="T61" fmla="*/ 2073 h 3638"/>
                <a:gd name="T62" fmla="*/ 774 w 1167"/>
                <a:gd name="T63" fmla="*/ 2223 h 3638"/>
                <a:gd name="T64" fmla="*/ 621 w 1167"/>
                <a:gd name="T65" fmla="*/ 2214 h 3638"/>
                <a:gd name="T66" fmla="*/ 508 w 1167"/>
                <a:gd name="T67" fmla="*/ 2185 h 3638"/>
                <a:gd name="T68" fmla="*/ 606 w 1167"/>
                <a:gd name="T69" fmla="*/ 2299 h 3638"/>
                <a:gd name="T70" fmla="*/ 766 w 1167"/>
                <a:gd name="T71" fmla="*/ 2424 h 3638"/>
                <a:gd name="T72" fmla="*/ 985 w 1167"/>
                <a:gd name="T73" fmla="*/ 2545 h 3638"/>
                <a:gd name="T74" fmla="*/ 813 w 1167"/>
                <a:gd name="T75" fmla="*/ 2560 h 3638"/>
                <a:gd name="T76" fmla="*/ 607 w 1167"/>
                <a:gd name="T77" fmla="*/ 2540 h 3638"/>
                <a:gd name="T78" fmla="*/ 554 w 1167"/>
                <a:gd name="T79" fmla="*/ 2562 h 3638"/>
                <a:gd name="T80" fmla="*/ 666 w 1167"/>
                <a:gd name="T81" fmla="*/ 2668 h 3638"/>
                <a:gd name="T82" fmla="*/ 863 w 1167"/>
                <a:gd name="T83" fmla="*/ 2779 h 3638"/>
                <a:gd name="T84" fmla="*/ 1116 w 1167"/>
                <a:gd name="T85" fmla="*/ 2874 h 3638"/>
                <a:gd name="T86" fmla="*/ 1021 w 1167"/>
                <a:gd name="T87" fmla="*/ 2903 h 3638"/>
                <a:gd name="T88" fmla="*/ 871 w 1167"/>
                <a:gd name="T89" fmla="*/ 2912 h 3638"/>
                <a:gd name="T90" fmla="*/ 652 w 1167"/>
                <a:gd name="T91" fmla="*/ 2884 h 3638"/>
                <a:gd name="T92" fmla="*/ 620 w 1167"/>
                <a:gd name="T93" fmla="*/ 2898 h 3638"/>
                <a:gd name="T94" fmla="*/ 763 w 1167"/>
                <a:gd name="T95" fmla="*/ 2992 h 3638"/>
                <a:gd name="T96" fmla="*/ 941 w 1167"/>
                <a:gd name="T97" fmla="*/ 3069 h 3638"/>
                <a:gd name="T98" fmla="*/ 811 w 1167"/>
                <a:gd name="T99" fmla="*/ 3085 h 3638"/>
                <a:gd name="T100" fmla="*/ 672 w 1167"/>
                <a:gd name="T101" fmla="*/ 3068 h 3638"/>
                <a:gd name="T102" fmla="*/ 701 w 1167"/>
                <a:gd name="T103" fmla="*/ 3111 h 3638"/>
                <a:gd name="T104" fmla="*/ 830 w 1167"/>
                <a:gd name="T105" fmla="*/ 3185 h 3638"/>
                <a:gd name="T106" fmla="*/ 1019 w 1167"/>
                <a:gd name="T107" fmla="*/ 3240 h 3638"/>
                <a:gd name="T108" fmla="*/ 1167 w 1167"/>
                <a:gd name="T109" fmla="*/ 3254 h 3638"/>
                <a:gd name="T110" fmla="*/ 1046 w 1167"/>
                <a:gd name="T111" fmla="*/ 3313 h 3638"/>
                <a:gd name="T112" fmla="*/ 897 w 1167"/>
                <a:gd name="T113" fmla="*/ 3351 h 3638"/>
                <a:gd name="T114" fmla="*/ 670 w 1167"/>
                <a:gd name="T115" fmla="*/ 3357 h 3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67" h="3638">
                  <a:moveTo>
                    <a:pt x="585" y="3347"/>
                  </a:moveTo>
                  <a:lnTo>
                    <a:pt x="585" y="3347"/>
                  </a:lnTo>
                  <a:lnTo>
                    <a:pt x="606" y="3364"/>
                  </a:lnTo>
                  <a:lnTo>
                    <a:pt x="629" y="3381"/>
                  </a:lnTo>
                  <a:lnTo>
                    <a:pt x="654" y="3398"/>
                  </a:lnTo>
                  <a:lnTo>
                    <a:pt x="680" y="3412"/>
                  </a:lnTo>
                  <a:lnTo>
                    <a:pt x="708" y="3427"/>
                  </a:lnTo>
                  <a:lnTo>
                    <a:pt x="735" y="3440"/>
                  </a:lnTo>
                  <a:lnTo>
                    <a:pt x="763" y="3453"/>
                  </a:lnTo>
                  <a:lnTo>
                    <a:pt x="790" y="3463"/>
                  </a:lnTo>
                  <a:lnTo>
                    <a:pt x="840" y="3482"/>
                  </a:lnTo>
                  <a:lnTo>
                    <a:pt x="880" y="3496"/>
                  </a:lnTo>
                  <a:lnTo>
                    <a:pt x="918" y="3508"/>
                  </a:lnTo>
                  <a:lnTo>
                    <a:pt x="918" y="3508"/>
                  </a:lnTo>
                  <a:lnTo>
                    <a:pt x="892" y="3515"/>
                  </a:lnTo>
                  <a:lnTo>
                    <a:pt x="866" y="3520"/>
                  </a:lnTo>
                  <a:lnTo>
                    <a:pt x="839" y="3524"/>
                  </a:lnTo>
                  <a:lnTo>
                    <a:pt x="812" y="3529"/>
                  </a:lnTo>
                  <a:lnTo>
                    <a:pt x="785" y="3532"/>
                  </a:lnTo>
                  <a:lnTo>
                    <a:pt x="756" y="3533"/>
                  </a:lnTo>
                  <a:lnTo>
                    <a:pt x="729" y="3534"/>
                  </a:lnTo>
                  <a:lnTo>
                    <a:pt x="701" y="3535"/>
                  </a:lnTo>
                  <a:lnTo>
                    <a:pt x="674" y="3534"/>
                  </a:lnTo>
                  <a:lnTo>
                    <a:pt x="647" y="3533"/>
                  </a:lnTo>
                  <a:lnTo>
                    <a:pt x="593" y="3530"/>
                  </a:lnTo>
                  <a:lnTo>
                    <a:pt x="541" y="3523"/>
                  </a:lnTo>
                  <a:lnTo>
                    <a:pt x="492" y="3516"/>
                  </a:lnTo>
                  <a:lnTo>
                    <a:pt x="446" y="3509"/>
                  </a:lnTo>
                  <a:lnTo>
                    <a:pt x="404" y="3501"/>
                  </a:lnTo>
                  <a:lnTo>
                    <a:pt x="366" y="3492"/>
                  </a:lnTo>
                  <a:lnTo>
                    <a:pt x="333" y="3484"/>
                  </a:lnTo>
                  <a:lnTo>
                    <a:pt x="287" y="3471"/>
                  </a:lnTo>
                  <a:lnTo>
                    <a:pt x="271" y="3466"/>
                  </a:lnTo>
                  <a:lnTo>
                    <a:pt x="271" y="3466"/>
                  </a:lnTo>
                  <a:lnTo>
                    <a:pt x="280" y="3481"/>
                  </a:lnTo>
                  <a:lnTo>
                    <a:pt x="292" y="3494"/>
                  </a:lnTo>
                  <a:lnTo>
                    <a:pt x="304" y="3509"/>
                  </a:lnTo>
                  <a:lnTo>
                    <a:pt x="319" y="3523"/>
                  </a:lnTo>
                  <a:lnTo>
                    <a:pt x="334" y="3538"/>
                  </a:lnTo>
                  <a:lnTo>
                    <a:pt x="351" y="3551"/>
                  </a:lnTo>
                  <a:lnTo>
                    <a:pt x="383" y="3577"/>
                  </a:lnTo>
                  <a:lnTo>
                    <a:pt x="414" y="3599"/>
                  </a:lnTo>
                  <a:lnTo>
                    <a:pt x="440" y="3617"/>
                  </a:lnTo>
                  <a:lnTo>
                    <a:pt x="465" y="3633"/>
                  </a:lnTo>
                  <a:lnTo>
                    <a:pt x="465" y="3633"/>
                  </a:lnTo>
                  <a:lnTo>
                    <a:pt x="449" y="3635"/>
                  </a:lnTo>
                  <a:lnTo>
                    <a:pt x="432" y="3637"/>
                  </a:lnTo>
                  <a:lnTo>
                    <a:pt x="415" y="3638"/>
                  </a:lnTo>
                  <a:lnTo>
                    <a:pt x="398" y="3638"/>
                  </a:lnTo>
                  <a:lnTo>
                    <a:pt x="379" y="3638"/>
                  </a:lnTo>
                  <a:lnTo>
                    <a:pt x="360" y="3637"/>
                  </a:lnTo>
                  <a:lnTo>
                    <a:pt x="323" y="3634"/>
                  </a:lnTo>
                  <a:lnTo>
                    <a:pt x="284" y="3627"/>
                  </a:lnTo>
                  <a:lnTo>
                    <a:pt x="246" y="3620"/>
                  </a:lnTo>
                  <a:lnTo>
                    <a:pt x="208" y="3612"/>
                  </a:lnTo>
                  <a:lnTo>
                    <a:pt x="172" y="3603"/>
                  </a:lnTo>
                  <a:lnTo>
                    <a:pt x="138" y="3594"/>
                  </a:lnTo>
                  <a:lnTo>
                    <a:pt x="105" y="3585"/>
                  </a:lnTo>
                  <a:lnTo>
                    <a:pt x="51" y="3567"/>
                  </a:lnTo>
                  <a:lnTo>
                    <a:pt x="16" y="3555"/>
                  </a:lnTo>
                  <a:lnTo>
                    <a:pt x="3" y="3549"/>
                  </a:lnTo>
                  <a:lnTo>
                    <a:pt x="3" y="3549"/>
                  </a:lnTo>
                  <a:lnTo>
                    <a:pt x="0" y="3550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3" y="0"/>
                  </a:lnTo>
                  <a:lnTo>
                    <a:pt x="3" y="0"/>
                  </a:lnTo>
                  <a:lnTo>
                    <a:pt x="6" y="21"/>
                  </a:lnTo>
                  <a:lnTo>
                    <a:pt x="10" y="43"/>
                  </a:lnTo>
                  <a:lnTo>
                    <a:pt x="14" y="66"/>
                  </a:lnTo>
                  <a:lnTo>
                    <a:pt x="20" y="89"/>
                  </a:lnTo>
                  <a:lnTo>
                    <a:pt x="34" y="136"/>
                  </a:lnTo>
                  <a:lnTo>
                    <a:pt x="50" y="186"/>
                  </a:lnTo>
                  <a:lnTo>
                    <a:pt x="69" y="237"/>
                  </a:lnTo>
                  <a:lnTo>
                    <a:pt x="89" y="287"/>
                  </a:lnTo>
                  <a:lnTo>
                    <a:pt x="111" y="337"/>
                  </a:lnTo>
                  <a:lnTo>
                    <a:pt x="131" y="385"/>
                  </a:lnTo>
                  <a:lnTo>
                    <a:pt x="153" y="430"/>
                  </a:lnTo>
                  <a:lnTo>
                    <a:pt x="173" y="471"/>
                  </a:lnTo>
                  <a:lnTo>
                    <a:pt x="209" y="542"/>
                  </a:lnTo>
                  <a:lnTo>
                    <a:pt x="233" y="589"/>
                  </a:lnTo>
                  <a:lnTo>
                    <a:pt x="243" y="606"/>
                  </a:lnTo>
                  <a:lnTo>
                    <a:pt x="136" y="583"/>
                  </a:lnTo>
                  <a:lnTo>
                    <a:pt x="136" y="583"/>
                  </a:lnTo>
                  <a:lnTo>
                    <a:pt x="145" y="605"/>
                  </a:lnTo>
                  <a:lnTo>
                    <a:pt x="156" y="627"/>
                  </a:lnTo>
                  <a:lnTo>
                    <a:pt x="171" y="650"/>
                  </a:lnTo>
                  <a:lnTo>
                    <a:pt x="187" y="674"/>
                  </a:lnTo>
                  <a:lnTo>
                    <a:pt x="204" y="699"/>
                  </a:lnTo>
                  <a:lnTo>
                    <a:pt x="222" y="723"/>
                  </a:lnTo>
                  <a:lnTo>
                    <a:pt x="258" y="769"/>
                  </a:lnTo>
                  <a:lnTo>
                    <a:pt x="294" y="809"/>
                  </a:lnTo>
                  <a:lnTo>
                    <a:pt x="323" y="843"/>
                  </a:lnTo>
                  <a:lnTo>
                    <a:pt x="351" y="872"/>
                  </a:lnTo>
                  <a:lnTo>
                    <a:pt x="191" y="878"/>
                  </a:lnTo>
                  <a:lnTo>
                    <a:pt x="191" y="878"/>
                  </a:lnTo>
                  <a:lnTo>
                    <a:pt x="199" y="896"/>
                  </a:lnTo>
                  <a:lnTo>
                    <a:pt x="207" y="913"/>
                  </a:lnTo>
                  <a:lnTo>
                    <a:pt x="225" y="947"/>
                  </a:lnTo>
                  <a:lnTo>
                    <a:pt x="245" y="979"/>
                  </a:lnTo>
                  <a:lnTo>
                    <a:pt x="267" y="1009"/>
                  </a:lnTo>
                  <a:lnTo>
                    <a:pt x="289" y="1037"/>
                  </a:lnTo>
                  <a:lnTo>
                    <a:pt x="310" y="1064"/>
                  </a:lnTo>
                  <a:lnTo>
                    <a:pt x="333" y="1088"/>
                  </a:lnTo>
                  <a:lnTo>
                    <a:pt x="355" y="1111"/>
                  </a:lnTo>
                  <a:lnTo>
                    <a:pt x="376" y="1132"/>
                  </a:lnTo>
                  <a:lnTo>
                    <a:pt x="396" y="1150"/>
                  </a:lnTo>
                  <a:lnTo>
                    <a:pt x="429" y="1178"/>
                  </a:lnTo>
                  <a:lnTo>
                    <a:pt x="452" y="1195"/>
                  </a:lnTo>
                  <a:lnTo>
                    <a:pt x="460" y="1202"/>
                  </a:lnTo>
                  <a:lnTo>
                    <a:pt x="460" y="1202"/>
                  </a:lnTo>
                  <a:lnTo>
                    <a:pt x="435" y="1200"/>
                  </a:lnTo>
                  <a:lnTo>
                    <a:pt x="408" y="1197"/>
                  </a:lnTo>
                  <a:lnTo>
                    <a:pt x="376" y="1193"/>
                  </a:lnTo>
                  <a:lnTo>
                    <a:pt x="340" y="1187"/>
                  </a:lnTo>
                  <a:lnTo>
                    <a:pt x="306" y="1180"/>
                  </a:lnTo>
                  <a:lnTo>
                    <a:pt x="290" y="1176"/>
                  </a:lnTo>
                  <a:lnTo>
                    <a:pt x="274" y="1170"/>
                  </a:lnTo>
                  <a:lnTo>
                    <a:pt x="260" y="1165"/>
                  </a:lnTo>
                  <a:lnTo>
                    <a:pt x="249" y="1159"/>
                  </a:lnTo>
                  <a:lnTo>
                    <a:pt x="249" y="1159"/>
                  </a:lnTo>
                  <a:lnTo>
                    <a:pt x="252" y="1171"/>
                  </a:lnTo>
                  <a:lnTo>
                    <a:pt x="255" y="1185"/>
                  </a:lnTo>
                  <a:lnTo>
                    <a:pt x="260" y="1197"/>
                  </a:lnTo>
                  <a:lnTo>
                    <a:pt x="267" y="1211"/>
                  </a:lnTo>
                  <a:lnTo>
                    <a:pt x="274" y="1223"/>
                  </a:lnTo>
                  <a:lnTo>
                    <a:pt x="282" y="1236"/>
                  </a:lnTo>
                  <a:lnTo>
                    <a:pt x="292" y="1248"/>
                  </a:lnTo>
                  <a:lnTo>
                    <a:pt x="302" y="1262"/>
                  </a:lnTo>
                  <a:lnTo>
                    <a:pt x="324" y="1286"/>
                  </a:lnTo>
                  <a:lnTo>
                    <a:pt x="348" y="1310"/>
                  </a:lnTo>
                  <a:lnTo>
                    <a:pt x="373" y="1332"/>
                  </a:lnTo>
                  <a:lnTo>
                    <a:pt x="399" y="1352"/>
                  </a:lnTo>
                  <a:lnTo>
                    <a:pt x="425" y="1371"/>
                  </a:lnTo>
                  <a:lnTo>
                    <a:pt x="449" y="1389"/>
                  </a:lnTo>
                  <a:lnTo>
                    <a:pt x="472" y="1404"/>
                  </a:lnTo>
                  <a:lnTo>
                    <a:pt x="492" y="1417"/>
                  </a:lnTo>
                  <a:lnTo>
                    <a:pt x="522" y="1436"/>
                  </a:lnTo>
                  <a:lnTo>
                    <a:pt x="534" y="1442"/>
                  </a:lnTo>
                  <a:lnTo>
                    <a:pt x="534" y="1442"/>
                  </a:lnTo>
                  <a:lnTo>
                    <a:pt x="492" y="1440"/>
                  </a:lnTo>
                  <a:lnTo>
                    <a:pt x="450" y="1435"/>
                  </a:lnTo>
                  <a:lnTo>
                    <a:pt x="408" y="1429"/>
                  </a:lnTo>
                  <a:lnTo>
                    <a:pt x="371" y="1423"/>
                  </a:lnTo>
                  <a:lnTo>
                    <a:pt x="312" y="1413"/>
                  </a:lnTo>
                  <a:lnTo>
                    <a:pt x="290" y="1409"/>
                  </a:lnTo>
                  <a:lnTo>
                    <a:pt x="290" y="1409"/>
                  </a:lnTo>
                  <a:lnTo>
                    <a:pt x="294" y="1422"/>
                  </a:lnTo>
                  <a:lnTo>
                    <a:pt x="300" y="1438"/>
                  </a:lnTo>
                  <a:lnTo>
                    <a:pt x="307" y="1453"/>
                  </a:lnTo>
                  <a:lnTo>
                    <a:pt x="317" y="1470"/>
                  </a:lnTo>
                  <a:lnTo>
                    <a:pt x="326" y="1487"/>
                  </a:lnTo>
                  <a:lnTo>
                    <a:pt x="337" y="1504"/>
                  </a:lnTo>
                  <a:lnTo>
                    <a:pt x="362" y="1540"/>
                  </a:lnTo>
                  <a:lnTo>
                    <a:pt x="389" y="1576"/>
                  </a:lnTo>
                  <a:lnTo>
                    <a:pt x="418" y="1614"/>
                  </a:lnTo>
                  <a:lnTo>
                    <a:pt x="450" y="1650"/>
                  </a:lnTo>
                  <a:lnTo>
                    <a:pt x="481" y="1685"/>
                  </a:lnTo>
                  <a:lnTo>
                    <a:pt x="511" y="1720"/>
                  </a:lnTo>
                  <a:lnTo>
                    <a:pt x="540" y="1751"/>
                  </a:lnTo>
                  <a:lnTo>
                    <a:pt x="591" y="1803"/>
                  </a:lnTo>
                  <a:lnTo>
                    <a:pt x="628" y="1839"/>
                  </a:lnTo>
                  <a:lnTo>
                    <a:pt x="641" y="1852"/>
                  </a:lnTo>
                  <a:lnTo>
                    <a:pt x="641" y="1852"/>
                  </a:lnTo>
                  <a:lnTo>
                    <a:pt x="618" y="1853"/>
                  </a:lnTo>
                  <a:lnTo>
                    <a:pt x="595" y="1853"/>
                  </a:lnTo>
                  <a:lnTo>
                    <a:pt x="571" y="1852"/>
                  </a:lnTo>
                  <a:lnTo>
                    <a:pt x="547" y="1849"/>
                  </a:lnTo>
                  <a:lnTo>
                    <a:pt x="524" y="1846"/>
                  </a:lnTo>
                  <a:lnTo>
                    <a:pt x="501" y="1842"/>
                  </a:lnTo>
                  <a:lnTo>
                    <a:pt x="456" y="1834"/>
                  </a:lnTo>
                  <a:lnTo>
                    <a:pt x="416" y="1825"/>
                  </a:lnTo>
                  <a:lnTo>
                    <a:pt x="385" y="1816"/>
                  </a:lnTo>
                  <a:lnTo>
                    <a:pt x="357" y="1809"/>
                  </a:lnTo>
                  <a:lnTo>
                    <a:pt x="357" y="1809"/>
                  </a:lnTo>
                  <a:lnTo>
                    <a:pt x="364" y="1824"/>
                  </a:lnTo>
                  <a:lnTo>
                    <a:pt x="374" y="1838"/>
                  </a:lnTo>
                  <a:lnTo>
                    <a:pt x="383" y="1854"/>
                  </a:lnTo>
                  <a:lnTo>
                    <a:pt x="395" y="1870"/>
                  </a:lnTo>
                  <a:lnTo>
                    <a:pt x="408" y="1887"/>
                  </a:lnTo>
                  <a:lnTo>
                    <a:pt x="422" y="1904"/>
                  </a:lnTo>
                  <a:lnTo>
                    <a:pt x="452" y="1938"/>
                  </a:lnTo>
                  <a:lnTo>
                    <a:pt x="485" y="1972"/>
                  </a:lnTo>
                  <a:lnTo>
                    <a:pt x="519" y="2007"/>
                  </a:lnTo>
                  <a:lnTo>
                    <a:pt x="556" y="2041"/>
                  </a:lnTo>
                  <a:lnTo>
                    <a:pt x="592" y="2073"/>
                  </a:lnTo>
                  <a:lnTo>
                    <a:pt x="628" y="2104"/>
                  </a:lnTo>
                  <a:lnTo>
                    <a:pt x="661" y="2133"/>
                  </a:lnTo>
                  <a:lnTo>
                    <a:pt x="719" y="2179"/>
                  </a:lnTo>
                  <a:lnTo>
                    <a:pt x="760" y="2212"/>
                  </a:lnTo>
                  <a:lnTo>
                    <a:pt x="774" y="2223"/>
                  </a:lnTo>
                  <a:lnTo>
                    <a:pt x="774" y="2223"/>
                  </a:lnTo>
                  <a:lnTo>
                    <a:pt x="745" y="2223"/>
                  </a:lnTo>
                  <a:lnTo>
                    <a:pt x="717" y="2223"/>
                  </a:lnTo>
                  <a:lnTo>
                    <a:pt x="691" y="2221"/>
                  </a:lnTo>
                  <a:lnTo>
                    <a:pt x="666" y="2219"/>
                  </a:lnTo>
                  <a:lnTo>
                    <a:pt x="642" y="2217"/>
                  </a:lnTo>
                  <a:lnTo>
                    <a:pt x="621" y="2214"/>
                  </a:lnTo>
                  <a:lnTo>
                    <a:pt x="583" y="2206"/>
                  </a:lnTo>
                  <a:lnTo>
                    <a:pt x="553" y="2199"/>
                  </a:lnTo>
                  <a:lnTo>
                    <a:pt x="530" y="2192"/>
                  </a:lnTo>
                  <a:lnTo>
                    <a:pt x="515" y="2188"/>
                  </a:lnTo>
                  <a:lnTo>
                    <a:pt x="508" y="2185"/>
                  </a:lnTo>
                  <a:lnTo>
                    <a:pt x="508" y="2185"/>
                  </a:lnTo>
                  <a:lnTo>
                    <a:pt x="521" y="2204"/>
                  </a:lnTo>
                  <a:lnTo>
                    <a:pt x="537" y="2224"/>
                  </a:lnTo>
                  <a:lnTo>
                    <a:pt x="553" y="2244"/>
                  </a:lnTo>
                  <a:lnTo>
                    <a:pt x="569" y="2263"/>
                  </a:lnTo>
                  <a:lnTo>
                    <a:pt x="587" y="2281"/>
                  </a:lnTo>
                  <a:lnTo>
                    <a:pt x="606" y="2299"/>
                  </a:lnTo>
                  <a:lnTo>
                    <a:pt x="624" y="2317"/>
                  </a:lnTo>
                  <a:lnTo>
                    <a:pt x="644" y="2333"/>
                  </a:lnTo>
                  <a:lnTo>
                    <a:pt x="664" y="2350"/>
                  </a:lnTo>
                  <a:lnTo>
                    <a:pt x="684" y="2366"/>
                  </a:lnTo>
                  <a:lnTo>
                    <a:pt x="725" y="2396"/>
                  </a:lnTo>
                  <a:lnTo>
                    <a:pt x="766" y="2424"/>
                  </a:lnTo>
                  <a:lnTo>
                    <a:pt x="806" y="2449"/>
                  </a:lnTo>
                  <a:lnTo>
                    <a:pt x="845" y="2473"/>
                  </a:lnTo>
                  <a:lnTo>
                    <a:pt x="881" y="2493"/>
                  </a:lnTo>
                  <a:lnTo>
                    <a:pt x="915" y="2510"/>
                  </a:lnTo>
                  <a:lnTo>
                    <a:pt x="944" y="2525"/>
                  </a:lnTo>
                  <a:lnTo>
                    <a:pt x="985" y="2545"/>
                  </a:lnTo>
                  <a:lnTo>
                    <a:pt x="1001" y="2551"/>
                  </a:lnTo>
                  <a:lnTo>
                    <a:pt x="1001" y="2551"/>
                  </a:lnTo>
                  <a:lnTo>
                    <a:pt x="951" y="2556"/>
                  </a:lnTo>
                  <a:lnTo>
                    <a:pt x="902" y="2559"/>
                  </a:lnTo>
                  <a:lnTo>
                    <a:pt x="856" y="2561"/>
                  </a:lnTo>
                  <a:lnTo>
                    <a:pt x="813" y="2560"/>
                  </a:lnTo>
                  <a:lnTo>
                    <a:pt x="771" y="2559"/>
                  </a:lnTo>
                  <a:lnTo>
                    <a:pt x="731" y="2557"/>
                  </a:lnTo>
                  <a:lnTo>
                    <a:pt x="696" y="2554"/>
                  </a:lnTo>
                  <a:lnTo>
                    <a:pt x="663" y="2550"/>
                  </a:lnTo>
                  <a:lnTo>
                    <a:pt x="634" y="2546"/>
                  </a:lnTo>
                  <a:lnTo>
                    <a:pt x="607" y="2540"/>
                  </a:lnTo>
                  <a:lnTo>
                    <a:pt x="565" y="2532"/>
                  </a:lnTo>
                  <a:lnTo>
                    <a:pt x="539" y="2526"/>
                  </a:lnTo>
                  <a:lnTo>
                    <a:pt x="530" y="2524"/>
                  </a:lnTo>
                  <a:lnTo>
                    <a:pt x="530" y="2524"/>
                  </a:lnTo>
                  <a:lnTo>
                    <a:pt x="541" y="2544"/>
                  </a:lnTo>
                  <a:lnTo>
                    <a:pt x="554" y="2562"/>
                  </a:lnTo>
                  <a:lnTo>
                    <a:pt x="568" y="2581"/>
                  </a:lnTo>
                  <a:lnTo>
                    <a:pt x="585" y="2600"/>
                  </a:lnTo>
                  <a:lnTo>
                    <a:pt x="604" y="2617"/>
                  </a:lnTo>
                  <a:lnTo>
                    <a:pt x="623" y="2635"/>
                  </a:lnTo>
                  <a:lnTo>
                    <a:pt x="644" y="2652"/>
                  </a:lnTo>
                  <a:lnTo>
                    <a:pt x="666" y="2668"/>
                  </a:lnTo>
                  <a:lnTo>
                    <a:pt x="689" y="2684"/>
                  </a:lnTo>
                  <a:lnTo>
                    <a:pt x="713" y="2700"/>
                  </a:lnTo>
                  <a:lnTo>
                    <a:pt x="737" y="2714"/>
                  </a:lnTo>
                  <a:lnTo>
                    <a:pt x="762" y="2728"/>
                  </a:lnTo>
                  <a:lnTo>
                    <a:pt x="813" y="2755"/>
                  </a:lnTo>
                  <a:lnTo>
                    <a:pt x="863" y="2779"/>
                  </a:lnTo>
                  <a:lnTo>
                    <a:pt x="912" y="2800"/>
                  </a:lnTo>
                  <a:lnTo>
                    <a:pt x="959" y="2819"/>
                  </a:lnTo>
                  <a:lnTo>
                    <a:pt x="1002" y="2836"/>
                  </a:lnTo>
                  <a:lnTo>
                    <a:pt x="1039" y="2849"/>
                  </a:lnTo>
                  <a:lnTo>
                    <a:pt x="1095" y="2868"/>
                  </a:lnTo>
                  <a:lnTo>
                    <a:pt x="1116" y="2874"/>
                  </a:lnTo>
                  <a:lnTo>
                    <a:pt x="1116" y="2874"/>
                  </a:lnTo>
                  <a:lnTo>
                    <a:pt x="1099" y="2883"/>
                  </a:lnTo>
                  <a:lnTo>
                    <a:pt x="1080" y="2889"/>
                  </a:lnTo>
                  <a:lnTo>
                    <a:pt x="1061" y="2895"/>
                  </a:lnTo>
                  <a:lnTo>
                    <a:pt x="1041" y="2899"/>
                  </a:lnTo>
                  <a:lnTo>
                    <a:pt x="1021" y="2903"/>
                  </a:lnTo>
                  <a:lnTo>
                    <a:pt x="1000" y="2907"/>
                  </a:lnTo>
                  <a:lnTo>
                    <a:pt x="979" y="2910"/>
                  </a:lnTo>
                  <a:lnTo>
                    <a:pt x="957" y="2911"/>
                  </a:lnTo>
                  <a:lnTo>
                    <a:pt x="935" y="2912"/>
                  </a:lnTo>
                  <a:lnTo>
                    <a:pt x="915" y="2913"/>
                  </a:lnTo>
                  <a:lnTo>
                    <a:pt x="871" y="2912"/>
                  </a:lnTo>
                  <a:lnTo>
                    <a:pt x="828" y="2910"/>
                  </a:lnTo>
                  <a:lnTo>
                    <a:pt x="788" y="2906"/>
                  </a:lnTo>
                  <a:lnTo>
                    <a:pt x="748" y="2900"/>
                  </a:lnTo>
                  <a:lnTo>
                    <a:pt x="713" y="2895"/>
                  </a:lnTo>
                  <a:lnTo>
                    <a:pt x="681" y="2890"/>
                  </a:lnTo>
                  <a:lnTo>
                    <a:pt x="652" y="2884"/>
                  </a:lnTo>
                  <a:lnTo>
                    <a:pt x="612" y="2874"/>
                  </a:lnTo>
                  <a:lnTo>
                    <a:pt x="597" y="2871"/>
                  </a:lnTo>
                  <a:lnTo>
                    <a:pt x="597" y="2871"/>
                  </a:lnTo>
                  <a:lnTo>
                    <a:pt x="604" y="2881"/>
                  </a:lnTo>
                  <a:lnTo>
                    <a:pt x="611" y="2889"/>
                  </a:lnTo>
                  <a:lnTo>
                    <a:pt x="620" y="2898"/>
                  </a:lnTo>
                  <a:lnTo>
                    <a:pt x="630" y="2908"/>
                  </a:lnTo>
                  <a:lnTo>
                    <a:pt x="651" y="2925"/>
                  </a:lnTo>
                  <a:lnTo>
                    <a:pt x="676" y="2943"/>
                  </a:lnTo>
                  <a:lnTo>
                    <a:pt x="704" y="2961"/>
                  </a:lnTo>
                  <a:lnTo>
                    <a:pt x="733" y="2977"/>
                  </a:lnTo>
                  <a:lnTo>
                    <a:pt x="763" y="2992"/>
                  </a:lnTo>
                  <a:lnTo>
                    <a:pt x="792" y="3006"/>
                  </a:lnTo>
                  <a:lnTo>
                    <a:pt x="821" y="3020"/>
                  </a:lnTo>
                  <a:lnTo>
                    <a:pt x="848" y="3032"/>
                  </a:lnTo>
                  <a:lnTo>
                    <a:pt x="896" y="3052"/>
                  </a:lnTo>
                  <a:lnTo>
                    <a:pt x="929" y="3065"/>
                  </a:lnTo>
                  <a:lnTo>
                    <a:pt x="941" y="3069"/>
                  </a:lnTo>
                  <a:lnTo>
                    <a:pt x="941" y="3069"/>
                  </a:lnTo>
                  <a:lnTo>
                    <a:pt x="915" y="3076"/>
                  </a:lnTo>
                  <a:lnTo>
                    <a:pt x="889" y="3080"/>
                  </a:lnTo>
                  <a:lnTo>
                    <a:pt x="861" y="3083"/>
                  </a:lnTo>
                  <a:lnTo>
                    <a:pt x="837" y="3085"/>
                  </a:lnTo>
                  <a:lnTo>
                    <a:pt x="811" y="3085"/>
                  </a:lnTo>
                  <a:lnTo>
                    <a:pt x="787" y="3085"/>
                  </a:lnTo>
                  <a:lnTo>
                    <a:pt x="764" y="3083"/>
                  </a:lnTo>
                  <a:lnTo>
                    <a:pt x="742" y="3081"/>
                  </a:lnTo>
                  <a:lnTo>
                    <a:pt x="721" y="3078"/>
                  </a:lnTo>
                  <a:lnTo>
                    <a:pt x="703" y="3075"/>
                  </a:lnTo>
                  <a:lnTo>
                    <a:pt x="672" y="3068"/>
                  </a:lnTo>
                  <a:lnTo>
                    <a:pt x="651" y="3063"/>
                  </a:lnTo>
                  <a:lnTo>
                    <a:pt x="643" y="3059"/>
                  </a:lnTo>
                  <a:lnTo>
                    <a:pt x="643" y="3059"/>
                  </a:lnTo>
                  <a:lnTo>
                    <a:pt x="662" y="3078"/>
                  </a:lnTo>
                  <a:lnTo>
                    <a:pt x="682" y="3096"/>
                  </a:lnTo>
                  <a:lnTo>
                    <a:pt x="701" y="3111"/>
                  </a:lnTo>
                  <a:lnTo>
                    <a:pt x="722" y="3126"/>
                  </a:lnTo>
                  <a:lnTo>
                    <a:pt x="744" y="3141"/>
                  </a:lnTo>
                  <a:lnTo>
                    <a:pt x="765" y="3153"/>
                  </a:lnTo>
                  <a:lnTo>
                    <a:pt x="787" y="3165"/>
                  </a:lnTo>
                  <a:lnTo>
                    <a:pt x="808" y="3176"/>
                  </a:lnTo>
                  <a:lnTo>
                    <a:pt x="830" y="3185"/>
                  </a:lnTo>
                  <a:lnTo>
                    <a:pt x="852" y="3195"/>
                  </a:lnTo>
                  <a:lnTo>
                    <a:pt x="874" y="3203"/>
                  </a:lnTo>
                  <a:lnTo>
                    <a:pt x="896" y="3210"/>
                  </a:lnTo>
                  <a:lnTo>
                    <a:pt x="938" y="3223"/>
                  </a:lnTo>
                  <a:lnTo>
                    <a:pt x="980" y="3233"/>
                  </a:lnTo>
                  <a:lnTo>
                    <a:pt x="1019" y="3240"/>
                  </a:lnTo>
                  <a:lnTo>
                    <a:pt x="1054" y="3246"/>
                  </a:lnTo>
                  <a:lnTo>
                    <a:pt x="1086" y="3250"/>
                  </a:lnTo>
                  <a:lnTo>
                    <a:pt x="1113" y="3252"/>
                  </a:lnTo>
                  <a:lnTo>
                    <a:pt x="1136" y="3253"/>
                  </a:lnTo>
                  <a:lnTo>
                    <a:pt x="1153" y="3254"/>
                  </a:lnTo>
                  <a:lnTo>
                    <a:pt x="1167" y="3254"/>
                  </a:lnTo>
                  <a:lnTo>
                    <a:pt x="1167" y="3254"/>
                  </a:lnTo>
                  <a:lnTo>
                    <a:pt x="1143" y="3269"/>
                  </a:lnTo>
                  <a:lnTo>
                    <a:pt x="1119" y="3281"/>
                  </a:lnTo>
                  <a:lnTo>
                    <a:pt x="1095" y="3294"/>
                  </a:lnTo>
                  <a:lnTo>
                    <a:pt x="1071" y="3304"/>
                  </a:lnTo>
                  <a:lnTo>
                    <a:pt x="1046" y="3313"/>
                  </a:lnTo>
                  <a:lnTo>
                    <a:pt x="1021" y="3323"/>
                  </a:lnTo>
                  <a:lnTo>
                    <a:pt x="996" y="3330"/>
                  </a:lnTo>
                  <a:lnTo>
                    <a:pt x="971" y="3336"/>
                  </a:lnTo>
                  <a:lnTo>
                    <a:pt x="946" y="3342"/>
                  </a:lnTo>
                  <a:lnTo>
                    <a:pt x="922" y="3347"/>
                  </a:lnTo>
                  <a:lnTo>
                    <a:pt x="897" y="3351"/>
                  </a:lnTo>
                  <a:lnTo>
                    <a:pt x="873" y="3354"/>
                  </a:lnTo>
                  <a:lnTo>
                    <a:pt x="827" y="3358"/>
                  </a:lnTo>
                  <a:lnTo>
                    <a:pt x="782" y="3360"/>
                  </a:lnTo>
                  <a:lnTo>
                    <a:pt x="741" y="3361"/>
                  </a:lnTo>
                  <a:lnTo>
                    <a:pt x="703" y="3359"/>
                  </a:lnTo>
                  <a:lnTo>
                    <a:pt x="670" y="3357"/>
                  </a:lnTo>
                  <a:lnTo>
                    <a:pt x="641" y="3355"/>
                  </a:lnTo>
                  <a:lnTo>
                    <a:pt x="617" y="3352"/>
                  </a:lnTo>
                  <a:lnTo>
                    <a:pt x="599" y="3349"/>
                  </a:lnTo>
                  <a:lnTo>
                    <a:pt x="585" y="33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9"/>
            <p:cNvSpPr/>
            <p:nvPr/>
          </p:nvSpPr>
          <p:spPr bwMode="auto">
            <a:xfrm>
              <a:off x="966789" y="3852865"/>
              <a:ext cx="255588" cy="509588"/>
            </a:xfrm>
            <a:custGeom>
              <a:avLst/>
              <a:gdLst>
                <a:gd name="T0" fmla="*/ 483 w 483"/>
                <a:gd name="T1" fmla="*/ 962 h 962"/>
                <a:gd name="T2" fmla="*/ 0 w 483"/>
                <a:gd name="T3" fmla="*/ 962 h 962"/>
                <a:gd name="T4" fmla="*/ 0 w 483"/>
                <a:gd name="T5" fmla="*/ 962 h 962"/>
                <a:gd name="T6" fmla="*/ 9 w 483"/>
                <a:gd name="T7" fmla="*/ 951 h 962"/>
                <a:gd name="T8" fmla="*/ 18 w 483"/>
                <a:gd name="T9" fmla="*/ 937 h 962"/>
                <a:gd name="T10" fmla="*/ 31 w 483"/>
                <a:gd name="T11" fmla="*/ 917 h 962"/>
                <a:gd name="T12" fmla="*/ 45 w 483"/>
                <a:gd name="T13" fmla="*/ 888 h 962"/>
                <a:gd name="T14" fmla="*/ 62 w 483"/>
                <a:gd name="T15" fmla="*/ 854 h 962"/>
                <a:gd name="T16" fmla="*/ 80 w 483"/>
                <a:gd name="T17" fmla="*/ 810 h 962"/>
                <a:gd name="T18" fmla="*/ 89 w 483"/>
                <a:gd name="T19" fmla="*/ 787 h 962"/>
                <a:gd name="T20" fmla="*/ 98 w 483"/>
                <a:gd name="T21" fmla="*/ 759 h 962"/>
                <a:gd name="T22" fmla="*/ 108 w 483"/>
                <a:gd name="T23" fmla="*/ 731 h 962"/>
                <a:gd name="T24" fmla="*/ 116 w 483"/>
                <a:gd name="T25" fmla="*/ 700 h 962"/>
                <a:gd name="T26" fmla="*/ 125 w 483"/>
                <a:gd name="T27" fmla="*/ 667 h 962"/>
                <a:gd name="T28" fmla="*/ 134 w 483"/>
                <a:gd name="T29" fmla="*/ 632 h 962"/>
                <a:gd name="T30" fmla="*/ 142 w 483"/>
                <a:gd name="T31" fmla="*/ 593 h 962"/>
                <a:gd name="T32" fmla="*/ 149 w 483"/>
                <a:gd name="T33" fmla="*/ 552 h 962"/>
                <a:gd name="T34" fmla="*/ 158 w 483"/>
                <a:gd name="T35" fmla="*/ 510 h 962"/>
                <a:gd name="T36" fmla="*/ 164 w 483"/>
                <a:gd name="T37" fmla="*/ 464 h 962"/>
                <a:gd name="T38" fmla="*/ 170 w 483"/>
                <a:gd name="T39" fmla="*/ 416 h 962"/>
                <a:gd name="T40" fmla="*/ 176 w 483"/>
                <a:gd name="T41" fmla="*/ 365 h 962"/>
                <a:gd name="T42" fmla="*/ 180 w 483"/>
                <a:gd name="T43" fmla="*/ 311 h 962"/>
                <a:gd name="T44" fmla="*/ 185 w 483"/>
                <a:gd name="T45" fmla="*/ 255 h 962"/>
                <a:gd name="T46" fmla="*/ 188 w 483"/>
                <a:gd name="T47" fmla="*/ 196 h 962"/>
                <a:gd name="T48" fmla="*/ 190 w 483"/>
                <a:gd name="T49" fmla="*/ 133 h 962"/>
                <a:gd name="T50" fmla="*/ 191 w 483"/>
                <a:gd name="T51" fmla="*/ 68 h 962"/>
                <a:gd name="T52" fmla="*/ 191 w 483"/>
                <a:gd name="T53" fmla="*/ 0 h 962"/>
                <a:gd name="T54" fmla="*/ 242 w 483"/>
                <a:gd name="T55" fmla="*/ 47 h 962"/>
                <a:gd name="T56" fmla="*/ 270 w 483"/>
                <a:gd name="T57" fmla="*/ 21 h 962"/>
                <a:gd name="T58" fmla="*/ 292 w 483"/>
                <a:gd name="T59" fmla="*/ 0 h 962"/>
                <a:gd name="T60" fmla="*/ 292 w 483"/>
                <a:gd name="T61" fmla="*/ 0 h 962"/>
                <a:gd name="T62" fmla="*/ 292 w 483"/>
                <a:gd name="T63" fmla="*/ 68 h 962"/>
                <a:gd name="T64" fmla="*/ 293 w 483"/>
                <a:gd name="T65" fmla="*/ 133 h 962"/>
                <a:gd name="T66" fmla="*/ 295 w 483"/>
                <a:gd name="T67" fmla="*/ 196 h 962"/>
                <a:gd name="T68" fmla="*/ 298 w 483"/>
                <a:gd name="T69" fmla="*/ 255 h 962"/>
                <a:gd name="T70" fmla="*/ 302 w 483"/>
                <a:gd name="T71" fmla="*/ 311 h 962"/>
                <a:gd name="T72" fmla="*/ 306 w 483"/>
                <a:gd name="T73" fmla="*/ 365 h 962"/>
                <a:gd name="T74" fmla="*/ 313 w 483"/>
                <a:gd name="T75" fmla="*/ 416 h 962"/>
                <a:gd name="T76" fmla="*/ 319 w 483"/>
                <a:gd name="T77" fmla="*/ 464 h 962"/>
                <a:gd name="T78" fmla="*/ 325 w 483"/>
                <a:gd name="T79" fmla="*/ 510 h 962"/>
                <a:gd name="T80" fmla="*/ 333 w 483"/>
                <a:gd name="T81" fmla="*/ 552 h 962"/>
                <a:gd name="T82" fmla="*/ 341 w 483"/>
                <a:gd name="T83" fmla="*/ 593 h 962"/>
                <a:gd name="T84" fmla="*/ 349 w 483"/>
                <a:gd name="T85" fmla="*/ 632 h 962"/>
                <a:gd name="T86" fmla="*/ 357 w 483"/>
                <a:gd name="T87" fmla="*/ 667 h 962"/>
                <a:gd name="T88" fmla="*/ 367 w 483"/>
                <a:gd name="T89" fmla="*/ 700 h 962"/>
                <a:gd name="T90" fmla="*/ 375 w 483"/>
                <a:gd name="T91" fmla="*/ 731 h 962"/>
                <a:gd name="T92" fmla="*/ 384 w 483"/>
                <a:gd name="T93" fmla="*/ 759 h 962"/>
                <a:gd name="T94" fmla="*/ 394 w 483"/>
                <a:gd name="T95" fmla="*/ 787 h 962"/>
                <a:gd name="T96" fmla="*/ 403 w 483"/>
                <a:gd name="T97" fmla="*/ 810 h 962"/>
                <a:gd name="T98" fmla="*/ 421 w 483"/>
                <a:gd name="T99" fmla="*/ 854 h 962"/>
                <a:gd name="T100" fmla="*/ 437 w 483"/>
                <a:gd name="T101" fmla="*/ 888 h 962"/>
                <a:gd name="T102" fmla="*/ 452 w 483"/>
                <a:gd name="T103" fmla="*/ 917 h 962"/>
                <a:gd name="T104" fmla="*/ 464 w 483"/>
                <a:gd name="T105" fmla="*/ 937 h 962"/>
                <a:gd name="T106" fmla="*/ 475 w 483"/>
                <a:gd name="T107" fmla="*/ 951 h 962"/>
                <a:gd name="T108" fmla="*/ 483 w 483"/>
                <a:gd name="T109" fmla="*/ 962 h 962"/>
                <a:gd name="T110" fmla="*/ 483 w 483"/>
                <a:gd name="T111" fmla="*/ 962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3" h="962">
                  <a:moveTo>
                    <a:pt x="483" y="962"/>
                  </a:moveTo>
                  <a:lnTo>
                    <a:pt x="0" y="962"/>
                  </a:lnTo>
                  <a:lnTo>
                    <a:pt x="0" y="962"/>
                  </a:lnTo>
                  <a:lnTo>
                    <a:pt x="9" y="951"/>
                  </a:lnTo>
                  <a:lnTo>
                    <a:pt x="18" y="937"/>
                  </a:lnTo>
                  <a:lnTo>
                    <a:pt x="31" y="917"/>
                  </a:lnTo>
                  <a:lnTo>
                    <a:pt x="45" y="888"/>
                  </a:lnTo>
                  <a:lnTo>
                    <a:pt x="62" y="854"/>
                  </a:lnTo>
                  <a:lnTo>
                    <a:pt x="80" y="810"/>
                  </a:lnTo>
                  <a:lnTo>
                    <a:pt x="89" y="787"/>
                  </a:lnTo>
                  <a:lnTo>
                    <a:pt x="98" y="759"/>
                  </a:lnTo>
                  <a:lnTo>
                    <a:pt x="108" y="731"/>
                  </a:lnTo>
                  <a:lnTo>
                    <a:pt x="116" y="700"/>
                  </a:lnTo>
                  <a:lnTo>
                    <a:pt x="125" y="667"/>
                  </a:lnTo>
                  <a:lnTo>
                    <a:pt x="134" y="632"/>
                  </a:lnTo>
                  <a:lnTo>
                    <a:pt x="142" y="593"/>
                  </a:lnTo>
                  <a:lnTo>
                    <a:pt x="149" y="552"/>
                  </a:lnTo>
                  <a:lnTo>
                    <a:pt x="158" y="510"/>
                  </a:lnTo>
                  <a:lnTo>
                    <a:pt x="164" y="464"/>
                  </a:lnTo>
                  <a:lnTo>
                    <a:pt x="170" y="416"/>
                  </a:lnTo>
                  <a:lnTo>
                    <a:pt x="176" y="365"/>
                  </a:lnTo>
                  <a:lnTo>
                    <a:pt x="180" y="311"/>
                  </a:lnTo>
                  <a:lnTo>
                    <a:pt x="185" y="255"/>
                  </a:lnTo>
                  <a:lnTo>
                    <a:pt x="188" y="196"/>
                  </a:lnTo>
                  <a:lnTo>
                    <a:pt x="190" y="133"/>
                  </a:lnTo>
                  <a:lnTo>
                    <a:pt x="191" y="68"/>
                  </a:lnTo>
                  <a:lnTo>
                    <a:pt x="191" y="0"/>
                  </a:lnTo>
                  <a:lnTo>
                    <a:pt x="242" y="47"/>
                  </a:lnTo>
                  <a:lnTo>
                    <a:pt x="270" y="21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92" y="68"/>
                  </a:lnTo>
                  <a:lnTo>
                    <a:pt x="293" y="133"/>
                  </a:lnTo>
                  <a:lnTo>
                    <a:pt x="295" y="196"/>
                  </a:lnTo>
                  <a:lnTo>
                    <a:pt x="298" y="255"/>
                  </a:lnTo>
                  <a:lnTo>
                    <a:pt x="302" y="311"/>
                  </a:lnTo>
                  <a:lnTo>
                    <a:pt x="306" y="365"/>
                  </a:lnTo>
                  <a:lnTo>
                    <a:pt x="313" y="416"/>
                  </a:lnTo>
                  <a:lnTo>
                    <a:pt x="319" y="464"/>
                  </a:lnTo>
                  <a:lnTo>
                    <a:pt x="325" y="510"/>
                  </a:lnTo>
                  <a:lnTo>
                    <a:pt x="333" y="552"/>
                  </a:lnTo>
                  <a:lnTo>
                    <a:pt x="341" y="593"/>
                  </a:lnTo>
                  <a:lnTo>
                    <a:pt x="349" y="632"/>
                  </a:lnTo>
                  <a:lnTo>
                    <a:pt x="357" y="667"/>
                  </a:lnTo>
                  <a:lnTo>
                    <a:pt x="367" y="700"/>
                  </a:lnTo>
                  <a:lnTo>
                    <a:pt x="375" y="731"/>
                  </a:lnTo>
                  <a:lnTo>
                    <a:pt x="384" y="759"/>
                  </a:lnTo>
                  <a:lnTo>
                    <a:pt x="394" y="787"/>
                  </a:lnTo>
                  <a:lnTo>
                    <a:pt x="403" y="810"/>
                  </a:lnTo>
                  <a:lnTo>
                    <a:pt x="421" y="854"/>
                  </a:lnTo>
                  <a:lnTo>
                    <a:pt x="437" y="888"/>
                  </a:lnTo>
                  <a:lnTo>
                    <a:pt x="452" y="917"/>
                  </a:lnTo>
                  <a:lnTo>
                    <a:pt x="464" y="937"/>
                  </a:lnTo>
                  <a:lnTo>
                    <a:pt x="475" y="951"/>
                  </a:lnTo>
                  <a:lnTo>
                    <a:pt x="483" y="962"/>
                  </a:lnTo>
                  <a:lnTo>
                    <a:pt x="483" y="962"/>
                  </a:lnTo>
                  <a:close/>
                </a:path>
              </a:pathLst>
            </a:custGeom>
            <a:solidFill>
              <a:srgbClr val="8A5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0"/>
            <p:cNvSpPr/>
            <p:nvPr/>
          </p:nvSpPr>
          <p:spPr bwMode="auto">
            <a:xfrm>
              <a:off x="966789" y="3852865"/>
              <a:ext cx="144463" cy="509588"/>
            </a:xfrm>
            <a:custGeom>
              <a:avLst/>
              <a:gdLst>
                <a:gd name="T0" fmla="*/ 227 w 274"/>
                <a:gd name="T1" fmla="*/ 212 h 962"/>
                <a:gd name="T2" fmla="*/ 227 w 274"/>
                <a:gd name="T3" fmla="*/ 212 h 962"/>
                <a:gd name="T4" fmla="*/ 228 w 274"/>
                <a:gd name="T5" fmla="*/ 234 h 962"/>
                <a:gd name="T6" fmla="*/ 228 w 274"/>
                <a:gd name="T7" fmla="*/ 293 h 962"/>
                <a:gd name="T8" fmla="*/ 227 w 274"/>
                <a:gd name="T9" fmla="*/ 334 h 962"/>
                <a:gd name="T10" fmla="*/ 225 w 274"/>
                <a:gd name="T11" fmla="*/ 381 h 962"/>
                <a:gd name="T12" fmla="*/ 223 w 274"/>
                <a:gd name="T13" fmla="*/ 434 h 962"/>
                <a:gd name="T14" fmla="*/ 219 w 274"/>
                <a:gd name="T15" fmla="*/ 490 h 962"/>
                <a:gd name="T16" fmla="*/ 214 w 274"/>
                <a:gd name="T17" fmla="*/ 549 h 962"/>
                <a:gd name="T18" fmla="*/ 206 w 274"/>
                <a:gd name="T19" fmla="*/ 611 h 962"/>
                <a:gd name="T20" fmla="*/ 198 w 274"/>
                <a:gd name="T21" fmla="*/ 673 h 962"/>
                <a:gd name="T22" fmla="*/ 187 w 274"/>
                <a:gd name="T23" fmla="*/ 736 h 962"/>
                <a:gd name="T24" fmla="*/ 179 w 274"/>
                <a:gd name="T25" fmla="*/ 767 h 962"/>
                <a:gd name="T26" fmla="*/ 173 w 274"/>
                <a:gd name="T27" fmla="*/ 797 h 962"/>
                <a:gd name="T28" fmla="*/ 165 w 274"/>
                <a:gd name="T29" fmla="*/ 826 h 962"/>
                <a:gd name="T30" fmla="*/ 157 w 274"/>
                <a:gd name="T31" fmla="*/ 855 h 962"/>
                <a:gd name="T32" fmla="*/ 147 w 274"/>
                <a:gd name="T33" fmla="*/ 883 h 962"/>
                <a:gd name="T34" fmla="*/ 138 w 274"/>
                <a:gd name="T35" fmla="*/ 911 h 962"/>
                <a:gd name="T36" fmla="*/ 126 w 274"/>
                <a:gd name="T37" fmla="*/ 937 h 962"/>
                <a:gd name="T38" fmla="*/ 115 w 274"/>
                <a:gd name="T39" fmla="*/ 962 h 962"/>
                <a:gd name="T40" fmla="*/ 0 w 274"/>
                <a:gd name="T41" fmla="*/ 962 h 962"/>
                <a:gd name="T42" fmla="*/ 0 w 274"/>
                <a:gd name="T43" fmla="*/ 962 h 962"/>
                <a:gd name="T44" fmla="*/ 9 w 274"/>
                <a:gd name="T45" fmla="*/ 951 h 962"/>
                <a:gd name="T46" fmla="*/ 18 w 274"/>
                <a:gd name="T47" fmla="*/ 937 h 962"/>
                <a:gd name="T48" fmla="*/ 31 w 274"/>
                <a:gd name="T49" fmla="*/ 917 h 962"/>
                <a:gd name="T50" fmla="*/ 45 w 274"/>
                <a:gd name="T51" fmla="*/ 888 h 962"/>
                <a:gd name="T52" fmla="*/ 62 w 274"/>
                <a:gd name="T53" fmla="*/ 854 h 962"/>
                <a:gd name="T54" fmla="*/ 80 w 274"/>
                <a:gd name="T55" fmla="*/ 810 h 962"/>
                <a:gd name="T56" fmla="*/ 89 w 274"/>
                <a:gd name="T57" fmla="*/ 787 h 962"/>
                <a:gd name="T58" fmla="*/ 98 w 274"/>
                <a:gd name="T59" fmla="*/ 759 h 962"/>
                <a:gd name="T60" fmla="*/ 108 w 274"/>
                <a:gd name="T61" fmla="*/ 731 h 962"/>
                <a:gd name="T62" fmla="*/ 116 w 274"/>
                <a:gd name="T63" fmla="*/ 700 h 962"/>
                <a:gd name="T64" fmla="*/ 125 w 274"/>
                <a:gd name="T65" fmla="*/ 667 h 962"/>
                <a:gd name="T66" fmla="*/ 134 w 274"/>
                <a:gd name="T67" fmla="*/ 632 h 962"/>
                <a:gd name="T68" fmla="*/ 142 w 274"/>
                <a:gd name="T69" fmla="*/ 593 h 962"/>
                <a:gd name="T70" fmla="*/ 149 w 274"/>
                <a:gd name="T71" fmla="*/ 552 h 962"/>
                <a:gd name="T72" fmla="*/ 158 w 274"/>
                <a:gd name="T73" fmla="*/ 510 h 962"/>
                <a:gd name="T74" fmla="*/ 164 w 274"/>
                <a:gd name="T75" fmla="*/ 464 h 962"/>
                <a:gd name="T76" fmla="*/ 170 w 274"/>
                <a:gd name="T77" fmla="*/ 416 h 962"/>
                <a:gd name="T78" fmla="*/ 176 w 274"/>
                <a:gd name="T79" fmla="*/ 365 h 962"/>
                <a:gd name="T80" fmla="*/ 180 w 274"/>
                <a:gd name="T81" fmla="*/ 311 h 962"/>
                <a:gd name="T82" fmla="*/ 185 w 274"/>
                <a:gd name="T83" fmla="*/ 255 h 962"/>
                <a:gd name="T84" fmla="*/ 188 w 274"/>
                <a:gd name="T85" fmla="*/ 196 h 962"/>
                <a:gd name="T86" fmla="*/ 190 w 274"/>
                <a:gd name="T87" fmla="*/ 133 h 962"/>
                <a:gd name="T88" fmla="*/ 191 w 274"/>
                <a:gd name="T89" fmla="*/ 68 h 962"/>
                <a:gd name="T90" fmla="*/ 191 w 274"/>
                <a:gd name="T91" fmla="*/ 0 h 962"/>
                <a:gd name="T92" fmla="*/ 242 w 274"/>
                <a:gd name="T93" fmla="*/ 47 h 962"/>
                <a:gd name="T94" fmla="*/ 270 w 274"/>
                <a:gd name="T95" fmla="*/ 21 h 962"/>
                <a:gd name="T96" fmla="*/ 274 w 274"/>
                <a:gd name="T97" fmla="*/ 172 h 962"/>
                <a:gd name="T98" fmla="*/ 227 w 274"/>
                <a:gd name="T99" fmla="*/ 212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4" h="962">
                  <a:moveTo>
                    <a:pt x="227" y="212"/>
                  </a:moveTo>
                  <a:lnTo>
                    <a:pt x="227" y="212"/>
                  </a:lnTo>
                  <a:lnTo>
                    <a:pt x="228" y="234"/>
                  </a:lnTo>
                  <a:lnTo>
                    <a:pt x="228" y="293"/>
                  </a:lnTo>
                  <a:lnTo>
                    <a:pt x="227" y="334"/>
                  </a:lnTo>
                  <a:lnTo>
                    <a:pt x="225" y="381"/>
                  </a:lnTo>
                  <a:lnTo>
                    <a:pt x="223" y="434"/>
                  </a:lnTo>
                  <a:lnTo>
                    <a:pt x="219" y="490"/>
                  </a:lnTo>
                  <a:lnTo>
                    <a:pt x="214" y="549"/>
                  </a:lnTo>
                  <a:lnTo>
                    <a:pt x="206" y="611"/>
                  </a:lnTo>
                  <a:lnTo>
                    <a:pt x="198" y="673"/>
                  </a:lnTo>
                  <a:lnTo>
                    <a:pt x="187" y="736"/>
                  </a:lnTo>
                  <a:lnTo>
                    <a:pt x="179" y="767"/>
                  </a:lnTo>
                  <a:lnTo>
                    <a:pt x="173" y="797"/>
                  </a:lnTo>
                  <a:lnTo>
                    <a:pt x="165" y="826"/>
                  </a:lnTo>
                  <a:lnTo>
                    <a:pt x="157" y="855"/>
                  </a:lnTo>
                  <a:lnTo>
                    <a:pt x="147" y="883"/>
                  </a:lnTo>
                  <a:lnTo>
                    <a:pt x="138" y="911"/>
                  </a:lnTo>
                  <a:lnTo>
                    <a:pt x="126" y="937"/>
                  </a:lnTo>
                  <a:lnTo>
                    <a:pt x="115" y="962"/>
                  </a:lnTo>
                  <a:lnTo>
                    <a:pt x="0" y="962"/>
                  </a:lnTo>
                  <a:lnTo>
                    <a:pt x="0" y="962"/>
                  </a:lnTo>
                  <a:lnTo>
                    <a:pt x="9" y="951"/>
                  </a:lnTo>
                  <a:lnTo>
                    <a:pt x="18" y="937"/>
                  </a:lnTo>
                  <a:lnTo>
                    <a:pt x="31" y="917"/>
                  </a:lnTo>
                  <a:lnTo>
                    <a:pt x="45" y="888"/>
                  </a:lnTo>
                  <a:lnTo>
                    <a:pt x="62" y="854"/>
                  </a:lnTo>
                  <a:lnTo>
                    <a:pt x="80" y="810"/>
                  </a:lnTo>
                  <a:lnTo>
                    <a:pt x="89" y="787"/>
                  </a:lnTo>
                  <a:lnTo>
                    <a:pt x="98" y="759"/>
                  </a:lnTo>
                  <a:lnTo>
                    <a:pt x="108" y="731"/>
                  </a:lnTo>
                  <a:lnTo>
                    <a:pt x="116" y="700"/>
                  </a:lnTo>
                  <a:lnTo>
                    <a:pt x="125" y="667"/>
                  </a:lnTo>
                  <a:lnTo>
                    <a:pt x="134" y="632"/>
                  </a:lnTo>
                  <a:lnTo>
                    <a:pt x="142" y="593"/>
                  </a:lnTo>
                  <a:lnTo>
                    <a:pt x="149" y="552"/>
                  </a:lnTo>
                  <a:lnTo>
                    <a:pt x="158" y="510"/>
                  </a:lnTo>
                  <a:lnTo>
                    <a:pt x="164" y="464"/>
                  </a:lnTo>
                  <a:lnTo>
                    <a:pt x="170" y="416"/>
                  </a:lnTo>
                  <a:lnTo>
                    <a:pt x="176" y="365"/>
                  </a:lnTo>
                  <a:lnTo>
                    <a:pt x="180" y="311"/>
                  </a:lnTo>
                  <a:lnTo>
                    <a:pt x="185" y="255"/>
                  </a:lnTo>
                  <a:lnTo>
                    <a:pt x="188" y="196"/>
                  </a:lnTo>
                  <a:lnTo>
                    <a:pt x="190" y="133"/>
                  </a:lnTo>
                  <a:lnTo>
                    <a:pt x="191" y="68"/>
                  </a:lnTo>
                  <a:lnTo>
                    <a:pt x="191" y="0"/>
                  </a:lnTo>
                  <a:lnTo>
                    <a:pt x="242" y="47"/>
                  </a:lnTo>
                  <a:lnTo>
                    <a:pt x="270" y="21"/>
                  </a:lnTo>
                  <a:lnTo>
                    <a:pt x="274" y="172"/>
                  </a:lnTo>
                  <a:lnTo>
                    <a:pt x="227" y="212"/>
                  </a:lnTo>
                  <a:close/>
                </a:path>
              </a:pathLst>
            </a:custGeom>
            <a:solidFill>
              <a:srgbClr val="7B50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7"/>
            <p:cNvSpPr/>
            <p:nvPr/>
          </p:nvSpPr>
          <p:spPr bwMode="auto">
            <a:xfrm>
              <a:off x="585789" y="4470403"/>
              <a:ext cx="1209675" cy="101600"/>
            </a:xfrm>
            <a:custGeom>
              <a:avLst/>
              <a:gdLst>
                <a:gd name="T0" fmla="*/ 3 w 2285"/>
                <a:gd name="T1" fmla="*/ 192 h 192"/>
                <a:gd name="T2" fmla="*/ 2285 w 2285"/>
                <a:gd name="T3" fmla="*/ 136 h 192"/>
                <a:gd name="T4" fmla="*/ 2282 w 2285"/>
                <a:gd name="T5" fmla="*/ 0 h 192"/>
                <a:gd name="T6" fmla="*/ 0 w 2285"/>
                <a:gd name="T7" fmla="*/ 55 h 192"/>
                <a:gd name="T8" fmla="*/ 3 w 2285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5" h="192">
                  <a:moveTo>
                    <a:pt x="3" y="192"/>
                  </a:moveTo>
                  <a:lnTo>
                    <a:pt x="2285" y="136"/>
                  </a:lnTo>
                  <a:lnTo>
                    <a:pt x="2282" y="0"/>
                  </a:lnTo>
                  <a:lnTo>
                    <a:pt x="0" y="55"/>
                  </a:lnTo>
                  <a:lnTo>
                    <a:pt x="3" y="192"/>
                  </a:lnTo>
                  <a:close/>
                </a:path>
              </a:pathLst>
            </a:custGeom>
            <a:solidFill>
              <a:srgbClr val="151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8"/>
            <p:cNvSpPr/>
            <p:nvPr/>
          </p:nvSpPr>
          <p:spPr bwMode="auto">
            <a:xfrm>
              <a:off x="1506539" y="4303715"/>
              <a:ext cx="752475" cy="538163"/>
            </a:xfrm>
            <a:custGeom>
              <a:avLst/>
              <a:gdLst>
                <a:gd name="T0" fmla="*/ 1423 w 1423"/>
                <a:gd name="T1" fmla="*/ 1015 h 1015"/>
                <a:gd name="T2" fmla="*/ 778 w 1423"/>
                <a:gd name="T3" fmla="*/ 940 h 1015"/>
                <a:gd name="T4" fmla="*/ 649 w 1423"/>
                <a:gd name="T5" fmla="*/ 617 h 1015"/>
                <a:gd name="T6" fmla="*/ 139 w 1423"/>
                <a:gd name="T7" fmla="*/ 520 h 1015"/>
                <a:gd name="T8" fmla="*/ 0 w 1423"/>
                <a:gd name="T9" fmla="*/ 374 h 1015"/>
                <a:gd name="T10" fmla="*/ 116 w 1423"/>
                <a:gd name="T11" fmla="*/ 11 h 1015"/>
                <a:gd name="T12" fmla="*/ 1399 w 1423"/>
                <a:gd name="T13" fmla="*/ 0 h 1015"/>
                <a:gd name="T14" fmla="*/ 1423 w 1423"/>
                <a:gd name="T15" fmla="*/ 1015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3" h="1015">
                  <a:moveTo>
                    <a:pt x="1423" y="1015"/>
                  </a:moveTo>
                  <a:lnTo>
                    <a:pt x="778" y="940"/>
                  </a:lnTo>
                  <a:lnTo>
                    <a:pt x="649" y="617"/>
                  </a:lnTo>
                  <a:lnTo>
                    <a:pt x="139" y="520"/>
                  </a:lnTo>
                  <a:lnTo>
                    <a:pt x="0" y="374"/>
                  </a:lnTo>
                  <a:lnTo>
                    <a:pt x="116" y="11"/>
                  </a:lnTo>
                  <a:lnTo>
                    <a:pt x="1399" y="0"/>
                  </a:lnTo>
                  <a:lnTo>
                    <a:pt x="1423" y="1015"/>
                  </a:lnTo>
                  <a:close/>
                </a:path>
              </a:pathLst>
            </a:custGeom>
            <a:solidFill>
              <a:srgbClr val="151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9"/>
            <p:cNvSpPr/>
            <p:nvPr/>
          </p:nvSpPr>
          <p:spPr bwMode="auto">
            <a:xfrm>
              <a:off x="827089" y="4168778"/>
              <a:ext cx="957263" cy="361950"/>
            </a:xfrm>
            <a:custGeom>
              <a:avLst/>
              <a:gdLst>
                <a:gd name="T0" fmla="*/ 1785 w 1809"/>
                <a:gd name="T1" fmla="*/ 607 h 684"/>
                <a:gd name="T2" fmla="*/ 1091 w 1809"/>
                <a:gd name="T3" fmla="*/ 485 h 684"/>
                <a:gd name="T4" fmla="*/ 976 w 1809"/>
                <a:gd name="T5" fmla="*/ 684 h 684"/>
                <a:gd name="T6" fmla="*/ 183 w 1809"/>
                <a:gd name="T7" fmla="*/ 543 h 684"/>
                <a:gd name="T8" fmla="*/ 10 w 1809"/>
                <a:gd name="T9" fmla="*/ 378 h 684"/>
                <a:gd name="T10" fmla="*/ 0 w 1809"/>
                <a:gd name="T11" fmla="*/ 0 h 684"/>
                <a:gd name="T12" fmla="*/ 1809 w 1809"/>
                <a:gd name="T13" fmla="*/ 204 h 684"/>
                <a:gd name="T14" fmla="*/ 1785 w 1809"/>
                <a:gd name="T15" fmla="*/ 607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09" h="684">
                  <a:moveTo>
                    <a:pt x="1785" y="607"/>
                  </a:moveTo>
                  <a:lnTo>
                    <a:pt x="1091" y="485"/>
                  </a:lnTo>
                  <a:lnTo>
                    <a:pt x="976" y="684"/>
                  </a:lnTo>
                  <a:lnTo>
                    <a:pt x="183" y="543"/>
                  </a:lnTo>
                  <a:lnTo>
                    <a:pt x="10" y="378"/>
                  </a:lnTo>
                  <a:lnTo>
                    <a:pt x="0" y="0"/>
                  </a:lnTo>
                  <a:lnTo>
                    <a:pt x="1809" y="204"/>
                  </a:lnTo>
                  <a:lnTo>
                    <a:pt x="1785" y="607"/>
                  </a:lnTo>
                  <a:close/>
                </a:path>
              </a:pathLst>
            </a:custGeom>
            <a:solidFill>
              <a:srgbClr val="151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0"/>
            <p:cNvSpPr/>
            <p:nvPr/>
          </p:nvSpPr>
          <p:spPr bwMode="auto">
            <a:xfrm>
              <a:off x="492127" y="4083053"/>
              <a:ext cx="455613" cy="344488"/>
            </a:xfrm>
            <a:custGeom>
              <a:avLst/>
              <a:gdLst>
                <a:gd name="T0" fmla="*/ 320 w 860"/>
                <a:gd name="T1" fmla="*/ 0 h 650"/>
                <a:gd name="T2" fmla="*/ 0 w 860"/>
                <a:gd name="T3" fmla="*/ 637 h 650"/>
                <a:gd name="T4" fmla="*/ 536 w 860"/>
                <a:gd name="T5" fmla="*/ 650 h 650"/>
                <a:gd name="T6" fmla="*/ 860 w 860"/>
                <a:gd name="T7" fmla="*/ 15 h 650"/>
                <a:gd name="T8" fmla="*/ 320 w 860"/>
                <a:gd name="T9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650">
                  <a:moveTo>
                    <a:pt x="320" y="0"/>
                  </a:moveTo>
                  <a:lnTo>
                    <a:pt x="0" y="637"/>
                  </a:lnTo>
                  <a:lnTo>
                    <a:pt x="536" y="650"/>
                  </a:lnTo>
                  <a:lnTo>
                    <a:pt x="860" y="15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151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1"/>
            <p:cNvSpPr/>
            <p:nvPr/>
          </p:nvSpPr>
          <p:spPr bwMode="auto">
            <a:xfrm>
              <a:off x="2857502" y="4579940"/>
              <a:ext cx="574675" cy="503238"/>
            </a:xfrm>
            <a:custGeom>
              <a:avLst/>
              <a:gdLst>
                <a:gd name="T0" fmla="*/ 0 w 1086"/>
                <a:gd name="T1" fmla="*/ 951 h 951"/>
                <a:gd name="T2" fmla="*/ 672 w 1086"/>
                <a:gd name="T3" fmla="*/ 934 h 951"/>
                <a:gd name="T4" fmla="*/ 1086 w 1086"/>
                <a:gd name="T5" fmla="*/ 156 h 951"/>
                <a:gd name="T6" fmla="*/ 1086 w 1086"/>
                <a:gd name="T7" fmla="*/ 156 h 951"/>
                <a:gd name="T8" fmla="*/ 1059 w 1086"/>
                <a:gd name="T9" fmla="*/ 148 h 951"/>
                <a:gd name="T10" fmla="*/ 987 w 1086"/>
                <a:gd name="T11" fmla="*/ 128 h 951"/>
                <a:gd name="T12" fmla="*/ 880 w 1086"/>
                <a:gd name="T13" fmla="*/ 100 h 951"/>
                <a:gd name="T14" fmla="*/ 818 w 1086"/>
                <a:gd name="T15" fmla="*/ 85 h 951"/>
                <a:gd name="T16" fmla="*/ 752 w 1086"/>
                <a:gd name="T17" fmla="*/ 69 h 951"/>
                <a:gd name="T18" fmla="*/ 684 w 1086"/>
                <a:gd name="T19" fmla="*/ 53 h 951"/>
                <a:gd name="T20" fmla="*/ 614 w 1086"/>
                <a:gd name="T21" fmla="*/ 39 h 951"/>
                <a:gd name="T22" fmla="*/ 546 w 1086"/>
                <a:gd name="T23" fmla="*/ 26 h 951"/>
                <a:gd name="T24" fmla="*/ 479 w 1086"/>
                <a:gd name="T25" fmla="*/ 15 h 951"/>
                <a:gd name="T26" fmla="*/ 416 w 1086"/>
                <a:gd name="T27" fmla="*/ 7 h 951"/>
                <a:gd name="T28" fmla="*/ 387 w 1086"/>
                <a:gd name="T29" fmla="*/ 4 h 951"/>
                <a:gd name="T30" fmla="*/ 358 w 1086"/>
                <a:gd name="T31" fmla="*/ 1 h 951"/>
                <a:gd name="T32" fmla="*/ 331 w 1086"/>
                <a:gd name="T33" fmla="*/ 0 h 951"/>
                <a:gd name="T34" fmla="*/ 306 w 1086"/>
                <a:gd name="T35" fmla="*/ 0 h 951"/>
                <a:gd name="T36" fmla="*/ 285 w 1086"/>
                <a:gd name="T37" fmla="*/ 1 h 951"/>
                <a:gd name="T38" fmla="*/ 264 w 1086"/>
                <a:gd name="T39" fmla="*/ 3 h 951"/>
                <a:gd name="T40" fmla="*/ 264 w 1086"/>
                <a:gd name="T41" fmla="*/ 3 h 951"/>
                <a:gd name="T42" fmla="*/ 250 w 1086"/>
                <a:gd name="T43" fmla="*/ 5 h 951"/>
                <a:gd name="T44" fmla="*/ 238 w 1086"/>
                <a:gd name="T45" fmla="*/ 10 h 951"/>
                <a:gd name="T46" fmla="*/ 225 w 1086"/>
                <a:gd name="T47" fmla="*/ 15 h 951"/>
                <a:gd name="T48" fmla="*/ 214 w 1086"/>
                <a:gd name="T49" fmla="*/ 21 h 951"/>
                <a:gd name="T50" fmla="*/ 202 w 1086"/>
                <a:gd name="T51" fmla="*/ 28 h 951"/>
                <a:gd name="T52" fmla="*/ 191 w 1086"/>
                <a:gd name="T53" fmla="*/ 36 h 951"/>
                <a:gd name="T54" fmla="*/ 181 w 1086"/>
                <a:gd name="T55" fmla="*/ 45 h 951"/>
                <a:gd name="T56" fmla="*/ 170 w 1086"/>
                <a:gd name="T57" fmla="*/ 55 h 951"/>
                <a:gd name="T58" fmla="*/ 161 w 1086"/>
                <a:gd name="T59" fmla="*/ 67 h 951"/>
                <a:gd name="T60" fmla="*/ 152 w 1086"/>
                <a:gd name="T61" fmla="*/ 79 h 951"/>
                <a:gd name="T62" fmla="*/ 142 w 1086"/>
                <a:gd name="T63" fmla="*/ 92 h 951"/>
                <a:gd name="T64" fmla="*/ 134 w 1086"/>
                <a:gd name="T65" fmla="*/ 105 h 951"/>
                <a:gd name="T66" fmla="*/ 126 w 1086"/>
                <a:gd name="T67" fmla="*/ 120 h 951"/>
                <a:gd name="T68" fmla="*/ 117 w 1086"/>
                <a:gd name="T69" fmla="*/ 136 h 951"/>
                <a:gd name="T70" fmla="*/ 103 w 1086"/>
                <a:gd name="T71" fmla="*/ 169 h 951"/>
                <a:gd name="T72" fmla="*/ 88 w 1086"/>
                <a:gd name="T73" fmla="*/ 203 h 951"/>
                <a:gd name="T74" fmla="*/ 77 w 1086"/>
                <a:gd name="T75" fmla="*/ 241 h 951"/>
                <a:gd name="T76" fmla="*/ 65 w 1086"/>
                <a:gd name="T77" fmla="*/ 280 h 951"/>
                <a:gd name="T78" fmla="*/ 55 w 1086"/>
                <a:gd name="T79" fmla="*/ 321 h 951"/>
                <a:gd name="T80" fmla="*/ 45 w 1086"/>
                <a:gd name="T81" fmla="*/ 362 h 951"/>
                <a:gd name="T82" fmla="*/ 38 w 1086"/>
                <a:gd name="T83" fmla="*/ 405 h 951"/>
                <a:gd name="T84" fmla="*/ 31 w 1086"/>
                <a:gd name="T85" fmla="*/ 449 h 951"/>
                <a:gd name="T86" fmla="*/ 25 w 1086"/>
                <a:gd name="T87" fmla="*/ 492 h 951"/>
                <a:gd name="T88" fmla="*/ 19 w 1086"/>
                <a:gd name="T89" fmla="*/ 536 h 951"/>
                <a:gd name="T90" fmla="*/ 15 w 1086"/>
                <a:gd name="T91" fmla="*/ 579 h 951"/>
                <a:gd name="T92" fmla="*/ 8 w 1086"/>
                <a:gd name="T93" fmla="*/ 662 h 951"/>
                <a:gd name="T94" fmla="*/ 4 w 1086"/>
                <a:gd name="T95" fmla="*/ 739 h 951"/>
                <a:gd name="T96" fmla="*/ 1 w 1086"/>
                <a:gd name="T97" fmla="*/ 809 h 951"/>
                <a:gd name="T98" fmla="*/ 0 w 1086"/>
                <a:gd name="T99" fmla="*/ 867 h 951"/>
                <a:gd name="T100" fmla="*/ 0 w 1086"/>
                <a:gd name="T101" fmla="*/ 912 h 951"/>
                <a:gd name="T102" fmla="*/ 0 w 1086"/>
                <a:gd name="T103" fmla="*/ 951 h 951"/>
                <a:gd name="T104" fmla="*/ 0 w 1086"/>
                <a:gd name="T105" fmla="*/ 951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6" h="951">
                  <a:moveTo>
                    <a:pt x="0" y="951"/>
                  </a:moveTo>
                  <a:lnTo>
                    <a:pt x="672" y="934"/>
                  </a:lnTo>
                  <a:lnTo>
                    <a:pt x="1086" y="156"/>
                  </a:lnTo>
                  <a:lnTo>
                    <a:pt x="1086" y="156"/>
                  </a:lnTo>
                  <a:lnTo>
                    <a:pt x="1059" y="148"/>
                  </a:lnTo>
                  <a:lnTo>
                    <a:pt x="987" y="128"/>
                  </a:lnTo>
                  <a:lnTo>
                    <a:pt x="880" y="100"/>
                  </a:lnTo>
                  <a:lnTo>
                    <a:pt x="818" y="85"/>
                  </a:lnTo>
                  <a:lnTo>
                    <a:pt x="752" y="69"/>
                  </a:lnTo>
                  <a:lnTo>
                    <a:pt x="684" y="53"/>
                  </a:lnTo>
                  <a:lnTo>
                    <a:pt x="614" y="39"/>
                  </a:lnTo>
                  <a:lnTo>
                    <a:pt x="546" y="26"/>
                  </a:lnTo>
                  <a:lnTo>
                    <a:pt x="479" y="15"/>
                  </a:lnTo>
                  <a:lnTo>
                    <a:pt x="416" y="7"/>
                  </a:lnTo>
                  <a:lnTo>
                    <a:pt x="387" y="4"/>
                  </a:lnTo>
                  <a:lnTo>
                    <a:pt x="358" y="1"/>
                  </a:lnTo>
                  <a:lnTo>
                    <a:pt x="331" y="0"/>
                  </a:lnTo>
                  <a:lnTo>
                    <a:pt x="306" y="0"/>
                  </a:lnTo>
                  <a:lnTo>
                    <a:pt x="285" y="1"/>
                  </a:lnTo>
                  <a:lnTo>
                    <a:pt x="264" y="3"/>
                  </a:lnTo>
                  <a:lnTo>
                    <a:pt x="264" y="3"/>
                  </a:lnTo>
                  <a:lnTo>
                    <a:pt x="250" y="5"/>
                  </a:lnTo>
                  <a:lnTo>
                    <a:pt x="238" y="10"/>
                  </a:lnTo>
                  <a:lnTo>
                    <a:pt x="225" y="15"/>
                  </a:lnTo>
                  <a:lnTo>
                    <a:pt x="214" y="21"/>
                  </a:lnTo>
                  <a:lnTo>
                    <a:pt x="202" y="28"/>
                  </a:lnTo>
                  <a:lnTo>
                    <a:pt x="191" y="36"/>
                  </a:lnTo>
                  <a:lnTo>
                    <a:pt x="181" y="45"/>
                  </a:lnTo>
                  <a:lnTo>
                    <a:pt x="170" y="55"/>
                  </a:lnTo>
                  <a:lnTo>
                    <a:pt x="161" y="67"/>
                  </a:lnTo>
                  <a:lnTo>
                    <a:pt x="152" y="79"/>
                  </a:lnTo>
                  <a:lnTo>
                    <a:pt x="142" y="92"/>
                  </a:lnTo>
                  <a:lnTo>
                    <a:pt x="134" y="105"/>
                  </a:lnTo>
                  <a:lnTo>
                    <a:pt x="126" y="120"/>
                  </a:lnTo>
                  <a:lnTo>
                    <a:pt x="117" y="136"/>
                  </a:lnTo>
                  <a:lnTo>
                    <a:pt x="103" y="169"/>
                  </a:lnTo>
                  <a:lnTo>
                    <a:pt x="88" y="203"/>
                  </a:lnTo>
                  <a:lnTo>
                    <a:pt x="77" y="241"/>
                  </a:lnTo>
                  <a:lnTo>
                    <a:pt x="65" y="280"/>
                  </a:lnTo>
                  <a:lnTo>
                    <a:pt x="55" y="321"/>
                  </a:lnTo>
                  <a:lnTo>
                    <a:pt x="45" y="362"/>
                  </a:lnTo>
                  <a:lnTo>
                    <a:pt x="38" y="405"/>
                  </a:lnTo>
                  <a:lnTo>
                    <a:pt x="31" y="449"/>
                  </a:lnTo>
                  <a:lnTo>
                    <a:pt x="25" y="492"/>
                  </a:lnTo>
                  <a:lnTo>
                    <a:pt x="19" y="536"/>
                  </a:lnTo>
                  <a:lnTo>
                    <a:pt x="15" y="579"/>
                  </a:lnTo>
                  <a:lnTo>
                    <a:pt x="8" y="662"/>
                  </a:lnTo>
                  <a:lnTo>
                    <a:pt x="4" y="739"/>
                  </a:lnTo>
                  <a:lnTo>
                    <a:pt x="1" y="809"/>
                  </a:lnTo>
                  <a:lnTo>
                    <a:pt x="0" y="867"/>
                  </a:lnTo>
                  <a:lnTo>
                    <a:pt x="0" y="912"/>
                  </a:lnTo>
                  <a:lnTo>
                    <a:pt x="0" y="951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B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2"/>
            <p:cNvSpPr/>
            <p:nvPr/>
          </p:nvSpPr>
          <p:spPr bwMode="auto">
            <a:xfrm>
              <a:off x="3127377" y="4703766"/>
              <a:ext cx="619125" cy="920751"/>
            </a:xfrm>
            <a:custGeom>
              <a:avLst/>
              <a:gdLst>
                <a:gd name="T0" fmla="*/ 3 w 1168"/>
                <a:gd name="T1" fmla="*/ 929 h 1741"/>
                <a:gd name="T2" fmla="*/ 17 w 1168"/>
                <a:gd name="T3" fmla="*/ 1059 h 1741"/>
                <a:gd name="T4" fmla="*/ 44 w 1168"/>
                <a:gd name="T5" fmla="*/ 1183 h 1741"/>
                <a:gd name="T6" fmla="*/ 81 w 1168"/>
                <a:gd name="T7" fmla="*/ 1297 h 1741"/>
                <a:gd name="T8" fmla="*/ 129 w 1168"/>
                <a:gd name="T9" fmla="*/ 1403 h 1741"/>
                <a:gd name="T10" fmla="*/ 186 w 1168"/>
                <a:gd name="T11" fmla="*/ 1495 h 1741"/>
                <a:gd name="T12" fmla="*/ 252 w 1168"/>
                <a:gd name="T13" fmla="*/ 1576 h 1741"/>
                <a:gd name="T14" fmla="*/ 325 w 1168"/>
                <a:gd name="T15" fmla="*/ 1642 h 1741"/>
                <a:gd name="T16" fmla="*/ 404 w 1168"/>
                <a:gd name="T17" fmla="*/ 1693 h 1741"/>
                <a:gd name="T18" fmla="*/ 487 w 1168"/>
                <a:gd name="T19" fmla="*/ 1725 h 1741"/>
                <a:gd name="T20" fmla="*/ 575 w 1168"/>
                <a:gd name="T21" fmla="*/ 1740 h 1741"/>
                <a:gd name="T22" fmla="*/ 635 w 1168"/>
                <a:gd name="T23" fmla="*/ 1739 h 1741"/>
                <a:gd name="T24" fmla="*/ 722 w 1168"/>
                <a:gd name="T25" fmla="*/ 1720 h 1741"/>
                <a:gd name="T26" fmla="*/ 804 w 1168"/>
                <a:gd name="T27" fmla="*/ 1682 h 1741"/>
                <a:gd name="T28" fmla="*/ 881 w 1168"/>
                <a:gd name="T29" fmla="*/ 1628 h 1741"/>
                <a:gd name="T30" fmla="*/ 950 w 1168"/>
                <a:gd name="T31" fmla="*/ 1560 h 1741"/>
                <a:gd name="T32" fmla="*/ 1011 w 1168"/>
                <a:gd name="T33" fmla="*/ 1475 h 1741"/>
                <a:gd name="T34" fmla="*/ 1064 w 1168"/>
                <a:gd name="T35" fmla="*/ 1380 h 1741"/>
                <a:gd name="T36" fmla="*/ 1107 w 1168"/>
                <a:gd name="T37" fmla="*/ 1272 h 1741"/>
                <a:gd name="T38" fmla="*/ 1139 w 1168"/>
                <a:gd name="T39" fmla="*/ 1156 h 1741"/>
                <a:gd name="T40" fmla="*/ 1160 w 1168"/>
                <a:gd name="T41" fmla="*/ 1032 h 1741"/>
                <a:gd name="T42" fmla="*/ 1168 w 1168"/>
                <a:gd name="T43" fmla="*/ 901 h 1741"/>
                <a:gd name="T44" fmla="*/ 1166 w 1168"/>
                <a:gd name="T45" fmla="*/ 812 h 1741"/>
                <a:gd name="T46" fmla="*/ 1151 w 1168"/>
                <a:gd name="T47" fmla="*/ 682 h 1741"/>
                <a:gd name="T48" fmla="*/ 1125 w 1168"/>
                <a:gd name="T49" fmla="*/ 558 h 1741"/>
                <a:gd name="T50" fmla="*/ 1087 w 1168"/>
                <a:gd name="T51" fmla="*/ 443 h 1741"/>
                <a:gd name="T52" fmla="*/ 1039 w 1168"/>
                <a:gd name="T53" fmla="*/ 338 h 1741"/>
                <a:gd name="T54" fmla="*/ 982 w 1168"/>
                <a:gd name="T55" fmla="*/ 246 h 1741"/>
                <a:gd name="T56" fmla="*/ 916 w 1168"/>
                <a:gd name="T57" fmla="*/ 165 h 1741"/>
                <a:gd name="T58" fmla="*/ 844 w 1168"/>
                <a:gd name="T59" fmla="*/ 99 h 1741"/>
                <a:gd name="T60" fmla="*/ 766 w 1168"/>
                <a:gd name="T61" fmla="*/ 48 h 1741"/>
                <a:gd name="T62" fmla="*/ 681 w 1168"/>
                <a:gd name="T63" fmla="*/ 15 h 1741"/>
                <a:gd name="T64" fmla="*/ 594 w 1168"/>
                <a:gd name="T65" fmla="*/ 1 h 1741"/>
                <a:gd name="T66" fmla="*/ 534 w 1168"/>
                <a:gd name="T67" fmla="*/ 2 h 1741"/>
                <a:gd name="T68" fmla="*/ 446 w 1168"/>
                <a:gd name="T69" fmla="*/ 21 h 1741"/>
                <a:gd name="T70" fmla="*/ 364 w 1168"/>
                <a:gd name="T71" fmla="*/ 58 h 1741"/>
                <a:gd name="T72" fmla="*/ 288 w 1168"/>
                <a:gd name="T73" fmla="*/ 112 h 1741"/>
                <a:gd name="T74" fmla="*/ 219 w 1168"/>
                <a:gd name="T75" fmla="*/ 181 h 1741"/>
                <a:gd name="T76" fmla="*/ 157 w 1168"/>
                <a:gd name="T77" fmla="*/ 266 h 1741"/>
                <a:gd name="T78" fmla="*/ 104 w 1168"/>
                <a:gd name="T79" fmla="*/ 361 h 1741"/>
                <a:gd name="T80" fmla="*/ 62 w 1168"/>
                <a:gd name="T81" fmla="*/ 468 h 1741"/>
                <a:gd name="T82" fmla="*/ 29 w 1168"/>
                <a:gd name="T83" fmla="*/ 584 h 1741"/>
                <a:gd name="T84" fmla="*/ 9 w 1168"/>
                <a:gd name="T85" fmla="*/ 709 h 1741"/>
                <a:gd name="T86" fmla="*/ 0 w 1168"/>
                <a:gd name="T87" fmla="*/ 840 h 1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68" h="1741">
                  <a:moveTo>
                    <a:pt x="1" y="884"/>
                  </a:moveTo>
                  <a:lnTo>
                    <a:pt x="1" y="884"/>
                  </a:lnTo>
                  <a:lnTo>
                    <a:pt x="3" y="929"/>
                  </a:lnTo>
                  <a:lnTo>
                    <a:pt x="7" y="973"/>
                  </a:lnTo>
                  <a:lnTo>
                    <a:pt x="11" y="1017"/>
                  </a:lnTo>
                  <a:lnTo>
                    <a:pt x="17" y="1059"/>
                  </a:lnTo>
                  <a:lnTo>
                    <a:pt x="24" y="1101"/>
                  </a:lnTo>
                  <a:lnTo>
                    <a:pt x="34" y="1142"/>
                  </a:lnTo>
                  <a:lnTo>
                    <a:pt x="44" y="1183"/>
                  </a:lnTo>
                  <a:lnTo>
                    <a:pt x="55" y="1222"/>
                  </a:lnTo>
                  <a:lnTo>
                    <a:pt x="68" y="1260"/>
                  </a:lnTo>
                  <a:lnTo>
                    <a:pt x="81" y="1297"/>
                  </a:lnTo>
                  <a:lnTo>
                    <a:pt x="96" y="1334"/>
                  </a:lnTo>
                  <a:lnTo>
                    <a:pt x="113" y="1368"/>
                  </a:lnTo>
                  <a:lnTo>
                    <a:pt x="129" y="1403"/>
                  </a:lnTo>
                  <a:lnTo>
                    <a:pt x="148" y="1435"/>
                  </a:lnTo>
                  <a:lnTo>
                    <a:pt x="167" y="1466"/>
                  </a:lnTo>
                  <a:lnTo>
                    <a:pt x="186" y="1495"/>
                  </a:lnTo>
                  <a:lnTo>
                    <a:pt x="207" y="1523"/>
                  </a:lnTo>
                  <a:lnTo>
                    <a:pt x="229" y="1550"/>
                  </a:lnTo>
                  <a:lnTo>
                    <a:pt x="252" y="1576"/>
                  </a:lnTo>
                  <a:lnTo>
                    <a:pt x="276" y="1599"/>
                  </a:lnTo>
                  <a:lnTo>
                    <a:pt x="300" y="1622"/>
                  </a:lnTo>
                  <a:lnTo>
                    <a:pt x="325" y="1642"/>
                  </a:lnTo>
                  <a:lnTo>
                    <a:pt x="350" y="1660"/>
                  </a:lnTo>
                  <a:lnTo>
                    <a:pt x="377" y="1677"/>
                  </a:lnTo>
                  <a:lnTo>
                    <a:pt x="404" y="1693"/>
                  </a:lnTo>
                  <a:lnTo>
                    <a:pt x="431" y="1705"/>
                  </a:lnTo>
                  <a:lnTo>
                    <a:pt x="459" y="1717"/>
                  </a:lnTo>
                  <a:lnTo>
                    <a:pt x="487" y="1725"/>
                  </a:lnTo>
                  <a:lnTo>
                    <a:pt x="516" y="1732"/>
                  </a:lnTo>
                  <a:lnTo>
                    <a:pt x="545" y="1737"/>
                  </a:lnTo>
                  <a:lnTo>
                    <a:pt x="575" y="1740"/>
                  </a:lnTo>
                  <a:lnTo>
                    <a:pt x="605" y="1741"/>
                  </a:lnTo>
                  <a:lnTo>
                    <a:pt x="605" y="1741"/>
                  </a:lnTo>
                  <a:lnTo>
                    <a:pt x="635" y="1739"/>
                  </a:lnTo>
                  <a:lnTo>
                    <a:pt x="665" y="1734"/>
                  </a:lnTo>
                  <a:lnTo>
                    <a:pt x="694" y="1728"/>
                  </a:lnTo>
                  <a:lnTo>
                    <a:pt x="722" y="1720"/>
                  </a:lnTo>
                  <a:lnTo>
                    <a:pt x="750" y="1709"/>
                  </a:lnTo>
                  <a:lnTo>
                    <a:pt x="777" y="1697"/>
                  </a:lnTo>
                  <a:lnTo>
                    <a:pt x="804" y="1682"/>
                  </a:lnTo>
                  <a:lnTo>
                    <a:pt x="830" y="1667"/>
                  </a:lnTo>
                  <a:lnTo>
                    <a:pt x="856" y="1648"/>
                  </a:lnTo>
                  <a:lnTo>
                    <a:pt x="881" y="1628"/>
                  </a:lnTo>
                  <a:lnTo>
                    <a:pt x="905" y="1607"/>
                  </a:lnTo>
                  <a:lnTo>
                    <a:pt x="928" y="1584"/>
                  </a:lnTo>
                  <a:lnTo>
                    <a:pt x="950" y="1560"/>
                  </a:lnTo>
                  <a:lnTo>
                    <a:pt x="972" y="1533"/>
                  </a:lnTo>
                  <a:lnTo>
                    <a:pt x="992" y="1504"/>
                  </a:lnTo>
                  <a:lnTo>
                    <a:pt x="1011" y="1475"/>
                  </a:lnTo>
                  <a:lnTo>
                    <a:pt x="1030" y="1445"/>
                  </a:lnTo>
                  <a:lnTo>
                    <a:pt x="1047" y="1413"/>
                  </a:lnTo>
                  <a:lnTo>
                    <a:pt x="1064" y="1380"/>
                  </a:lnTo>
                  <a:lnTo>
                    <a:pt x="1080" y="1345"/>
                  </a:lnTo>
                  <a:lnTo>
                    <a:pt x="1094" y="1310"/>
                  </a:lnTo>
                  <a:lnTo>
                    <a:pt x="1107" y="1272"/>
                  </a:lnTo>
                  <a:lnTo>
                    <a:pt x="1119" y="1235"/>
                  </a:lnTo>
                  <a:lnTo>
                    <a:pt x="1130" y="1197"/>
                  </a:lnTo>
                  <a:lnTo>
                    <a:pt x="1139" y="1156"/>
                  </a:lnTo>
                  <a:lnTo>
                    <a:pt x="1147" y="1115"/>
                  </a:lnTo>
                  <a:lnTo>
                    <a:pt x="1155" y="1074"/>
                  </a:lnTo>
                  <a:lnTo>
                    <a:pt x="1160" y="1032"/>
                  </a:lnTo>
                  <a:lnTo>
                    <a:pt x="1164" y="989"/>
                  </a:lnTo>
                  <a:lnTo>
                    <a:pt x="1167" y="946"/>
                  </a:lnTo>
                  <a:lnTo>
                    <a:pt x="1168" y="901"/>
                  </a:lnTo>
                  <a:lnTo>
                    <a:pt x="1168" y="856"/>
                  </a:lnTo>
                  <a:lnTo>
                    <a:pt x="1168" y="856"/>
                  </a:lnTo>
                  <a:lnTo>
                    <a:pt x="1166" y="812"/>
                  </a:lnTo>
                  <a:lnTo>
                    <a:pt x="1163" y="768"/>
                  </a:lnTo>
                  <a:lnTo>
                    <a:pt x="1158" y="724"/>
                  </a:lnTo>
                  <a:lnTo>
                    <a:pt x="1151" y="682"/>
                  </a:lnTo>
                  <a:lnTo>
                    <a:pt x="1144" y="639"/>
                  </a:lnTo>
                  <a:lnTo>
                    <a:pt x="1135" y="598"/>
                  </a:lnTo>
                  <a:lnTo>
                    <a:pt x="1125" y="558"/>
                  </a:lnTo>
                  <a:lnTo>
                    <a:pt x="1114" y="519"/>
                  </a:lnTo>
                  <a:lnTo>
                    <a:pt x="1102" y="481"/>
                  </a:lnTo>
                  <a:lnTo>
                    <a:pt x="1087" y="443"/>
                  </a:lnTo>
                  <a:lnTo>
                    <a:pt x="1072" y="407"/>
                  </a:lnTo>
                  <a:lnTo>
                    <a:pt x="1057" y="373"/>
                  </a:lnTo>
                  <a:lnTo>
                    <a:pt x="1039" y="338"/>
                  </a:lnTo>
                  <a:lnTo>
                    <a:pt x="1021" y="306"/>
                  </a:lnTo>
                  <a:lnTo>
                    <a:pt x="1002" y="275"/>
                  </a:lnTo>
                  <a:lnTo>
                    <a:pt x="982" y="246"/>
                  </a:lnTo>
                  <a:lnTo>
                    <a:pt x="961" y="217"/>
                  </a:lnTo>
                  <a:lnTo>
                    <a:pt x="939" y="191"/>
                  </a:lnTo>
                  <a:lnTo>
                    <a:pt x="916" y="165"/>
                  </a:lnTo>
                  <a:lnTo>
                    <a:pt x="894" y="141"/>
                  </a:lnTo>
                  <a:lnTo>
                    <a:pt x="869" y="119"/>
                  </a:lnTo>
                  <a:lnTo>
                    <a:pt x="844" y="99"/>
                  </a:lnTo>
                  <a:lnTo>
                    <a:pt x="819" y="80"/>
                  </a:lnTo>
                  <a:lnTo>
                    <a:pt x="793" y="64"/>
                  </a:lnTo>
                  <a:lnTo>
                    <a:pt x="766" y="48"/>
                  </a:lnTo>
                  <a:lnTo>
                    <a:pt x="738" y="36"/>
                  </a:lnTo>
                  <a:lnTo>
                    <a:pt x="711" y="24"/>
                  </a:lnTo>
                  <a:lnTo>
                    <a:pt x="681" y="15"/>
                  </a:lnTo>
                  <a:lnTo>
                    <a:pt x="652" y="9"/>
                  </a:lnTo>
                  <a:lnTo>
                    <a:pt x="623" y="3"/>
                  </a:lnTo>
                  <a:lnTo>
                    <a:pt x="594" y="1"/>
                  </a:lnTo>
                  <a:lnTo>
                    <a:pt x="564" y="0"/>
                  </a:lnTo>
                  <a:lnTo>
                    <a:pt x="564" y="0"/>
                  </a:lnTo>
                  <a:lnTo>
                    <a:pt x="534" y="2"/>
                  </a:lnTo>
                  <a:lnTo>
                    <a:pt x="504" y="7"/>
                  </a:lnTo>
                  <a:lnTo>
                    <a:pt x="476" y="13"/>
                  </a:lnTo>
                  <a:lnTo>
                    <a:pt x="446" y="21"/>
                  </a:lnTo>
                  <a:lnTo>
                    <a:pt x="418" y="32"/>
                  </a:lnTo>
                  <a:lnTo>
                    <a:pt x="391" y="44"/>
                  </a:lnTo>
                  <a:lnTo>
                    <a:pt x="364" y="58"/>
                  </a:lnTo>
                  <a:lnTo>
                    <a:pt x="338" y="74"/>
                  </a:lnTo>
                  <a:lnTo>
                    <a:pt x="313" y="92"/>
                  </a:lnTo>
                  <a:lnTo>
                    <a:pt x="288" y="112"/>
                  </a:lnTo>
                  <a:lnTo>
                    <a:pt x="264" y="133"/>
                  </a:lnTo>
                  <a:lnTo>
                    <a:pt x="242" y="156"/>
                  </a:lnTo>
                  <a:lnTo>
                    <a:pt x="219" y="181"/>
                  </a:lnTo>
                  <a:lnTo>
                    <a:pt x="197" y="208"/>
                  </a:lnTo>
                  <a:lnTo>
                    <a:pt x="177" y="235"/>
                  </a:lnTo>
                  <a:lnTo>
                    <a:pt x="157" y="266"/>
                  </a:lnTo>
                  <a:lnTo>
                    <a:pt x="139" y="296"/>
                  </a:lnTo>
                  <a:lnTo>
                    <a:pt x="121" y="328"/>
                  </a:lnTo>
                  <a:lnTo>
                    <a:pt x="104" y="361"/>
                  </a:lnTo>
                  <a:lnTo>
                    <a:pt x="89" y="396"/>
                  </a:lnTo>
                  <a:lnTo>
                    <a:pt x="75" y="431"/>
                  </a:lnTo>
                  <a:lnTo>
                    <a:pt x="62" y="468"/>
                  </a:lnTo>
                  <a:lnTo>
                    <a:pt x="49" y="506"/>
                  </a:lnTo>
                  <a:lnTo>
                    <a:pt x="39" y="544"/>
                  </a:lnTo>
                  <a:lnTo>
                    <a:pt x="29" y="584"/>
                  </a:lnTo>
                  <a:lnTo>
                    <a:pt x="21" y="625"/>
                  </a:lnTo>
                  <a:lnTo>
                    <a:pt x="14" y="666"/>
                  </a:lnTo>
                  <a:lnTo>
                    <a:pt x="9" y="709"/>
                  </a:lnTo>
                  <a:lnTo>
                    <a:pt x="4" y="751"/>
                  </a:lnTo>
                  <a:lnTo>
                    <a:pt x="2" y="795"/>
                  </a:lnTo>
                  <a:lnTo>
                    <a:pt x="0" y="840"/>
                  </a:lnTo>
                  <a:lnTo>
                    <a:pt x="1" y="884"/>
                  </a:lnTo>
                  <a:lnTo>
                    <a:pt x="1" y="884"/>
                  </a:lnTo>
                  <a:close/>
                </a:path>
              </a:pathLst>
            </a:custGeom>
            <a:solidFill>
              <a:srgbClr val="151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3"/>
            <p:cNvSpPr/>
            <p:nvPr/>
          </p:nvSpPr>
          <p:spPr bwMode="auto">
            <a:xfrm>
              <a:off x="3155952" y="4703766"/>
              <a:ext cx="300038" cy="927101"/>
            </a:xfrm>
            <a:custGeom>
              <a:avLst/>
              <a:gdLst>
                <a:gd name="T0" fmla="*/ 568 w 568"/>
                <a:gd name="T1" fmla="*/ 1740 h 1752"/>
                <a:gd name="T2" fmla="*/ 71 w 568"/>
                <a:gd name="T3" fmla="*/ 1752 h 1752"/>
                <a:gd name="T4" fmla="*/ 0 w 568"/>
                <a:gd name="T5" fmla="*/ 13 h 1752"/>
                <a:gd name="T6" fmla="*/ 512 w 568"/>
                <a:gd name="T7" fmla="*/ 0 h 1752"/>
                <a:gd name="T8" fmla="*/ 568 w 568"/>
                <a:gd name="T9" fmla="*/ 1740 h 1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8" h="1752">
                  <a:moveTo>
                    <a:pt x="568" y="1740"/>
                  </a:moveTo>
                  <a:lnTo>
                    <a:pt x="71" y="1752"/>
                  </a:lnTo>
                  <a:lnTo>
                    <a:pt x="0" y="13"/>
                  </a:lnTo>
                  <a:lnTo>
                    <a:pt x="512" y="0"/>
                  </a:lnTo>
                  <a:lnTo>
                    <a:pt x="568" y="1740"/>
                  </a:lnTo>
                  <a:close/>
                </a:path>
              </a:pathLst>
            </a:custGeom>
            <a:solidFill>
              <a:srgbClr val="151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4"/>
            <p:cNvSpPr/>
            <p:nvPr/>
          </p:nvSpPr>
          <p:spPr bwMode="auto">
            <a:xfrm>
              <a:off x="2870202" y="4710116"/>
              <a:ext cx="617538" cy="920751"/>
            </a:xfrm>
            <a:custGeom>
              <a:avLst/>
              <a:gdLst>
                <a:gd name="T0" fmla="*/ 2 w 1167"/>
                <a:gd name="T1" fmla="*/ 929 h 1740"/>
                <a:gd name="T2" fmla="*/ 16 w 1167"/>
                <a:gd name="T3" fmla="*/ 1059 h 1740"/>
                <a:gd name="T4" fmla="*/ 43 w 1167"/>
                <a:gd name="T5" fmla="*/ 1182 h 1740"/>
                <a:gd name="T6" fmla="*/ 81 w 1167"/>
                <a:gd name="T7" fmla="*/ 1297 h 1740"/>
                <a:gd name="T8" fmla="*/ 128 w 1167"/>
                <a:gd name="T9" fmla="*/ 1402 h 1740"/>
                <a:gd name="T10" fmla="*/ 186 w 1167"/>
                <a:gd name="T11" fmla="*/ 1495 h 1740"/>
                <a:gd name="T12" fmla="*/ 251 w 1167"/>
                <a:gd name="T13" fmla="*/ 1576 h 1740"/>
                <a:gd name="T14" fmla="*/ 324 w 1167"/>
                <a:gd name="T15" fmla="*/ 1641 h 1740"/>
                <a:gd name="T16" fmla="*/ 403 w 1167"/>
                <a:gd name="T17" fmla="*/ 1692 h 1740"/>
                <a:gd name="T18" fmla="*/ 486 w 1167"/>
                <a:gd name="T19" fmla="*/ 1725 h 1740"/>
                <a:gd name="T20" fmla="*/ 575 w 1167"/>
                <a:gd name="T21" fmla="*/ 1740 h 1740"/>
                <a:gd name="T22" fmla="*/ 634 w 1167"/>
                <a:gd name="T23" fmla="*/ 1738 h 1740"/>
                <a:gd name="T24" fmla="*/ 721 w 1167"/>
                <a:gd name="T25" fmla="*/ 1719 h 1740"/>
                <a:gd name="T26" fmla="*/ 803 w 1167"/>
                <a:gd name="T27" fmla="*/ 1683 h 1740"/>
                <a:gd name="T28" fmla="*/ 880 w 1167"/>
                <a:gd name="T29" fmla="*/ 1629 h 1740"/>
                <a:gd name="T30" fmla="*/ 949 w 1167"/>
                <a:gd name="T31" fmla="*/ 1559 h 1740"/>
                <a:gd name="T32" fmla="*/ 1010 w 1167"/>
                <a:gd name="T33" fmla="*/ 1476 h 1740"/>
                <a:gd name="T34" fmla="*/ 1063 w 1167"/>
                <a:gd name="T35" fmla="*/ 1379 h 1740"/>
                <a:gd name="T36" fmla="*/ 1106 w 1167"/>
                <a:gd name="T37" fmla="*/ 1272 h 1740"/>
                <a:gd name="T38" fmla="*/ 1138 w 1167"/>
                <a:gd name="T39" fmla="*/ 1156 h 1740"/>
                <a:gd name="T40" fmla="*/ 1159 w 1167"/>
                <a:gd name="T41" fmla="*/ 1032 h 1740"/>
                <a:gd name="T42" fmla="*/ 1167 w 1167"/>
                <a:gd name="T43" fmla="*/ 901 h 1740"/>
                <a:gd name="T44" fmla="*/ 1165 w 1167"/>
                <a:gd name="T45" fmla="*/ 811 h 1740"/>
                <a:gd name="T46" fmla="*/ 1151 w 1167"/>
                <a:gd name="T47" fmla="*/ 681 h 1740"/>
                <a:gd name="T48" fmla="*/ 1125 w 1167"/>
                <a:gd name="T49" fmla="*/ 557 h 1740"/>
                <a:gd name="T50" fmla="*/ 1086 w 1167"/>
                <a:gd name="T51" fmla="*/ 443 h 1740"/>
                <a:gd name="T52" fmla="*/ 1038 w 1167"/>
                <a:gd name="T53" fmla="*/ 339 h 1740"/>
                <a:gd name="T54" fmla="*/ 981 w 1167"/>
                <a:gd name="T55" fmla="*/ 245 h 1740"/>
                <a:gd name="T56" fmla="*/ 916 w 1167"/>
                <a:gd name="T57" fmla="*/ 164 h 1740"/>
                <a:gd name="T58" fmla="*/ 843 w 1167"/>
                <a:gd name="T59" fmla="*/ 99 h 1740"/>
                <a:gd name="T60" fmla="*/ 765 w 1167"/>
                <a:gd name="T61" fmla="*/ 48 h 1740"/>
                <a:gd name="T62" fmla="*/ 681 w 1167"/>
                <a:gd name="T63" fmla="*/ 15 h 1740"/>
                <a:gd name="T64" fmla="*/ 593 w 1167"/>
                <a:gd name="T65" fmla="*/ 1 h 1740"/>
                <a:gd name="T66" fmla="*/ 533 w 1167"/>
                <a:gd name="T67" fmla="*/ 2 h 1740"/>
                <a:gd name="T68" fmla="*/ 446 w 1167"/>
                <a:gd name="T69" fmla="*/ 21 h 1740"/>
                <a:gd name="T70" fmla="*/ 363 w 1167"/>
                <a:gd name="T71" fmla="*/ 58 h 1740"/>
                <a:gd name="T72" fmla="*/ 288 w 1167"/>
                <a:gd name="T73" fmla="*/ 112 h 1740"/>
                <a:gd name="T74" fmla="*/ 218 w 1167"/>
                <a:gd name="T75" fmla="*/ 182 h 1740"/>
                <a:gd name="T76" fmla="*/ 157 w 1167"/>
                <a:gd name="T77" fmla="*/ 265 h 1740"/>
                <a:gd name="T78" fmla="*/ 104 w 1167"/>
                <a:gd name="T79" fmla="*/ 361 h 1740"/>
                <a:gd name="T80" fmla="*/ 61 w 1167"/>
                <a:gd name="T81" fmla="*/ 468 h 1740"/>
                <a:gd name="T82" fmla="*/ 29 w 1167"/>
                <a:gd name="T83" fmla="*/ 584 h 1740"/>
                <a:gd name="T84" fmla="*/ 8 w 1167"/>
                <a:gd name="T85" fmla="*/ 708 h 1740"/>
                <a:gd name="T86" fmla="*/ 0 w 1167"/>
                <a:gd name="T87" fmla="*/ 8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67" h="1740">
                  <a:moveTo>
                    <a:pt x="1" y="884"/>
                  </a:moveTo>
                  <a:lnTo>
                    <a:pt x="1" y="884"/>
                  </a:lnTo>
                  <a:lnTo>
                    <a:pt x="2" y="929"/>
                  </a:lnTo>
                  <a:lnTo>
                    <a:pt x="6" y="973"/>
                  </a:lnTo>
                  <a:lnTo>
                    <a:pt x="10" y="1016"/>
                  </a:lnTo>
                  <a:lnTo>
                    <a:pt x="16" y="1059"/>
                  </a:lnTo>
                  <a:lnTo>
                    <a:pt x="23" y="1101"/>
                  </a:lnTo>
                  <a:lnTo>
                    <a:pt x="33" y="1142"/>
                  </a:lnTo>
                  <a:lnTo>
                    <a:pt x="43" y="1182"/>
                  </a:lnTo>
                  <a:lnTo>
                    <a:pt x="55" y="1222"/>
                  </a:lnTo>
                  <a:lnTo>
                    <a:pt x="67" y="1259"/>
                  </a:lnTo>
                  <a:lnTo>
                    <a:pt x="81" y="1297"/>
                  </a:lnTo>
                  <a:lnTo>
                    <a:pt x="95" y="1333"/>
                  </a:lnTo>
                  <a:lnTo>
                    <a:pt x="112" y="1368"/>
                  </a:lnTo>
                  <a:lnTo>
                    <a:pt x="128" y="1402"/>
                  </a:lnTo>
                  <a:lnTo>
                    <a:pt x="147" y="1434"/>
                  </a:lnTo>
                  <a:lnTo>
                    <a:pt x="166" y="1465"/>
                  </a:lnTo>
                  <a:lnTo>
                    <a:pt x="186" y="1495"/>
                  </a:lnTo>
                  <a:lnTo>
                    <a:pt x="206" y="1524"/>
                  </a:lnTo>
                  <a:lnTo>
                    <a:pt x="228" y="1551"/>
                  </a:lnTo>
                  <a:lnTo>
                    <a:pt x="251" y="1576"/>
                  </a:lnTo>
                  <a:lnTo>
                    <a:pt x="275" y="1600"/>
                  </a:lnTo>
                  <a:lnTo>
                    <a:pt x="299" y="1621"/>
                  </a:lnTo>
                  <a:lnTo>
                    <a:pt x="324" y="1641"/>
                  </a:lnTo>
                  <a:lnTo>
                    <a:pt x="349" y="1660"/>
                  </a:lnTo>
                  <a:lnTo>
                    <a:pt x="376" y="1677"/>
                  </a:lnTo>
                  <a:lnTo>
                    <a:pt x="403" y="1692"/>
                  </a:lnTo>
                  <a:lnTo>
                    <a:pt x="430" y="1705"/>
                  </a:lnTo>
                  <a:lnTo>
                    <a:pt x="458" y="1716"/>
                  </a:lnTo>
                  <a:lnTo>
                    <a:pt x="486" y="1725"/>
                  </a:lnTo>
                  <a:lnTo>
                    <a:pt x="515" y="1732"/>
                  </a:lnTo>
                  <a:lnTo>
                    <a:pt x="544" y="1737"/>
                  </a:lnTo>
                  <a:lnTo>
                    <a:pt x="575" y="1740"/>
                  </a:lnTo>
                  <a:lnTo>
                    <a:pt x="605" y="1740"/>
                  </a:lnTo>
                  <a:lnTo>
                    <a:pt x="605" y="1740"/>
                  </a:lnTo>
                  <a:lnTo>
                    <a:pt x="634" y="1738"/>
                  </a:lnTo>
                  <a:lnTo>
                    <a:pt x="664" y="1734"/>
                  </a:lnTo>
                  <a:lnTo>
                    <a:pt x="693" y="1728"/>
                  </a:lnTo>
                  <a:lnTo>
                    <a:pt x="721" y="1719"/>
                  </a:lnTo>
                  <a:lnTo>
                    <a:pt x="749" y="1709"/>
                  </a:lnTo>
                  <a:lnTo>
                    <a:pt x="776" y="1696"/>
                  </a:lnTo>
                  <a:lnTo>
                    <a:pt x="803" y="1683"/>
                  </a:lnTo>
                  <a:lnTo>
                    <a:pt x="829" y="1666"/>
                  </a:lnTo>
                  <a:lnTo>
                    <a:pt x="855" y="1648"/>
                  </a:lnTo>
                  <a:lnTo>
                    <a:pt x="880" y="1629"/>
                  </a:lnTo>
                  <a:lnTo>
                    <a:pt x="904" y="1607"/>
                  </a:lnTo>
                  <a:lnTo>
                    <a:pt x="927" y="1584"/>
                  </a:lnTo>
                  <a:lnTo>
                    <a:pt x="949" y="1559"/>
                  </a:lnTo>
                  <a:lnTo>
                    <a:pt x="971" y="1532"/>
                  </a:lnTo>
                  <a:lnTo>
                    <a:pt x="992" y="1505"/>
                  </a:lnTo>
                  <a:lnTo>
                    <a:pt x="1010" y="1476"/>
                  </a:lnTo>
                  <a:lnTo>
                    <a:pt x="1029" y="1445"/>
                  </a:lnTo>
                  <a:lnTo>
                    <a:pt x="1047" y="1412"/>
                  </a:lnTo>
                  <a:lnTo>
                    <a:pt x="1063" y="1379"/>
                  </a:lnTo>
                  <a:lnTo>
                    <a:pt x="1079" y="1345"/>
                  </a:lnTo>
                  <a:lnTo>
                    <a:pt x="1093" y="1309"/>
                  </a:lnTo>
                  <a:lnTo>
                    <a:pt x="1106" y="1272"/>
                  </a:lnTo>
                  <a:lnTo>
                    <a:pt x="1118" y="1234"/>
                  </a:lnTo>
                  <a:lnTo>
                    <a:pt x="1129" y="1196"/>
                  </a:lnTo>
                  <a:lnTo>
                    <a:pt x="1138" y="1156"/>
                  </a:lnTo>
                  <a:lnTo>
                    <a:pt x="1147" y="1116"/>
                  </a:lnTo>
                  <a:lnTo>
                    <a:pt x="1154" y="1074"/>
                  </a:lnTo>
                  <a:lnTo>
                    <a:pt x="1159" y="1032"/>
                  </a:lnTo>
                  <a:lnTo>
                    <a:pt x="1163" y="989"/>
                  </a:lnTo>
                  <a:lnTo>
                    <a:pt x="1166" y="945"/>
                  </a:lnTo>
                  <a:lnTo>
                    <a:pt x="1167" y="901"/>
                  </a:lnTo>
                  <a:lnTo>
                    <a:pt x="1166" y="856"/>
                  </a:lnTo>
                  <a:lnTo>
                    <a:pt x="1166" y="856"/>
                  </a:lnTo>
                  <a:lnTo>
                    <a:pt x="1165" y="811"/>
                  </a:lnTo>
                  <a:lnTo>
                    <a:pt x="1162" y="767"/>
                  </a:lnTo>
                  <a:lnTo>
                    <a:pt x="1157" y="724"/>
                  </a:lnTo>
                  <a:lnTo>
                    <a:pt x="1151" y="681"/>
                  </a:lnTo>
                  <a:lnTo>
                    <a:pt x="1143" y="639"/>
                  </a:lnTo>
                  <a:lnTo>
                    <a:pt x="1134" y="598"/>
                  </a:lnTo>
                  <a:lnTo>
                    <a:pt x="1125" y="557"/>
                  </a:lnTo>
                  <a:lnTo>
                    <a:pt x="1113" y="519"/>
                  </a:lnTo>
                  <a:lnTo>
                    <a:pt x="1101" y="480"/>
                  </a:lnTo>
                  <a:lnTo>
                    <a:pt x="1086" y="443"/>
                  </a:lnTo>
                  <a:lnTo>
                    <a:pt x="1072" y="408"/>
                  </a:lnTo>
                  <a:lnTo>
                    <a:pt x="1056" y="372"/>
                  </a:lnTo>
                  <a:lnTo>
                    <a:pt x="1038" y="339"/>
                  </a:lnTo>
                  <a:lnTo>
                    <a:pt x="1021" y="306"/>
                  </a:lnTo>
                  <a:lnTo>
                    <a:pt x="1001" y="274"/>
                  </a:lnTo>
                  <a:lnTo>
                    <a:pt x="981" y="245"/>
                  </a:lnTo>
                  <a:lnTo>
                    <a:pt x="960" y="217"/>
                  </a:lnTo>
                  <a:lnTo>
                    <a:pt x="939" y="190"/>
                  </a:lnTo>
                  <a:lnTo>
                    <a:pt x="916" y="164"/>
                  </a:lnTo>
                  <a:lnTo>
                    <a:pt x="893" y="141"/>
                  </a:lnTo>
                  <a:lnTo>
                    <a:pt x="868" y="118"/>
                  </a:lnTo>
                  <a:lnTo>
                    <a:pt x="843" y="99"/>
                  </a:lnTo>
                  <a:lnTo>
                    <a:pt x="818" y="80"/>
                  </a:lnTo>
                  <a:lnTo>
                    <a:pt x="792" y="63"/>
                  </a:lnTo>
                  <a:lnTo>
                    <a:pt x="765" y="48"/>
                  </a:lnTo>
                  <a:lnTo>
                    <a:pt x="737" y="35"/>
                  </a:lnTo>
                  <a:lnTo>
                    <a:pt x="709" y="24"/>
                  </a:lnTo>
                  <a:lnTo>
                    <a:pt x="681" y="15"/>
                  </a:lnTo>
                  <a:lnTo>
                    <a:pt x="652" y="8"/>
                  </a:lnTo>
                  <a:lnTo>
                    <a:pt x="622" y="3"/>
                  </a:lnTo>
                  <a:lnTo>
                    <a:pt x="593" y="1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33" y="2"/>
                  </a:lnTo>
                  <a:lnTo>
                    <a:pt x="503" y="6"/>
                  </a:lnTo>
                  <a:lnTo>
                    <a:pt x="474" y="12"/>
                  </a:lnTo>
                  <a:lnTo>
                    <a:pt x="446" y="21"/>
                  </a:lnTo>
                  <a:lnTo>
                    <a:pt x="418" y="31"/>
                  </a:lnTo>
                  <a:lnTo>
                    <a:pt x="391" y="43"/>
                  </a:lnTo>
                  <a:lnTo>
                    <a:pt x="363" y="58"/>
                  </a:lnTo>
                  <a:lnTo>
                    <a:pt x="337" y="74"/>
                  </a:lnTo>
                  <a:lnTo>
                    <a:pt x="311" y="92"/>
                  </a:lnTo>
                  <a:lnTo>
                    <a:pt x="288" y="112"/>
                  </a:lnTo>
                  <a:lnTo>
                    <a:pt x="264" y="133"/>
                  </a:lnTo>
                  <a:lnTo>
                    <a:pt x="240" y="157"/>
                  </a:lnTo>
                  <a:lnTo>
                    <a:pt x="218" y="182"/>
                  </a:lnTo>
                  <a:lnTo>
                    <a:pt x="196" y="208"/>
                  </a:lnTo>
                  <a:lnTo>
                    <a:pt x="176" y="236"/>
                  </a:lnTo>
                  <a:lnTo>
                    <a:pt x="157" y="265"/>
                  </a:lnTo>
                  <a:lnTo>
                    <a:pt x="138" y="295"/>
                  </a:lnTo>
                  <a:lnTo>
                    <a:pt x="120" y="327"/>
                  </a:lnTo>
                  <a:lnTo>
                    <a:pt x="104" y="361"/>
                  </a:lnTo>
                  <a:lnTo>
                    <a:pt x="88" y="395"/>
                  </a:lnTo>
                  <a:lnTo>
                    <a:pt x="74" y="430"/>
                  </a:lnTo>
                  <a:lnTo>
                    <a:pt x="61" y="468"/>
                  </a:lnTo>
                  <a:lnTo>
                    <a:pt x="48" y="505"/>
                  </a:lnTo>
                  <a:lnTo>
                    <a:pt x="38" y="544"/>
                  </a:lnTo>
                  <a:lnTo>
                    <a:pt x="29" y="584"/>
                  </a:lnTo>
                  <a:lnTo>
                    <a:pt x="20" y="625"/>
                  </a:lnTo>
                  <a:lnTo>
                    <a:pt x="13" y="667"/>
                  </a:lnTo>
                  <a:lnTo>
                    <a:pt x="8" y="708"/>
                  </a:lnTo>
                  <a:lnTo>
                    <a:pt x="4" y="752"/>
                  </a:lnTo>
                  <a:lnTo>
                    <a:pt x="2" y="794"/>
                  </a:lnTo>
                  <a:lnTo>
                    <a:pt x="0" y="839"/>
                  </a:lnTo>
                  <a:lnTo>
                    <a:pt x="1" y="884"/>
                  </a:lnTo>
                  <a:lnTo>
                    <a:pt x="1" y="884"/>
                  </a:lnTo>
                  <a:close/>
                </a:path>
              </a:pathLst>
            </a:custGeom>
            <a:solidFill>
              <a:srgbClr val="222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5"/>
            <p:cNvSpPr/>
            <p:nvPr/>
          </p:nvSpPr>
          <p:spPr bwMode="auto">
            <a:xfrm>
              <a:off x="2943227" y="4819653"/>
              <a:ext cx="469900" cy="701676"/>
            </a:xfrm>
            <a:custGeom>
              <a:avLst/>
              <a:gdLst>
                <a:gd name="T0" fmla="*/ 1 w 889"/>
                <a:gd name="T1" fmla="*/ 708 h 1326"/>
                <a:gd name="T2" fmla="*/ 12 w 889"/>
                <a:gd name="T3" fmla="*/ 807 h 1326"/>
                <a:gd name="T4" fmla="*/ 32 w 889"/>
                <a:gd name="T5" fmla="*/ 901 h 1326"/>
                <a:gd name="T6" fmla="*/ 61 w 889"/>
                <a:gd name="T7" fmla="*/ 989 h 1326"/>
                <a:gd name="T8" fmla="*/ 98 w 889"/>
                <a:gd name="T9" fmla="*/ 1068 h 1326"/>
                <a:gd name="T10" fmla="*/ 141 w 889"/>
                <a:gd name="T11" fmla="*/ 1140 h 1326"/>
                <a:gd name="T12" fmla="*/ 191 w 889"/>
                <a:gd name="T13" fmla="*/ 1201 h 1326"/>
                <a:gd name="T14" fmla="*/ 246 w 889"/>
                <a:gd name="T15" fmla="*/ 1251 h 1326"/>
                <a:gd name="T16" fmla="*/ 307 w 889"/>
                <a:gd name="T17" fmla="*/ 1290 h 1326"/>
                <a:gd name="T18" fmla="*/ 370 w 889"/>
                <a:gd name="T19" fmla="*/ 1315 h 1326"/>
                <a:gd name="T20" fmla="*/ 438 w 889"/>
                <a:gd name="T21" fmla="*/ 1326 h 1326"/>
                <a:gd name="T22" fmla="*/ 483 w 889"/>
                <a:gd name="T23" fmla="*/ 1325 h 1326"/>
                <a:gd name="T24" fmla="*/ 550 w 889"/>
                <a:gd name="T25" fmla="*/ 1310 h 1326"/>
                <a:gd name="T26" fmla="*/ 612 w 889"/>
                <a:gd name="T27" fmla="*/ 1282 h 1326"/>
                <a:gd name="T28" fmla="*/ 671 w 889"/>
                <a:gd name="T29" fmla="*/ 1241 h 1326"/>
                <a:gd name="T30" fmla="*/ 724 w 889"/>
                <a:gd name="T31" fmla="*/ 1188 h 1326"/>
                <a:gd name="T32" fmla="*/ 770 w 889"/>
                <a:gd name="T33" fmla="*/ 1124 h 1326"/>
                <a:gd name="T34" fmla="*/ 810 w 889"/>
                <a:gd name="T35" fmla="*/ 1051 h 1326"/>
                <a:gd name="T36" fmla="*/ 843 w 889"/>
                <a:gd name="T37" fmla="*/ 970 h 1326"/>
                <a:gd name="T38" fmla="*/ 868 w 889"/>
                <a:gd name="T39" fmla="*/ 881 h 1326"/>
                <a:gd name="T40" fmla="*/ 884 w 889"/>
                <a:gd name="T41" fmla="*/ 786 h 1326"/>
                <a:gd name="T42" fmla="*/ 889 w 889"/>
                <a:gd name="T43" fmla="*/ 686 h 1326"/>
                <a:gd name="T44" fmla="*/ 888 w 889"/>
                <a:gd name="T45" fmla="*/ 619 h 1326"/>
                <a:gd name="T46" fmla="*/ 876 w 889"/>
                <a:gd name="T47" fmla="*/ 519 h 1326"/>
                <a:gd name="T48" fmla="*/ 857 w 889"/>
                <a:gd name="T49" fmla="*/ 425 h 1326"/>
                <a:gd name="T50" fmla="*/ 828 w 889"/>
                <a:gd name="T51" fmla="*/ 338 h 1326"/>
                <a:gd name="T52" fmla="*/ 791 w 889"/>
                <a:gd name="T53" fmla="*/ 258 h 1326"/>
                <a:gd name="T54" fmla="*/ 748 w 889"/>
                <a:gd name="T55" fmla="*/ 187 h 1326"/>
                <a:gd name="T56" fmla="*/ 698 w 889"/>
                <a:gd name="T57" fmla="*/ 126 h 1326"/>
                <a:gd name="T58" fmla="*/ 643 w 889"/>
                <a:gd name="T59" fmla="*/ 75 h 1326"/>
                <a:gd name="T60" fmla="*/ 582 w 889"/>
                <a:gd name="T61" fmla="*/ 36 h 1326"/>
                <a:gd name="T62" fmla="*/ 519 w 889"/>
                <a:gd name="T63" fmla="*/ 11 h 1326"/>
                <a:gd name="T64" fmla="*/ 451 w 889"/>
                <a:gd name="T65" fmla="*/ 0 h 1326"/>
                <a:gd name="T66" fmla="*/ 405 w 889"/>
                <a:gd name="T67" fmla="*/ 1 h 1326"/>
                <a:gd name="T68" fmla="*/ 340 w 889"/>
                <a:gd name="T69" fmla="*/ 15 h 1326"/>
                <a:gd name="T70" fmla="*/ 276 w 889"/>
                <a:gd name="T71" fmla="*/ 43 h 1326"/>
                <a:gd name="T72" fmla="*/ 218 w 889"/>
                <a:gd name="T73" fmla="*/ 85 h 1326"/>
                <a:gd name="T74" fmla="*/ 166 w 889"/>
                <a:gd name="T75" fmla="*/ 138 h 1326"/>
                <a:gd name="T76" fmla="*/ 118 w 889"/>
                <a:gd name="T77" fmla="*/ 202 h 1326"/>
                <a:gd name="T78" fmla="*/ 79 w 889"/>
                <a:gd name="T79" fmla="*/ 274 h 1326"/>
                <a:gd name="T80" fmla="*/ 46 w 889"/>
                <a:gd name="T81" fmla="*/ 357 h 1326"/>
                <a:gd name="T82" fmla="*/ 22 w 889"/>
                <a:gd name="T83" fmla="*/ 445 h 1326"/>
                <a:gd name="T84" fmla="*/ 6 w 889"/>
                <a:gd name="T85" fmla="*/ 540 h 1326"/>
                <a:gd name="T86" fmla="*/ 0 w 889"/>
                <a:gd name="T87" fmla="*/ 639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89" h="1326">
                  <a:moveTo>
                    <a:pt x="0" y="674"/>
                  </a:moveTo>
                  <a:lnTo>
                    <a:pt x="0" y="674"/>
                  </a:lnTo>
                  <a:lnTo>
                    <a:pt x="1" y="708"/>
                  </a:lnTo>
                  <a:lnTo>
                    <a:pt x="4" y="741"/>
                  </a:lnTo>
                  <a:lnTo>
                    <a:pt x="7" y="775"/>
                  </a:lnTo>
                  <a:lnTo>
                    <a:pt x="12" y="807"/>
                  </a:lnTo>
                  <a:lnTo>
                    <a:pt x="18" y="839"/>
                  </a:lnTo>
                  <a:lnTo>
                    <a:pt x="25" y="870"/>
                  </a:lnTo>
                  <a:lnTo>
                    <a:pt x="32" y="901"/>
                  </a:lnTo>
                  <a:lnTo>
                    <a:pt x="41" y="931"/>
                  </a:lnTo>
                  <a:lnTo>
                    <a:pt x="51" y="960"/>
                  </a:lnTo>
                  <a:lnTo>
                    <a:pt x="61" y="989"/>
                  </a:lnTo>
                  <a:lnTo>
                    <a:pt x="73" y="1016"/>
                  </a:lnTo>
                  <a:lnTo>
                    <a:pt x="85" y="1043"/>
                  </a:lnTo>
                  <a:lnTo>
                    <a:pt x="98" y="1068"/>
                  </a:lnTo>
                  <a:lnTo>
                    <a:pt x="111" y="1093"/>
                  </a:lnTo>
                  <a:lnTo>
                    <a:pt x="126" y="1117"/>
                  </a:lnTo>
                  <a:lnTo>
                    <a:pt x="141" y="1140"/>
                  </a:lnTo>
                  <a:lnTo>
                    <a:pt x="157" y="1162"/>
                  </a:lnTo>
                  <a:lnTo>
                    <a:pt x="174" y="1181"/>
                  </a:lnTo>
                  <a:lnTo>
                    <a:pt x="191" y="1201"/>
                  </a:lnTo>
                  <a:lnTo>
                    <a:pt x="209" y="1219"/>
                  </a:lnTo>
                  <a:lnTo>
                    <a:pt x="228" y="1236"/>
                  </a:lnTo>
                  <a:lnTo>
                    <a:pt x="246" y="1251"/>
                  </a:lnTo>
                  <a:lnTo>
                    <a:pt x="266" y="1266"/>
                  </a:lnTo>
                  <a:lnTo>
                    <a:pt x="286" y="1278"/>
                  </a:lnTo>
                  <a:lnTo>
                    <a:pt x="307" y="1290"/>
                  </a:lnTo>
                  <a:lnTo>
                    <a:pt x="327" y="1300"/>
                  </a:lnTo>
                  <a:lnTo>
                    <a:pt x="348" y="1308"/>
                  </a:lnTo>
                  <a:lnTo>
                    <a:pt x="370" y="1315"/>
                  </a:lnTo>
                  <a:lnTo>
                    <a:pt x="393" y="1320"/>
                  </a:lnTo>
                  <a:lnTo>
                    <a:pt x="415" y="1324"/>
                  </a:lnTo>
                  <a:lnTo>
                    <a:pt x="438" y="1326"/>
                  </a:lnTo>
                  <a:lnTo>
                    <a:pt x="461" y="1326"/>
                  </a:lnTo>
                  <a:lnTo>
                    <a:pt x="461" y="1326"/>
                  </a:lnTo>
                  <a:lnTo>
                    <a:pt x="483" y="1325"/>
                  </a:lnTo>
                  <a:lnTo>
                    <a:pt x="505" y="1322"/>
                  </a:lnTo>
                  <a:lnTo>
                    <a:pt x="528" y="1317"/>
                  </a:lnTo>
                  <a:lnTo>
                    <a:pt x="550" y="1310"/>
                  </a:lnTo>
                  <a:lnTo>
                    <a:pt x="571" y="1303"/>
                  </a:lnTo>
                  <a:lnTo>
                    <a:pt x="592" y="1294"/>
                  </a:lnTo>
                  <a:lnTo>
                    <a:pt x="612" y="1282"/>
                  </a:lnTo>
                  <a:lnTo>
                    <a:pt x="632" y="1270"/>
                  </a:lnTo>
                  <a:lnTo>
                    <a:pt x="652" y="1256"/>
                  </a:lnTo>
                  <a:lnTo>
                    <a:pt x="671" y="1241"/>
                  </a:lnTo>
                  <a:lnTo>
                    <a:pt x="688" y="1225"/>
                  </a:lnTo>
                  <a:lnTo>
                    <a:pt x="706" y="1207"/>
                  </a:lnTo>
                  <a:lnTo>
                    <a:pt x="724" y="1188"/>
                  </a:lnTo>
                  <a:lnTo>
                    <a:pt x="739" y="1168"/>
                  </a:lnTo>
                  <a:lnTo>
                    <a:pt x="755" y="1147"/>
                  </a:lnTo>
                  <a:lnTo>
                    <a:pt x="770" y="1124"/>
                  </a:lnTo>
                  <a:lnTo>
                    <a:pt x="784" y="1101"/>
                  </a:lnTo>
                  <a:lnTo>
                    <a:pt x="797" y="1076"/>
                  </a:lnTo>
                  <a:lnTo>
                    <a:pt x="810" y="1051"/>
                  </a:lnTo>
                  <a:lnTo>
                    <a:pt x="822" y="1025"/>
                  </a:lnTo>
                  <a:lnTo>
                    <a:pt x="833" y="998"/>
                  </a:lnTo>
                  <a:lnTo>
                    <a:pt x="843" y="970"/>
                  </a:lnTo>
                  <a:lnTo>
                    <a:pt x="853" y="941"/>
                  </a:lnTo>
                  <a:lnTo>
                    <a:pt x="861" y="911"/>
                  </a:lnTo>
                  <a:lnTo>
                    <a:pt x="868" y="881"/>
                  </a:lnTo>
                  <a:lnTo>
                    <a:pt x="874" y="850"/>
                  </a:lnTo>
                  <a:lnTo>
                    <a:pt x="880" y="818"/>
                  </a:lnTo>
                  <a:lnTo>
                    <a:pt x="884" y="786"/>
                  </a:lnTo>
                  <a:lnTo>
                    <a:pt x="887" y="754"/>
                  </a:lnTo>
                  <a:lnTo>
                    <a:pt x="889" y="721"/>
                  </a:lnTo>
                  <a:lnTo>
                    <a:pt x="889" y="686"/>
                  </a:lnTo>
                  <a:lnTo>
                    <a:pt x="889" y="652"/>
                  </a:lnTo>
                  <a:lnTo>
                    <a:pt x="889" y="652"/>
                  </a:lnTo>
                  <a:lnTo>
                    <a:pt x="888" y="619"/>
                  </a:lnTo>
                  <a:lnTo>
                    <a:pt x="885" y="584"/>
                  </a:lnTo>
                  <a:lnTo>
                    <a:pt x="882" y="551"/>
                  </a:lnTo>
                  <a:lnTo>
                    <a:pt x="876" y="519"/>
                  </a:lnTo>
                  <a:lnTo>
                    <a:pt x="871" y="487"/>
                  </a:lnTo>
                  <a:lnTo>
                    <a:pt x="865" y="455"/>
                  </a:lnTo>
                  <a:lnTo>
                    <a:pt x="857" y="425"/>
                  </a:lnTo>
                  <a:lnTo>
                    <a:pt x="848" y="395"/>
                  </a:lnTo>
                  <a:lnTo>
                    <a:pt x="838" y="366"/>
                  </a:lnTo>
                  <a:lnTo>
                    <a:pt x="828" y="338"/>
                  </a:lnTo>
                  <a:lnTo>
                    <a:pt x="816" y="310"/>
                  </a:lnTo>
                  <a:lnTo>
                    <a:pt x="805" y="284"/>
                  </a:lnTo>
                  <a:lnTo>
                    <a:pt x="791" y="258"/>
                  </a:lnTo>
                  <a:lnTo>
                    <a:pt x="778" y="233"/>
                  </a:lnTo>
                  <a:lnTo>
                    <a:pt x="763" y="209"/>
                  </a:lnTo>
                  <a:lnTo>
                    <a:pt x="748" y="187"/>
                  </a:lnTo>
                  <a:lnTo>
                    <a:pt x="732" y="165"/>
                  </a:lnTo>
                  <a:lnTo>
                    <a:pt x="715" y="144"/>
                  </a:lnTo>
                  <a:lnTo>
                    <a:pt x="698" y="126"/>
                  </a:lnTo>
                  <a:lnTo>
                    <a:pt x="680" y="107"/>
                  </a:lnTo>
                  <a:lnTo>
                    <a:pt x="661" y="90"/>
                  </a:lnTo>
                  <a:lnTo>
                    <a:pt x="643" y="75"/>
                  </a:lnTo>
                  <a:lnTo>
                    <a:pt x="623" y="60"/>
                  </a:lnTo>
                  <a:lnTo>
                    <a:pt x="603" y="48"/>
                  </a:lnTo>
                  <a:lnTo>
                    <a:pt x="582" y="36"/>
                  </a:lnTo>
                  <a:lnTo>
                    <a:pt x="561" y="27"/>
                  </a:lnTo>
                  <a:lnTo>
                    <a:pt x="541" y="18"/>
                  </a:lnTo>
                  <a:lnTo>
                    <a:pt x="519" y="11"/>
                  </a:lnTo>
                  <a:lnTo>
                    <a:pt x="497" y="6"/>
                  </a:lnTo>
                  <a:lnTo>
                    <a:pt x="474" y="2"/>
                  </a:lnTo>
                  <a:lnTo>
                    <a:pt x="451" y="0"/>
                  </a:lnTo>
                  <a:lnTo>
                    <a:pt x="428" y="0"/>
                  </a:lnTo>
                  <a:lnTo>
                    <a:pt x="428" y="0"/>
                  </a:lnTo>
                  <a:lnTo>
                    <a:pt x="405" y="1"/>
                  </a:lnTo>
                  <a:lnTo>
                    <a:pt x="384" y="4"/>
                  </a:lnTo>
                  <a:lnTo>
                    <a:pt x="361" y="9"/>
                  </a:lnTo>
                  <a:lnTo>
                    <a:pt x="340" y="15"/>
                  </a:lnTo>
                  <a:lnTo>
                    <a:pt x="318" y="24"/>
                  </a:lnTo>
                  <a:lnTo>
                    <a:pt x="297" y="33"/>
                  </a:lnTo>
                  <a:lnTo>
                    <a:pt x="276" y="43"/>
                  </a:lnTo>
                  <a:lnTo>
                    <a:pt x="257" y="56"/>
                  </a:lnTo>
                  <a:lnTo>
                    <a:pt x="238" y="69"/>
                  </a:lnTo>
                  <a:lnTo>
                    <a:pt x="218" y="85"/>
                  </a:lnTo>
                  <a:lnTo>
                    <a:pt x="201" y="102"/>
                  </a:lnTo>
                  <a:lnTo>
                    <a:pt x="183" y="119"/>
                  </a:lnTo>
                  <a:lnTo>
                    <a:pt x="166" y="138"/>
                  </a:lnTo>
                  <a:lnTo>
                    <a:pt x="150" y="158"/>
                  </a:lnTo>
                  <a:lnTo>
                    <a:pt x="134" y="180"/>
                  </a:lnTo>
                  <a:lnTo>
                    <a:pt x="118" y="202"/>
                  </a:lnTo>
                  <a:lnTo>
                    <a:pt x="105" y="224"/>
                  </a:lnTo>
                  <a:lnTo>
                    <a:pt x="91" y="249"/>
                  </a:lnTo>
                  <a:lnTo>
                    <a:pt x="79" y="274"/>
                  </a:lnTo>
                  <a:lnTo>
                    <a:pt x="67" y="301"/>
                  </a:lnTo>
                  <a:lnTo>
                    <a:pt x="56" y="328"/>
                  </a:lnTo>
                  <a:lnTo>
                    <a:pt x="46" y="357"/>
                  </a:lnTo>
                  <a:lnTo>
                    <a:pt x="37" y="385"/>
                  </a:lnTo>
                  <a:lnTo>
                    <a:pt x="29" y="415"/>
                  </a:lnTo>
                  <a:lnTo>
                    <a:pt x="22" y="445"/>
                  </a:lnTo>
                  <a:lnTo>
                    <a:pt x="15" y="476"/>
                  </a:lnTo>
                  <a:lnTo>
                    <a:pt x="10" y="507"/>
                  </a:lnTo>
                  <a:lnTo>
                    <a:pt x="6" y="540"/>
                  </a:lnTo>
                  <a:lnTo>
                    <a:pt x="3" y="573"/>
                  </a:lnTo>
                  <a:lnTo>
                    <a:pt x="1" y="606"/>
                  </a:lnTo>
                  <a:lnTo>
                    <a:pt x="0" y="639"/>
                  </a:lnTo>
                  <a:lnTo>
                    <a:pt x="0" y="674"/>
                  </a:lnTo>
                  <a:lnTo>
                    <a:pt x="0" y="674"/>
                  </a:lnTo>
                  <a:close/>
                </a:path>
              </a:pathLst>
            </a:custGeom>
            <a:solidFill>
              <a:srgbClr val="151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6"/>
            <p:cNvSpPr/>
            <p:nvPr/>
          </p:nvSpPr>
          <p:spPr bwMode="auto">
            <a:xfrm>
              <a:off x="2967040" y="4854578"/>
              <a:ext cx="422275" cy="631826"/>
            </a:xfrm>
            <a:custGeom>
              <a:avLst/>
              <a:gdLst>
                <a:gd name="T0" fmla="*/ 2 w 799"/>
                <a:gd name="T1" fmla="*/ 649 h 1193"/>
                <a:gd name="T2" fmla="*/ 19 w 799"/>
                <a:gd name="T3" fmla="*/ 772 h 1193"/>
                <a:gd name="T4" fmla="*/ 53 w 799"/>
                <a:gd name="T5" fmla="*/ 885 h 1193"/>
                <a:gd name="T6" fmla="*/ 78 w 799"/>
                <a:gd name="T7" fmla="*/ 942 h 1193"/>
                <a:gd name="T8" fmla="*/ 114 w 799"/>
                <a:gd name="T9" fmla="*/ 1007 h 1193"/>
                <a:gd name="T10" fmla="*/ 157 w 799"/>
                <a:gd name="T11" fmla="*/ 1063 h 1193"/>
                <a:gd name="T12" fmla="*/ 172 w 799"/>
                <a:gd name="T13" fmla="*/ 1081 h 1193"/>
                <a:gd name="T14" fmla="*/ 212 w 799"/>
                <a:gd name="T15" fmla="*/ 1119 h 1193"/>
                <a:gd name="T16" fmla="*/ 254 w 799"/>
                <a:gd name="T17" fmla="*/ 1149 h 1193"/>
                <a:gd name="T18" fmla="*/ 300 w 799"/>
                <a:gd name="T19" fmla="*/ 1172 h 1193"/>
                <a:gd name="T20" fmla="*/ 348 w 799"/>
                <a:gd name="T21" fmla="*/ 1187 h 1193"/>
                <a:gd name="T22" fmla="*/ 397 w 799"/>
                <a:gd name="T23" fmla="*/ 1193 h 1193"/>
                <a:gd name="T24" fmla="*/ 429 w 799"/>
                <a:gd name="T25" fmla="*/ 1192 h 1193"/>
                <a:gd name="T26" fmla="*/ 473 w 799"/>
                <a:gd name="T27" fmla="*/ 1185 h 1193"/>
                <a:gd name="T28" fmla="*/ 514 w 799"/>
                <a:gd name="T29" fmla="*/ 1172 h 1193"/>
                <a:gd name="T30" fmla="*/ 555 w 799"/>
                <a:gd name="T31" fmla="*/ 1151 h 1193"/>
                <a:gd name="T32" fmla="*/ 592 w 799"/>
                <a:gd name="T33" fmla="*/ 1125 h 1193"/>
                <a:gd name="T34" fmla="*/ 629 w 799"/>
                <a:gd name="T35" fmla="*/ 1093 h 1193"/>
                <a:gd name="T36" fmla="*/ 660 w 799"/>
                <a:gd name="T37" fmla="*/ 1057 h 1193"/>
                <a:gd name="T38" fmla="*/ 702 w 799"/>
                <a:gd name="T39" fmla="*/ 997 h 1193"/>
                <a:gd name="T40" fmla="*/ 737 w 799"/>
                <a:gd name="T41" fmla="*/ 927 h 1193"/>
                <a:gd name="T42" fmla="*/ 765 w 799"/>
                <a:gd name="T43" fmla="*/ 850 h 1193"/>
                <a:gd name="T44" fmla="*/ 792 w 799"/>
                <a:gd name="T45" fmla="*/ 724 h 1193"/>
                <a:gd name="T46" fmla="*/ 799 w 799"/>
                <a:gd name="T47" fmla="*/ 588 h 1193"/>
                <a:gd name="T48" fmla="*/ 796 w 799"/>
                <a:gd name="T49" fmla="*/ 527 h 1193"/>
                <a:gd name="T50" fmla="*/ 784 w 799"/>
                <a:gd name="T51" fmla="*/ 439 h 1193"/>
                <a:gd name="T52" fmla="*/ 763 w 799"/>
                <a:gd name="T53" fmla="*/ 356 h 1193"/>
                <a:gd name="T54" fmla="*/ 734 w 799"/>
                <a:gd name="T55" fmla="*/ 280 h 1193"/>
                <a:gd name="T56" fmla="*/ 699 w 799"/>
                <a:gd name="T57" fmla="*/ 210 h 1193"/>
                <a:gd name="T58" fmla="*/ 658 w 799"/>
                <a:gd name="T59" fmla="*/ 149 h 1193"/>
                <a:gd name="T60" fmla="*/ 611 w 799"/>
                <a:gd name="T61" fmla="*/ 97 h 1193"/>
                <a:gd name="T62" fmla="*/ 560 w 799"/>
                <a:gd name="T63" fmla="*/ 55 h 1193"/>
                <a:gd name="T64" fmla="*/ 505 w 799"/>
                <a:gd name="T65" fmla="*/ 24 h 1193"/>
                <a:gd name="T66" fmla="*/ 447 w 799"/>
                <a:gd name="T67" fmla="*/ 7 h 1193"/>
                <a:gd name="T68" fmla="*/ 385 w 799"/>
                <a:gd name="T69" fmla="*/ 0 h 1193"/>
                <a:gd name="T70" fmla="*/ 341 w 799"/>
                <a:gd name="T71" fmla="*/ 6 h 1193"/>
                <a:gd name="T72" fmla="*/ 276 w 799"/>
                <a:gd name="T73" fmla="*/ 26 h 1193"/>
                <a:gd name="T74" fmla="*/ 216 w 799"/>
                <a:gd name="T75" fmla="*/ 62 h 1193"/>
                <a:gd name="T76" fmla="*/ 193 w 799"/>
                <a:gd name="T77" fmla="*/ 80 h 1193"/>
                <a:gd name="T78" fmla="*/ 155 w 799"/>
                <a:gd name="T79" fmla="*/ 119 h 1193"/>
                <a:gd name="T80" fmla="*/ 126 w 799"/>
                <a:gd name="T81" fmla="*/ 153 h 1193"/>
                <a:gd name="T82" fmla="*/ 98 w 799"/>
                <a:gd name="T83" fmla="*/ 196 h 1193"/>
                <a:gd name="T84" fmla="*/ 63 w 799"/>
                <a:gd name="T85" fmla="*/ 266 h 1193"/>
                <a:gd name="T86" fmla="*/ 35 w 799"/>
                <a:gd name="T87" fmla="*/ 343 h 1193"/>
                <a:gd name="T88" fmla="*/ 14 w 799"/>
                <a:gd name="T89" fmla="*/ 425 h 1193"/>
                <a:gd name="T90" fmla="*/ 3 w 799"/>
                <a:gd name="T91" fmla="*/ 514 h 1193"/>
                <a:gd name="T92" fmla="*/ 0 w 799"/>
                <a:gd name="T93" fmla="*/ 607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99" h="1193">
                  <a:moveTo>
                    <a:pt x="0" y="607"/>
                  </a:moveTo>
                  <a:lnTo>
                    <a:pt x="0" y="607"/>
                  </a:lnTo>
                  <a:lnTo>
                    <a:pt x="2" y="649"/>
                  </a:lnTo>
                  <a:lnTo>
                    <a:pt x="6" y="691"/>
                  </a:lnTo>
                  <a:lnTo>
                    <a:pt x="12" y="732"/>
                  </a:lnTo>
                  <a:lnTo>
                    <a:pt x="19" y="772"/>
                  </a:lnTo>
                  <a:lnTo>
                    <a:pt x="29" y="811"/>
                  </a:lnTo>
                  <a:lnTo>
                    <a:pt x="40" y="848"/>
                  </a:lnTo>
                  <a:lnTo>
                    <a:pt x="53" y="885"/>
                  </a:lnTo>
                  <a:lnTo>
                    <a:pt x="67" y="919"/>
                  </a:lnTo>
                  <a:lnTo>
                    <a:pt x="67" y="919"/>
                  </a:lnTo>
                  <a:lnTo>
                    <a:pt x="78" y="942"/>
                  </a:lnTo>
                  <a:lnTo>
                    <a:pt x="89" y="965"/>
                  </a:lnTo>
                  <a:lnTo>
                    <a:pt x="101" y="986"/>
                  </a:lnTo>
                  <a:lnTo>
                    <a:pt x="114" y="1007"/>
                  </a:lnTo>
                  <a:lnTo>
                    <a:pt x="127" y="1027"/>
                  </a:lnTo>
                  <a:lnTo>
                    <a:pt x="142" y="1046"/>
                  </a:lnTo>
                  <a:lnTo>
                    <a:pt x="157" y="1063"/>
                  </a:lnTo>
                  <a:lnTo>
                    <a:pt x="172" y="1080"/>
                  </a:lnTo>
                  <a:lnTo>
                    <a:pt x="172" y="1081"/>
                  </a:lnTo>
                  <a:lnTo>
                    <a:pt x="172" y="1081"/>
                  </a:lnTo>
                  <a:lnTo>
                    <a:pt x="185" y="1094"/>
                  </a:lnTo>
                  <a:lnTo>
                    <a:pt x="198" y="1106"/>
                  </a:lnTo>
                  <a:lnTo>
                    <a:pt x="212" y="1119"/>
                  </a:lnTo>
                  <a:lnTo>
                    <a:pt x="226" y="1129"/>
                  </a:lnTo>
                  <a:lnTo>
                    <a:pt x="240" y="1139"/>
                  </a:lnTo>
                  <a:lnTo>
                    <a:pt x="254" y="1149"/>
                  </a:lnTo>
                  <a:lnTo>
                    <a:pt x="270" y="1157"/>
                  </a:lnTo>
                  <a:lnTo>
                    <a:pt x="285" y="1165"/>
                  </a:lnTo>
                  <a:lnTo>
                    <a:pt x="300" y="1172"/>
                  </a:lnTo>
                  <a:lnTo>
                    <a:pt x="316" y="1178"/>
                  </a:lnTo>
                  <a:lnTo>
                    <a:pt x="331" y="1183"/>
                  </a:lnTo>
                  <a:lnTo>
                    <a:pt x="348" y="1187"/>
                  </a:lnTo>
                  <a:lnTo>
                    <a:pt x="364" y="1190"/>
                  </a:lnTo>
                  <a:lnTo>
                    <a:pt x="380" y="1192"/>
                  </a:lnTo>
                  <a:lnTo>
                    <a:pt x="397" y="1193"/>
                  </a:lnTo>
                  <a:lnTo>
                    <a:pt x="413" y="1193"/>
                  </a:lnTo>
                  <a:lnTo>
                    <a:pt x="413" y="1193"/>
                  </a:lnTo>
                  <a:lnTo>
                    <a:pt x="429" y="1192"/>
                  </a:lnTo>
                  <a:lnTo>
                    <a:pt x="444" y="1191"/>
                  </a:lnTo>
                  <a:lnTo>
                    <a:pt x="458" y="1188"/>
                  </a:lnTo>
                  <a:lnTo>
                    <a:pt x="473" y="1185"/>
                  </a:lnTo>
                  <a:lnTo>
                    <a:pt x="486" y="1182"/>
                  </a:lnTo>
                  <a:lnTo>
                    <a:pt x="501" y="1177"/>
                  </a:lnTo>
                  <a:lnTo>
                    <a:pt x="514" y="1172"/>
                  </a:lnTo>
                  <a:lnTo>
                    <a:pt x="528" y="1165"/>
                  </a:lnTo>
                  <a:lnTo>
                    <a:pt x="541" y="1159"/>
                  </a:lnTo>
                  <a:lnTo>
                    <a:pt x="555" y="1151"/>
                  </a:lnTo>
                  <a:lnTo>
                    <a:pt x="567" y="1144"/>
                  </a:lnTo>
                  <a:lnTo>
                    <a:pt x="581" y="1134"/>
                  </a:lnTo>
                  <a:lnTo>
                    <a:pt x="592" y="1125"/>
                  </a:lnTo>
                  <a:lnTo>
                    <a:pt x="605" y="1114"/>
                  </a:lnTo>
                  <a:lnTo>
                    <a:pt x="617" y="1104"/>
                  </a:lnTo>
                  <a:lnTo>
                    <a:pt x="629" y="1093"/>
                  </a:lnTo>
                  <a:lnTo>
                    <a:pt x="629" y="1093"/>
                  </a:lnTo>
                  <a:lnTo>
                    <a:pt x="644" y="1076"/>
                  </a:lnTo>
                  <a:lnTo>
                    <a:pt x="660" y="1057"/>
                  </a:lnTo>
                  <a:lnTo>
                    <a:pt x="674" y="1038"/>
                  </a:lnTo>
                  <a:lnTo>
                    <a:pt x="688" y="1018"/>
                  </a:lnTo>
                  <a:lnTo>
                    <a:pt x="702" y="997"/>
                  </a:lnTo>
                  <a:lnTo>
                    <a:pt x="714" y="974"/>
                  </a:lnTo>
                  <a:lnTo>
                    <a:pt x="726" y="951"/>
                  </a:lnTo>
                  <a:lnTo>
                    <a:pt x="737" y="927"/>
                  </a:lnTo>
                  <a:lnTo>
                    <a:pt x="737" y="927"/>
                  </a:lnTo>
                  <a:lnTo>
                    <a:pt x="752" y="890"/>
                  </a:lnTo>
                  <a:lnTo>
                    <a:pt x="765" y="850"/>
                  </a:lnTo>
                  <a:lnTo>
                    <a:pt x="776" y="810"/>
                  </a:lnTo>
                  <a:lnTo>
                    <a:pt x="785" y="768"/>
                  </a:lnTo>
                  <a:lnTo>
                    <a:pt x="792" y="724"/>
                  </a:lnTo>
                  <a:lnTo>
                    <a:pt x="797" y="680"/>
                  </a:lnTo>
                  <a:lnTo>
                    <a:pt x="799" y="634"/>
                  </a:lnTo>
                  <a:lnTo>
                    <a:pt x="799" y="588"/>
                  </a:lnTo>
                  <a:lnTo>
                    <a:pt x="799" y="588"/>
                  </a:lnTo>
                  <a:lnTo>
                    <a:pt x="798" y="557"/>
                  </a:lnTo>
                  <a:lnTo>
                    <a:pt x="796" y="527"/>
                  </a:lnTo>
                  <a:lnTo>
                    <a:pt x="793" y="497"/>
                  </a:lnTo>
                  <a:lnTo>
                    <a:pt x="789" y="467"/>
                  </a:lnTo>
                  <a:lnTo>
                    <a:pt x="784" y="439"/>
                  </a:lnTo>
                  <a:lnTo>
                    <a:pt x="777" y="410"/>
                  </a:lnTo>
                  <a:lnTo>
                    <a:pt x="770" y="383"/>
                  </a:lnTo>
                  <a:lnTo>
                    <a:pt x="763" y="356"/>
                  </a:lnTo>
                  <a:lnTo>
                    <a:pt x="754" y="330"/>
                  </a:lnTo>
                  <a:lnTo>
                    <a:pt x="744" y="304"/>
                  </a:lnTo>
                  <a:lnTo>
                    <a:pt x="734" y="280"/>
                  </a:lnTo>
                  <a:lnTo>
                    <a:pt x="723" y="256"/>
                  </a:lnTo>
                  <a:lnTo>
                    <a:pt x="712" y="232"/>
                  </a:lnTo>
                  <a:lnTo>
                    <a:pt x="699" y="210"/>
                  </a:lnTo>
                  <a:lnTo>
                    <a:pt x="686" y="189"/>
                  </a:lnTo>
                  <a:lnTo>
                    <a:pt x="672" y="169"/>
                  </a:lnTo>
                  <a:lnTo>
                    <a:pt x="658" y="149"/>
                  </a:lnTo>
                  <a:lnTo>
                    <a:pt x="643" y="130"/>
                  </a:lnTo>
                  <a:lnTo>
                    <a:pt x="628" y="114"/>
                  </a:lnTo>
                  <a:lnTo>
                    <a:pt x="611" y="97"/>
                  </a:lnTo>
                  <a:lnTo>
                    <a:pt x="594" y="82"/>
                  </a:lnTo>
                  <a:lnTo>
                    <a:pt x="578" y="68"/>
                  </a:lnTo>
                  <a:lnTo>
                    <a:pt x="560" y="55"/>
                  </a:lnTo>
                  <a:lnTo>
                    <a:pt x="542" y="44"/>
                  </a:lnTo>
                  <a:lnTo>
                    <a:pt x="524" y="34"/>
                  </a:lnTo>
                  <a:lnTo>
                    <a:pt x="505" y="24"/>
                  </a:lnTo>
                  <a:lnTo>
                    <a:pt x="485" y="17"/>
                  </a:lnTo>
                  <a:lnTo>
                    <a:pt x="466" y="11"/>
                  </a:lnTo>
                  <a:lnTo>
                    <a:pt x="447" y="7"/>
                  </a:lnTo>
                  <a:lnTo>
                    <a:pt x="426" y="2"/>
                  </a:lnTo>
                  <a:lnTo>
                    <a:pt x="406" y="1"/>
                  </a:lnTo>
                  <a:lnTo>
                    <a:pt x="385" y="0"/>
                  </a:lnTo>
                  <a:lnTo>
                    <a:pt x="385" y="0"/>
                  </a:lnTo>
                  <a:lnTo>
                    <a:pt x="363" y="2"/>
                  </a:lnTo>
                  <a:lnTo>
                    <a:pt x="341" y="6"/>
                  </a:lnTo>
                  <a:lnTo>
                    <a:pt x="319" y="11"/>
                  </a:lnTo>
                  <a:lnTo>
                    <a:pt x="297" y="18"/>
                  </a:lnTo>
                  <a:lnTo>
                    <a:pt x="276" y="26"/>
                  </a:lnTo>
                  <a:lnTo>
                    <a:pt x="255" y="37"/>
                  </a:lnTo>
                  <a:lnTo>
                    <a:pt x="236" y="48"/>
                  </a:lnTo>
                  <a:lnTo>
                    <a:pt x="216" y="62"/>
                  </a:lnTo>
                  <a:lnTo>
                    <a:pt x="216" y="62"/>
                  </a:lnTo>
                  <a:lnTo>
                    <a:pt x="193" y="80"/>
                  </a:lnTo>
                  <a:lnTo>
                    <a:pt x="193" y="80"/>
                  </a:lnTo>
                  <a:lnTo>
                    <a:pt x="179" y="93"/>
                  </a:lnTo>
                  <a:lnTo>
                    <a:pt x="167" y="105"/>
                  </a:lnTo>
                  <a:lnTo>
                    <a:pt x="155" y="119"/>
                  </a:lnTo>
                  <a:lnTo>
                    <a:pt x="142" y="133"/>
                  </a:lnTo>
                  <a:lnTo>
                    <a:pt x="142" y="133"/>
                  </a:lnTo>
                  <a:lnTo>
                    <a:pt x="126" y="153"/>
                  </a:lnTo>
                  <a:lnTo>
                    <a:pt x="112" y="175"/>
                  </a:lnTo>
                  <a:lnTo>
                    <a:pt x="112" y="175"/>
                  </a:lnTo>
                  <a:lnTo>
                    <a:pt x="98" y="196"/>
                  </a:lnTo>
                  <a:lnTo>
                    <a:pt x="86" y="219"/>
                  </a:lnTo>
                  <a:lnTo>
                    <a:pt x="73" y="242"/>
                  </a:lnTo>
                  <a:lnTo>
                    <a:pt x="63" y="266"/>
                  </a:lnTo>
                  <a:lnTo>
                    <a:pt x="53" y="291"/>
                  </a:lnTo>
                  <a:lnTo>
                    <a:pt x="43" y="316"/>
                  </a:lnTo>
                  <a:lnTo>
                    <a:pt x="35" y="343"/>
                  </a:lnTo>
                  <a:lnTo>
                    <a:pt x="27" y="370"/>
                  </a:lnTo>
                  <a:lnTo>
                    <a:pt x="20" y="397"/>
                  </a:lnTo>
                  <a:lnTo>
                    <a:pt x="14" y="425"/>
                  </a:lnTo>
                  <a:lnTo>
                    <a:pt x="9" y="454"/>
                  </a:lnTo>
                  <a:lnTo>
                    <a:pt x="6" y="484"/>
                  </a:lnTo>
                  <a:lnTo>
                    <a:pt x="3" y="514"/>
                  </a:lnTo>
                  <a:lnTo>
                    <a:pt x="1" y="544"/>
                  </a:lnTo>
                  <a:lnTo>
                    <a:pt x="0" y="576"/>
                  </a:lnTo>
                  <a:lnTo>
                    <a:pt x="0" y="607"/>
                  </a:lnTo>
                  <a:lnTo>
                    <a:pt x="0" y="607"/>
                  </a:lnTo>
                  <a:close/>
                </a:path>
              </a:pathLst>
            </a:custGeom>
            <a:solidFill>
              <a:srgbClr val="696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7"/>
            <p:cNvSpPr/>
            <p:nvPr/>
          </p:nvSpPr>
          <p:spPr bwMode="auto">
            <a:xfrm>
              <a:off x="3041652" y="4887916"/>
              <a:ext cx="315913" cy="544513"/>
            </a:xfrm>
            <a:custGeom>
              <a:avLst/>
              <a:gdLst>
                <a:gd name="T0" fmla="*/ 0 w 595"/>
                <a:gd name="T1" fmla="*/ 71 h 1031"/>
                <a:gd name="T2" fmla="*/ 0 w 595"/>
                <a:gd name="T3" fmla="*/ 71 h 1031"/>
                <a:gd name="T4" fmla="*/ 60 w 595"/>
                <a:gd name="T5" fmla="*/ 162 h 1031"/>
                <a:gd name="T6" fmla="*/ 117 w 595"/>
                <a:gd name="T7" fmla="*/ 249 h 1031"/>
                <a:gd name="T8" fmla="*/ 166 w 595"/>
                <a:gd name="T9" fmla="*/ 333 h 1031"/>
                <a:gd name="T10" fmla="*/ 213 w 595"/>
                <a:gd name="T11" fmla="*/ 412 h 1031"/>
                <a:gd name="T12" fmla="*/ 255 w 595"/>
                <a:gd name="T13" fmla="*/ 487 h 1031"/>
                <a:gd name="T14" fmla="*/ 292 w 595"/>
                <a:gd name="T15" fmla="*/ 557 h 1031"/>
                <a:gd name="T16" fmla="*/ 326 w 595"/>
                <a:gd name="T17" fmla="*/ 624 h 1031"/>
                <a:gd name="T18" fmla="*/ 356 w 595"/>
                <a:gd name="T19" fmla="*/ 686 h 1031"/>
                <a:gd name="T20" fmla="*/ 383 w 595"/>
                <a:gd name="T21" fmla="*/ 744 h 1031"/>
                <a:gd name="T22" fmla="*/ 406 w 595"/>
                <a:gd name="T23" fmla="*/ 799 h 1031"/>
                <a:gd name="T24" fmla="*/ 425 w 595"/>
                <a:gd name="T25" fmla="*/ 849 h 1031"/>
                <a:gd name="T26" fmla="*/ 443 w 595"/>
                <a:gd name="T27" fmla="*/ 894 h 1031"/>
                <a:gd name="T28" fmla="*/ 457 w 595"/>
                <a:gd name="T29" fmla="*/ 935 h 1031"/>
                <a:gd name="T30" fmla="*/ 469 w 595"/>
                <a:gd name="T31" fmla="*/ 971 h 1031"/>
                <a:gd name="T32" fmla="*/ 478 w 595"/>
                <a:gd name="T33" fmla="*/ 1004 h 1031"/>
                <a:gd name="T34" fmla="*/ 487 w 595"/>
                <a:gd name="T35" fmla="*/ 1031 h 1031"/>
                <a:gd name="T36" fmla="*/ 487 w 595"/>
                <a:gd name="T37" fmla="*/ 1031 h 1031"/>
                <a:gd name="T38" fmla="*/ 502 w 595"/>
                <a:gd name="T39" fmla="*/ 1014 h 1031"/>
                <a:gd name="T40" fmla="*/ 518 w 595"/>
                <a:gd name="T41" fmla="*/ 995 h 1031"/>
                <a:gd name="T42" fmla="*/ 532 w 595"/>
                <a:gd name="T43" fmla="*/ 976 h 1031"/>
                <a:gd name="T44" fmla="*/ 546 w 595"/>
                <a:gd name="T45" fmla="*/ 956 h 1031"/>
                <a:gd name="T46" fmla="*/ 560 w 595"/>
                <a:gd name="T47" fmla="*/ 935 h 1031"/>
                <a:gd name="T48" fmla="*/ 572 w 595"/>
                <a:gd name="T49" fmla="*/ 912 h 1031"/>
                <a:gd name="T50" fmla="*/ 584 w 595"/>
                <a:gd name="T51" fmla="*/ 889 h 1031"/>
                <a:gd name="T52" fmla="*/ 595 w 595"/>
                <a:gd name="T53" fmla="*/ 865 h 1031"/>
                <a:gd name="T54" fmla="*/ 595 w 595"/>
                <a:gd name="T55" fmla="*/ 865 h 1031"/>
                <a:gd name="T56" fmla="*/ 573 w 595"/>
                <a:gd name="T57" fmla="*/ 835 h 1031"/>
                <a:gd name="T58" fmla="*/ 545 w 595"/>
                <a:gd name="T59" fmla="*/ 795 h 1031"/>
                <a:gd name="T60" fmla="*/ 513 w 595"/>
                <a:gd name="T61" fmla="*/ 746 h 1031"/>
                <a:gd name="T62" fmla="*/ 476 w 595"/>
                <a:gd name="T63" fmla="*/ 688 h 1031"/>
                <a:gd name="T64" fmla="*/ 438 w 595"/>
                <a:gd name="T65" fmla="*/ 625 h 1031"/>
                <a:gd name="T66" fmla="*/ 397 w 595"/>
                <a:gd name="T67" fmla="*/ 557 h 1031"/>
                <a:gd name="T68" fmla="*/ 313 w 595"/>
                <a:gd name="T69" fmla="*/ 415 h 1031"/>
                <a:gd name="T70" fmla="*/ 232 w 595"/>
                <a:gd name="T71" fmla="*/ 275 h 1031"/>
                <a:gd name="T72" fmla="*/ 160 w 595"/>
                <a:gd name="T73" fmla="*/ 151 h 1031"/>
                <a:gd name="T74" fmla="*/ 74 w 595"/>
                <a:gd name="T75" fmla="*/ 0 h 1031"/>
                <a:gd name="T76" fmla="*/ 74 w 595"/>
                <a:gd name="T77" fmla="*/ 0 h 1031"/>
                <a:gd name="T78" fmla="*/ 51 w 595"/>
                <a:gd name="T79" fmla="*/ 18 h 1031"/>
                <a:gd name="T80" fmla="*/ 51 w 595"/>
                <a:gd name="T81" fmla="*/ 18 h 1031"/>
                <a:gd name="T82" fmla="*/ 37 w 595"/>
                <a:gd name="T83" fmla="*/ 31 h 1031"/>
                <a:gd name="T84" fmla="*/ 25 w 595"/>
                <a:gd name="T85" fmla="*/ 43 h 1031"/>
                <a:gd name="T86" fmla="*/ 13 w 595"/>
                <a:gd name="T87" fmla="*/ 57 h 1031"/>
                <a:gd name="T88" fmla="*/ 0 w 595"/>
                <a:gd name="T89" fmla="*/ 71 h 1031"/>
                <a:gd name="T90" fmla="*/ 0 w 595"/>
                <a:gd name="T91" fmla="*/ 7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5" h="1031">
                  <a:moveTo>
                    <a:pt x="0" y="71"/>
                  </a:moveTo>
                  <a:lnTo>
                    <a:pt x="0" y="71"/>
                  </a:lnTo>
                  <a:lnTo>
                    <a:pt x="60" y="162"/>
                  </a:lnTo>
                  <a:lnTo>
                    <a:pt x="117" y="249"/>
                  </a:lnTo>
                  <a:lnTo>
                    <a:pt x="166" y="333"/>
                  </a:lnTo>
                  <a:lnTo>
                    <a:pt x="213" y="412"/>
                  </a:lnTo>
                  <a:lnTo>
                    <a:pt x="255" y="487"/>
                  </a:lnTo>
                  <a:lnTo>
                    <a:pt x="292" y="557"/>
                  </a:lnTo>
                  <a:lnTo>
                    <a:pt x="326" y="624"/>
                  </a:lnTo>
                  <a:lnTo>
                    <a:pt x="356" y="686"/>
                  </a:lnTo>
                  <a:lnTo>
                    <a:pt x="383" y="744"/>
                  </a:lnTo>
                  <a:lnTo>
                    <a:pt x="406" y="799"/>
                  </a:lnTo>
                  <a:lnTo>
                    <a:pt x="425" y="849"/>
                  </a:lnTo>
                  <a:lnTo>
                    <a:pt x="443" y="894"/>
                  </a:lnTo>
                  <a:lnTo>
                    <a:pt x="457" y="935"/>
                  </a:lnTo>
                  <a:lnTo>
                    <a:pt x="469" y="971"/>
                  </a:lnTo>
                  <a:lnTo>
                    <a:pt x="478" y="1004"/>
                  </a:lnTo>
                  <a:lnTo>
                    <a:pt x="487" y="1031"/>
                  </a:lnTo>
                  <a:lnTo>
                    <a:pt x="487" y="1031"/>
                  </a:lnTo>
                  <a:lnTo>
                    <a:pt x="502" y="1014"/>
                  </a:lnTo>
                  <a:lnTo>
                    <a:pt x="518" y="995"/>
                  </a:lnTo>
                  <a:lnTo>
                    <a:pt x="532" y="976"/>
                  </a:lnTo>
                  <a:lnTo>
                    <a:pt x="546" y="956"/>
                  </a:lnTo>
                  <a:lnTo>
                    <a:pt x="560" y="935"/>
                  </a:lnTo>
                  <a:lnTo>
                    <a:pt x="572" y="912"/>
                  </a:lnTo>
                  <a:lnTo>
                    <a:pt x="584" y="889"/>
                  </a:lnTo>
                  <a:lnTo>
                    <a:pt x="595" y="865"/>
                  </a:lnTo>
                  <a:lnTo>
                    <a:pt x="595" y="865"/>
                  </a:lnTo>
                  <a:lnTo>
                    <a:pt x="573" y="835"/>
                  </a:lnTo>
                  <a:lnTo>
                    <a:pt x="545" y="795"/>
                  </a:lnTo>
                  <a:lnTo>
                    <a:pt x="513" y="746"/>
                  </a:lnTo>
                  <a:lnTo>
                    <a:pt x="476" y="688"/>
                  </a:lnTo>
                  <a:lnTo>
                    <a:pt x="438" y="625"/>
                  </a:lnTo>
                  <a:lnTo>
                    <a:pt x="397" y="557"/>
                  </a:lnTo>
                  <a:lnTo>
                    <a:pt x="313" y="415"/>
                  </a:lnTo>
                  <a:lnTo>
                    <a:pt x="232" y="275"/>
                  </a:lnTo>
                  <a:lnTo>
                    <a:pt x="160" y="151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51" y="18"/>
                  </a:lnTo>
                  <a:lnTo>
                    <a:pt x="51" y="18"/>
                  </a:lnTo>
                  <a:lnTo>
                    <a:pt x="37" y="31"/>
                  </a:lnTo>
                  <a:lnTo>
                    <a:pt x="25" y="43"/>
                  </a:lnTo>
                  <a:lnTo>
                    <a:pt x="13" y="57"/>
                  </a:lnTo>
                  <a:lnTo>
                    <a:pt x="0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8885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8"/>
            <p:cNvSpPr/>
            <p:nvPr/>
          </p:nvSpPr>
          <p:spPr bwMode="auto">
            <a:xfrm>
              <a:off x="3011490" y="4921253"/>
              <a:ext cx="333375" cy="498475"/>
            </a:xfrm>
            <a:custGeom>
              <a:avLst/>
              <a:gdLst>
                <a:gd name="T0" fmla="*/ 1 w 630"/>
                <a:gd name="T1" fmla="*/ 502 h 940"/>
                <a:gd name="T2" fmla="*/ 8 w 630"/>
                <a:gd name="T3" fmla="*/ 572 h 940"/>
                <a:gd name="T4" fmla="*/ 23 w 630"/>
                <a:gd name="T5" fmla="*/ 639 h 940"/>
                <a:gd name="T6" fmla="*/ 42 w 630"/>
                <a:gd name="T7" fmla="*/ 700 h 940"/>
                <a:gd name="T8" fmla="*/ 68 w 630"/>
                <a:gd name="T9" fmla="*/ 758 h 940"/>
                <a:gd name="T10" fmla="*/ 100 w 630"/>
                <a:gd name="T11" fmla="*/ 807 h 940"/>
                <a:gd name="T12" fmla="*/ 135 w 630"/>
                <a:gd name="T13" fmla="*/ 851 h 940"/>
                <a:gd name="T14" fmla="*/ 175 w 630"/>
                <a:gd name="T15" fmla="*/ 886 h 940"/>
                <a:gd name="T16" fmla="*/ 217 w 630"/>
                <a:gd name="T17" fmla="*/ 914 h 940"/>
                <a:gd name="T18" fmla="*/ 262 w 630"/>
                <a:gd name="T19" fmla="*/ 931 h 940"/>
                <a:gd name="T20" fmla="*/ 310 w 630"/>
                <a:gd name="T21" fmla="*/ 940 h 940"/>
                <a:gd name="T22" fmla="*/ 342 w 630"/>
                <a:gd name="T23" fmla="*/ 939 h 940"/>
                <a:gd name="T24" fmla="*/ 389 w 630"/>
                <a:gd name="T25" fmla="*/ 929 h 940"/>
                <a:gd name="T26" fmla="*/ 433 w 630"/>
                <a:gd name="T27" fmla="*/ 908 h 940"/>
                <a:gd name="T28" fmla="*/ 474 w 630"/>
                <a:gd name="T29" fmla="*/ 879 h 940"/>
                <a:gd name="T30" fmla="*/ 511 w 630"/>
                <a:gd name="T31" fmla="*/ 842 h 940"/>
                <a:gd name="T32" fmla="*/ 545 w 630"/>
                <a:gd name="T33" fmla="*/ 797 h 940"/>
                <a:gd name="T34" fmla="*/ 574 w 630"/>
                <a:gd name="T35" fmla="*/ 745 h 940"/>
                <a:gd name="T36" fmla="*/ 597 w 630"/>
                <a:gd name="T37" fmla="*/ 688 h 940"/>
                <a:gd name="T38" fmla="*/ 614 w 630"/>
                <a:gd name="T39" fmla="*/ 624 h 940"/>
                <a:gd name="T40" fmla="*/ 626 w 630"/>
                <a:gd name="T41" fmla="*/ 558 h 940"/>
                <a:gd name="T42" fmla="*/ 630 w 630"/>
                <a:gd name="T43" fmla="*/ 487 h 940"/>
                <a:gd name="T44" fmla="*/ 629 w 630"/>
                <a:gd name="T45" fmla="*/ 438 h 940"/>
                <a:gd name="T46" fmla="*/ 621 w 630"/>
                <a:gd name="T47" fmla="*/ 368 h 940"/>
                <a:gd name="T48" fmla="*/ 606 w 630"/>
                <a:gd name="T49" fmla="*/ 302 h 940"/>
                <a:gd name="T50" fmla="*/ 586 w 630"/>
                <a:gd name="T51" fmla="*/ 239 h 940"/>
                <a:gd name="T52" fmla="*/ 560 w 630"/>
                <a:gd name="T53" fmla="*/ 183 h 940"/>
                <a:gd name="T54" fmla="*/ 529 w 630"/>
                <a:gd name="T55" fmla="*/ 132 h 940"/>
                <a:gd name="T56" fmla="*/ 494 w 630"/>
                <a:gd name="T57" fmla="*/ 89 h 940"/>
                <a:gd name="T58" fmla="*/ 455 w 630"/>
                <a:gd name="T59" fmla="*/ 53 h 940"/>
                <a:gd name="T60" fmla="*/ 413 w 630"/>
                <a:gd name="T61" fmla="*/ 26 h 940"/>
                <a:gd name="T62" fmla="*/ 367 w 630"/>
                <a:gd name="T63" fmla="*/ 9 h 940"/>
                <a:gd name="T64" fmla="*/ 319 w 630"/>
                <a:gd name="T65" fmla="*/ 0 h 940"/>
                <a:gd name="T66" fmla="*/ 287 w 630"/>
                <a:gd name="T67" fmla="*/ 1 h 940"/>
                <a:gd name="T68" fmla="*/ 240 w 630"/>
                <a:gd name="T69" fmla="*/ 12 h 940"/>
                <a:gd name="T70" fmla="*/ 195 w 630"/>
                <a:gd name="T71" fmla="*/ 31 h 940"/>
                <a:gd name="T72" fmla="*/ 155 w 630"/>
                <a:gd name="T73" fmla="*/ 61 h 940"/>
                <a:gd name="T74" fmla="*/ 117 w 630"/>
                <a:gd name="T75" fmla="*/ 98 h 940"/>
                <a:gd name="T76" fmla="*/ 84 w 630"/>
                <a:gd name="T77" fmla="*/ 143 h 940"/>
                <a:gd name="T78" fmla="*/ 56 w 630"/>
                <a:gd name="T79" fmla="*/ 195 h 940"/>
                <a:gd name="T80" fmla="*/ 32 w 630"/>
                <a:gd name="T81" fmla="*/ 253 h 940"/>
                <a:gd name="T82" fmla="*/ 14 w 630"/>
                <a:gd name="T83" fmla="*/ 315 h 940"/>
                <a:gd name="T84" fmla="*/ 4 w 630"/>
                <a:gd name="T85" fmla="*/ 383 h 940"/>
                <a:gd name="T86" fmla="*/ 0 w 630"/>
                <a:gd name="T87" fmla="*/ 454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30" h="940">
                  <a:moveTo>
                    <a:pt x="0" y="478"/>
                  </a:moveTo>
                  <a:lnTo>
                    <a:pt x="0" y="478"/>
                  </a:lnTo>
                  <a:lnTo>
                    <a:pt x="1" y="502"/>
                  </a:lnTo>
                  <a:lnTo>
                    <a:pt x="2" y="526"/>
                  </a:lnTo>
                  <a:lnTo>
                    <a:pt x="5" y="549"/>
                  </a:lnTo>
                  <a:lnTo>
                    <a:pt x="8" y="572"/>
                  </a:lnTo>
                  <a:lnTo>
                    <a:pt x="12" y="595"/>
                  </a:lnTo>
                  <a:lnTo>
                    <a:pt x="18" y="617"/>
                  </a:lnTo>
                  <a:lnTo>
                    <a:pt x="23" y="639"/>
                  </a:lnTo>
                  <a:lnTo>
                    <a:pt x="29" y="660"/>
                  </a:lnTo>
                  <a:lnTo>
                    <a:pt x="35" y="681"/>
                  </a:lnTo>
                  <a:lnTo>
                    <a:pt x="42" y="700"/>
                  </a:lnTo>
                  <a:lnTo>
                    <a:pt x="51" y="720"/>
                  </a:lnTo>
                  <a:lnTo>
                    <a:pt x="60" y="739"/>
                  </a:lnTo>
                  <a:lnTo>
                    <a:pt x="68" y="758"/>
                  </a:lnTo>
                  <a:lnTo>
                    <a:pt x="79" y="774"/>
                  </a:lnTo>
                  <a:lnTo>
                    <a:pt x="89" y="792"/>
                  </a:lnTo>
                  <a:lnTo>
                    <a:pt x="100" y="807"/>
                  </a:lnTo>
                  <a:lnTo>
                    <a:pt x="111" y="823"/>
                  </a:lnTo>
                  <a:lnTo>
                    <a:pt x="123" y="838"/>
                  </a:lnTo>
                  <a:lnTo>
                    <a:pt x="135" y="851"/>
                  </a:lnTo>
                  <a:lnTo>
                    <a:pt x="148" y="864"/>
                  </a:lnTo>
                  <a:lnTo>
                    <a:pt x="161" y="876"/>
                  </a:lnTo>
                  <a:lnTo>
                    <a:pt x="175" y="886"/>
                  </a:lnTo>
                  <a:lnTo>
                    <a:pt x="188" y="897"/>
                  </a:lnTo>
                  <a:lnTo>
                    <a:pt x="203" y="906"/>
                  </a:lnTo>
                  <a:lnTo>
                    <a:pt x="217" y="914"/>
                  </a:lnTo>
                  <a:lnTo>
                    <a:pt x="232" y="921"/>
                  </a:lnTo>
                  <a:lnTo>
                    <a:pt x="246" y="927"/>
                  </a:lnTo>
                  <a:lnTo>
                    <a:pt x="262" y="931"/>
                  </a:lnTo>
                  <a:lnTo>
                    <a:pt x="278" y="935"/>
                  </a:lnTo>
                  <a:lnTo>
                    <a:pt x="293" y="939"/>
                  </a:lnTo>
                  <a:lnTo>
                    <a:pt x="310" y="940"/>
                  </a:lnTo>
                  <a:lnTo>
                    <a:pt x="325" y="940"/>
                  </a:lnTo>
                  <a:lnTo>
                    <a:pt x="325" y="940"/>
                  </a:lnTo>
                  <a:lnTo>
                    <a:pt x="342" y="939"/>
                  </a:lnTo>
                  <a:lnTo>
                    <a:pt x="358" y="936"/>
                  </a:lnTo>
                  <a:lnTo>
                    <a:pt x="373" y="933"/>
                  </a:lnTo>
                  <a:lnTo>
                    <a:pt x="389" y="929"/>
                  </a:lnTo>
                  <a:lnTo>
                    <a:pt x="404" y="923"/>
                  </a:lnTo>
                  <a:lnTo>
                    <a:pt x="419" y="917"/>
                  </a:lnTo>
                  <a:lnTo>
                    <a:pt x="433" y="908"/>
                  </a:lnTo>
                  <a:lnTo>
                    <a:pt x="447" y="900"/>
                  </a:lnTo>
                  <a:lnTo>
                    <a:pt x="462" y="891"/>
                  </a:lnTo>
                  <a:lnTo>
                    <a:pt x="474" y="879"/>
                  </a:lnTo>
                  <a:lnTo>
                    <a:pt x="488" y="868"/>
                  </a:lnTo>
                  <a:lnTo>
                    <a:pt x="500" y="855"/>
                  </a:lnTo>
                  <a:lnTo>
                    <a:pt x="511" y="842"/>
                  </a:lnTo>
                  <a:lnTo>
                    <a:pt x="524" y="827"/>
                  </a:lnTo>
                  <a:lnTo>
                    <a:pt x="534" y="813"/>
                  </a:lnTo>
                  <a:lnTo>
                    <a:pt x="545" y="797"/>
                  </a:lnTo>
                  <a:lnTo>
                    <a:pt x="555" y="780"/>
                  </a:lnTo>
                  <a:lnTo>
                    <a:pt x="565" y="763"/>
                  </a:lnTo>
                  <a:lnTo>
                    <a:pt x="574" y="745"/>
                  </a:lnTo>
                  <a:lnTo>
                    <a:pt x="582" y="726"/>
                  </a:lnTo>
                  <a:lnTo>
                    <a:pt x="589" y="708"/>
                  </a:lnTo>
                  <a:lnTo>
                    <a:pt x="597" y="688"/>
                  </a:lnTo>
                  <a:lnTo>
                    <a:pt x="603" y="667"/>
                  </a:lnTo>
                  <a:lnTo>
                    <a:pt x="609" y="646"/>
                  </a:lnTo>
                  <a:lnTo>
                    <a:pt x="614" y="624"/>
                  </a:lnTo>
                  <a:lnTo>
                    <a:pt x="619" y="603"/>
                  </a:lnTo>
                  <a:lnTo>
                    <a:pt x="623" y="580"/>
                  </a:lnTo>
                  <a:lnTo>
                    <a:pt x="626" y="558"/>
                  </a:lnTo>
                  <a:lnTo>
                    <a:pt x="628" y="534"/>
                  </a:lnTo>
                  <a:lnTo>
                    <a:pt x="629" y="511"/>
                  </a:lnTo>
                  <a:lnTo>
                    <a:pt x="630" y="487"/>
                  </a:lnTo>
                  <a:lnTo>
                    <a:pt x="629" y="462"/>
                  </a:lnTo>
                  <a:lnTo>
                    <a:pt x="629" y="462"/>
                  </a:lnTo>
                  <a:lnTo>
                    <a:pt x="629" y="438"/>
                  </a:lnTo>
                  <a:lnTo>
                    <a:pt x="627" y="414"/>
                  </a:lnTo>
                  <a:lnTo>
                    <a:pt x="624" y="391"/>
                  </a:lnTo>
                  <a:lnTo>
                    <a:pt x="621" y="368"/>
                  </a:lnTo>
                  <a:lnTo>
                    <a:pt x="617" y="346"/>
                  </a:lnTo>
                  <a:lnTo>
                    <a:pt x="612" y="323"/>
                  </a:lnTo>
                  <a:lnTo>
                    <a:pt x="606" y="302"/>
                  </a:lnTo>
                  <a:lnTo>
                    <a:pt x="601" y="280"/>
                  </a:lnTo>
                  <a:lnTo>
                    <a:pt x="594" y="259"/>
                  </a:lnTo>
                  <a:lnTo>
                    <a:pt x="586" y="239"/>
                  </a:lnTo>
                  <a:lnTo>
                    <a:pt x="578" y="220"/>
                  </a:lnTo>
                  <a:lnTo>
                    <a:pt x="570" y="201"/>
                  </a:lnTo>
                  <a:lnTo>
                    <a:pt x="560" y="183"/>
                  </a:lnTo>
                  <a:lnTo>
                    <a:pt x="550" y="166"/>
                  </a:lnTo>
                  <a:lnTo>
                    <a:pt x="541" y="149"/>
                  </a:lnTo>
                  <a:lnTo>
                    <a:pt x="529" y="132"/>
                  </a:lnTo>
                  <a:lnTo>
                    <a:pt x="518" y="118"/>
                  </a:lnTo>
                  <a:lnTo>
                    <a:pt x="506" y="103"/>
                  </a:lnTo>
                  <a:lnTo>
                    <a:pt x="494" y="89"/>
                  </a:lnTo>
                  <a:lnTo>
                    <a:pt x="481" y="76"/>
                  </a:lnTo>
                  <a:lnTo>
                    <a:pt x="468" y="65"/>
                  </a:lnTo>
                  <a:lnTo>
                    <a:pt x="455" y="53"/>
                  </a:lnTo>
                  <a:lnTo>
                    <a:pt x="441" y="43"/>
                  </a:lnTo>
                  <a:lnTo>
                    <a:pt x="427" y="35"/>
                  </a:lnTo>
                  <a:lnTo>
                    <a:pt x="413" y="26"/>
                  </a:lnTo>
                  <a:lnTo>
                    <a:pt x="397" y="19"/>
                  </a:lnTo>
                  <a:lnTo>
                    <a:pt x="383" y="13"/>
                  </a:lnTo>
                  <a:lnTo>
                    <a:pt x="367" y="9"/>
                  </a:lnTo>
                  <a:lnTo>
                    <a:pt x="351" y="4"/>
                  </a:lnTo>
                  <a:lnTo>
                    <a:pt x="336" y="2"/>
                  </a:lnTo>
                  <a:lnTo>
                    <a:pt x="319" y="0"/>
                  </a:lnTo>
                  <a:lnTo>
                    <a:pt x="304" y="0"/>
                  </a:lnTo>
                  <a:lnTo>
                    <a:pt x="304" y="0"/>
                  </a:lnTo>
                  <a:lnTo>
                    <a:pt x="287" y="1"/>
                  </a:lnTo>
                  <a:lnTo>
                    <a:pt x="271" y="3"/>
                  </a:lnTo>
                  <a:lnTo>
                    <a:pt x="256" y="6"/>
                  </a:lnTo>
                  <a:lnTo>
                    <a:pt x="240" y="12"/>
                  </a:lnTo>
                  <a:lnTo>
                    <a:pt x="226" y="17"/>
                  </a:lnTo>
                  <a:lnTo>
                    <a:pt x="210" y="24"/>
                  </a:lnTo>
                  <a:lnTo>
                    <a:pt x="195" y="31"/>
                  </a:lnTo>
                  <a:lnTo>
                    <a:pt x="182" y="40"/>
                  </a:lnTo>
                  <a:lnTo>
                    <a:pt x="168" y="50"/>
                  </a:lnTo>
                  <a:lnTo>
                    <a:pt x="155" y="61"/>
                  </a:lnTo>
                  <a:lnTo>
                    <a:pt x="141" y="72"/>
                  </a:lnTo>
                  <a:lnTo>
                    <a:pt x="129" y="84"/>
                  </a:lnTo>
                  <a:lnTo>
                    <a:pt x="117" y="98"/>
                  </a:lnTo>
                  <a:lnTo>
                    <a:pt x="106" y="113"/>
                  </a:lnTo>
                  <a:lnTo>
                    <a:pt x="94" y="127"/>
                  </a:lnTo>
                  <a:lnTo>
                    <a:pt x="84" y="143"/>
                  </a:lnTo>
                  <a:lnTo>
                    <a:pt x="74" y="159"/>
                  </a:lnTo>
                  <a:lnTo>
                    <a:pt x="64" y="177"/>
                  </a:lnTo>
                  <a:lnTo>
                    <a:pt x="56" y="195"/>
                  </a:lnTo>
                  <a:lnTo>
                    <a:pt x="47" y="213"/>
                  </a:lnTo>
                  <a:lnTo>
                    <a:pt x="39" y="233"/>
                  </a:lnTo>
                  <a:lnTo>
                    <a:pt x="32" y="253"/>
                  </a:lnTo>
                  <a:lnTo>
                    <a:pt x="26" y="273"/>
                  </a:lnTo>
                  <a:lnTo>
                    <a:pt x="20" y="295"/>
                  </a:lnTo>
                  <a:lnTo>
                    <a:pt x="14" y="315"/>
                  </a:lnTo>
                  <a:lnTo>
                    <a:pt x="10" y="337"/>
                  </a:lnTo>
                  <a:lnTo>
                    <a:pt x="7" y="360"/>
                  </a:lnTo>
                  <a:lnTo>
                    <a:pt x="4" y="383"/>
                  </a:lnTo>
                  <a:lnTo>
                    <a:pt x="2" y="406"/>
                  </a:lnTo>
                  <a:lnTo>
                    <a:pt x="0" y="430"/>
                  </a:lnTo>
                  <a:lnTo>
                    <a:pt x="0" y="454"/>
                  </a:lnTo>
                  <a:lnTo>
                    <a:pt x="0" y="478"/>
                  </a:lnTo>
                  <a:lnTo>
                    <a:pt x="0" y="478"/>
                  </a:lnTo>
                  <a:close/>
                </a:path>
              </a:pathLst>
            </a:custGeom>
            <a:solidFill>
              <a:srgbClr val="424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9"/>
            <p:cNvSpPr/>
            <p:nvPr/>
          </p:nvSpPr>
          <p:spPr bwMode="auto">
            <a:xfrm>
              <a:off x="3043240" y="4951416"/>
              <a:ext cx="293688" cy="436563"/>
            </a:xfrm>
            <a:custGeom>
              <a:avLst/>
              <a:gdLst>
                <a:gd name="T0" fmla="*/ 1 w 554"/>
                <a:gd name="T1" fmla="*/ 441 h 826"/>
                <a:gd name="T2" fmla="*/ 8 w 554"/>
                <a:gd name="T3" fmla="*/ 503 h 826"/>
                <a:gd name="T4" fmla="*/ 21 w 554"/>
                <a:gd name="T5" fmla="*/ 562 h 826"/>
                <a:gd name="T6" fmla="*/ 39 w 554"/>
                <a:gd name="T7" fmla="*/ 616 h 826"/>
                <a:gd name="T8" fmla="*/ 62 w 554"/>
                <a:gd name="T9" fmla="*/ 666 h 826"/>
                <a:gd name="T10" fmla="*/ 89 w 554"/>
                <a:gd name="T11" fmla="*/ 710 h 826"/>
                <a:gd name="T12" fmla="*/ 120 w 554"/>
                <a:gd name="T13" fmla="*/ 748 h 826"/>
                <a:gd name="T14" fmla="*/ 154 w 554"/>
                <a:gd name="T15" fmla="*/ 780 h 826"/>
                <a:gd name="T16" fmla="*/ 192 w 554"/>
                <a:gd name="T17" fmla="*/ 803 h 826"/>
                <a:gd name="T18" fmla="*/ 231 w 554"/>
                <a:gd name="T19" fmla="*/ 819 h 826"/>
                <a:gd name="T20" fmla="*/ 274 w 554"/>
                <a:gd name="T21" fmla="*/ 826 h 826"/>
                <a:gd name="T22" fmla="*/ 302 w 554"/>
                <a:gd name="T23" fmla="*/ 825 h 826"/>
                <a:gd name="T24" fmla="*/ 343 w 554"/>
                <a:gd name="T25" fmla="*/ 817 h 826"/>
                <a:gd name="T26" fmla="*/ 382 w 554"/>
                <a:gd name="T27" fmla="*/ 799 h 826"/>
                <a:gd name="T28" fmla="*/ 418 w 554"/>
                <a:gd name="T29" fmla="*/ 773 h 826"/>
                <a:gd name="T30" fmla="*/ 451 w 554"/>
                <a:gd name="T31" fmla="*/ 740 h 826"/>
                <a:gd name="T32" fmla="*/ 481 w 554"/>
                <a:gd name="T33" fmla="*/ 700 h 826"/>
                <a:gd name="T34" fmla="*/ 506 w 554"/>
                <a:gd name="T35" fmla="*/ 656 h 826"/>
                <a:gd name="T36" fmla="*/ 525 w 554"/>
                <a:gd name="T37" fmla="*/ 605 h 826"/>
                <a:gd name="T38" fmla="*/ 541 w 554"/>
                <a:gd name="T39" fmla="*/ 550 h 826"/>
                <a:gd name="T40" fmla="*/ 551 w 554"/>
                <a:gd name="T41" fmla="*/ 490 h 826"/>
                <a:gd name="T42" fmla="*/ 554 w 554"/>
                <a:gd name="T43" fmla="*/ 428 h 826"/>
                <a:gd name="T44" fmla="*/ 553 w 554"/>
                <a:gd name="T45" fmla="*/ 385 h 826"/>
                <a:gd name="T46" fmla="*/ 547 w 554"/>
                <a:gd name="T47" fmla="*/ 324 h 826"/>
                <a:gd name="T48" fmla="*/ 535 w 554"/>
                <a:gd name="T49" fmla="*/ 266 h 826"/>
                <a:gd name="T50" fmla="*/ 516 w 554"/>
                <a:gd name="T51" fmla="*/ 211 h 826"/>
                <a:gd name="T52" fmla="*/ 494 w 554"/>
                <a:gd name="T53" fmla="*/ 161 h 826"/>
                <a:gd name="T54" fmla="*/ 466 w 554"/>
                <a:gd name="T55" fmla="*/ 117 h 826"/>
                <a:gd name="T56" fmla="*/ 436 w 554"/>
                <a:gd name="T57" fmla="*/ 78 h 826"/>
                <a:gd name="T58" fmla="*/ 401 w 554"/>
                <a:gd name="T59" fmla="*/ 47 h 826"/>
                <a:gd name="T60" fmla="*/ 363 w 554"/>
                <a:gd name="T61" fmla="*/ 23 h 826"/>
                <a:gd name="T62" fmla="*/ 324 w 554"/>
                <a:gd name="T63" fmla="*/ 8 h 826"/>
                <a:gd name="T64" fmla="*/ 282 w 554"/>
                <a:gd name="T65" fmla="*/ 0 h 826"/>
                <a:gd name="T66" fmla="*/ 254 w 554"/>
                <a:gd name="T67" fmla="*/ 1 h 826"/>
                <a:gd name="T68" fmla="*/ 212 w 554"/>
                <a:gd name="T69" fmla="*/ 10 h 826"/>
                <a:gd name="T70" fmla="*/ 173 w 554"/>
                <a:gd name="T71" fmla="*/ 27 h 826"/>
                <a:gd name="T72" fmla="*/ 137 w 554"/>
                <a:gd name="T73" fmla="*/ 53 h 826"/>
                <a:gd name="T74" fmla="*/ 104 w 554"/>
                <a:gd name="T75" fmla="*/ 87 h 826"/>
                <a:gd name="T76" fmla="*/ 75 w 554"/>
                <a:gd name="T77" fmla="*/ 126 h 826"/>
                <a:gd name="T78" fmla="*/ 50 w 554"/>
                <a:gd name="T79" fmla="*/ 172 h 826"/>
                <a:gd name="T80" fmla="*/ 29 w 554"/>
                <a:gd name="T81" fmla="*/ 222 h 826"/>
                <a:gd name="T82" fmla="*/ 14 w 554"/>
                <a:gd name="T83" fmla="*/ 278 h 826"/>
                <a:gd name="T84" fmla="*/ 4 w 554"/>
                <a:gd name="T85" fmla="*/ 336 h 826"/>
                <a:gd name="T86" fmla="*/ 0 w 554"/>
                <a:gd name="T87" fmla="*/ 399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54" h="826">
                  <a:moveTo>
                    <a:pt x="1" y="420"/>
                  </a:moveTo>
                  <a:lnTo>
                    <a:pt x="1" y="420"/>
                  </a:lnTo>
                  <a:lnTo>
                    <a:pt x="1" y="441"/>
                  </a:lnTo>
                  <a:lnTo>
                    <a:pt x="3" y="462"/>
                  </a:lnTo>
                  <a:lnTo>
                    <a:pt x="5" y="483"/>
                  </a:lnTo>
                  <a:lnTo>
                    <a:pt x="8" y="503"/>
                  </a:lnTo>
                  <a:lnTo>
                    <a:pt x="12" y="524"/>
                  </a:lnTo>
                  <a:lnTo>
                    <a:pt x="16" y="542"/>
                  </a:lnTo>
                  <a:lnTo>
                    <a:pt x="21" y="562"/>
                  </a:lnTo>
                  <a:lnTo>
                    <a:pt x="26" y="581"/>
                  </a:lnTo>
                  <a:lnTo>
                    <a:pt x="32" y="599"/>
                  </a:lnTo>
                  <a:lnTo>
                    <a:pt x="39" y="616"/>
                  </a:lnTo>
                  <a:lnTo>
                    <a:pt x="46" y="633"/>
                  </a:lnTo>
                  <a:lnTo>
                    <a:pt x="53" y="649"/>
                  </a:lnTo>
                  <a:lnTo>
                    <a:pt x="62" y="666"/>
                  </a:lnTo>
                  <a:lnTo>
                    <a:pt x="70" y="682"/>
                  </a:lnTo>
                  <a:lnTo>
                    <a:pt x="79" y="696"/>
                  </a:lnTo>
                  <a:lnTo>
                    <a:pt x="89" y="710"/>
                  </a:lnTo>
                  <a:lnTo>
                    <a:pt x="99" y="723"/>
                  </a:lnTo>
                  <a:lnTo>
                    <a:pt x="109" y="737"/>
                  </a:lnTo>
                  <a:lnTo>
                    <a:pt x="120" y="748"/>
                  </a:lnTo>
                  <a:lnTo>
                    <a:pt x="131" y="760"/>
                  </a:lnTo>
                  <a:lnTo>
                    <a:pt x="143" y="770"/>
                  </a:lnTo>
                  <a:lnTo>
                    <a:pt x="154" y="780"/>
                  </a:lnTo>
                  <a:lnTo>
                    <a:pt x="167" y="789"/>
                  </a:lnTo>
                  <a:lnTo>
                    <a:pt x="179" y="796"/>
                  </a:lnTo>
                  <a:lnTo>
                    <a:pt x="192" y="803"/>
                  </a:lnTo>
                  <a:lnTo>
                    <a:pt x="205" y="810"/>
                  </a:lnTo>
                  <a:lnTo>
                    <a:pt x="218" y="815"/>
                  </a:lnTo>
                  <a:lnTo>
                    <a:pt x="231" y="819"/>
                  </a:lnTo>
                  <a:lnTo>
                    <a:pt x="246" y="823"/>
                  </a:lnTo>
                  <a:lnTo>
                    <a:pt x="259" y="825"/>
                  </a:lnTo>
                  <a:lnTo>
                    <a:pt x="274" y="826"/>
                  </a:lnTo>
                  <a:lnTo>
                    <a:pt x="287" y="826"/>
                  </a:lnTo>
                  <a:lnTo>
                    <a:pt x="287" y="826"/>
                  </a:lnTo>
                  <a:lnTo>
                    <a:pt x="302" y="825"/>
                  </a:lnTo>
                  <a:lnTo>
                    <a:pt x="315" y="823"/>
                  </a:lnTo>
                  <a:lnTo>
                    <a:pt x="330" y="821"/>
                  </a:lnTo>
                  <a:lnTo>
                    <a:pt x="343" y="817"/>
                  </a:lnTo>
                  <a:lnTo>
                    <a:pt x="357" y="812"/>
                  </a:lnTo>
                  <a:lnTo>
                    <a:pt x="369" y="806"/>
                  </a:lnTo>
                  <a:lnTo>
                    <a:pt x="382" y="799"/>
                  </a:lnTo>
                  <a:lnTo>
                    <a:pt x="394" y="791"/>
                  </a:lnTo>
                  <a:lnTo>
                    <a:pt x="407" y="783"/>
                  </a:lnTo>
                  <a:lnTo>
                    <a:pt x="418" y="773"/>
                  </a:lnTo>
                  <a:lnTo>
                    <a:pt x="430" y="763"/>
                  </a:lnTo>
                  <a:lnTo>
                    <a:pt x="441" y="752"/>
                  </a:lnTo>
                  <a:lnTo>
                    <a:pt x="451" y="740"/>
                  </a:lnTo>
                  <a:lnTo>
                    <a:pt x="461" y="728"/>
                  </a:lnTo>
                  <a:lnTo>
                    <a:pt x="471" y="715"/>
                  </a:lnTo>
                  <a:lnTo>
                    <a:pt x="481" y="700"/>
                  </a:lnTo>
                  <a:lnTo>
                    <a:pt x="489" y="686"/>
                  </a:lnTo>
                  <a:lnTo>
                    <a:pt x="497" y="671"/>
                  </a:lnTo>
                  <a:lnTo>
                    <a:pt x="506" y="656"/>
                  </a:lnTo>
                  <a:lnTo>
                    <a:pt x="513" y="639"/>
                  </a:lnTo>
                  <a:lnTo>
                    <a:pt x="519" y="622"/>
                  </a:lnTo>
                  <a:lnTo>
                    <a:pt x="525" y="605"/>
                  </a:lnTo>
                  <a:lnTo>
                    <a:pt x="532" y="587"/>
                  </a:lnTo>
                  <a:lnTo>
                    <a:pt x="537" y="568"/>
                  </a:lnTo>
                  <a:lnTo>
                    <a:pt x="541" y="550"/>
                  </a:lnTo>
                  <a:lnTo>
                    <a:pt x="545" y="530"/>
                  </a:lnTo>
                  <a:lnTo>
                    <a:pt x="548" y="510"/>
                  </a:lnTo>
                  <a:lnTo>
                    <a:pt x="551" y="490"/>
                  </a:lnTo>
                  <a:lnTo>
                    <a:pt x="552" y="470"/>
                  </a:lnTo>
                  <a:lnTo>
                    <a:pt x="554" y="449"/>
                  </a:lnTo>
                  <a:lnTo>
                    <a:pt x="554" y="428"/>
                  </a:lnTo>
                  <a:lnTo>
                    <a:pt x="554" y="407"/>
                  </a:lnTo>
                  <a:lnTo>
                    <a:pt x="554" y="407"/>
                  </a:lnTo>
                  <a:lnTo>
                    <a:pt x="553" y="385"/>
                  </a:lnTo>
                  <a:lnTo>
                    <a:pt x="552" y="364"/>
                  </a:lnTo>
                  <a:lnTo>
                    <a:pt x="550" y="344"/>
                  </a:lnTo>
                  <a:lnTo>
                    <a:pt x="547" y="324"/>
                  </a:lnTo>
                  <a:lnTo>
                    <a:pt x="543" y="304"/>
                  </a:lnTo>
                  <a:lnTo>
                    <a:pt x="539" y="284"/>
                  </a:lnTo>
                  <a:lnTo>
                    <a:pt x="535" y="266"/>
                  </a:lnTo>
                  <a:lnTo>
                    <a:pt x="528" y="247"/>
                  </a:lnTo>
                  <a:lnTo>
                    <a:pt x="523" y="228"/>
                  </a:lnTo>
                  <a:lnTo>
                    <a:pt x="516" y="211"/>
                  </a:lnTo>
                  <a:lnTo>
                    <a:pt x="510" y="194"/>
                  </a:lnTo>
                  <a:lnTo>
                    <a:pt x="501" y="177"/>
                  </a:lnTo>
                  <a:lnTo>
                    <a:pt x="494" y="161"/>
                  </a:lnTo>
                  <a:lnTo>
                    <a:pt x="485" y="146"/>
                  </a:lnTo>
                  <a:lnTo>
                    <a:pt x="476" y="130"/>
                  </a:lnTo>
                  <a:lnTo>
                    <a:pt x="466" y="117"/>
                  </a:lnTo>
                  <a:lnTo>
                    <a:pt x="457" y="103"/>
                  </a:lnTo>
                  <a:lnTo>
                    <a:pt x="446" y="91"/>
                  </a:lnTo>
                  <a:lnTo>
                    <a:pt x="436" y="78"/>
                  </a:lnTo>
                  <a:lnTo>
                    <a:pt x="424" y="67"/>
                  </a:lnTo>
                  <a:lnTo>
                    <a:pt x="413" y="57"/>
                  </a:lnTo>
                  <a:lnTo>
                    <a:pt x="401" y="47"/>
                  </a:lnTo>
                  <a:lnTo>
                    <a:pt x="389" y="38"/>
                  </a:lnTo>
                  <a:lnTo>
                    <a:pt x="377" y="31"/>
                  </a:lnTo>
                  <a:lnTo>
                    <a:pt x="363" y="23"/>
                  </a:lnTo>
                  <a:lnTo>
                    <a:pt x="351" y="17"/>
                  </a:lnTo>
                  <a:lnTo>
                    <a:pt x="337" y="12"/>
                  </a:lnTo>
                  <a:lnTo>
                    <a:pt x="324" y="8"/>
                  </a:lnTo>
                  <a:lnTo>
                    <a:pt x="310" y="5"/>
                  </a:lnTo>
                  <a:lnTo>
                    <a:pt x="297" y="1"/>
                  </a:lnTo>
                  <a:lnTo>
                    <a:pt x="282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54" y="1"/>
                  </a:lnTo>
                  <a:lnTo>
                    <a:pt x="239" y="4"/>
                  </a:lnTo>
                  <a:lnTo>
                    <a:pt x="226" y="7"/>
                  </a:lnTo>
                  <a:lnTo>
                    <a:pt x="212" y="10"/>
                  </a:lnTo>
                  <a:lnTo>
                    <a:pt x="199" y="15"/>
                  </a:lnTo>
                  <a:lnTo>
                    <a:pt x="186" y="21"/>
                  </a:lnTo>
                  <a:lnTo>
                    <a:pt x="173" y="27"/>
                  </a:lnTo>
                  <a:lnTo>
                    <a:pt x="160" y="36"/>
                  </a:lnTo>
                  <a:lnTo>
                    <a:pt x="149" y="44"/>
                  </a:lnTo>
                  <a:lnTo>
                    <a:pt x="137" y="53"/>
                  </a:lnTo>
                  <a:lnTo>
                    <a:pt x="126" y="64"/>
                  </a:lnTo>
                  <a:lnTo>
                    <a:pt x="115" y="74"/>
                  </a:lnTo>
                  <a:lnTo>
                    <a:pt x="104" y="87"/>
                  </a:lnTo>
                  <a:lnTo>
                    <a:pt x="94" y="99"/>
                  </a:lnTo>
                  <a:lnTo>
                    <a:pt x="84" y="113"/>
                  </a:lnTo>
                  <a:lnTo>
                    <a:pt x="75" y="126"/>
                  </a:lnTo>
                  <a:lnTo>
                    <a:pt x="66" y="141"/>
                  </a:lnTo>
                  <a:lnTo>
                    <a:pt x="57" y="155"/>
                  </a:lnTo>
                  <a:lnTo>
                    <a:pt x="50" y="172"/>
                  </a:lnTo>
                  <a:lnTo>
                    <a:pt x="43" y="188"/>
                  </a:lnTo>
                  <a:lnTo>
                    <a:pt x="36" y="205"/>
                  </a:lnTo>
                  <a:lnTo>
                    <a:pt x="29" y="222"/>
                  </a:lnTo>
                  <a:lnTo>
                    <a:pt x="24" y="241"/>
                  </a:lnTo>
                  <a:lnTo>
                    <a:pt x="19" y="258"/>
                  </a:lnTo>
                  <a:lnTo>
                    <a:pt x="14" y="278"/>
                  </a:lnTo>
                  <a:lnTo>
                    <a:pt x="11" y="297"/>
                  </a:lnTo>
                  <a:lnTo>
                    <a:pt x="7" y="317"/>
                  </a:lnTo>
                  <a:lnTo>
                    <a:pt x="4" y="336"/>
                  </a:lnTo>
                  <a:lnTo>
                    <a:pt x="2" y="357"/>
                  </a:lnTo>
                  <a:lnTo>
                    <a:pt x="1" y="378"/>
                  </a:lnTo>
                  <a:lnTo>
                    <a:pt x="0" y="399"/>
                  </a:lnTo>
                  <a:lnTo>
                    <a:pt x="1" y="420"/>
                  </a:lnTo>
                  <a:lnTo>
                    <a:pt x="1" y="420"/>
                  </a:lnTo>
                  <a:close/>
                </a:path>
              </a:pathLst>
            </a:custGeom>
            <a:solidFill>
              <a:srgbClr val="222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60"/>
            <p:cNvSpPr/>
            <p:nvPr/>
          </p:nvSpPr>
          <p:spPr bwMode="auto">
            <a:xfrm>
              <a:off x="3071815" y="4979991"/>
              <a:ext cx="254000" cy="379413"/>
            </a:xfrm>
            <a:custGeom>
              <a:avLst/>
              <a:gdLst>
                <a:gd name="T0" fmla="*/ 0 w 482"/>
                <a:gd name="T1" fmla="*/ 365 h 717"/>
                <a:gd name="T2" fmla="*/ 2 w 482"/>
                <a:gd name="T3" fmla="*/ 402 h 717"/>
                <a:gd name="T4" fmla="*/ 14 w 482"/>
                <a:gd name="T5" fmla="*/ 472 h 717"/>
                <a:gd name="T6" fmla="*/ 33 w 482"/>
                <a:gd name="T7" fmla="*/ 535 h 717"/>
                <a:gd name="T8" fmla="*/ 60 w 482"/>
                <a:gd name="T9" fmla="*/ 591 h 717"/>
                <a:gd name="T10" fmla="*/ 77 w 482"/>
                <a:gd name="T11" fmla="*/ 616 h 717"/>
                <a:gd name="T12" fmla="*/ 95 w 482"/>
                <a:gd name="T13" fmla="*/ 639 h 717"/>
                <a:gd name="T14" fmla="*/ 114 w 482"/>
                <a:gd name="T15" fmla="*/ 660 h 717"/>
                <a:gd name="T16" fmla="*/ 134 w 482"/>
                <a:gd name="T17" fmla="*/ 677 h 717"/>
                <a:gd name="T18" fmla="*/ 155 w 482"/>
                <a:gd name="T19" fmla="*/ 692 h 717"/>
                <a:gd name="T20" fmla="*/ 178 w 482"/>
                <a:gd name="T21" fmla="*/ 704 h 717"/>
                <a:gd name="T22" fmla="*/ 201 w 482"/>
                <a:gd name="T23" fmla="*/ 712 h 717"/>
                <a:gd name="T24" fmla="*/ 225 w 482"/>
                <a:gd name="T25" fmla="*/ 716 h 717"/>
                <a:gd name="T26" fmla="*/ 250 w 482"/>
                <a:gd name="T27" fmla="*/ 717 h 717"/>
                <a:gd name="T28" fmla="*/ 265 w 482"/>
                <a:gd name="T29" fmla="*/ 716 h 717"/>
                <a:gd name="T30" fmla="*/ 297 w 482"/>
                <a:gd name="T31" fmla="*/ 710 h 717"/>
                <a:gd name="T32" fmla="*/ 327 w 482"/>
                <a:gd name="T33" fmla="*/ 696 h 717"/>
                <a:gd name="T34" fmla="*/ 354 w 482"/>
                <a:gd name="T35" fmla="*/ 679 h 717"/>
                <a:gd name="T36" fmla="*/ 380 w 482"/>
                <a:gd name="T37" fmla="*/ 656 h 717"/>
                <a:gd name="T38" fmla="*/ 404 w 482"/>
                <a:gd name="T39" fmla="*/ 629 h 717"/>
                <a:gd name="T40" fmla="*/ 424 w 482"/>
                <a:gd name="T41" fmla="*/ 597 h 717"/>
                <a:gd name="T42" fmla="*/ 442 w 482"/>
                <a:gd name="T43" fmla="*/ 561 h 717"/>
                <a:gd name="T44" fmla="*/ 450 w 482"/>
                <a:gd name="T45" fmla="*/ 542 h 717"/>
                <a:gd name="T46" fmla="*/ 458 w 482"/>
                <a:gd name="T47" fmla="*/ 523 h 717"/>
                <a:gd name="T48" fmla="*/ 469 w 482"/>
                <a:gd name="T49" fmla="*/ 482 h 717"/>
                <a:gd name="T50" fmla="*/ 473 w 482"/>
                <a:gd name="T51" fmla="*/ 460 h 717"/>
                <a:gd name="T52" fmla="*/ 480 w 482"/>
                <a:gd name="T53" fmla="*/ 413 h 717"/>
                <a:gd name="T54" fmla="*/ 482 w 482"/>
                <a:gd name="T55" fmla="*/ 366 h 717"/>
                <a:gd name="T56" fmla="*/ 482 w 482"/>
                <a:gd name="T57" fmla="*/ 353 h 717"/>
                <a:gd name="T58" fmla="*/ 481 w 482"/>
                <a:gd name="T59" fmla="*/ 331 h 717"/>
                <a:gd name="T60" fmla="*/ 476 w 482"/>
                <a:gd name="T61" fmla="*/ 289 h 717"/>
                <a:gd name="T62" fmla="*/ 472 w 482"/>
                <a:gd name="T63" fmla="*/ 267 h 717"/>
                <a:gd name="T64" fmla="*/ 466 w 482"/>
                <a:gd name="T65" fmla="*/ 239 h 717"/>
                <a:gd name="T66" fmla="*/ 448 w 482"/>
                <a:gd name="T67" fmla="*/ 185 h 717"/>
                <a:gd name="T68" fmla="*/ 427 w 482"/>
                <a:gd name="T69" fmla="*/ 136 h 717"/>
                <a:gd name="T70" fmla="*/ 398 w 482"/>
                <a:gd name="T71" fmla="*/ 93 h 717"/>
                <a:gd name="T72" fmla="*/ 367 w 482"/>
                <a:gd name="T73" fmla="*/ 58 h 717"/>
                <a:gd name="T74" fmla="*/ 332 w 482"/>
                <a:gd name="T75" fmla="*/ 30 h 717"/>
                <a:gd name="T76" fmla="*/ 294 w 482"/>
                <a:gd name="T77" fmla="*/ 11 h 717"/>
                <a:gd name="T78" fmla="*/ 274 w 482"/>
                <a:gd name="T79" fmla="*/ 5 h 717"/>
                <a:gd name="T80" fmla="*/ 254 w 482"/>
                <a:gd name="T81" fmla="*/ 2 h 717"/>
                <a:gd name="T82" fmla="*/ 232 w 482"/>
                <a:gd name="T83" fmla="*/ 0 h 717"/>
                <a:gd name="T84" fmla="*/ 219 w 482"/>
                <a:gd name="T85" fmla="*/ 2 h 717"/>
                <a:gd name="T86" fmla="*/ 192 w 482"/>
                <a:gd name="T87" fmla="*/ 7 h 717"/>
                <a:gd name="T88" fmla="*/ 166 w 482"/>
                <a:gd name="T89" fmla="*/ 16 h 717"/>
                <a:gd name="T90" fmla="*/ 141 w 482"/>
                <a:gd name="T91" fmla="*/ 31 h 717"/>
                <a:gd name="T92" fmla="*/ 118 w 482"/>
                <a:gd name="T93" fmla="*/ 47 h 717"/>
                <a:gd name="T94" fmla="*/ 96 w 482"/>
                <a:gd name="T95" fmla="*/ 69 h 717"/>
                <a:gd name="T96" fmla="*/ 76 w 482"/>
                <a:gd name="T97" fmla="*/ 93 h 717"/>
                <a:gd name="T98" fmla="*/ 58 w 482"/>
                <a:gd name="T99" fmla="*/ 121 h 717"/>
                <a:gd name="T100" fmla="*/ 50 w 482"/>
                <a:gd name="T101" fmla="*/ 136 h 717"/>
                <a:gd name="T102" fmla="*/ 28 w 482"/>
                <a:gd name="T103" fmla="*/ 186 h 717"/>
                <a:gd name="T104" fmla="*/ 13 w 482"/>
                <a:gd name="T105" fmla="*/ 242 h 717"/>
                <a:gd name="T106" fmla="*/ 3 w 482"/>
                <a:gd name="T107" fmla="*/ 301 h 717"/>
                <a:gd name="T108" fmla="*/ 0 w 482"/>
                <a:gd name="T109" fmla="*/ 365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2" h="717">
                  <a:moveTo>
                    <a:pt x="0" y="365"/>
                  </a:moveTo>
                  <a:lnTo>
                    <a:pt x="0" y="365"/>
                  </a:lnTo>
                  <a:lnTo>
                    <a:pt x="1" y="383"/>
                  </a:lnTo>
                  <a:lnTo>
                    <a:pt x="2" y="402"/>
                  </a:lnTo>
                  <a:lnTo>
                    <a:pt x="7" y="437"/>
                  </a:lnTo>
                  <a:lnTo>
                    <a:pt x="14" y="472"/>
                  </a:lnTo>
                  <a:lnTo>
                    <a:pt x="23" y="504"/>
                  </a:lnTo>
                  <a:lnTo>
                    <a:pt x="33" y="535"/>
                  </a:lnTo>
                  <a:lnTo>
                    <a:pt x="46" y="564"/>
                  </a:lnTo>
                  <a:lnTo>
                    <a:pt x="60" y="591"/>
                  </a:lnTo>
                  <a:lnTo>
                    <a:pt x="69" y="605"/>
                  </a:lnTo>
                  <a:lnTo>
                    <a:pt x="77" y="616"/>
                  </a:lnTo>
                  <a:lnTo>
                    <a:pt x="85" y="629"/>
                  </a:lnTo>
                  <a:lnTo>
                    <a:pt x="95" y="639"/>
                  </a:lnTo>
                  <a:lnTo>
                    <a:pt x="104" y="650"/>
                  </a:lnTo>
                  <a:lnTo>
                    <a:pt x="114" y="660"/>
                  </a:lnTo>
                  <a:lnTo>
                    <a:pt x="124" y="668"/>
                  </a:lnTo>
                  <a:lnTo>
                    <a:pt x="134" y="677"/>
                  </a:lnTo>
                  <a:lnTo>
                    <a:pt x="145" y="685"/>
                  </a:lnTo>
                  <a:lnTo>
                    <a:pt x="155" y="692"/>
                  </a:lnTo>
                  <a:lnTo>
                    <a:pt x="167" y="697"/>
                  </a:lnTo>
                  <a:lnTo>
                    <a:pt x="178" y="704"/>
                  </a:lnTo>
                  <a:lnTo>
                    <a:pt x="189" y="708"/>
                  </a:lnTo>
                  <a:lnTo>
                    <a:pt x="201" y="712"/>
                  </a:lnTo>
                  <a:lnTo>
                    <a:pt x="213" y="714"/>
                  </a:lnTo>
                  <a:lnTo>
                    <a:pt x="225" y="716"/>
                  </a:lnTo>
                  <a:lnTo>
                    <a:pt x="237" y="717"/>
                  </a:lnTo>
                  <a:lnTo>
                    <a:pt x="250" y="717"/>
                  </a:lnTo>
                  <a:lnTo>
                    <a:pt x="250" y="717"/>
                  </a:lnTo>
                  <a:lnTo>
                    <a:pt x="265" y="716"/>
                  </a:lnTo>
                  <a:lnTo>
                    <a:pt x="281" y="714"/>
                  </a:lnTo>
                  <a:lnTo>
                    <a:pt x="297" y="710"/>
                  </a:lnTo>
                  <a:lnTo>
                    <a:pt x="312" y="704"/>
                  </a:lnTo>
                  <a:lnTo>
                    <a:pt x="327" y="696"/>
                  </a:lnTo>
                  <a:lnTo>
                    <a:pt x="340" y="688"/>
                  </a:lnTo>
                  <a:lnTo>
                    <a:pt x="354" y="679"/>
                  </a:lnTo>
                  <a:lnTo>
                    <a:pt x="367" y="668"/>
                  </a:lnTo>
                  <a:lnTo>
                    <a:pt x="380" y="656"/>
                  </a:lnTo>
                  <a:lnTo>
                    <a:pt x="392" y="642"/>
                  </a:lnTo>
                  <a:lnTo>
                    <a:pt x="404" y="629"/>
                  </a:lnTo>
                  <a:lnTo>
                    <a:pt x="414" y="613"/>
                  </a:lnTo>
                  <a:lnTo>
                    <a:pt x="424" y="597"/>
                  </a:lnTo>
                  <a:lnTo>
                    <a:pt x="434" y="580"/>
                  </a:lnTo>
                  <a:lnTo>
                    <a:pt x="442" y="561"/>
                  </a:lnTo>
                  <a:lnTo>
                    <a:pt x="450" y="542"/>
                  </a:lnTo>
                  <a:lnTo>
                    <a:pt x="450" y="542"/>
                  </a:lnTo>
                  <a:lnTo>
                    <a:pt x="450" y="542"/>
                  </a:lnTo>
                  <a:lnTo>
                    <a:pt x="458" y="523"/>
                  </a:lnTo>
                  <a:lnTo>
                    <a:pt x="464" y="503"/>
                  </a:lnTo>
                  <a:lnTo>
                    <a:pt x="469" y="482"/>
                  </a:lnTo>
                  <a:lnTo>
                    <a:pt x="473" y="460"/>
                  </a:lnTo>
                  <a:lnTo>
                    <a:pt x="473" y="460"/>
                  </a:lnTo>
                  <a:lnTo>
                    <a:pt x="476" y="437"/>
                  </a:lnTo>
                  <a:lnTo>
                    <a:pt x="480" y="413"/>
                  </a:lnTo>
                  <a:lnTo>
                    <a:pt x="482" y="390"/>
                  </a:lnTo>
                  <a:lnTo>
                    <a:pt x="482" y="366"/>
                  </a:lnTo>
                  <a:lnTo>
                    <a:pt x="482" y="366"/>
                  </a:lnTo>
                  <a:lnTo>
                    <a:pt x="482" y="353"/>
                  </a:lnTo>
                  <a:lnTo>
                    <a:pt x="482" y="353"/>
                  </a:lnTo>
                  <a:lnTo>
                    <a:pt x="481" y="331"/>
                  </a:lnTo>
                  <a:lnTo>
                    <a:pt x="479" y="309"/>
                  </a:lnTo>
                  <a:lnTo>
                    <a:pt x="476" y="289"/>
                  </a:lnTo>
                  <a:lnTo>
                    <a:pt x="472" y="268"/>
                  </a:lnTo>
                  <a:lnTo>
                    <a:pt x="472" y="267"/>
                  </a:lnTo>
                  <a:lnTo>
                    <a:pt x="472" y="267"/>
                  </a:lnTo>
                  <a:lnTo>
                    <a:pt x="466" y="239"/>
                  </a:lnTo>
                  <a:lnTo>
                    <a:pt x="458" y="211"/>
                  </a:lnTo>
                  <a:lnTo>
                    <a:pt x="448" y="185"/>
                  </a:lnTo>
                  <a:lnTo>
                    <a:pt x="438" y="160"/>
                  </a:lnTo>
                  <a:lnTo>
                    <a:pt x="427" y="136"/>
                  </a:lnTo>
                  <a:lnTo>
                    <a:pt x="413" y="114"/>
                  </a:lnTo>
                  <a:lnTo>
                    <a:pt x="398" y="93"/>
                  </a:lnTo>
                  <a:lnTo>
                    <a:pt x="384" y="74"/>
                  </a:lnTo>
                  <a:lnTo>
                    <a:pt x="367" y="58"/>
                  </a:lnTo>
                  <a:lnTo>
                    <a:pt x="351" y="42"/>
                  </a:lnTo>
                  <a:lnTo>
                    <a:pt x="332" y="30"/>
                  </a:lnTo>
                  <a:lnTo>
                    <a:pt x="313" y="19"/>
                  </a:lnTo>
                  <a:lnTo>
                    <a:pt x="294" y="11"/>
                  </a:lnTo>
                  <a:lnTo>
                    <a:pt x="284" y="8"/>
                  </a:lnTo>
                  <a:lnTo>
                    <a:pt x="274" y="5"/>
                  </a:lnTo>
                  <a:lnTo>
                    <a:pt x="264" y="3"/>
                  </a:lnTo>
                  <a:lnTo>
                    <a:pt x="254" y="2"/>
                  </a:lnTo>
                  <a:lnTo>
                    <a:pt x="243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19" y="2"/>
                  </a:lnTo>
                  <a:lnTo>
                    <a:pt x="205" y="4"/>
                  </a:lnTo>
                  <a:lnTo>
                    <a:pt x="192" y="7"/>
                  </a:lnTo>
                  <a:lnTo>
                    <a:pt x="178" y="11"/>
                  </a:lnTo>
                  <a:lnTo>
                    <a:pt x="166" y="16"/>
                  </a:lnTo>
                  <a:lnTo>
                    <a:pt x="153" y="22"/>
                  </a:lnTo>
                  <a:lnTo>
                    <a:pt x="141" y="31"/>
                  </a:lnTo>
                  <a:lnTo>
                    <a:pt x="129" y="39"/>
                  </a:lnTo>
                  <a:lnTo>
                    <a:pt x="118" y="47"/>
                  </a:lnTo>
                  <a:lnTo>
                    <a:pt x="106" y="58"/>
                  </a:lnTo>
                  <a:lnTo>
                    <a:pt x="96" y="69"/>
                  </a:lnTo>
                  <a:lnTo>
                    <a:pt x="85" y="81"/>
                  </a:lnTo>
                  <a:lnTo>
                    <a:pt x="76" y="93"/>
                  </a:lnTo>
                  <a:lnTo>
                    <a:pt x="67" y="107"/>
                  </a:lnTo>
                  <a:lnTo>
                    <a:pt x="58" y="121"/>
                  </a:lnTo>
                  <a:lnTo>
                    <a:pt x="50" y="136"/>
                  </a:lnTo>
                  <a:lnTo>
                    <a:pt x="50" y="136"/>
                  </a:lnTo>
                  <a:lnTo>
                    <a:pt x="39" y="161"/>
                  </a:lnTo>
                  <a:lnTo>
                    <a:pt x="28" y="186"/>
                  </a:lnTo>
                  <a:lnTo>
                    <a:pt x="19" y="213"/>
                  </a:lnTo>
                  <a:lnTo>
                    <a:pt x="13" y="242"/>
                  </a:lnTo>
                  <a:lnTo>
                    <a:pt x="6" y="271"/>
                  </a:lnTo>
                  <a:lnTo>
                    <a:pt x="3" y="301"/>
                  </a:lnTo>
                  <a:lnTo>
                    <a:pt x="1" y="333"/>
                  </a:lnTo>
                  <a:lnTo>
                    <a:pt x="0" y="365"/>
                  </a:lnTo>
                  <a:lnTo>
                    <a:pt x="0" y="365"/>
                  </a:lnTo>
                  <a:close/>
                </a:path>
              </a:pathLst>
            </a:custGeom>
            <a:solidFill>
              <a:srgbClr val="696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61"/>
            <p:cNvSpPr/>
            <p:nvPr/>
          </p:nvSpPr>
          <p:spPr bwMode="auto">
            <a:xfrm>
              <a:off x="3071815" y="5051428"/>
              <a:ext cx="254000" cy="215900"/>
            </a:xfrm>
            <a:custGeom>
              <a:avLst/>
              <a:gdLst>
                <a:gd name="T0" fmla="*/ 0 w 482"/>
                <a:gd name="T1" fmla="*/ 229 h 406"/>
                <a:gd name="T2" fmla="*/ 0 w 482"/>
                <a:gd name="T3" fmla="*/ 229 h 406"/>
                <a:gd name="T4" fmla="*/ 16 w 482"/>
                <a:gd name="T5" fmla="*/ 225 h 406"/>
                <a:gd name="T6" fmla="*/ 33 w 482"/>
                <a:gd name="T7" fmla="*/ 222 h 406"/>
                <a:gd name="T8" fmla="*/ 52 w 482"/>
                <a:gd name="T9" fmla="*/ 220 h 406"/>
                <a:gd name="T10" fmla="*/ 72 w 482"/>
                <a:gd name="T11" fmla="*/ 219 h 406"/>
                <a:gd name="T12" fmla="*/ 94 w 482"/>
                <a:gd name="T13" fmla="*/ 220 h 406"/>
                <a:gd name="T14" fmla="*/ 118 w 482"/>
                <a:gd name="T15" fmla="*/ 223 h 406"/>
                <a:gd name="T16" fmla="*/ 144 w 482"/>
                <a:gd name="T17" fmla="*/ 229 h 406"/>
                <a:gd name="T18" fmla="*/ 171 w 482"/>
                <a:gd name="T19" fmla="*/ 236 h 406"/>
                <a:gd name="T20" fmla="*/ 200 w 482"/>
                <a:gd name="T21" fmla="*/ 245 h 406"/>
                <a:gd name="T22" fmla="*/ 230 w 482"/>
                <a:gd name="T23" fmla="*/ 258 h 406"/>
                <a:gd name="T24" fmla="*/ 262 w 482"/>
                <a:gd name="T25" fmla="*/ 274 h 406"/>
                <a:gd name="T26" fmla="*/ 297 w 482"/>
                <a:gd name="T27" fmla="*/ 293 h 406"/>
                <a:gd name="T28" fmla="*/ 332 w 482"/>
                <a:gd name="T29" fmla="*/ 315 h 406"/>
                <a:gd name="T30" fmla="*/ 369 w 482"/>
                <a:gd name="T31" fmla="*/ 342 h 406"/>
                <a:gd name="T32" fmla="*/ 409 w 482"/>
                <a:gd name="T33" fmla="*/ 372 h 406"/>
                <a:gd name="T34" fmla="*/ 450 w 482"/>
                <a:gd name="T35" fmla="*/ 406 h 406"/>
                <a:gd name="T36" fmla="*/ 450 w 482"/>
                <a:gd name="T37" fmla="*/ 406 h 406"/>
                <a:gd name="T38" fmla="*/ 450 w 482"/>
                <a:gd name="T39" fmla="*/ 406 h 406"/>
                <a:gd name="T40" fmla="*/ 458 w 482"/>
                <a:gd name="T41" fmla="*/ 385 h 406"/>
                <a:gd name="T42" fmla="*/ 464 w 482"/>
                <a:gd name="T43" fmla="*/ 364 h 406"/>
                <a:gd name="T44" fmla="*/ 470 w 482"/>
                <a:gd name="T45" fmla="*/ 342 h 406"/>
                <a:gd name="T46" fmla="*/ 474 w 482"/>
                <a:gd name="T47" fmla="*/ 320 h 406"/>
                <a:gd name="T48" fmla="*/ 477 w 482"/>
                <a:gd name="T49" fmla="*/ 297 h 406"/>
                <a:gd name="T50" fmla="*/ 480 w 482"/>
                <a:gd name="T51" fmla="*/ 275 h 406"/>
                <a:gd name="T52" fmla="*/ 482 w 482"/>
                <a:gd name="T53" fmla="*/ 252 h 406"/>
                <a:gd name="T54" fmla="*/ 482 w 482"/>
                <a:gd name="T55" fmla="*/ 230 h 406"/>
                <a:gd name="T56" fmla="*/ 482 w 482"/>
                <a:gd name="T57" fmla="*/ 230 h 406"/>
                <a:gd name="T58" fmla="*/ 468 w 482"/>
                <a:gd name="T59" fmla="*/ 229 h 406"/>
                <a:gd name="T60" fmla="*/ 451 w 482"/>
                <a:gd name="T61" fmla="*/ 228 h 406"/>
                <a:gd name="T62" fmla="*/ 433 w 482"/>
                <a:gd name="T63" fmla="*/ 225 h 406"/>
                <a:gd name="T64" fmla="*/ 412 w 482"/>
                <a:gd name="T65" fmla="*/ 222 h 406"/>
                <a:gd name="T66" fmla="*/ 388 w 482"/>
                <a:gd name="T67" fmla="*/ 217 h 406"/>
                <a:gd name="T68" fmla="*/ 363 w 482"/>
                <a:gd name="T69" fmla="*/ 211 h 406"/>
                <a:gd name="T70" fmla="*/ 335 w 482"/>
                <a:gd name="T71" fmla="*/ 202 h 406"/>
                <a:gd name="T72" fmla="*/ 307 w 482"/>
                <a:gd name="T73" fmla="*/ 191 h 406"/>
                <a:gd name="T74" fmla="*/ 277 w 482"/>
                <a:gd name="T75" fmla="*/ 179 h 406"/>
                <a:gd name="T76" fmla="*/ 246 w 482"/>
                <a:gd name="T77" fmla="*/ 163 h 406"/>
                <a:gd name="T78" fmla="*/ 213 w 482"/>
                <a:gd name="T79" fmla="*/ 144 h 406"/>
                <a:gd name="T80" fmla="*/ 181 w 482"/>
                <a:gd name="T81" fmla="*/ 122 h 406"/>
                <a:gd name="T82" fmla="*/ 164 w 482"/>
                <a:gd name="T83" fmla="*/ 110 h 406"/>
                <a:gd name="T84" fmla="*/ 148 w 482"/>
                <a:gd name="T85" fmla="*/ 97 h 406"/>
                <a:gd name="T86" fmla="*/ 132 w 482"/>
                <a:gd name="T87" fmla="*/ 84 h 406"/>
                <a:gd name="T88" fmla="*/ 116 w 482"/>
                <a:gd name="T89" fmla="*/ 68 h 406"/>
                <a:gd name="T90" fmla="*/ 99 w 482"/>
                <a:gd name="T91" fmla="*/ 53 h 406"/>
                <a:gd name="T92" fmla="*/ 82 w 482"/>
                <a:gd name="T93" fmla="*/ 36 h 406"/>
                <a:gd name="T94" fmla="*/ 66 w 482"/>
                <a:gd name="T95" fmla="*/ 18 h 406"/>
                <a:gd name="T96" fmla="*/ 50 w 482"/>
                <a:gd name="T97" fmla="*/ 0 h 406"/>
                <a:gd name="T98" fmla="*/ 50 w 482"/>
                <a:gd name="T99" fmla="*/ 0 h 406"/>
                <a:gd name="T100" fmla="*/ 39 w 482"/>
                <a:gd name="T101" fmla="*/ 25 h 406"/>
                <a:gd name="T102" fmla="*/ 28 w 482"/>
                <a:gd name="T103" fmla="*/ 50 h 406"/>
                <a:gd name="T104" fmla="*/ 19 w 482"/>
                <a:gd name="T105" fmla="*/ 77 h 406"/>
                <a:gd name="T106" fmla="*/ 13 w 482"/>
                <a:gd name="T107" fmla="*/ 106 h 406"/>
                <a:gd name="T108" fmla="*/ 6 w 482"/>
                <a:gd name="T109" fmla="*/ 135 h 406"/>
                <a:gd name="T110" fmla="*/ 3 w 482"/>
                <a:gd name="T111" fmla="*/ 165 h 406"/>
                <a:gd name="T112" fmla="*/ 1 w 482"/>
                <a:gd name="T113" fmla="*/ 197 h 406"/>
                <a:gd name="T114" fmla="*/ 0 w 482"/>
                <a:gd name="T115" fmla="*/ 229 h 406"/>
                <a:gd name="T116" fmla="*/ 0 w 482"/>
                <a:gd name="T117" fmla="*/ 229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2" h="406">
                  <a:moveTo>
                    <a:pt x="0" y="229"/>
                  </a:moveTo>
                  <a:lnTo>
                    <a:pt x="0" y="229"/>
                  </a:lnTo>
                  <a:lnTo>
                    <a:pt x="16" y="225"/>
                  </a:lnTo>
                  <a:lnTo>
                    <a:pt x="33" y="222"/>
                  </a:lnTo>
                  <a:lnTo>
                    <a:pt x="52" y="220"/>
                  </a:lnTo>
                  <a:lnTo>
                    <a:pt x="72" y="219"/>
                  </a:lnTo>
                  <a:lnTo>
                    <a:pt x="94" y="220"/>
                  </a:lnTo>
                  <a:lnTo>
                    <a:pt x="118" y="223"/>
                  </a:lnTo>
                  <a:lnTo>
                    <a:pt x="144" y="229"/>
                  </a:lnTo>
                  <a:lnTo>
                    <a:pt x="171" y="236"/>
                  </a:lnTo>
                  <a:lnTo>
                    <a:pt x="200" y="245"/>
                  </a:lnTo>
                  <a:lnTo>
                    <a:pt x="230" y="258"/>
                  </a:lnTo>
                  <a:lnTo>
                    <a:pt x="262" y="274"/>
                  </a:lnTo>
                  <a:lnTo>
                    <a:pt x="297" y="293"/>
                  </a:lnTo>
                  <a:lnTo>
                    <a:pt x="332" y="315"/>
                  </a:lnTo>
                  <a:lnTo>
                    <a:pt x="369" y="342"/>
                  </a:lnTo>
                  <a:lnTo>
                    <a:pt x="409" y="372"/>
                  </a:lnTo>
                  <a:lnTo>
                    <a:pt x="450" y="406"/>
                  </a:lnTo>
                  <a:lnTo>
                    <a:pt x="450" y="406"/>
                  </a:lnTo>
                  <a:lnTo>
                    <a:pt x="450" y="406"/>
                  </a:lnTo>
                  <a:lnTo>
                    <a:pt x="458" y="385"/>
                  </a:lnTo>
                  <a:lnTo>
                    <a:pt x="464" y="364"/>
                  </a:lnTo>
                  <a:lnTo>
                    <a:pt x="470" y="342"/>
                  </a:lnTo>
                  <a:lnTo>
                    <a:pt x="474" y="320"/>
                  </a:lnTo>
                  <a:lnTo>
                    <a:pt x="477" y="297"/>
                  </a:lnTo>
                  <a:lnTo>
                    <a:pt x="480" y="275"/>
                  </a:lnTo>
                  <a:lnTo>
                    <a:pt x="482" y="252"/>
                  </a:lnTo>
                  <a:lnTo>
                    <a:pt x="482" y="230"/>
                  </a:lnTo>
                  <a:lnTo>
                    <a:pt x="482" y="230"/>
                  </a:lnTo>
                  <a:lnTo>
                    <a:pt x="468" y="229"/>
                  </a:lnTo>
                  <a:lnTo>
                    <a:pt x="451" y="228"/>
                  </a:lnTo>
                  <a:lnTo>
                    <a:pt x="433" y="225"/>
                  </a:lnTo>
                  <a:lnTo>
                    <a:pt x="412" y="222"/>
                  </a:lnTo>
                  <a:lnTo>
                    <a:pt x="388" y="217"/>
                  </a:lnTo>
                  <a:lnTo>
                    <a:pt x="363" y="211"/>
                  </a:lnTo>
                  <a:lnTo>
                    <a:pt x="335" y="202"/>
                  </a:lnTo>
                  <a:lnTo>
                    <a:pt x="307" y="191"/>
                  </a:lnTo>
                  <a:lnTo>
                    <a:pt x="277" y="179"/>
                  </a:lnTo>
                  <a:lnTo>
                    <a:pt x="246" y="163"/>
                  </a:lnTo>
                  <a:lnTo>
                    <a:pt x="213" y="144"/>
                  </a:lnTo>
                  <a:lnTo>
                    <a:pt x="181" y="122"/>
                  </a:lnTo>
                  <a:lnTo>
                    <a:pt x="164" y="110"/>
                  </a:lnTo>
                  <a:lnTo>
                    <a:pt x="148" y="97"/>
                  </a:lnTo>
                  <a:lnTo>
                    <a:pt x="132" y="84"/>
                  </a:lnTo>
                  <a:lnTo>
                    <a:pt x="116" y="68"/>
                  </a:lnTo>
                  <a:lnTo>
                    <a:pt x="99" y="53"/>
                  </a:lnTo>
                  <a:lnTo>
                    <a:pt x="82" y="36"/>
                  </a:lnTo>
                  <a:lnTo>
                    <a:pt x="66" y="18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39" y="25"/>
                  </a:lnTo>
                  <a:lnTo>
                    <a:pt x="28" y="50"/>
                  </a:lnTo>
                  <a:lnTo>
                    <a:pt x="19" y="77"/>
                  </a:lnTo>
                  <a:lnTo>
                    <a:pt x="13" y="106"/>
                  </a:lnTo>
                  <a:lnTo>
                    <a:pt x="6" y="135"/>
                  </a:lnTo>
                  <a:lnTo>
                    <a:pt x="3" y="165"/>
                  </a:lnTo>
                  <a:lnTo>
                    <a:pt x="1" y="197"/>
                  </a:lnTo>
                  <a:lnTo>
                    <a:pt x="0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8885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0" name="Freeform 62"/>
            <p:cNvSpPr/>
            <p:nvPr/>
          </p:nvSpPr>
          <p:spPr bwMode="auto">
            <a:xfrm>
              <a:off x="3086102" y="5024441"/>
              <a:ext cx="195263" cy="290513"/>
            </a:xfrm>
            <a:custGeom>
              <a:avLst/>
              <a:gdLst>
                <a:gd name="T0" fmla="*/ 0 w 368"/>
                <a:gd name="T1" fmla="*/ 280 h 549"/>
                <a:gd name="T2" fmla="*/ 5 w 368"/>
                <a:gd name="T3" fmla="*/ 335 h 549"/>
                <a:gd name="T4" fmla="*/ 17 w 368"/>
                <a:gd name="T5" fmla="*/ 386 h 549"/>
                <a:gd name="T6" fmla="*/ 35 w 368"/>
                <a:gd name="T7" fmla="*/ 432 h 549"/>
                <a:gd name="T8" fmla="*/ 58 w 368"/>
                <a:gd name="T9" fmla="*/ 472 h 549"/>
                <a:gd name="T10" fmla="*/ 87 w 368"/>
                <a:gd name="T11" fmla="*/ 505 h 549"/>
                <a:gd name="T12" fmla="*/ 119 w 368"/>
                <a:gd name="T13" fmla="*/ 529 h 549"/>
                <a:gd name="T14" fmla="*/ 145 w 368"/>
                <a:gd name="T15" fmla="*/ 542 h 549"/>
                <a:gd name="T16" fmla="*/ 162 w 368"/>
                <a:gd name="T17" fmla="*/ 547 h 549"/>
                <a:gd name="T18" fmla="*/ 181 w 368"/>
                <a:gd name="T19" fmla="*/ 549 h 549"/>
                <a:gd name="T20" fmla="*/ 191 w 368"/>
                <a:gd name="T21" fmla="*/ 549 h 549"/>
                <a:gd name="T22" fmla="*/ 209 w 368"/>
                <a:gd name="T23" fmla="*/ 548 h 549"/>
                <a:gd name="T24" fmla="*/ 228 w 368"/>
                <a:gd name="T25" fmla="*/ 543 h 549"/>
                <a:gd name="T26" fmla="*/ 245 w 368"/>
                <a:gd name="T27" fmla="*/ 535 h 549"/>
                <a:gd name="T28" fmla="*/ 278 w 368"/>
                <a:gd name="T29" fmla="*/ 515 h 549"/>
                <a:gd name="T30" fmla="*/ 306 w 368"/>
                <a:gd name="T31" fmla="*/ 484 h 549"/>
                <a:gd name="T32" fmla="*/ 330 w 368"/>
                <a:gd name="T33" fmla="*/ 446 h 549"/>
                <a:gd name="T34" fmla="*/ 350 w 368"/>
                <a:gd name="T35" fmla="*/ 402 h 549"/>
                <a:gd name="T36" fmla="*/ 362 w 368"/>
                <a:gd name="T37" fmla="*/ 352 h 549"/>
                <a:gd name="T38" fmla="*/ 368 w 368"/>
                <a:gd name="T39" fmla="*/ 298 h 549"/>
                <a:gd name="T40" fmla="*/ 368 w 368"/>
                <a:gd name="T41" fmla="*/ 270 h 549"/>
                <a:gd name="T42" fmla="*/ 363 w 368"/>
                <a:gd name="T43" fmla="*/ 215 h 549"/>
                <a:gd name="T44" fmla="*/ 352 w 368"/>
                <a:gd name="T45" fmla="*/ 164 h 549"/>
                <a:gd name="T46" fmla="*/ 333 w 368"/>
                <a:gd name="T47" fmla="*/ 117 h 549"/>
                <a:gd name="T48" fmla="*/ 310 w 368"/>
                <a:gd name="T49" fmla="*/ 78 h 549"/>
                <a:gd name="T50" fmla="*/ 282 w 368"/>
                <a:gd name="T51" fmla="*/ 44 h 549"/>
                <a:gd name="T52" fmla="*/ 250 w 368"/>
                <a:gd name="T53" fmla="*/ 20 h 549"/>
                <a:gd name="T54" fmla="*/ 224 w 368"/>
                <a:gd name="T55" fmla="*/ 8 h 549"/>
                <a:gd name="T56" fmla="*/ 206 w 368"/>
                <a:gd name="T57" fmla="*/ 3 h 549"/>
                <a:gd name="T58" fmla="*/ 187 w 368"/>
                <a:gd name="T59" fmla="*/ 0 h 549"/>
                <a:gd name="T60" fmla="*/ 178 w 368"/>
                <a:gd name="T61" fmla="*/ 0 h 549"/>
                <a:gd name="T62" fmla="*/ 158 w 368"/>
                <a:gd name="T63" fmla="*/ 2 h 549"/>
                <a:gd name="T64" fmla="*/ 141 w 368"/>
                <a:gd name="T65" fmla="*/ 7 h 549"/>
                <a:gd name="T66" fmla="*/ 123 w 368"/>
                <a:gd name="T67" fmla="*/ 13 h 549"/>
                <a:gd name="T68" fmla="*/ 91 w 368"/>
                <a:gd name="T69" fmla="*/ 35 h 549"/>
                <a:gd name="T70" fmla="*/ 62 w 368"/>
                <a:gd name="T71" fmla="*/ 65 h 549"/>
                <a:gd name="T72" fmla="*/ 38 w 368"/>
                <a:gd name="T73" fmla="*/ 104 h 549"/>
                <a:gd name="T74" fmla="*/ 19 w 368"/>
                <a:gd name="T75" fmla="*/ 147 h 549"/>
                <a:gd name="T76" fmla="*/ 6 w 368"/>
                <a:gd name="T77" fmla="*/ 197 h 549"/>
                <a:gd name="T78" fmla="*/ 0 w 368"/>
                <a:gd name="T79" fmla="*/ 251 h 549"/>
                <a:gd name="T80" fmla="*/ 0 w 368"/>
                <a:gd name="T81" fmla="*/ 28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68" h="549">
                  <a:moveTo>
                    <a:pt x="0" y="280"/>
                  </a:moveTo>
                  <a:lnTo>
                    <a:pt x="0" y="280"/>
                  </a:lnTo>
                  <a:lnTo>
                    <a:pt x="1" y="308"/>
                  </a:lnTo>
                  <a:lnTo>
                    <a:pt x="5" y="335"/>
                  </a:lnTo>
                  <a:lnTo>
                    <a:pt x="11" y="361"/>
                  </a:lnTo>
                  <a:lnTo>
                    <a:pt x="17" y="386"/>
                  </a:lnTo>
                  <a:lnTo>
                    <a:pt x="25" y="410"/>
                  </a:lnTo>
                  <a:lnTo>
                    <a:pt x="35" y="432"/>
                  </a:lnTo>
                  <a:lnTo>
                    <a:pt x="46" y="453"/>
                  </a:lnTo>
                  <a:lnTo>
                    <a:pt x="58" y="472"/>
                  </a:lnTo>
                  <a:lnTo>
                    <a:pt x="72" y="490"/>
                  </a:lnTo>
                  <a:lnTo>
                    <a:pt x="87" y="505"/>
                  </a:lnTo>
                  <a:lnTo>
                    <a:pt x="102" y="519"/>
                  </a:lnTo>
                  <a:lnTo>
                    <a:pt x="119" y="529"/>
                  </a:lnTo>
                  <a:lnTo>
                    <a:pt x="135" y="539"/>
                  </a:lnTo>
                  <a:lnTo>
                    <a:pt x="145" y="542"/>
                  </a:lnTo>
                  <a:lnTo>
                    <a:pt x="153" y="545"/>
                  </a:lnTo>
                  <a:lnTo>
                    <a:pt x="162" y="547"/>
                  </a:lnTo>
                  <a:lnTo>
                    <a:pt x="172" y="549"/>
                  </a:lnTo>
                  <a:lnTo>
                    <a:pt x="181" y="549"/>
                  </a:lnTo>
                  <a:lnTo>
                    <a:pt x="191" y="549"/>
                  </a:lnTo>
                  <a:lnTo>
                    <a:pt x="191" y="549"/>
                  </a:lnTo>
                  <a:lnTo>
                    <a:pt x="200" y="549"/>
                  </a:lnTo>
                  <a:lnTo>
                    <a:pt x="209" y="548"/>
                  </a:lnTo>
                  <a:lnTo>
                    <a:pt x="219" y="546"/>
                  </a:lnTo>
                  <a:lnTo>
                    <a:pt x="228" y="543"/>
                  </a:lnTo>
                  <a:lnTo>
                    <a:pt x="236" y="540"/>
                  </a:lnTo>
                  <a:lnTo>
                    <a:pt x="245" y="535"/>
                  </a:lnTo>
                  <a:lnTo>
                    <a:pt x="262" y="526"/>
                  </a:lnTo>
                  <a:lnTo>
                    <a:pt x="278" y="515"/>
                  </a:lnTo>
                  <a:lnTo>
                    <a:pt x="292" y="500"/>
                  </a:lnTo>
                  <a:lnTo>
                    <a:pt x="306" y="484"/>
                  </a:lnTo>
                  <a:lnTo>
                    <a:pt x="318" y="466"/>
                  </a:lnTo>
                  <a:lnTo>
                    <a:pt x="330" y="446"/>
                  </a:lnTo>
                  <a:lnTo>
                    <a:pt x="340" y="425"/>
                  </a:lnTo>
                  <a:lnTo>
                    <a:pt x="350" y="402"/>
                  </a:lnTo>
                  <a:lnTo>
                    <a:pt x="356" y="377"/>
                  </a:lnTo>
                  <a:lnTo>
                    <a:pt x="362" y="352"/>
                  </a:lnTo>
                  <a:lnTo>
                    <a:pt x="366" y="325"/>
                  </a:lnTo>
                  <a:lnTo>
                    <a:pt x="368" y="298"/>
                  </a:lnTo>
                  <a:lnTo>
                    <a:pt x="368" y="270"/>
                  </a:lnTo>
                  <a:lnTo>
                    <a:pt x="368" y="270"/>
                  </a:lnTo>
                  <a:lnTo>
                    <a:pt x="366" y="242"/>
                  </a:lnTo>
                  <a:lnTo>
                    <a:pt x="363" y="215"/>
                  </a:lnTo>
                  <a:lnTo>
                    <a:pt x="358" y="189"/>
                  </a:lnTo>
                  <a:lnTo>
                    <a:pt x="352" y="164"/>
                  </a:lnTo>
                  <a:lnTo>
                    <a:pt x="343" y="140"/>
                  </a:lnTo>
                  <a:lnTo>
                    <a:pt x="333" y="117"/>
                  </a:lnTo>
                  <a:lnTo>
                    <a:pt x="322" y="96"/>
                  </a:lnTo>
                  <a:lnTo>
                    <a:pt x="310" y="78"/>
                  </a:lnTo>
                  <a:lnTo>
                    <a:pt x="297" y="60"/>
                  </a:lnTo>
                  <a:lnTo>
                    <a:pt x="282" y="44"/>
                  </a:lnTo>
                  <a:lnTo>
                    <a:pt x="266" y="31"/>
                  </a:lnTo>
                  <a:lnTo>
                    <a:pt x="250" y="20"/>
                  </a:lnTo>
                  <a:lnTo>
                    <a:pt x="232" y="11"/>
                  </a:lnTo>
                  <a:lnTo>
                    <a:pt x="224" y="8"/>
                  </a:lnTo>
                  <a:lnTo>
                    <a:pt x="214" y="5"/>
                  </a:lnTo>
                  <a:lnTo>
                    <a:pt x="206" y="3"/>
                  </a:lnTo>
                  <a:lnTo>
                    <a:pt x="197" y="1"/>
                  </a:lnTo>
                  <a:lnTo>
                    <a:pt x="187" y="0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168" y="1"/>
                  </a:lnTo>
                  <a:lnTo>
                    <a:pt x="158" y="2"/>
                  </a:lnTo>
                  <a:lnTo>
                    <a:pt x="150" y="4"/>
                  </a:lnTo>
                  <a:lnTo>
                    <a:pt x="141" y="7"/>
                  </a:lnTo>
                  <a:lnTo>
                    <a:pt x="131" y="10"/>
                  </a:lnTo>
                  <a:lnTo>
                    <a:pt x="123" y="13"/>
                  </a:lnTo>
                  <a:lnTo>
                    <a:pt x="106" y="24"/>
                  </a:lnTo>
                  <a:lnTo>
                    <a:pt x="91" y="35"/>
                  </a:lnTo>
                  <a:lnTo>
                    <a:pt x="76" y="50"/>
                  </a:lnTo>
                  <a:lnTo>
                    <a:pt x="62" y="65"/>
                  </a:lnTo>
                  <a:lnTo>
                    <a:pt x="49" y="84"/>
                  </a:lnTo>
                  <a:lnTo>
                    <a:pt x="38" y="104"/>
                  </a:lnTo>
                  <a:lnTo>
                    <a:pt x="27" y="125"/>
                  </a:lnTo>
                  <a:lnTo>
                    <a:pt x="19" y="147"/>
                  </a:lnTo>
                  <a:lnTo>
                    <a:pt x="12" y="172"/>
                  </a:lnTo>
                  <a:lnTo>
                    <a:pt x="6" y="197"/>
                  </a:lnTo>
                  <a:lnTo>
                    <a:pt x="2" y="223"/>
                  </a:lnTo>
                  <a:lnTo>
                    <a:pt x="0" y="251"/>
                  </a:lnTo>
                  <a:lnTo>
                    <a:pt x="0" y="280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424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1" name="Freeform 63"/>
            <p:cNvSpPr/>
            <p:nvPr/>
          </p:nvSpPr>
          <p:spPr bwMode="auto">
            <a:xfrm>
              <a:off x="3122615" y="5054603"/>
              <a:ext cx="152400" cy="230188"/>
            </a:xfrm>
            <a:custGeom>
              <a:avLst/>
              <a:gdLst>
                <a:gd name="T0" fmla="*/ 0 w 290"/>
                <a:gd name="T1" fmla="*/ 220 h 434"/>
                <a:gd name="T2" fmla="*/ 4 w 290"/>
                <a:gd name="T3" fmla="*/ 264 h 434"/>
                <a:gd name="T4" fmla="*/ 13 w 290"/>
                <a:gd name="T5" fmla="*/ 305 h 434"/>
                <a:gd name="T6" fmla="*/ 28 w 290"/>
                <a:gd name="T7" fmla="*/ 341 h 434"/>
                <a:gd name="T8" fmla="*/ 46 w 290"/>
                <a:gd name="T9" fmla="*/ 372 h 434"/>
                <a:gd name="T10" fmla="*/ 68 w 290"/>
                <a:gd name="T11" fmla="*/ 398 h 434"/>
                <a:gd name="T12" fmla="*/ 93 w 290"/>
                <a:gd name="T13" fmla="*/ 418 h 434"/>
                <a:gd name="T14" fmla="*/ 120 w 290"/>
                <a:gd name="T15" fmla="*/ 431 h 434"/>
                <a:gd name="T16" fmla="*/ 151 w 290"/>
                <a:gd name="T17" fmla="*/ 434 h 434"/>
                <a:gd name="T18" fmla="*/ 165 w 290"/>
                <a:gd name="T19" fmla="*/ 433 h 434"/>
                <a:gd name="T20" fmla="*/ 193 w 290"/>
                <a:gd name="T21" fmla="*/ 423 h 434"/>
                <a:gd name="T22" fmla="*/ 219 w 290"/>
                <a:gd name="T23" fmla="*/ 406 h 434"/>
                <a:gd name="T24" fmla="*/ 241 w 290"/>
                <a:gd name="T25" fmla="*/ 382 h 434"/>
                <a:gd name="T26" fmla="*/ 261 w 290"/>
                <a:gd name="T27" fmla="*/ 353 h 434"/>
                <a:gd name="T28" fmla="*/ 275 w 290"/>
                <a:gd name="T29" fmla="*/ 317 h 434"/>
                <a:gd name="T30" fmla="*/ 286 w 290"/>
                <a:gd name="T31" fmla="*/ 279 h 434"/>
                <a:gd name="T32" fmla="*/ 290 w 290"/>
                <a:gd name="T33" fmla="*/ 236 h 434"/>
                <a:gd name="T34" fmla="*/ 290 w 290"/>
                <a:gd name="T35" fmla="*/ 213 h 434"/>
                <a:gd name="T36" fmla="*/ 287 w 290"/>
                <a:gd name="T37" fmla="*/ 170 h 434"/>
                <a:gd name="T38" fmla="*/ 276 w 290"/>
                <a:gd name="T39" fmla="*/ 130 h 434"/>
                <a:gd name="T40" fmla="*/ 263 w 290"/>
                <a:gd name="T41" fmla="*/ 93 h 434"/>
                <a:gd name="T42" fmla="*/ 244 w 290"/>
                <a:gd name="T43" fmla="*/ 61 h 434"/>
                <a:gd name="T44" fmla="*/ 222 w 290"/>
                <a:gd name="T45" fmla="*/ 35 h 434"/>
                <a:gd name="T46" fmla="*/ 196 w 290"/>
                <a:gd name="T47" fmla="*/ 16 h 434"/>
                <a:gd name="T48" fmla="*/ 169 w 290"/>
                <a:gd name="T49" fmla="*/ 4 h 434"/>
                <a:gd name="T50" fmla="*/ 140 w 290"/>
                <a:gd name="T51" fmla="*/ 0 h 434"/>
                <a:gd name="T52" fmla="*/ 125 w 290"/>
                <a:gd name="T53" fmla="*/ 2 h 434"/>
                <a:gd name="T54" fmla="*/ 97 w 290"/>
                <a:gd name="T55" fmla="*/ 11 h 434"/>
                <a:gd name="T56" fmla="*/ 72 w 290"/>
                <a:gd name="T57" fmla="*/ 28 h 434"/>
                <a:gd name="T58" fmla="*/ 49 w 290"/>
                <a:gd name="T59" fmla="*/ 52 h 434"/>
                <a:gd name="T60" fmla="*/ 30 w 290"/>
                <a:gd name="T61" fmla="*/ 82 h 434"/>
                <a:gd name="T62" fmla="*/ 14 w 290"/>
                <a:gd name="T63" fmla="*/ 116 h 434"/>
                <a:gd name="T64" fmla="*/ 5 w 290"/>
                <a:gd name="T65" fmla="*/ 156 h 434"/>
                <a:gd name="T66" fmla="*/ 0 w 290"/>
                <a:gd name="T67" fmla="*/ 199 h 434"/>
                <a:gd name="T68" fmla="*/ 0 w 290"/>
                <a:gd name="T69" fmla="*/ 22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434">
                  <a:moveTo>
                    <a:pt x="0" y="220"/>
                  </a:moveTo>
                  <a:lnTo>
                    <a:pt x="0" y="220"/>
                  </a:lnTo>
                  <a:lnTo>
                    <a:pt x="1" y="242"/>
                  </a:lnTo>
                  <a:lnTo>
                    <a:pt x="4" y="264"/>
                  </a:lnTo>
                  <a:lnTo>
                    <a:pt x="8" y="285"/>
                  </a:lnTo>
                  <a:lnTo>
                    <a:pt x="13" y="305"/>
                  </a:lnTo>
                  <a:lnTo>
                    <a:pt x="20" y="323"/>
                  </a:lnTo>
                  <a:lnTo>
                    <a:pt x="28" y="341"/>
                  </a:lnTo>
                  <a:lnTo>
                    <a:pt x="36" y="358"/>
                  </a:lnTo>
                  <a:lnTo>
                    <a:pt x="46" y="372"/>
                  </a:lnTo>
                  <a:lnTo>
                    <a:pt x="57" y="387"/>
                  </a:lnTo>
                  <a:lnTo>
                    <a:pt x="68" y="398"/>
                  </a:lnTo>
                  <a:lnTo>
                    <a:pt x="80" y="410"/>
                  </a:lnTo>
                  <a:lnTo>
                    <a:pt x="93" y="418"/>
                  </a:lnTo>
                  <a:lnTo>
                    <a:pt x="107" y="425"/>
                  </a:lnTo>
                  <a:lnTo>
                    <a:pt x="120" y="431"/>
                  </a:lnTo>
                  <a:lnTo>
                    <a:pt x="135" y="433"/>
                  </a:lnTo>
                  <a:lnTo>
                    <a:pt x="151" y="434"/>
                  </a:lnTo>
                  <a:lnTo>
                    <a:pt x="151" y="434"/>
                  </a:lnTo>
                  <a:lnTo>
                    <a:pt x="165" y="433"/>
                  </a:lnTo>
                  <a:lnTo>
                    <a:pt x="180" y="429"/>
                  </a:lnTo>
                  <a:lnTo>
                    <a:pt x="193" y="423"/>
                  </a:lnTo>
                  <a:lnTo>
                    <a:pt x="207" y="415"/>
                  </a:lnTo>
                  <a:lnTo>
                    <a:pt x="219" y="406"/>
                  </a:lnTo>
                  <a:lnTo>
                    <a:pt x="231" y="395"/>
                  </a:lnTo>
                  <a:lnTo>
                    <a:pt x="241" y="382"/>
                  </a:lnTo>
                  <a:lnTo>
                    <a:pt x="251" y="368"/>
                  </a:lnTo>
                  <a:lnTo>
                    <a:pt x="261" y="353"/>
                  </a:lnTo>
                  <a:lnTo>
                    <a:pt x="268" y="336"/>
                  </a:lnTo>
                  <a:lnTo>
                    <a:pt x="275" y="317"/>
                  </a:lnTo>
                  <a:lnTo>
                    <a:pt x="281" y="299"/>
                  </a:lnTo>
                  <a:lnTo>
                    <a:pt x="286" y="279"/>
                  </a:lnTo>
                  <a:lnTo>
                    <a:pt x="289" y="257"/>
                  </a:lnTo>
                  <a:lnTo>
                    <a:pt x="290" y="236"/>
                  </a:lnTo>
                  <a:lnTo>
                    <a:pt x="290" y="213"/>
                  </a:lnTo>
                  <a:lnTo>
                    <a:pt x="290" y="213"/>
                  </a:lnTo>
                  <a:lnTo>
                    <a:pt x="289" y="191"/>
                  </a:lnTo>
                  <a:lnTo>
                    <a:pt x="287" y="170"/>
                  </a:lnTo>
                  <a:lnTo>
                    <a:pt x="283" y="150"/>
                  </a:lnTo>
                  <a:lnTo>
                    <a:pt x="276" y="130"/>
                  </a:lnTo>
                  <a:lnTo>
                    <a:pt x="270" y="110"/>
                  </a:lnTo>
                  <a:lnTo>
                    <a:pt x="263" y="93"/>
                  </a:lnTo>
                  <a:lnTo>
                    <a:pt x="254" y="77"/>
                  </a:lnTo>
                  <a:lnTo>
                    <a:pt x="244" y="61"/>
                  </a:lnTo>
                  <a:lnTo>
                    <a:pt x="234" y="48"/>
                  </a:lnTo>
                  <a:lnTo>
                    <a:pt x="222" y="35"/>
                  </a:lnTo>
                  <a:lnTo>
                    <a:pt x="210" y="25"/>
                  </a:lnTo>
                  <a:lnTo>
                    <a:pt x="196" y="16"/>
                  </a:lnTo>
                  <a:lnTo>
                    <a:pt x="183" y="9"/>
                  </a:lnTo>
                  <a:lnTo>
                    <a:pt x="169" y="4"/>
                  </a:lnTo>
                  <a:lnTo>
                    <a:pt x="155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25" y="2"/>
                  </a:lnTo>
                  <a:lnTo>
                    <a:pt x="111" y="5"/>
                  </a:lnTo>
                  <a:lnTo>
                    <a:pt x="97" y="11"/>
                  </a:lnTo>
                  <a:lnTo>
                    <a:pt x="84" y="19"/>
                  </a:lnTo>
                  <a:lnTo>
                    <a:pt x="72" y="28"/>
                  </a:lnTo>
                  <a:lnTo>
                    <a:pt x="59" y="39"/>
                  </a:lnTo>
                  <a:lnTo>
                    <a:pt x="49" y="52"/>
                  </a:lnTo>
                  <a:lnTo>
                    <a:pt x="38" y="67"/>
                  </a:lnTo>
                  <a:lnTo>
                    <a:pt x="30" y="82"/>
                  </a:lnTo>
                  <a:lnTo>
                    <a:pt x="22" y="99"/>
                  </a:lnTo>
                  <a:lnTo>
                    <a:pt x="14" y="116"/>
                  </a:lnTo>
                  <a:lnTo>
                    <a:pt x="9" y="136"/>
                  </a:lnTo>
                  <a:lnTo>
                    <a:pt x="5" y="156"/>
                  </a:lnTo>
                  <a:lnTo>
                    <a:pt x="2" y="177"/>
                  </a:lnTo>
                  <a:lnTo>
                    <a:pt x="0" y="199"/>
                  </a:lnTo>
                  <a:lnTo>
                    <a:pt x="0" y="220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8885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2" name="Freeform 64"/>
            <p:cNvSpPr/>
            <p:nvPr/>
          </p:nvSpPr>
          <p:spPr bwMode="auto">
            <a:xfrm>
              <a:off x="4429128" y="4608515"/>
              <a:ext cx="514350" cy="766763"/>
            </a:xfrm>
            <a:custGeom>
              <a:avLst/>
              <a:gdLst>
                <a:gd name="T0" fmla="*/ 2 w 973"/>
                <a:gd name="T1" fmla="*/ 775 h 1451"/>
                <a:gd name="T2" fmla="*/ 13 w 973"/>
                <a:gd name="T3" fmla="*/ 883 h 1451"/>
                <a:gd name="T4" fmla="*/ 35 w 973"/>
                <a:gd name="T5" fmla="*/ 986 h 1451"/>
                <a:gd name="T6" fmla="*/ 67 w 973"/>
                <a:gd name="T7" fmla="*/ 1082 h 1451"/>
                <a:gd name="T8" fmla="*/ 107 w 973"/>
                <a:gd name="T9" fmla="*/ 1170 h 1451"/>
                <a:gd name="T10" fmla="*/ 154 w 973"/>
                <a:gd name="T11" fmla="*/ 1248 h 1451"/>
                <a:gd name="T12" fmla="*/ 209 w 973"/>
                <a:gd name="T13" fmla="*/ 1314 h 1451"/>
                <a:gd name="T14" fmla="*/ 270 w 973"/>
                <a:gd name="T15" fmla="*/ 1369 h 1451"/>
                <a:gd name="T16" fmla="*/ 335 w 973"/>
                <a:gd name="T17" fmla="*/ 1412 h 1451"/>
                <a:gd name="T18" fmla="*/ 405 w 973"/>
                <a:gd name="T19" fmla="*/ 1439 h 1451"/>
                <a:gd name="T20" fmla="*/ 479 w 973"/>
                <a:gd name="T21" fmla="*/ 1451 h 1451"/>
                <a:gd name="T22" fmla="*/ 529 w 973"/>
                <a:gd name="T23" fmla="*/ 1450 h 1451"/>
                <a:gd name="T24" fmla="*/ 602 w 973"/>
                <a:gd name="T25" fmla="*/ 1435 h 1451"/>
                <a:gd name="T26" fmla="*/ 670 w 973"/>
                <a:gd name="T27" fmla="*/ 1404 h 1451"/>
                <a:gd name="T28" fmla="*/ 734 w 973"/>
                <a:gd name="T29" fmla="*/ 1359 h 1451"/>
                <a:gd name="T30" fmla="*/ 791 w 973"/>
                <a:gd name="T31" fmla="*/ 1301 h 1451"/>
                <a:gd name="T32" fmla="*/ 843 w 973"/>
                <a:gd name="T33" fmla="*/ 1231 h 1451"/>
                <a:gd name="T34" fmla="*/ 887 w 973"/>
                <a:gd name="T35" fmla="*/ 1151 h 1451"/>
                <a:gd name="T36" fmla="*/ 922 w 973"/>
                <a:gd name="T37" fmla="*/ 1061 h 1451"/>
                <a:gd name="T38" fmla="*/ 949 w 973"/>
                <a:gd name="T39" fmla="*/ 965 h 1451"/>
                <a:gd name="T40" fmla="*/ 967 w 973"/>
                <a:gd name="T41" fmla="*/ 861 h 1451"/>
                <a:gd name="T42" fmla="*/ 973 w 973"/>
                <a:gd name="T43" fmla="*/ 751 h 1451"/>
                <a:gd name="T44" fmla="*/ 971 w 973"/>
                <a:gd name="T45" fmla="*/ 676 h 1451"/>
                <a:gd name="T46" fmla="*/ 959 w 973"/>
                <a:gd name="T47" fmla="*/ 568 h 1451"/>
                <a:gd name="T48" fmla="*/ 938 w 973"/>
                <a:gd name="T49" fmla="*/ 465 h 1451"/>
                <a:gd name="T50" fmla="*/ 906 w 973"/>
                <a:gd name="T51" fmla="*/ 370 h 1451"/>
                <a:gd name="T52" fmla="*/ 866 w 973"/>
                <a:gd name="T53" fmla="*/ 282 h 1451"/>
                <a:gd name="T54" fmla="*/ 818 w 973"/>
                <a:gd name="T55" fmla="*/ 204 h 1451"/>
                <a:gd name="T56" fmla="*/ 764 w 973"/>
                <a:gd name="T57" fmla="*/ 138 h 1451"/>
                <a:gd name="T58" fmla="*/ 703 w 973"/>
                <a:gd name="T59" fmla="*/ 82 h 1451"/>
                <a:gd name="T60" fmla="*/ 637 w 973"/>
                <a:gd name="T61" fmla="*/ 40 h 1451"/>
                <a:gd name="T62" fmla="*/ 567 w 973"/>
                <a:gd name="T63" fmla="*/ 13 h 1451"/>
                <a:gd name="T64" fmla="*/ 495 w 973"/>
                <a:gd name="T65" fmla="*/ 0 h 1451"/>
                <a:gd name="T66" fmla="*/ 444 w 973"/>
                <a:gd name="T67" fmla="*/ 1 h 1451"/>
                <a:gd name="T68" fmla="*/ 371 w 973"/>
                <a:gd name="T69" fmla="*/ 17 h 1451"/>
                <a:gd name="T70" fmla="*/ 303 w 973"/>
                <a:gd name="T71" fmla="*/ 48 h 1451"/>
                <a:gd name="T72" fmla="*/ 239 w 973"/>
                <a:gd name="T73" fmla="*/ 93 h 1451"/>
                <a:gd name="T74" fmla="*/ 182 w 973"/>
                <a:gd name="T75" fmla="*/ 151 h 1451"/>
                <a:gd name="T76" fmla="*/ 130 w 973"/>
                <a:gd name="T77" fmla="*/ 221 h 1451"/>
                <a:gd name="T78" fmla="*/ 86 w 973"/>
                <a:gd name="T79" fmla="*/ 301 h 1451"/>
                <a:gd name="T80" fmla="*/ 51 w 973"/>
                <a:gd name="T81" fmla="*/ 390 h 1451"/>
                <a:gd name="T82" fmla="*/ 23 w 973"/>
                <a:gd name="T83" fmla="*/ 487 h 1451"/>
                <a:gd name="T84" fmla="*/ 6 w 973"/>
                <a:gd name="T85" fmla="*/ 591 h 1451"/>
                <a:gd name="T86" fmla="*/ 0 w 973"/>
                <a:gd name="T87" fmla="*/ 70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73" h="1451">
                  <a:moveTo>
                    <a:pt x="0" y="738"/>
                  </a:moveTo>
                  <a:lnTo>
                    <a:pt x="0" y="738"/>
                  </a:lnTo>
                  <a:lnTo>
                    <a:pt x="2" y="775"/>
                  </a:lnTo>
                  <a:lnTo>
                    <a:pt x="4" y="812"/>
                  </a:lnTo>
                  <a:lnTo>
                    <a:pt x="8" y="848"/>
                  </a:lnTo>
                  <a:lnTo>
                    <a:pt x="13" y="883"/>
                  </a:lnTo>
                  <a:lnTo>
                    <a:pt x="19" y="919"/>
                  </a:lnTo>
                  <a:lnTo>
                    <a:pt x="27" y="953"/>
                  </a:lnTo>
                  <a:lnTo>
                    <a:pt x="35" y="986"/>
                  </a:lnTo>
                  <a:lnTo>
                    <a:pt x="44" y="1019"/>
                  </a:lnTo>
                  <a:lnTo>
                    <a:pt x="56" y="1051"/>
                  </a:lnTo>
                  <a:lnTo>
                    <a:pt x="67" y="1082"/>
                  </a:lnTo>
                  <a:lnTo>
                    <a:pt x="80" y="1112"/>
                  </a:lnTo>
                  <a:lnTo>
                    <a:pt x="92" y="1141"/>
                  </a:lnTo>
                  <a:lnTo>
                    <a:pt x="107" y="1170"/>
                  </a:lnTo>
                  <a:lnTo>
                    <a:pt x="122" y="1197"/>
                  </a:lnTo>
                  <a:lnTo>
                    <a:pt x="138" y="1223"/>
                  </a:lnTo>
                  <a:lnTo>
                    <a:pt x="154" y="1248"/>
                  </a:lnTo>
                  <a:lnTo>
                    <a:pt x="172" y="1271"/>
                  </a:lnTo>
                  <a:lnTo>
                    <a:pt x="190" y="1293"/>
                  </a:lnTo>
                  <a:lnTo>
                    <a:pt x="209" y="1314"/>
                  </a:lnTo>
                  <a:lnTo>
                    <a:pt x="228" y="1334"/>
                  </a:lnTo>
                  <a:lnTo>
                    <a:pt x="249" y="1353"/>
                  </a:lnTo>
                  <a:lnTo>
                    <a:pt x="270" y="1369"/>
                  </a:lnTo>
                  <a:lnTo>
                    <a:pt x="291" y="1385"/>
                  </a:lnTo>
                  <a:lnTo>
                    <a:pt x="313" y="1399"/>
                  </a:lnTo>
                  <a:lnTo>
                    <a:pt x="335" y="1412"/>
                  </a:lnTo>
                  <a:lnTo>
                    <a:pt x="358" y="1422"/>
                  </a:lnTo>
                  <a:lnTo>
                    <a:pt x="381" y="1432"/>
                  </a:lnTo>
                  <a:lnTo>
                    <a:pt x="405" y="1439"/>
                  </a:lnTo>
                  <a:lnTo>
                    <a:pt x="429" y="1445"/>
                  </a:lnTo>
                  <a:lnTo>
                    <a:pt x="454" y="1449"/>
                  </a:lnTo>
                  <a:lnTo>
                    <a:pt x="479" y="1451"/>
                  </a:lnTo>
                  <a:lnTo>
                    <a:pt x="504" y="1451"/>
                  </a:lnTo>
                  <a:lnTo>
                    <a:pt x="504" y="1451"/>
                  </a:lnTo>
                  <a:lnTo>
                    <a:pt x="529" y="1450"/>
                  </a:lnTo>
                  <a:lnTo>
                    <a:pt x="553" y="1446"/>
                  </a:lnTo>
                  <a:lnTo>
                    <a:pt x="578" y="1441"/>
                  </a:lnTo>
                  <a:lnTo>
                    <a:pt x="602" y="1435"/>
                  </a:lnTo>
                  <a:lnTo>
                    <a:pt x="625" y="1425"/>
                  </a:lnTo>
                  <a:lnTo>
                    <a:pt x="647" y="1416"/>
                  </a:lnTo>
                  <a:lnTo>
                    <a:pt x="670" y="1404"/>
                  </a:lnTo>
                  <a:lnTo>
                    <a:pt x="692" y="1390"/>
                  </a:lnTo>
                  <a:lnTo>
                    <a:pt x="713" y="1375"/>
                  </a:lnTo>
                  <a:lnTo>
                    <a:pt x="734" y="1359"/>
                  </a:lnTo>
                  <a:lnTo>
                    <a:pt x="753" y="1340"/>
                  </a:lnTo>
                  <a:lnTo>
                    <a:pt x="772" y="1321"/>
                  </a:lnTo>
                  <a:lnTo>
                    <a:pt x="791" y="1301"/>
                  </a:lnTo>
                  <a:lnTo>
                    <a:pt x="810" y="1279"/>
                  </a:lnTo>
                  <a:lnTo>
                    <a:pt x="826" y="1255"/>
                  </a:lnTo>
                  <a:lnTo>
                    <a:pt x="843" y="1231"/>
                  </a:lnTo>
                  <a:lnTo>
                    <a:pt x="859" y="1205"/>
                  </a:lnTo>
                  <a:lnTo>
                    <a:pt x="873" y="1179"/>
                  </a:lnTo>
                  <a:lnTo>
                    <a:pt x="887" y="1151"/>
                  </a:lnTo>
                  <a:lnTo>
                    <a:pt x="899" y="1122"/>
                  </a:lnTo>
                  <a:lnTo>
                    <a:pt x="912" y="1093"/>
                  </a:lnTo>
                  <a:lnTo>
                    <a:pt x="922" y="1061"/>
                  </a:lnTo>
                  <a:lnTo>
                    <a:pt x="932" y="1030"/>
                  </a:lnTo>
                  <a:lnTo>
                    <a:pt x="942" y="998"/>
                  </a:lnTo>
                  <a:lnTo>
                    <a:pt x="949" y="965"/>
                  </a:lnTo>
                  <a:lnTo>
                    <a:pt x="956" y="930"/>
                  </a:lnTo>
                  <a:lnTo>
                    <a:pt x="961" y="896"/>
                  </a:lnTo>
                  <a:lnTo>
                    <a:pt x="967" y="861"/>
                  </a:lnTo>
                  <a:lnTo>
                    <a:pt x="970" y="825"/>
                  </a:lnTo>
                  <a:lnTo>
                    <a:pt x="972" y="789"/>
                  </a:lnTo>
                  <a:lnTo>
                    <a:pt x="973" y="751"/>
                  </a:lnTo>
                  <a:lnTo>
                    <a:pt x="973" y="714"/>
                  </a:lnTo>
                  <a:lnTo>
                    <a:pt x="973" y="714"/>
                  </a:lnTo>
                  <a:lnTo>
                    <a:pt x="971" y="676"/>
                  </a:lnTo>
                  <a:lnTo>
                    <a:pt x="969" y="640"/>
                  </a:lnTo>
                  <a:lnTo>
                    <a:pt x="965" y="604"/>
                  </a:lnTo>
                  <a:lnTo>
                    <a:pt x="959" y="568"/>
                  </a:lnTo>
                  <a:lnTo>
                    <a:pt x="953" y="533"/>
                  </a:lnTo>
                  <a:lnTo>
                    <a:pt x="946" y="499"/>
                  </a:lnTo>
                  <a:lnTo>
                    <a:pt x="938" y="465"/>
                  </a:lnTo>
                  <a:lnTo>
                    <a:pt x="928" y="433"/>
                  </a:lnTo>
                  <a:lnTo>
                    <a:pt x="918" y="401"/>
                  </a:lnTo>
                  <a:lnTo>
                    <a:pt x="906" y="370"/>
                  </a:lnTo>
                  <a:lnTo>
                    <a:pt x="894" y="339"/>
                  </a:lnTo>
                  <a:lnTo>
                    <a:pt x="880" y="310"/>
                  </a:lnTo>
                  <a:lnTo>
                    <a:pt x="866" y="282"/>
                  </a:lnTo>
                  <a:lnTo>
                    <a:pt x="851" y="255"/>
                  </a:lnTo>
                  <a:lnTo>
                    <a:pt x="835" y="229"/>
                  </a:lnTo>
                  <a:lnTo>
                    <a:pt x="818" y="204"/>
                  </a:lnTo>
                  <a:lnTo>
                    <a:pt x="800" y="181"/>
                  </a:lnTo>
                  <a:lnTo>
                    <a:pt x="783" y="158"/>
                  </a:lnTo>
                  <a:lnTo>
                    <a:pt x="764" y="138"/>
                  </a:lnTo>
                  <a:lnTo>
                    <a:pt x="744" y="118"/>
                  </a:lnTo>
                  <a:lnTo>
                    <a:pt x="723" y="99"/>
                  </a:lnTo>
                  <a:lnTo>
                    <a:pt x="703" y="82"/>
                  </a:lnTo>
                  <a:lnTo>
                    <a:pt x="682" y="67"/>
                  </a:lnTo>
                  <a:lnTo>
                    <a:pt x="660" y="52"/>
                  </a:lnTo>
                  <a:lnTo>
                    <a:pt x="637" y="40"/>
                  </a:lnTo>
                  <a:lnTo>
                    <a:pt x="614" y="29"/>
                  </a:lnTo>
                  <a:lnTo>
                    <a:pt x="591" y="20"/>
                  </a:lnTo>
                  <a:lnTo>
                    <a:pt x="567" y="13"/>
                  </a:lnTo>
                  <a:lnTo>
                    <a:pt x="543" y="7"/>
                  </a:lnTo>
                  <a:lnTo>
                    <a:pt x="518" y="2"/>
                  </a:lnTo>
                  <a:lnTo>
                    <a:pt x="495" y="0"/>
                  </a:lnTo>
                  <a:lnTo>
                    <a:pt x="469" y="0"/>
                  </a:lnTo>
                  <a:lnTo>
                    <a:pt x="469" y="0"/>
                  </a:lnTo>
                  <a:lnTo>
                    <a:pt x="444" y="1"/>
                  </a:lnTo>
                  <a:lnTo>
                    <a:pt x="420" y="6"/>
                  </a:lnTo>
                  <a:lnTo>
                    <a:pt x="395" y="11"/>
                  </a:lnTo>
                  <a:lnTo>
                    <a:pt x="371" y="17"/>
                  </a:lnTo>
                  <a:lnTo>
                    <a:pt x="348" y="26"/>
                  </a:lnTo>
                  <a:lnTo>
                    <a:pt x="325" y="37"/>
                  </a:lnTo>
                  <a:lnTo>
                    <a:pt x="303" y="48"/>
                  </a:lnTo>
                  <a:lnTo>
                    <a:pt x="281" y="62"/>
                  </a:lnTo>
                  <a:lnTo>
                    <a:pt x="260" y="77"/>
                  </a:lnTo>
                  <a:lnTo>
                    <a:pt x="239" y="93"/>
                  </a:lnTo>
                  <a:lnTo>
                    <a:pt x="219" y="112"/>
                  </a:lnTo>
                  <a:lnTo>
                    <a:pt x="200" y="130"/>
                  </a:lnTo>
                  <a:lnTo>
                    <a:pt x="182" y="151"/>
                  </a:lnTo>
                  <a:lnTo>
                    <a:pt x="164" y="173"/>
                  </a:lnTo>
                  <a:lnTo>
                    <a:pt x="146" y="197"/>
                  </a:lnTo>
                  <a:lnTo>
                    <a:pt x="130" y="221"/>
                  </a:lnTo>
                  <a:lnTo>
                    <a:pt x="115" y="247"/>
                  </a:lnTo>
                  <a:lnTo>
                    <a:pt x="99" y="273"/>
                  </a:lnTo>
                  <a:lnTo>
                    <a:pt x="86" y="301"/>
                  </a:lnTo>
                  <a:lnTo>
                    <a:pt x="73" y="330"/>
                  </a:lnTo>
                  <a:lnTo>
                    <a:pt x="61" y="359"/>
                  </a:lnTo>
                  <a:lnTo>
                    <a:pt x="51" y="390"/>
                  </a:lnTo>
                  <a:lnTo>
                    <a:pt x="40" y="422"/>
                  </a:lnTo>
                  <a:lnTo>
                    <a:pt x="31" y="454"/>
                  </a:lnTo>
                  <a:lnTo>
                    <a:pt x="23" y="487"/>
                  </a:lnTo>
                  <a:lnTo>
                    <a:pt x="16" y="521"/>
                  </a:lnTo>
                  <a:lnTo>
                    <a:pt x="11" y="556"/>
                  </a:lnTo>
                  <a:lnTo>
                    <a:pt x="6" y="591"/>
                  </a:lnTo>
                  <a:lnTo>
                    <a:pt x="3" y="627"/>
                  </a:lnTo>
                  <a:lnTo>
                    <a:pt x="1" y="663"/>
                  </a:lnTo>
                  <a:lnTo>
                    <a:pt x="0" y="700"/>
                  </a:lnTo>
                  <a:lnTo>
                    <a:pt x="0" y="738"/>
                  </a:lnTo>
                  <a:lnTo>
                    <a:pt x="0" y="738"/>
                  </a:lnTo>
                  <a:close/>
                </a:path>
              </a:pathLst>
            </a:custGeom>
            <a:solidFill>
              <a:srgbClr val="151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3" name="Freeform 65"/>
            <p:cNvSpPr/>
            <p:nvPr/>
          </p:nvSpPr>
          <p:spPr bwMode="auto">
            <a:xfrm>
              <a:off x="4443415" y="4608515"/>
              <a:ext cx="257175" cy="773113"/>
            </a:xfrm>
            <a:custGeom>
              <a:avLst/>
              <a:gdLst>
                <a:gd name="T0" fmla="*/ 488 w 488"/>
                <a:gd name="T1" fmla="*/ 1451 h 1461"/>
                <a:gd name="T2" fmla="*/ 74 w 488"/>
                <a:gd name="T3" fmla="*/ 1461 h 1461"/>
                <a:gd name="T4" fmla="*/ 0 w 488"/>
                <a:gd name="T5" fmla="*/ 12 h 1461"/>
                <a:gd name="T6" fmla="*/ 442 w 488"/>
                <a:gd name="T7" fmla="*/ 0 h 1461"/>
                <a:gd name="T8" fmla="*/ 488 w 488"/>
                <a:gd name="T9" fmla="*/ 1451 h 1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8" h="1461">
                  <a:moveTo>
                    <a:pt x="488" y="1451"/>
                  </a:moveTo>
                  <a:lnTo>
                    <a:pt x="74" y="1461"/>
                  </a:lnTo>
                  <a:lnTo>
                    <a:pt x="0" y="12"/>
                  </a:lnTo>
                  <a:lnTo>
                    <a:pt x="442" y="0"/>
                  </a:lnTo>
                  <a:lnTo>
                    <a:pt x="488" y="1451"/>
                  </a:lnTo>
                  <a:close/>
                </a:path>
              </a:pathLst>
            </a:custGeom>
            <a:solidFill>
              <a:srgbClr val="151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4" name="Freeform 66"/>
            <p:cNvSpPr/>
            <p:nvPr/>
          </p:nvSpPr>
          <p:spPr bwMode="auto">
            <a:xfrm>
              <a:off x="4213228" y="4613278"/>
              <a:ext cx="514350" cy="768351"/>
            </a:xfrm>
            <a:custGeom>
              <a:avLst/>
              <a:gdLst>
                <a:gd name="T0" fmla="*/ 2 w 973"/>
                <a:gd name="T1" fmla="*/ 775 h 1452"/>
                <a:gd name="T2" fmla="*/ 13 w 973"/>
                <a:gd name="T3" fmla="*/ 884 h 1452"/>
                <a:gd name="T4" fmla="*/ 35 w 973"/>
                <a:gd name="T5" fmla="*/ 986 h 1452"/>
                <a:gd name="T6" fmla="*/ 66 w 973"/>
                <a:gd name="T7" fmla="*/ 1081 h 1452"/>
                <a:gd name="T8" fmla="*/ 107 w 973"/>
                <a:gd name="T9" fmla="*/ 1169 h 1452"/>
                <a:gd name="T10" fmla="*/ 155 w 973"/>
                <a:gd name="T11" fmla="*/ 1247 h 1452"/>
                <a:gd name="T12" fmla="*/ 209 w 973"/>
                <a:gd name="T13" fmla="*/ 1314 h 1452"/>
                <a:gd name="T14" fmla="*/ 270 w 973"/>
                <a:gd name="T15" fmla="*/ 1370 h 1452"/>
                <a:gd name="T16" fmla="*/ 336 w 973"/>
                <a:gd name="T17" fmla="*/ 1411 h 1452"/>
                <a:gd name="T18" fmla="*/ 405 w 973"/>
                <a:gd name="T19" fmla="*/ 1439 h 1452"/>
                <a:gd name="T20" fmla="*/ 479 w 973"/>
                <a:gd name="T21" fmla="*/ 1451 h 1452"/>
                <a:gd name="T22" fmla="*/ 529 w 973"/>
                <a:gd name="T23" fmla="*/ 1450 h 1452"/>
                <a:gd name="T24" fmla="*/ 602 w 973"/>
                <a:gd name="T25" fmla="*/ 1434 h 1452"/>
                <a:gd name="T26" fmla="*/ 670 w 973"/>
                <a:gd name="T27" fmla="*/ 1403 h 1452"/>
                <a:gd name="T28" fmla="*/ 734 w 973"/>
                <a:gd name="T29" fmla="*/ 1358 h 1452"/>
                <a:gd name="T30" fmla="*/ 791 w 973"/>
                <a:gd name="T31" fmla="*/ 1300 h 1452"/>
                <a:gd name="T32" fmla="*/ 843 w 973"/>
                <a:gd name="T33" fmla="*/ 1230 h 1452"/>
                <a:gd name="T34" fmla="*/ 887 w 973"/>
                <a:gd name="T35" fmla="*/ 1150 h 1452"/>
                <a:gd name="T36" fmla="*/ 922 w 973"/>
                <a:gd name="T37" fmla="*/ 1062 h 1452"/>
                <a:gd name="T38" fmla="*/ 949 w 973"/>
                <a:gd name="T39" fmla="*/ 964 h 1452"/>
                <a:gd name="T40" fmla="*/ 967 w 973"/>
                <a:gd name="T41" fmla="*/ 861 h 1452"/>
                <a:gd name="T42" fmla="*/ 973 w 973"/>
                <a:gd name="T43" fmla="*/ 752 h 1452"/>
                <a:gd name="T44" fmla="*/ 971 w 973"/>
                <a:gd name="T45" fmla="*/ 677 h 1452"/>
                <a:gd name="T46" fmla="*/ 960 w 973"/>
                <a:gd name="T47" fmla="*/ 568 h 1452"/>
                <a:gd name="T48" fmla="*/ 938 w 973"/>
                <a:gd name="T49" fmla="*/ 466 h 1452"/>
                <a:gd name="T50" fmla="*/ 906 w 973"/>
                <a:gd name="T51" fmla="*/ 370 h 1452"/>
                <a:gd name="T52" fmla="*/ 866 w 973"/>
                <a:gd name="T53" fmla="*/ 283 h 1452"/>
                <a:gd name="T54" fmla="*/ 818 w 973"/>
                <a:gd name="T55" fmla="*/ 205 h 1452"/>
                <a:gd name="T56" fmla="*/ 764 w 973"/>
                <a:gd name="T57" fmla="*/ 137 h 1452"/>
                <a:gd name="T58" fmla="*/ 703 w 973"/>
                <a:gd name="T59" fmla="*/ 82 h 1452"/>
                <a:gd name="T60" fmla="*/ 637 w 973"/>
                <a:gd name="T61" fmla="*/ 40 h 1452"/>
                <a:gd name="T62" fmla="*/ 568 w 973"/>
                <a:gd name="T63" fmla="*/ 12 h 1452"/>
                <a:gd name="T64" fmla="*/ 494 w 973"/>
                <a:gd name="T65" fmla="*/ 1 h 1452"/>
                <a:gd name="T66" fmla="*/ 444 w 973"/>
                <a:gd name="T67" fmla="*/ 2 h 1452"/>
                <a:gd name="T68" fmla="*/ 371 w 973"/>
                <a:gd name="T69" fmla="*/ 17 h 1452"/>
                <a:gd name="T70" fmla="*/ 303 w 973"/>
                <a:gd name="T71" fmla="*/ 48 h 1452"/>
                <a:gd name="T72" fmla="*/ 239 w 973"/>
                <a:gd name="T73" fmla="*/ 93 h 1452"/>
                <a:gd name="T74" fmla="*/ 182 w 973"/>
                <a:gd name="T75" fmla="*/ 152 h 1452"/>
                <a:gd name="T76" fmla="*/ 130 w 973"/>
                <a:gd name="T77" fmla="*/ 221 h 1452"/>
                <a:gd name="T78" fmla="*/ 86 w 973"/>
                <a:gd name="T79" fmla="*/ 301 h 1452"/>
                <a:gd name="T80" fmla="*/ 51 w 973"/>
                <a:gd name="T81" fmla="*/ 390 h 1452"/>
                <a:gd name="T82" fmla="*/ 24 w 973"/>
                <a:gd name="T83" fmla="*/ 488 h 1452"/>
                <a:gd name="T84" fmla="*/ 6 w 973"/>
                <a:gd name="T85" fmla="*/ 591 h 1452"/>
                <a:gd name="T86" fmla="*/ 0 w 973"/>
                <a:gd name="T87" fmla="*/ 700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73" h="1452">
                  <a:moveTo>
                    <a:pt x="0" y="737"/>
                  </a:moveTo>
                  <a:lnTo>
                    <a:pt x="0" y="737"/>
                  </a:lnTo>
                  <a:lnTo>
                    <a:pt x="2" y="775"/>
                  </a:lnTo>
                  <a:lnTo>
                    <a:pt x="4" y="811"/>
                  </a:lnTo>
                  <a:lnTo>
                    <a:pt x="8" y="847"/>
                  </a:lnTo>
                  <a:lnTo>
                    <a:pt x="13" y="884"/>
                  </a:lnTo>
                  <a:lnTo>
                    <a:pt x="20" y="918"/>
                  </a:lnTo>
                  <a:lnTo>
                    <a:pt x="27" y="953"/>
                  </a:lnTo>
                  <a:lnTo>
                    <a:pt x="35" y="986"/>
                  </a:lnTo>
                  <a:lnTo>
                    <a:pt x="45" y="1019"/>
                  </a:lnTo>
                  <a:lnTo>
                    <a:pt x="55" y="1050"/>
                  </a:lnTo>
                  <a:lnTo>
                    <a:pt x="66" y="1081"/>
                  </a:lnTo>
                  <a:lnTo>
                    <a:pt x="79" y="1112"/>
                  </a:lnTo>
                  <a:lnTo>
                    <a:pt x="92" y="1141"/>
                  </a:lnTo>
                  <a:lnTo>
                    <a:pt x="107" y="1169"/>
                  </a:lnTo>
                  <a:lnTo>
                    <a:pt x="122" y="1196"/>
                  </a:lnTo>
                  <a:lnTo>
                    <a:pt x="138" y="1222"/>
                  </a:lnTo>
                  <a:lnTo>
                    <a:pt x="155" y="1247"/>
                  </a:lnTo>
                  <a:lnTo>
                    <a:pt x="173" y="1271"/>
                  </a:lnTo>
                  <a:lnTo>
                    <a:pt x="190" y="1293"/>
                  </a:lnTo>
                  <a:lnTo>
                    <a:pt x="209" y="1314"/>
                  </a:lnTo>
                  <a:lnTo>
                    <a:pt x="229" y="1334"/>
                  </a:lnTo>
                  <a:lnTo>
                    <a:pt x="249" y="1352"/>
                  </a:lnTo>
                  <a:lnTo>
                    <a:pt x="270" y="1370"/>
                  </a:lnTo>
                  <a:lnTo>
                    <a:pt x="291" y="1385"/>
                  </a:lnTo>
                  <a:lnTo>
                    <a:pt x="313" y="1399"/>
                  </a:lnTo>
                  <a:lnTo>
                    <a:pt x="336" y="1411"/>
                  </a:lnTo>
                  <a:lnTo>
                    <a:pt x="359" y="1423"/>
                  </a:lnTo>
                  <a:lnTo>
                    <a:pt x="382" y="1431"/>
                  </a:lnTo>
                  <a:lnTo>
                    <a:pt x="405" y="1439"/>
                  </a:lnTo>
                  <a:lnTo>
                    <a:pt x="429" y="1445"/>
                  </a:lnTo>
                  <a:lnTo>
                    <a:pt x="454" y="1449"/>
                  </a:lnTo>
                  <a:lnTo>
                    <a:pt x="479" y="1451"/>
                  </a:lnTo>
                  <a:lnTo>
                    <a:pt x="504" y="1452"/>
                  </a:lnTo>
                  <a:lnTo>
                    <a:pt x="504" y="1452"/>
                  </a:lnTo>
                  <a:lnTo>
                    <a:pt x="529" y="1450"/>
                  </a:lnTo>
                  <a:lnTo>
                    <a:pt x="553" y="1447"/>
                  </a:lnTo>
                  <a:lnTo>
                    <a:pt x="578" y="1441"/>
                  </a:lnTo>
                  <a:lnTo>
                    <a:pt x="602" y="1434"/>
                  </a:lnTo>
                  <a:lnTo>
                    <a:pt x="625" y="1426"/>
                  </a:lnTo>
                  <a:lnTo>
                    <a:pt x="648" y="1415"/>
                  </a:lnTo>
                  <a:lnTo>
                    <a:pt x="670" y="1403"/>
                  </a:lnTo>
                  <a:lnTo>
                    <a:pt x="691" y="1389"/>
                  </a:lnTo>
                  <a:lnTo>
                    <a:pt x="713" y="1375"/>
                  </a:lnTo>
                  <a:lnTo>
                    <a:pt x="734" y="1358"/>
                  </a:lnTo>
                  <a:lnTo>
                    <a:pt x="754" y="1341"/>
                  </a:lnTo>
                  <a:lnTo>
                    <a:pt x="773" y="1321"/>
                  </a:lnTo>
                  <a:lnTo>
                    <a:pt x="791" y="1300"/>
                  </a:lnTo>
                  <a:lnTo>
                    <a:pt x="809" y="1278"/>
                  </a:lnTo>
                  <a:lnTo>
                    <a:pt x="827" y="1255"/>
                  </a:lnTo>
                  <a:lnTo>
                    <a:pt x="843" y="1230"/>
                  </a:lnTo>
                  <a:lnTo>
                    <a:pt x="858" y="1205"/>
                  </a:lnTo>
                  <a:lnTo>
                    <a:pt x="873" y="1178"/>
                  </a:lnTo>
                  <a:lnTo>
                    <a:pt x="887" y="1150"/>
                  </a:lnTo>
                  <a:lnTo>
                    <a:pt x="899" y="1122"/>
                  </a:lnTo>
                  <a:lnTo>
                    <a:pt x="912" y="1092"/>
                  </a:lnTo>
                  <a:lnTo>
                    <a:pt x="922" y="1062"/>
                  </a:lnTo>
                  <a:lnTo>
                    <a:pt x="933" y="1029"/>
                  </a:lnTo>
                  <a:lnTo>
                    <a:pt x="942" y="997"/>
                  </a:lnTo>
                  <a:lnTo>
                    <a:pt x="949" y="964"/>
                  </a:lnTo>
                  <a:lnTo>
                    <a:pt x="957" y="931"/>
                  </a:lnTo>
                  <a:lnTo>
                    <a:pt x="962" y="895"/>
                  </a:lnTo>
                  <a:lnTo>
                    <a:pt x="967" y="861"/>
                  </a:lnTo>
                  <a:lnTo>
                    <a:pt x="970" y="825"/>
                  </a:lnTo>
                  <a:lnTo>
                    <a:pt x="972" y="788"/>
                  </a:lnTo>
                  <a:lnTo>
                    <a:pt x="973" y="752"/>
                  </a:lnTo>
                  <a:lnTo>
                    <a:pt x="973" y="714"/>
                  </a:lnTo>
                  <a:lnTo>
                    <a:pt x="973" y="714"/>
                  </a:lnTo>
                  <a:lnTo>
                    <a:pt x="971" y="677"/>
                  </a:lnTo>
                  <a:lnTo>
                    <a:pt x="969" y="639"/>
                  </a:lnTo>
                  <a:lnTo>
                    <a:pt x="965" y="604"/>
                  </a:lnTo>
                  <a:lnTo>
                    <a:pt x="960" y="568"/>
                  </a:lnTo>
                  <a:lnTo>
                    <a:pt x="953" y="533"/>
                  </a:lnTo>
                  <a:lnTo>
                    <a:pt x="946" y="499"/>
                  </a:lnTo>
                  <a:lnTo>
                    <a:pt x="938" y="466"/>
                  </a:lnTo>
                  <a:lnTo>
                    <a:pt x="929" y="432"/>
                  </a:lnTo>
                  <a:lnTo>
                    <a:pt x="918" y="400"/>
                  </a:lnTo>
                  <a:lnTo>
                    <a:pt x="906" y="370"/>
                  </a:lnTo>
                  <a:lnTo>
                    <a:pt x="893" y="340"/>
                  </a:lnTo>
                  <a:lnTo>
                    <a:pt x="881" y="311"/>
                  </a:lnTo>
                  <a:lnTo>
                    <a:pt x="866" y="283"/>
                  </a:lnTo>
                  <a:lnTo>
                    <a:pt x="851" y="256"/>
                  </a:lnTo>
                  <a:lnTo>
                    <a:pt x="835" y="230"/>
                  </a:lnTo>
                  <a:lnTo>
                    <a:pt x="818" y="205"/>
                  </a:lnTo>
                  <a:lnTo>
                    <a:pt x="801" y="181"/>
                  </a:lnTo>
                  <a:lnTo>
                    <a:pt x="783" y="158"/>
                  </a:lnTo>
                  <a:lnTo>
                    <a:pt x="764" y="137"/>
                  </a:lnTo>
                  <a:lnTo>
                    <a:pt x="744" y="117"/>
                  </a:lnTo>
                  <a:lnTo>
                    <a:pt x="724" y="98"/>
                  </a:lnTo>
                  <a:lnTo>
                    <a:pt x="703" y="82"/>
                  </a:lnTo>
                  <a:lnTo>
                    <a:pt x="682" y="66"/>
                  </a:lnTo>
                  <a:lnTo>
                    <a:pt x="660" y="53"/>
                  </a:lnTo>
                  <a:lnTo>
                    <a:pt x="637" y="40"/>
                  </a:lnTo>
                  <a:lnTo>
                    <a:pt x="614" y="29"/>
                  </a:lnTo>
                  <a:lnTo>
                    <a:pt x="592" y="19"/>
                  </a:lnTo>
                  <a:lnTo>
                    <a:pt x="568" y="12"/>
                  </a:lnTo>
                  <a:lnTo>
                    <a:pt x="544" y="7"/>
                  </a:lnTo>
                  <a:lnTo>
                    <a:pt x="519" y="3"/>
                  </a:lnTo>
                  <a:lnTo>
                    <a:pt x="494" y="1"/>
                  </a:lnTo>
                  <a:lnTo>
                    <a:pt x="469" y="0"/>
                  </a:lnTo>
                  <a:lnTo>
                    <a:pt x="469" y="0"/>
                  </a:lnTo>
                  <a:lnTo>
                    <a:pt x="444" y="2"/>
                  </a:lnTo>
                  <a:lnTo>
                    <a:pt x="420" y="5"/>
                  </a:lnTo>
                  <a:lnTo>
                    <a:pt x="395" y="10"/>
                  </a:lnTo>
                  <a:lnTo>
                    <a:pt x="371" y="17"/>
                  </a:lnTo>
                  <a:lnTo>
                    <a:pt x="348" y="26"/>
                  </a:lnTo>
                  <a:lnTo>
                    <a:pt x="325" y="36"/>
                  </a:lnTo>
                  <a:lnTo>
                    <a:pt x="303" y="48"/>
                  </a:lnTo>
                  <a:lnTo>
                    <a:pt x="282" y="61"/>
                  </a:lnTo>
                  <a:lnTo>
                    <a:pt x="260" y="77"/>
                  </a:lnTo>
                  <a:lnTo>
                    <a:pt x="239" y="93"/>
                  </a:lnTo>
                  <a:lnTo>
                    <a:pt x="219" y="111"/>
                  </a:lnTo>
                  <a:lnTo>
                    <a:pt x="201" y="131"/>
                  </a:lnTo>
                  <a:lnTo>
                    <a:pt x="182" y="152"/>
                  </a:lnTo>
                  <a:lnTo>
                    <a:pt x="164" y="173"/>
                  </a:lnTo>
                  <a:lnTo>
                    <a:pt x="147" y="196"/>
                  </a:lnTo>
                  <a:lnTo>
                    <a:pt x="130" y="221"/>
                  </a:lnTo>
                  <a:lnTo>
                    <a:pt x="114" y="246"/>
                  </a:lnTo>
                  <a:lnTo>
                    <a:pt x="100" y="273"/>
                  </a:lnTo>
                  <a:lnTo>
                    <a:pt x="86" y="301"/>
                  </a:lnTo>
                  <a:lnTo>
                    <a:pt x="74" y="329"/>
                  </a:lnTo>
                  <a:lnTo>
                    <a:pt x="61" y="360"/>
                  </a:lnTo>
                  <a:lnTo>
                    <a:pt x="51" y="390"/>
                  </a:lnTo>
                  <a:lnTo>
                    <a:pt x="40" y="422"/>
                  </a:lnTo>
                  <a:lnTo>
                    <a:pt x="31" y="454"/>
                  </a:lnTo>
                  <a:lnTo>
                    <a:pt x="24" y="488"/>
                  </a:lnTo>
                  <a:lnTo>
                    <a:pt x="17" y="521"/>
                  </a:lnTo>
                  <a:lnTo>
                    <a:pt x="11" y="555"/>
                  </a:lnTo>
                  <a:lnTo>
                    <a:pt x="6" y="591"/>
                  </a:lnTo>
                  <a:lnTo>
                    <a:pt x="3" y="627"/>
                  </a:lnTo>
                  <a:lnTo>
                    <a:pt x="1" y="663"/>
                  </a:lnTo>
                  <a:lnTo>
                    <a:pt x="0" y="700"/>
                  </a:lnTo>
                  <a:lnTo>
                    <a:pt x="0" y="737"/>
                  </a:lnTo>
                  <a:lnTo>
                    <a:pt x="0" y="737"/>
                  </a:lnTo>
                  <a:close/>
                </a:path>
              </a:pathLst>
            </a:custGeom>
            <a:solidFill>
              <a:srgbClr val="222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5" name="Freeform 67"/>
            <p:cNvSpPr/>
            <p:nvPr/>
          </p:nvSpPr>
          <p:spPr bwMode="auto">
            <a:xfrm>
              <a:off x="4273553" y="4703766"/>
              <a:ext cx="393700" cy="585788"/>
            </a:xfrm>
            <a:custGeom>
              <a:avLst/>
              <a:gdLst>
                <a:gd name="T0" fmla="*/ 1 w 743"/>
                <a:gd name="T1" fmla="*/ 591 h 1107"/>
                <a:gd name="T2" fmla="*/ 11 w 743"/>
                <a:gd name="T3" fmla="*/ 674 h 1107"/>
                <a:gd name="T4" fmla="*/ 27 w 743"/>
                <a:gd name="T5" fmla="*/ 752 h 1107"/>
                <a:gd name="T6" fmla="*/ 51 w 743"/>
                <a:gd name="T7" fmla="*/ 825 h 1107"/>
                <a:gd name="T8" fmla="*/ 82 w 743"/>
                <a:gd name="T9" fmla="*/ 892 h 1107"/>
                <a:gd name="T10" fmla="*/ 119 w 743"/>
                <a:gd name="T11" fmla="*/ 951 h 1107"/>
                <a:gd name="T12" fmla="*/ 160 w 743"/>
                <a:gd name="T13" fmla="*/ 1002 h 1107"/>
                <a:gd name="T14" fmla="*/ 206 w 743"/>
                <a:gd name="T15" fmla="*/ 1045 h 1107"/>
                <a:gd name="T16" fmla="*/ 256 w 743"/>
                <a:gd name="T17" fmla="*/ 1077 h 1107"/>
                <a:gd name="T18" fmla="*/ 309 w 743"/>
                <a:gd name="T19" fmla="*/ 1098 h 1107"/>
                <a:gd name="T20" fmla="*/ 365 w 743"/>
                <a:gd name="T21" fmla="*/ 1107 h 1107"/>
                <a:gd name="T22" fmla="*/ 404 w 743"/>
                <a:gd name="T23" fmla="*/ 1106 h 1107"/>
                <a:gd name="T24" fmla="*/ 459 w 743"/>
                <a:gd name="T25" fmla="*/ 1094 h 1107"/>
                <a:gd name="T26" fmla="*/ 512 w 743"/>
                <a:gd name="T27" fmla="*/ 1071 h 1107"/>
                <a:gd name="T28" fmla="*/ 560 w 743"/>
                <a:gd name="T29" fmla="*/ 1036 h 1107"/>
                <a:gd name="T30" fmla="*/ 605 w 743"/>
                <a:gd name="T31" fmla="*/ 992 h 1107"/>
                <a:gd name="T32" fmla="*/ 643 w 743"/>
                <a:gd name="T33" fmla="*/ 939 h 1107"/>
                <a:gd name="T34" fmla="*/ 676 w 743"/>
                <a:gd name="T35" fmla="*/ 877 h 1107"/>
                <a:gd name="T36" fmla="*/ 704 w 743"/>
                <a:gd name="T37" fmla="*/ 810 h 1107"/>
                <a:gd name="T38" fmla="*/ 724 w 743"/>
                <a:gd name="T39" fmla="*/ 736 h 1107"/>
                <a:gd name="T40" fmla="*/ 738 w 743"/>
                <a:gd name="T41" fmla="*/ 657 h 1107"/>
                <a:gd name="T42" fmla="*/ 743 w 743"/>
                <a:gd name="T43" fmla="*/ 574 h 1107"/>
                <a:gd name="T44" fmla="*/ 742 w 743"/>
                <a:gd name="T45" fmla="*/ 516 h 1107"/>
                <a:gd name="T46" fmla="*/ 732 w 743"/>
                <a:gd name="T47" fmla="*/ 433 h 1107"/>
                <a:gd name="T48" fmla="*/ 716 w 743"/>
                <a:gd name="T49" fmla="*/ 355 h 1107"/>
                <a:gd name="T50" fmla="*/ 692 w 743"/>
                <a:gd name="T51" fmla="*/ 282 h 1107"/>
                <a:gd name="T52" fmla="*/ 661 w 743"/>
                <a:gd name="T53" fmla="*/ 216 h 1107"/>
                <a:gd name="T54" fmla="*/ 624 w 743"/>
                <a:gd name="T55" fmla="*/ 156 h 1107"/>
                <a:gd name="T56" fmla="*/ 583 w 743"/>
                <a:gd name="T57" fmla="*/ 105 h 1107"/>
                <a:gd name="T58" fmla="*/ 537 w 743"/>
                <a:gd name="T59" fmla="*/ 63 h 1107"/>
                <a:gd name="T60" fmla="*/ 487 w 743"/>
                <a:gd name="T61" fmla="*/ 31 h 1107"/>
                <a:gd name="T62" fmla="*/ 433 w 743"/>
                <a:gd name="T63" fmla="*/ 10 h 1107"/>
                <a:gd name="T64" fmla="*/ 378 w 743"/>
                <a:gd name="T65" fmla="*/ 0 h 1107"/>
                <a:gd name="T66" fmla="*/ 339 w 743"/>
                <a:gd name="T67" fmla="*/ 1 h 1107"/>
                <a:gd name="T68" fmla="*/ 284 w 743"/>
                <a:gd name="T69" fmla="*/ 14 h 1107"/>
                <a:gd name="T70" fmla="*/ 231 w 743"/>
                <a:gd name="T71" fmla="*/ 37 h 1107"/>
                <a:gd name="T72" fmla="*/ 183 w 743"/>
                <a:gd name="T73" fmla="*/ 71 h 1107"/>
                <a:gd name="T74" fmla="*/ 139 w 743"/>
                <a:gd name="T75" fmla="*/ 116 h 1107"/>
                <a:gd name="T76" fmla="*/ 100 w 743"/>
                <a:gd name="T77" fmla="*/ 169 h 1107"/>
                <a:gd name="T78" fmla="*/ 67 w 743"/>
                <a:gd name="T79" fmla="*/ 230 h 1107"/>
                <a:gd name="T80" fmla="*/ 39 w 743"/>
                <a:gd name="T81" fmla="*/ 298 h 1107"/>
                <a:gd name="T82" fmla="*/ 19 w 743"/>
                <a:gd name="T83" fmla="*/ 372 h 1107"/>
                <a:gd name="T84" fmla="*/ 6 w 743"/>
                <a:gd name="T85" fmla="*/ 451 h 1107"/>
                <a:gd name="T86" fmla="*/ 0 w 743"/>
                <a:gd name="T87" fmla="*/ 534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43" h="1107">
                  <a:moveTo>
                    <a:pt x="0" y="562"/>
                  </a:moveTo>
                  <a:lnTo>
                    <a:pt x="0" y="562"/>
                  </a:lnTo>
                  <a:lnTo>
                    <a:pt x="1" y="591"/>
                  </a:lnTo>
                  <a:lnTo>
                    <a:pt x="3" y="619"/>
                  </a:lnTo>
                  <a:lnTo>
                    <a:pt x="7" y="646"/>
                  </a:lnTo>
                  <a:lnTo>
                    <a:pt x="11" y="674"/>
                  </a:lnTo>
                  <a:lnTo>
                    <a:pt x="16" y="700"/>
                  </a:lnTo>
                  <a:lnTo>
                    <a:pt x="21" y="726"/>
                  </a:lnTo>
                  <a:lnTo>
                    <a:pt x="27" y="752"/>
                  </a:lnTo>
                  <a:lnTo>
                    <a:pt x="35" y="777"/>
                  </a:lnTo>
                  <a:lnTo>
                    <a:pt x="43" y="801"/>
                  </a:lnTo>
                  <a:lnTo>
                    <a:pt x="51" y="825"/>
                  </a:lnTo>
                  <a:lnTo>
                    <a:pt x="61" y="848"/>
                  </a:lnTo>
                  <a:lnTo>
                    <a:pt x="71" y="870"/>
                  </a:lnTo>
                  <a:lnTo>
                    <a:pt x="82" y="892"/>
                  </a:lnTo>
                  <a:lnTo>
                    <a:pt x="94" y="913"/>
                  </a:lnTo>
                  <a:lnTo>
                    <a:pt x="105" y="932"/>
                  </a:lnTo>
                  <a:lnTo>
                    <a:pt x="119" y="951"/>
                  </a:lnTo>
                  <a:lnTo>
                    <a:pt x="131" y="969"/>
                  </a:lnTo>
                  <a:lnTo>
                    <a:pt x="146" y="986"/>
                  </a:lnTo>
                  <a:lnTo>
                    <a:pt x="160" y="1002"/>
                  </a:lnTo>
                  <a:lnTo>
                    <a:pt x="175" y="1018"/>
                  </a:lnTo>
                  <a:lnTo>
                    <a:pt x="191" y="1031"/>
                  </a:lnTo>
                  <a:lnTo>
                    <a:pt x="206" y="1045"/>
                  </a:lnTo>
                  <a:lnTo>
                    <a:pt x="223" y="1056"/>
                  </a:lnTo>
                  <a:lnTo>
                    <a:pt x="240" y="1067"/>
                  </a:lnTo>
                  <a:lnTo>
                    <a:pt x="256" y="1077"/>
                  </a:lnTo>
                  <a:lnTo>
                    <a:pt x="274" y="1084"/>
                  </a:lnTo>
                  <a:lnTo>
                    <a:pt x="292" y="1092"/>
                  </a:lnTo>
                  <a:lnTo>
                    <a:pt x="309" y="1098"/>
                  </a:lnTo>
                  <a:lnTo>
                    <a:pt x="328" y="1102"/>
                  </a:lnTo>
                  <a:lnTo>
                    <a:pt x="347" y="1105"/>
                  </a:lnTo>
                  <a:lnTo>
                    <a:pt x="365" y="1107"/>
                  </a:lnTo>
                  <a:lnTo>
                    <a:pt x="385" y="1107"/>
                  </a:lnTo>
                  <a:lnTo>
                    <a:pt x="385" y="1107"/>
                  </a:lnTo>
                  <a:lnTo>
                    <a:pt x="404" y="1106"/>
                  </a:lnTo>
                  <a:lnTo>
                    <a:pt x="423" y="1103"/>
                  </a:lnTo>
                  <a:lnTo>
                    <a:pt x="441" y="1099"/>
                  </a:lnTo>
                  <a:lnTo>
                    <a:pt x="459" y="1094"/>
                  </a:lnTo>
                  <a:lnTo>
                    <a:pt x="477" y="1087"/>
                  </a:lnTo>
                  <a:lnTo>
                    <a:pt x="494" y="1079"/>
                  </a:lnTo>
                  <a:lnTo>
                    <a:pt x="512" y="1071"/>
                  </a:lnTo>
                  <a:lnTo>
                    <a:pt x="529" y="1060"/>
                  </a:lnTo>
                  <a:lnTo>
                    <a:pt x="544" y="1049"/>
                  </a:lnTo>
                  <a:lnTo>
                    <a:pt x="560" y="1036"/>
                  </a:lnTo>
                  <a:lnTo>
                    <a:pt x="575" y="1022"/>
                  </a:lnTo>
                  <a:lnTo>
                    <a:pt x="590" y="1007"/>
                  </a:lnTo>
                  <a:lnTo>
                    <a:pt x="605" y="992"/>
                  </a:lnTo>
                  <a:lnTo>
                    <a:pt x="618" y="975"/>
                  </a:lnTo>
                  <a:lnTo>
                    <a:pt x="631" y="957"/>
                  </a:lnTo>
                  <a:lnTo>
                    <a:pt x="643" y="939"/>
                  </a:lnTo>
                  <a:lnTo>
                    <a:pt x="655" y="919"/>
                  </a:lnTo>
                  <a:lnTo>
                    <a:pt x="666" y="899"/>
                  </a:lnTo>
                  <a:lnTo>
                    <a:pt x="676" y="877"/>
                  </a:lnTo>
                  <a:lnTo>
                    <a:pt x="687" y="855"/>
                  </a:lnTo>
                  <a:lnTo>
                    <a:pt x="696" y="833"/>
                  </a:lnTo>
                  <a:lnTo>
                    <a:pt x="704" y="810"/>
                  </a:lnTo>
                  <a:lnTo>
                    <a:pt x="712" y="786"/>
                  </a:lnTo>
                  <a:lnTo>
                    <a:pt x="719" y="761"/>
                  </a:lnTo>
                  <a:lnTo>
                    <a:pt x="724" y="736"/>
                  </a:lnTo>
                  <a:lnTo>
                    <a:pt x="729" y="710"/>
                  </a:lnTo>
                  <a:lnTo>
                    <a:pt x="735" y="684"/>
                  </a:lnTo>
                  <a:lnTo>
                    <a:pt x="738" y="657"/>
                  </a:lnTo>
                  <a:lnTo>
                    <a:pt x="741" y="630"/>
                  </a:lnTo>
                  <a:lnTo>
                    <a:pt x="742" y="602"/>
                  </a:lnTo>
                  <a:lnTo>
                    <a:pt x="743" y="574"/>
                  </a:lnTo>
                  <a:lnTo>
                    <a:pt x="743" y="544"/>
                  </a:lnTo>
                  <a:lnTo>
                    <a:pt x="743" y="544"/>
                  </a:lnTo>
                  <a:lnTo>
                    <a:pt x="742" y="516"/>
                  </a:lnTo>
                  <a:lnTo>
                    <a:pt x="740" y="488"/>
                  </a:lnTo>
                  <a:lnTo>
                    <a:pt x="737" y="461"/>
                  </a:lnTo>
                  <a:lnTo>
                    <a:pt x="732" y="433"/>
                  </a:lnTo>
                  <a:lnTo>
                    <a:pt x="727" y="407"/>
                  </a:lnTo>
                  <a:lnTo>
                    <a:pt x="722" y="381"/>
                  </a:lnTo>
                  <a:lnTo>
                    <a:pt x="716" y="355"/>
                  </a:lnTo>
                  <a:lnTo>
                    <a:pt x="709" y="330"/>
                  </a:lnTo>
                  <a:lnTo>
                    <a:pt x="700" y="306"/>
                  </a:lnTo>
                  <a:lnTo>
                    <a:pt x="692" y="282"/>
                  </a:lnTo>
                  <a:lnTo>
                    <a:pt x="681" y="259"/>
                  </a:lnTo>
                  <a:lnTo>
                    <a:pt x="672" y="236"/>
                  </a:lnTo>
                  <a:lnTo>
                    <a:pt x="661" y="216"/>
                  </a:lnTo>
                  <a:lnTo>
                    <a:pt x="649" y="195"/>
                  </a:lnTo>
                  <a:lnTo>
                    <a:pt x="638" y="175"/>
                  </a:lnTo>
                  <a:lnTo>
                    <a:pt x="624" y="156"/>
                  </a:lnTo>
                  <a:lnTo>
                    <a:pt x="611" y="138"/>
                  </a:lnTo>
                  <a:lnTo>
                    <a:pt x="597" y="121"/>
                  </a:lnTo>
                  <a:lnTo>
                    <a:pt x="583" y="105"/>
                  </a:lnTo>
                  <a:lnTo>
                    <a:pt x="568" y="90"/>
                  </a:lnTo>
                  <a:lnTo>
                    <a:pt x="553" y="76"/>
                  </a:lnTo>
                  <a:lnTo>
                    <a:pt x="537" y="63"/>
                  </a:lnTo>
                  <a:lnTo>
                    <a:pt x="520" y="51"/>
                  </a:lnTo>
                  <a:lnTo>
                    <a:pt x="504" y="41"/>
                  </a:lnTo>
                  <a:lnTo>
                    <a:pt x="487" y="31"/>
                  </a:lnTo>
                  <a:lnTo>
                    <a:pt x="469" y="22"/>
                  </a:lnTo>
                  <a:lnTo>
                    <a:pt x="452" y="16"/>
                  </a:lnTo>
                  <a:lnTo>
                    <a:pt x="433" y="10"/>
                  </a:lnTo>
                  <a:lnTo>
                    <a:pt x="415" y="6"/>
                  </a:lnTo>
                  <a:lnTo>
                    <a:pt x="397" y="2"/>
                  </a:lnTo>
                  <a:lnTo>
                    <a:pt x="378" y="0"/>
                  </a:lnTo>
                  <a:lnTo>
                    <a:pt x="358" y="0"/>
                  </a:lnTo>
                  <a:lnTo>
                    <a:pt x="358" y="0"/>
                  </a:lnTo>
                  <a:lnTo>
                    <a:pt x="339" y="1"/>
                  </a:lnTo>
                  <a:lnTo>
                    <a:pt x="321" y="5"/>
                  </a:lnTo>
                  <a:lnTo>
                    <a:pt x="302" y="8"/>
                  </a:lnTo>
                  <a:lnTo>
                    <a:pt x="284" y="14"/>
                  </a:lnTo>
                  <a:lnTo>
                    <a:pt x="267" y="20"/>
                  </a:lnTo>
                  <a:lnTo>
                    <a:pt x="249" y="27"/>
                  </a:lnTo>
                  <a:lnTo>
                    <a:pt x="231" y="37"/>
                  </a:lnTo>
                  <a:lnTo>
                    <a:pt x="215" y="47"/>
                  </a:lnTo>
                  <a:lnTo>
                    <a:pt x="199" y="59"/>
                  </a:lnTo>
                  <a:lnTo>
                    <a:pt x="183" y="71"/>
                  </a:lnTo>
                  <a:lnTo>
                    <a:pt x="168" y="85"/>
                  </a:lnTo>
                  <a:lnTo>
                    <a:pt x="153" y="100"/>
                  </a:lnTo>
                  <a:lnTo>
                    <a:pt x="139" y="116"/>
                  </a:lnTo>
                  <a:lnTo>
                    <a:pt x="125" y="132"/>
                  </a:lnTo>
                  <a:lnTo>
                    <a:pt x="113" y="150"/>
                  </a:lnTo>
                  <a:lnTo>
                    <a:pt x="100" y="169"/>
                  </a:lnTo>
                  <a:lnTo>
                    <a:pt x="88" y="189"/>
                  </a:lnTo>
                  <a:lnTo>
                    <a:pt x="77" y="208"/>
                  </a:lnTo>
                  <a:lnTo>
                    <a:pt x="67" y="230"/>
                  </a:lnTo>
                  <a:lnTo>
                    <a:pt x="56" y="252"/>
                  </a:lnTo>
                  <a:lnTo>
                    <a:pt x="47" y="274"/>
                  </a:lnTo>
                  <a:lnTo>
                    <a:pt x="39" y="298"/>
                  </a:lnTo>
                  <a:lnTo>
                    <a:pt x="32" y="322"/>
                  </a:lnTo>
                  <a:lnTo>
                    <a:pt x="24" y="347"/>
                  </a:lnTo>
                  <a:lnTo>
                    <a:pt x="19" y="372"/>
                  </a:lnTo>
                  <a:lnTo>
                    <a:pt x="13" y="398"/>
                  </a:lnTo>
                  <a:lnTo>
                    <a:pt x="9" y="424"/>
                  </a:lnTo>
                  <a:lnTo>
                    <a:pt x="6" y="451"/>
                  </a:lnTo>
                  <a:lnTo>
                    <a:pt x="2" y="478"/>
                  </a:lnTo>
                  <a:lnTo>
                    <a:pt x="1" y="506"/>
                  </a:lnTo>
                  <a:lnTo>
                    <a:pt x="0" y="534"/>
                  </a:lnTo>
                  <a:lnTo>
                    <a:pt x="0" y="562"/>
                  </a:lnTo>
                  <a:lnTo>
                    <a:pt x="0" y="562"/>
                  </a:lnTo>
                  <a:close/>
                </a:path>
              </a:pathLst>
            </a:custGeom>
            <a:solidFill>
              <a:srgbClr val="151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6" name="Freeform 68"/>
            <p:cNvSpPr/>
            <p:nvPr/>
          </p:nvSpPr>
          <p:spPr bwMode="auto">
            <a:xfrm>
              <a:off x="4294190" y="4733928"/>
              <a:ext cx="352425" cy="527050"/>
            </a:xfrm>
            <a:custGeom>
              <a:avLst/>
              <a:gdLst>
                <a:gd name="T0" fmla="*/ 2 w 667"/>
                <a:gd name="T1" fmla="*/ 540 h 994"/>
                <a:gd name="T2" fmla="*/ 16 w 667"/>
                <a:gd name="T3" fmla="*/ 642 h 994"/>
                <a:gd name="T4" fmla="*/ 44 w 667"/>
                <a:gd name="T5" fmla="*/ 736 h 994"/>
                <a:gd name="T6" fmla="*/ 65 w 667"/>
                <a:gd name="T7" fmla="*/ 785 h 994"/>
                <a:gd name="T8" fmla="*/ 95 w 667"/>
                <a:gd name="T9" fmla="*/ 839 h 994"/>
                <a:gd name="T10" fmla="*/ 131 w 667"/>
                <a:gd name="T11" fmla="*/ 886 h 994"/>
                <a:gd name="T12" fmla="*/ 143 w 667"/>
                <a:gd name="T13" fmla="*/ 900 h 994"/>
                <a:gd name="T14" fmla="*/ 177 w 667"/>
                <a:gd name="T15" fmla="*/ 932 h 994"/>
                <a:gd name="T16" fmla="*/ 213 w 667"/>
                <a:gd name="T17" fmla="*/ 958 h 994"/>
                <a:gd name="T18" fmla="*/ 250 w 667"/>
                <a:gd name="T19" fmla="*/ 976 h 994"/>
                <a:gd name="T20" fmla="*/ 290 w 667"/>
                <a:gd name="T21" fmla="*/ 989 h 994"/>
                <a:gd name="T22" fmla="*/ 332 w 667"/>
                <a:gd name="T23" fmla="*/ 994 h 994"/>
                <a:gd name="T24" fmla="*/ 358 w 667"/>
                <a:gd name="T25" fmla="*/ 994 h 994"/>
                <a:gd name="T26" fmla="*/ 394 w 667"/>
                <a:gd name="T27" fmla="*/ 988 h 994"/>
                <a:gd name="T28" fmla="*/ 441 w 667"/>
                <a:gd name="T29" fmla="*/ 971 h 994"/>
                <a:gd name="T30" fmla="*/ 505 w 667"/>
                <a:gd name="T31" fmla="*/ 928 h 994"/>
                <a:gd name="T32" fmla="*/ 537 w 667"/>
                <a:gd name="T33" fmla="*/ 896 h 994"/>
                <a:gd name="T34" fmla="*/ 575 w 667"/>
                <a:gd name="T35" fmla="*/ 847 h 994"/>
                <a:gd name="T36" fmla="*/ 606 w 667"/>
                <a:gd name="T37" fmla="*/ 792 h 994"/>
                <a:gd name="T38" fmla="*/ 628 w 667"/>
                <a:gd name="T39" fmla="*/ 741 h 994"/>
                <a:gd name="T40" fmla="*/ 655 w 667"/>
                <a:gd name="T41" fmla="*/ 639 h 994"/>
                <a:gd name="T42" fmla="*/ 667 w 667"/>
                <a:gd name="T43" fmla="*/ 528 h 994"/>
                <a:gd name="T44" fmla="*/ 666 w 667"/>
                <a:gd name="T45" fmla="*/ 463 h 994"/>
                <a:gd name="T46" fmla="*/ 658 w 667"/>
                <a:gd name="T47" fmla="*/ 389 h 994"/>
                <a:gd name="T48" fmla="*/ 642 w 667"/>
                <a:gd name="T49" fmla="*/ 318 h 994"/>
                <a:gd name="T50" fmla="*/ 622 w 667"/>
                <a:gd name="T51" fmla="*/ 252 h 994"/>
                <a:gd name="T52" fmla="*/ 594 w 667"/>
                <a:gd name="T53" fmla="*/ 193 h 994"/>
                <a:gd name="T54" fmla="*/ 561 w 667"/>
                <a:gd name="T55" fmla="*/ 139 h 994"/>
                <a:gd name="T56" fmla="*/ 524 w 667"/>
                <a:gd name="T57" fmla="*/ 93 h 994"/>
                <a:gd name="T58" fmla="*/ 482 w 667"/>
                <a:gd name="T59" fmla="*/ 56 h 994"/>
                <a:gd name="T60" fmla="*/ 437 w 667"/>
                <a:gd name="T61" fmla="*/ 27 h 994"/>
                <a:gd name="T62" fmla="*/ 389 w 667"/>
                <a:gd name="T63" fmla="*/ 8 h 994"/>
                <a:gd name="T64" fmla="*/ 339 w 667"/>
                <a:gd name="T65" fmla="*/ 0 h 994"/>
                <a:gd name="T66" fmla="*/ 302 w 667"/>
                <a:gd name="T67" fmla="*/ 1 h 994"/>
                <a:gd name="T68" fmla="*/ 248 w 667"/>
                <a:gd name="T69" fmla="*/ 13 h 994"/>
                <a:gd name="T70" fmla="*/ 196 w 667"/>
                <a:gd name="T71" fmla="*/ 39 h 994"/>
                <a:gd name="T72" fmla="*/ 161 w 667"/>
                <a:gd name="T73" fmla="*/ 66 h 994"/>
                <a:gd name="T74" fmla="*/ 139 w 667"/>
                <a:gd name="T75" fmla="*/ 87 h 994"/>
                <a:gd name="T76" fmla="*/ 118 w 667"/>
                <a:gd name="T77" fmla="*/ 110 h 994"/>
                <a:gd name="T78" fmla="*/ 93 w 667"/>
                <a:gd name="T79" fmla="*/ 145 h 994"/>
                <a:gd name="T80" fmla="*/ 62 w 667"/>
                <a:gd name="T81" fmla="*/ 200 h 994"/>
                <a:gd name="T82" fmla="*/ 36 w 667"/>
                <a:gd name="T83" fmla="*/ 262 h 994"/>
                <a:gd name="T84" fmla="*/ 17 w 667"/>
                <a:gd name="T85" fmla="*/ 329 h 994"/>
                <a:gd name="T86" fmla="*/ 5 w 667"/>
                <a:gd name="T87" fmla="*/ 402 h 994"/>
                <a:gd name="T88" fmla="*/ 0 w 667"/>
                <a:gd name="T89" fmla="*/ 479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994">
                  <a:moveTo>
                    <a:pt x="0" y="505"/>
                  </a:moveTo>
                  <a:lnTo>
                    <a:pt x="0" y="505"/>
                  </a:lnTo>
                  <a:lnTo>
                    <a:pt x="2" y="540"/>
                  </a:lnTo>
                  <a:lnTo>
                    <a:pt x="5" y="575"/>
                  </a:lnTo>
                  <a:lnTo>
                    <a:pt x="10" y="609"/>
                  </a:lnTo>
                  <a:lnTo>
                    <a:pt x="16" y="642"/>
                  </a:lnTo>
                  <a:lnTo>
                    <a:pt x="25" y="675"/>
                  </a:lnTo>
                  <a:lnTo>
                    <a:pt x="33" y="706"/>
                  </a:lnTo>
                  <a:lnTo>
                    <a:pt x="44" y="736"/>
                  </a:lnTo>
                  <a:lnTo>
                    <a:pt x="56" y="765"/>
                  </a:lnTo>
                  <a:lnTo>
                    <a:pt x="56" y="765"/>
                  </a:lnTo>
                  <a:lnTo>
                    <a:pt x="65" y="785"/>
                  </a:lnTo>
                  <a:lnTo>
                    <a:pt x="75" y="804"/>
                  </a:lnTo>
                  <a:lnTo>
                    <a:pt x="85" y="821"/>
                  </a:lnTo>
                  <a:lnTo>
                    <a:pt x="95" y="839"/>
                  </a:lnTo>
                  <a:lnTo>
                    <a:pt x="107" y="856"/>
                  </a:lnTo>
                  <a:lnTo>
                    <a:pt x="118" y="871"/>
                  </a:lnTo>
                  <a:lnTo>
                    <a:pt x="131" y="886"/>
                  </a:lnTo>
                  <a:lnTo>
                    <a:pt x="143" y="900"/>
                  </a:lnTo>
                  <a:lnTo>
                    <a:pt x="143" y="900"/>
                  </a:lnTo>
                  <a:lnTo>
                    <a:pt x="143" y="900"/>
                  </a:lnTo>
                  <a:lnTo>
                    <a:pt x="155" y="911"/>
                  </a:lnTo>
                  <a:lnTo>
                    <a:pt x="165" y="922"/>
                  </a:lnTo>
                  <a:lnTo>
                    <a:pt x="177" y="932"/>
                  </a:lnTo>
                  <a:lnTo>
                    <a:pt x="189" y="941"/>
                  </a:lnTo>
                  <a:lnTo>
                    <a:pt x="200" y="949"/>
                  </a:lnTo>
                  <a:lnTo>
                    <a:pt x="213" y="958"/>
                  </a:lnTo>
                  <a:lnTo>
                    <a:pt x="225" y="964"/>
                  </a:lnTo>
                  <a:lnTo>
                    <a:pt x="238" y="971"/>
                  </a:lnTo>
                  <a:lnTo>
                    <a:pt x="250" y="976"/>
                  </a:lnTo>
                  <a:lnTo>
                    <a:pt x="264" y="981"/>
                  </a:lnTo>
                  <a:lnTo>
                    <a:pt x="277" y="986"/>
                  </a:lnTo>
                  <a:lnTo>
                    <a:pt x="290" y="989"/>
                  </a:lnTo>
                  <a:lnTo>
                    <a:pt x="303" y="991"/>
                  </a:lnTo>
                  <a:lnTo>
                    <a:pt x="318" y="993"/>
                  </a:lnTo>
                  <a:lnTo>
                    <a:pt x="332" y="994"/>
                  </a:lnTo>
                  <a:lnTo>
                    <a:pt x="345" y="994"/>
                  </a:lnTo>
                  <a:lnTo>
                    <a:pt x="345" y="994"/>
                  </a:lnTo>
                  <a:lnTo>
                    <a:pt x="358" y="994"/>
                  </a:lnTo>
                  <a:lnTo>
                    <a:pt x="370" y="992"/>
                  </a:lnTo>
                  <a:lnTo>
                    <a:pt x="382" y="990"/>
                  </a:lnTo>
                  <a:lnTo>
                    <a:pt x="394" y="988"/>
                  </a:lnTo>
                  <a:lnTo>
                    <a:pt x="406" y="985"/>
                  </a:lnTo>
                  <a:lnTo>
                    <a:pt x="418" y="980"/>
                  </a:lnTo>
                  <a:lnTo>
                    <a:pt x="441" y="971"/>
                  </a:lnTo>
                  <a:lnTo>
                    <a:pt x="463" y="959"/>
                  </a:lnTo>
                  <a:lnTo>
                    <a:pt x="484" y="945"/>
                  </a:lnTo>
                  <a:lnTo>
                    <a:pt x="505" y="928"/>
                  </a:lnTo>
                  <a:lnTo>
                    <a:pt x="525" y="910"/>
                  </a:lnTo>
                  <a:lnTo>
                    <a:pt x="525" y="910"/>
                  </a:lnTo>
                  <a:lnTo>
                    <a:pt x="537" y="896"/>
                  </a:lnTo>
                  <a:lnTo>
                    <a:pt x="551" y="881"/>
                  </a:lnTo>
                  <a:lnTo>
                    <a:pt x="563" y="865"/>
                  </a:lnTo>
                  <a:lnTo>
                    <a:pt x="575" y="847"/>
                  </a:lnTo>
                  <a:lnTo>
                    <a:pt x="585" y="830"/>
                  </a:lnTo>
                  <a:lnTo>
                    <a:pt x="596" y="811"/>
                  </a:lnTo>
                  <a:lnTo>
                    <a:pt x="606" y="792"/>
                  </a:lnTo>
                  <a:lnTo>
                    <a:pt x="615" y="771"/>
                  </a:lnTo>
                  <a:lnTo>
                    <a:pt x="615" y="771"/>
                  </a:lnTo>
                  <a:lnTo>
                    <a:pt x="628" y="741"/>
                  </a:lnTo>
                  <a:lnTo>
                    <a:pt x="638" y="708"/>
                  </a:lnTo>
                  <a:lnTo>
                    <a:pt x="648" y="675"/>
                  </a:lnTo>
                  <a:lnTo>
                    <a:pt x="655" y="639"/>
                  </a:lnTo>
                  <a:lnTo>
                    <a:pt x="661" y="603"/>
                  </a:lnTo>
                  <a:lnTo>
                    <a:pt x="665" y="565"/>
                  </a:lnTo>
                  <a:lnTo>
                    <a:pt x="667" y="528"/>
                  </a:lnTo>
                  <a:lnTo>
                    <a:pt x="667" y="488"/>
                  </a:lnTo>
                  <a:lnTo>
                    <a:pt x="667" y="488"/>
                  </a:lnTo>
                  <a:lnTo>
                    <a:pt x="666" y="463"/>
                  </a:lnTo>
                  <a:lnTo>
                    <a:pt x="664" y="437"/>
                  </a:lnTo>
                  <a:lnTo>
                    <a:pt x="661" y="414"/>
                  </a:lnTo>
                  <a:lnTo>
                    <a:pt x="658" y="389"/>
                  </a:lnTo>
                  <a:lnTo>
                    <a:pt x="654" y="365"/>
                  </a:lnTo>
                  <a:lnTo>
                    <a:pt x="649" y="341"/>
                  </a:lnTo>
                  <a:lnTo>
                    <a:pt x="642" y="318"/>
                  </a:lnTo>
                  <a:lnTo>
                    <a:pt x="636" y="296"/>
                  </a:lnTo>
                  <a:lnTo>
                    <a:pt x="629" y="274"/>
                  </a:lnTo>
                  <a:lnTo>
                    <a:pt x="622" y="252"/>
                  </a:lnTo>
                  <a:lnTo>
                    <a:pt x="612" y="231"/>
                  </a:lnTo>
                  <a:lnTo>
                    <a:pt x="604" y="212"/>
                  </a:lnTo>
                  <a:lnTo>
                    <a:pt x="594" y="193"/>
                  </a:lnTo>
                  <a:lnTo>
                    <a:pt x="583" y="174"/>
                  </a:lnTo>
                  <a:lnTo>
                    <a:pt x="573" y="157"/>
                  </a:lnTo>
                  <a:lnTo>
                    <a:pt x="561" y="139"/>
                  </a:lnTo>
                  <a:lnTo>
                    <a:pt x="549" y="123"/>
                  </a:lnTo>
                  <a:lnTo>
                    <a:pt x="536" y="108"/>
                  </a:lnTo>
                  <a:lnTo>
                    <a:pt x="524" y="93"/>
                  </a:lnTo>
                  <a:lnTo>
                    <a:pt x="510" y="80"/>
                  </a:lnTo>
                  <a:lnTo>
                    <a:pt x="496" y="67"/>
                  </a:lnTo>
                  <a:lnTo>
                    <a:pt x="482" y="56"/>
                  </a:lnTo>
                  <a:lnTo>
                    <a:pt x="468" y="45"/>
                  </a:lnTo>
                  <a:lnTo>
                    <a:pt x="452" y="35"/>
                  </a:lnTo>
                  <a:lnTo>
                    <a:pt x="437" y="27"/>
                  </a:lnTo>
                  <a:lnTo>
                    <a:pt x="421" y="19"/>
                  </a:lnTo>
                  <a:lnTo>
                    <a:pt x="405" y="13"/>
                  </a:lnTo>
                  <a:lnTo>
                    <a:pt x="389" y="8"/>
                  </a:lnTo>
                  <a:lnTo>
                    <a:pt x="372" y="4"/>
                  </a:lnTo>
                  <a:lnTo>
                    <a:pt x="355" y="1"/>
                  </a:lnTo>
                  <a:lnTo>
                    <a:pt x="339" y="0"/>
                  </a:lnTo>
                  <a:lnTo>
                    <a:pt x="322" y="0"/>
                  </a:lnTo>
                  <a:lnTo>
                    <a:pt x="322" y="0"/>
                  </a:lnTo>
                  <a:lnTo>
                    <a:pt x="302" y="1"/>
                  </a:lnTo>
                  <a:lnTo>
                    <a:pt x="284" y="4"/>
                  </a:lnTo>
                  <a:lnTo>
                    <a:pt x="266" y="8"/>
                  </a:lnTo>
                  <a:lnTo>
                    <a:pt x="248" y="13"/>
                  </a:lnTo>
                  <a:lnTo>
                    <a:pt x="231" y="20"/>
                  </a:lnTo>
                  <a:lnTo>
                    <a:pt x="213" y="29"/>
                  </a:lnTo>
                  <a:lnTo>
                    <a:pt x="196" y="39"/>
                  </a:lnTo>
                  <a:lnTo>
                    <a:pt x="181" y="50"/>
                  </a:lnTo>
                  <a:lnTo>
                    <a:pt x="181" y="50"/>
                  </a:lnTo>
                  <a:lnTo>
                    <a:pt x="161" y="66"/>
                  </a:lnTo>
                  <a:lnTo>
                    <a:pt x="161" y="66"/>
                  </a:lnTo>
                  <a:lnTo>
                    <a:pt x="150" y="75"/>
                  </a:lnTo>
                  <a:lnTo>
                    <a:pt x="139" y="87"/>
                  </a:lnTo>
                  <a:lnTo>
                    <a:pt x="129" y="98"/>
                  </a:lnTo>
                  <a:lnTo>
                    <a:pt x="118" y="110"/>
                  </a:lnTo>
                  <a:lnTo>
                    <a:pt x="118" y="110"/>
                  </a:lnTo>
                  <a:lnTo>
                    <a:pt x="106" y="126"/>
                  </a:lnTo>
                  <a:lnTo>
                    <a:pt x="93" y="145"/>
                  </a:lnTo>
                  <a:lnTo>
                    <a:pt x="93" y="145"/>
                  </a:lnTo>
                  <a:lnTo>
                    <a:pt x="82" y="163"/>
                  </a:lnTo>
                  <a:lnTo>
                    <a:pt x="72" y="181"/>
                  </a:lnTo>
                  <a:lnTo>
                    <a:pt x="62" y="200"/>
                  </a:lnTo>
                  <a:lnTo>
                    <a:pt x="53" y="220"/>
                  </a:lnTo>
                  <a:lnTo>
                    <a:pt x="44" y="241"/>
                  </a:lnTo>
                  <a:lnTo>
                    <a:pt x="36" y="262"/>
                  </a:lnTo>
                  <a:lnTo>
                    <a:pt x="29" y="283"/>
                  </a:lnTo>
                  <a:lnTo>
                    <a:pt x="23" y="306"/>
                  </a:lnTo>
                  <a:lnTo>
                    <a:pt x="17" y="329"/>
                  </a:lnTo>
                  <a:lnTo>
                    <a:pt x="12" y="353"/>
                  </a:lnTo>
                  <a:lnTo>
                    <a:pt x="8" y="377"/>
                  </a:lnTo>
                  <a:lnTo>
                    <a:pt x="5" y="402"/>
                  </a:lnTo>
                  <a:lnTo>
                    <a:pt x="2" y="427"/>
                  </a:lnTo>
                  <a:lnTo>
                    <a:pt x="1" y="453"/>
                  </a:lnTo>
                  <a:lnTo>
                    <a:pt x="0" y="479"/>
                  </a:lnTo>
                  <a:lnTo>
                    <a:pt x="0" y="505"/>
                  </a:lnTo>
                  <a:lnTo>
                    <a:pt x="0" y="505"/>
                  </a:lnTo>
                  <a:close/>
                </a:path>
              </a:pathLst>
            </a:custGeom>
            <a:solidFill>
              <a:srgbClr val="696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7" name="Freeform 69"/>
            <p:cNvSpPr/>
            <p:nvPr/>
          </p:nvSpPr>
          <p:spPr bwMode="auto">
            <a:xfrm>
              <a:off x="4356103" y="4760916"/>
              <a:ext cx="263525" cy="455613"/>
            </a:xfrm>
            <a:custGeom>
              <a:avLst/>
              <a:gdLst>
                <a:gd name="T0" fmla="*/ 0 w 497"/>
                <a:gd name="T1" fmla="*/ 60 h 860"/>
                <a:gd name="T2" fmla="*/ 0 w 497"/>
                <a:gd name="T3" fmla="*/ 60 h 860"/>
                <a:gd name="T4" fmla="*/ 51 w 497"/>
                <a:gd name="T5" fmla="*/ 136 h 860"/>
                <a:gd name="T6" fmla="*/ 97 w 497"/>
                <a:gd name="T7" fmla="*/ 209 h 860"/>
                <a:gd name="T8" fmla="*/ 140 w 497"/>
                <a:gd name="T9" fmla="*/ 277 h 860"/>
                <a:gd name="T10" fmla="*/ 178 w 497"/>
                <a:gd name="T11" fmla="*/ 344 h 860"/>
                <a:gd name="T12" fmla="*/ 214 w 497"/>
                <a:gd name="T13" fmla="*/ 406 h 860"/>
                <a:gd name="T14" fmla="*/ 245 w 497"/>
                <a:gd name="T15" fmla="*/ 465 h 860"/>
                <a:gd name="T16" fmla="*/ 273 w 497"/>
                <a:gd name="T17" fmla="*/ 521 h 860"/>
                <a:gd name="T18" fmla="*/ 298 w 497"/>
                <a:gd name="T19" fmla="*/ 573 h 860"/>
                <a:gd name="T20" fmla="*/ 320 w 497"/>
                <a:gd name="T21" fmla="*/ 621 h 860"/>
                <a:gd name="T22" fmla="*/ 339 w 497"/>
                <a:gd name="T23" fmla="*/ 667 h 860"/>
                <a:gd name="T24" fmla="*/ 356 w 497"/>
                <a:gd name="T25" fmla="*/ 709 h 860"/>
                <a:gd name="T26" fmla="*/ 369 w 497"/>
                <a:gd name="T27" fmla="*/ 746 h 860"/>
                <a:gd name="T28" fmla="*/ 382 w 497"/>
                <a:gd name="T29" fmla="*/ 781 h 860"/>
                <a:gd name="T30" fmla="*/ 392 w 497"/>
                <a:gd name="T31" fmla="*/ 811 h 860"/>
                <a:gd name="T32" fmla="*/ 407 w 497"/>
                <a:gd name="T33" fmla="*/ 860 h 860"/>
                <a:gd name="T34" fmla="*/ 407 w 497"/>
                <a:gd name="T35" fmla="*/ 860 h 860"/>
                <a:gd name="T36" fmla="*/ 419 w 497"/>
                <a:gd name="T37" fmla="*/ 846 h 860"/>
                <a:gd name="T38" fmla="*/ 433 w 497"/>
                <a:gd name="T39" fmla="*/ 831 h 860"/>
                <a:gd name="T40" fmla="*/ 445 w 497"/>
                <a:gd name="T41" fmla="*/ 815 h 860"/>
                <a:gd name="T42" fmla="*/ 457 w 497"/>
                <a:gd name="T43" fmla="*/ 797 h 860"/>
                <a:gd name="T44" fmla="*/ 467 w 497"/>
                <a:gd name="T45" fmla="*/ 780 h 860"/>
                <a:gd name="T46" fmla="*/ 478 w 497"/>
                <a:gd name="T47" fmla="*/ 761 h 860"/>
                <a:gd name="T48" fmla="*/ 488 w 497"/>
                <a:gd name="T49" fmla="*/ 742 h 860"/>
                <a:gd name="T50" fmla="*/ 497 w 497"/>
                <a:gd name="T51" fmla="*/ 721 h 860"/>
                <a:gd name="T52" fmla="*/ 497 w 497"/>
                <a:gd name="T53" fmla="*/ 721 h 860"/>
                <a:gd name="T54" fmla="*/ 479 w 497"/>
                <a:gd name="T55" fmla="*/ 697 h 860"/>
                <a:gd name="T56" fmla="*/ 456 w 497"/>
                <a:gd name="T57" fmla="*/ 663 h 860"/>
                <a:gd name="T58" fmla="*/ 429 w 497"/>
                <a:gd name="T59" fmla="*/ 623 h 860"/>
                <a:gd name="T60" fmla="*/ 399 w 497"/>
                <a:gd name="T61" fmla="*/ 575 h 860"/>
                <a:gd name="T62" fmla="*/ 332 w 497"/>
                <a:gd name="T63" fmla="*/ 465 h 860"/>
                <a:gd name="T64" fmla="*/ 261 w 497"/>
                <a:gd name="T65" fmla="*/ 347 h 860"/>
                <a:gd name="T66" fmla="*/ 194 w 497"/>
                <a:gd name="T67" fmla="*/ 230 h 860"/>
                <a:gd name="T68" fmla="*/ 134 w 497"/>
                <a:gd name="T69" fmla="*/ 126 h 860"/>
                <a:gd name="T70" fmla="*/ 63 w 497"/>
                <a:gd name="T71" fmla="*/ 0 h 860"/>
                <a:gd name="T72" fmla="*/ 63 w 497"/>
                <a:gd name="T73" fmla="*/ 0 h 860"/>
                <a:gd name="T74" fmla="*/ 43 w 497"/>
                <a:gd name="T75" fmla="*/ 16 h 860"/>
                <a:gd name="T76" fmla="*/ 43 w 497"/>
                <a:gd name="T77" fmla="*/ 16 h 860"/>
                <a:gd name="T78" fmla="*/ 32 w 497"/>
                <a:gd name="T79" fmla="*/ 25 h 860"/>
                <a:gd name="T80" fmla="*/ 21 w 497"/>
                <a:gd name="T81" fmla="*/ 37 h 860"/>
                <a:gd name="T82" fmla="*/ 11 w 497"/>
                <a:gd name="T83" fmla="*/ 48 h 860"/>
                <a:gd name="T84" fmla="*/ 0 w 497"/>
                <a:gd name="T85" fmla="*/ 60 h 860"/>
                <a:gd name="T86" fmla="*/ 0 w 497"/>
                <a:gd name="T87" fmla="*/ 60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97" h="860">
                  <a:moveTo>
                    <a:pt x="0" y="60"/>
                  </a:moveTo>
                  <a:lnTo>
                    <a:pt x="0" y="60"/>
                  </a:lnTo>
                  <a:lnTo>
                    <a:pt x="51" y="136"/>
                  </a:lnTo>
                  <a:lnTo>
                    <a:pt x="97" y="209"/>
                  </a:lnTo>
                  <a:lnTo>
                    <a:pt x="140" y="277"/>
                  </a:lnTo>
                  <a:lnTo>
                    <a:pt x="178" y="344"/>
                  </a:lnTo>
                  <a:lnTo>
                    <a:pt x="214" y="406"/>
                  </a:lnTo>
                  <a:lnTo>
                    <a:pt x="245" y="465"/>
                  </a:lnTo>
                  <a:lnTo>
                    <a:pt x="273" y="521"/>
                  </a:lnTo>
                  <a:lnTo>
                    <a:pt x="298" y="573"/>
                  </a:lnTo>
                  <a:lnTo>
                    <a:pt x="320" y="621"/>
                  </a:lnTo>
                  <a:lnTo>
                    <a:pt x="339" y="667"/>
                  </a:lnTo>
                  <a:lnTo>
                    <a:pt x="356" y="709"/>
                  </a:lnTo>
                  <a:lnTo>
                    <a:pt x="369" y="746"/>
                  </a:lnTo>
                  <a:lnTo>
                    <a:pt x="382" y="781"/>
                  </a:lnTo>
                  <a:lnTo>
                    <a:pt x="392" y="811"/>
                  </a:lnTo>
                  <a:lnTo>
                    <a:pt x="407" y="860"/>
                  </a:lnTo>
                  <a:lnTo>
                    <a:pt x="407" y="860"/>
                  </a:lnTo>
                  <a:lnTo>
                    <a:pt x="419" y="846"/>
                  </a:lnTo>
                  <a:lnTo>
                    <a:pt x="433" y="831"/>
                  </a:lnTo>
                  <a:lnTo>
                    <a:pt x="445" y="815"/>
                  </a:lnTo>
                  <a:lnTo>
                    <a:pt x="457" y="797"/>
                  </a:lnTo>
                  <a:lnTo>
                    <a:pt x="467" y="780"/>
                  </a:lnTo>
                  <a:lnTo>
                    <a:pt x="478" y="761"/>
                  </a:lnTo>
                  <a:lnTo>
                    <a:pt x="488" y="742"/>
                  </a:lnTo>
                  <a:lnTo>
                    <a:pt x="497" y="721"/>
                  </a:lnTo>
                  <a:lnTo>
                    <a:pt x="497" y="721"/>
                  </a:lnTo>
                  <a:lnTo>
                    <a:pt x="479" y="697"/>
                  </a:lnTo>
                  <a:lnTo>
                    <a:pt x="456" y="663"/>
                  </a:lnTo>
                  <a:lnTo>
                    <a:pt x="429" y="623"/>
                  </a:lnTo>
                  <a:lnTo>
                    <a:pt x="399" y="575"/>
                  </a:lnTo>
                  <a:lnTo>
                    <a:pt x="332" y="465"/>
                  </a:lnTo>
                  <a:lnTo>
                    <a:pt x="261" y="347"/>
                  </a:lnTo>
                  <a:lnTo>
                    <a:pt x="194" y="230"/>
                  </a:lnTo>
                  <a:lnTo>
                    <a:pt x="134" y="126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43" y="16"/>
                  </a:lnTo>
                  <a:lnTo>
                    <a:pt x="43" y="16"/>
                  </a:lnTo>
                  <a:lnTo>
                    <a:pt x="32" y="25"/>
                  </a:lnTo>
                  <a:lnTo>
                    <a:pt x="21" y="37"/>
                  </a:lnTo>
                  <a:lnTo>
                    <a:pt x="11" y="48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8885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8" name="Freeform 70"/>
            <p:cNvSpPr/>
            <p:nvPr/>
          </p:nvSpPr>
          <p:spPr bwMode="auto">
            <a:xfrm>
              <a:off x="4330703" y="4789491"/>
              <a:ext cx="279400" cy="415925"/>
            </a:xfrm>
            <a:custGeom>
              <a:avLst/>
              <a:gdLst>
                <a:gd name="T0" fmla="*/ 2 w 527"/>
                <a:gd name="T1" fmla="*/ 418 h 784"/>
                <a:gd name="T2" fmla="*/ 8 w 527"/>
                <a:gd name="T3" fmla="*/ 477 h 784"/>
                <a:gd name="T4" fmla="*/ 20 w 527"/>
                <a:gd name="T5" fmla="*/ 532 h 784"/>
                <a:gd name="T6" fmla="*/ 37 w 527"/>
                <a:gd name="T7" fmla="*/ 584 h 784"/>
                <a:gd name="T8" fmla="*/ 59 w 527"/>
                <a:gd name="T9" fmla="*/ 631 h 784"/>
                <a:gd name="T10" fmla="*/ 85 w 527"/>
                <a:gd name="T11" fmla="*/ 674 h 784"/>
                <a:gd name="T12" fmla="*/ 114 w 527"/>
                <a:gd name="T13" fmla="*/ 709 h 784"/>
                <a:gd name="T14" fmla="*/ 146 w 527"/>
                <a:gd name="T15" fmla="*/ 739 h 784"/>
                <a:gd name="T16" fmla="*/ 182 w 527"/>
                <a:gd name="T17" fmla="*/ 762 h 784"/>
                <a:gd name="T18" fmla="*/ 220 w 527"/>
                <a:gd name="T19" fmla="*/ 777 h 784"/>
                <a:gd name="T20" fmla="*/ 259 w 527"/>
                <a:gd name="T21" fmla="*/ 783 h 784"/>
                <a:gd name="T22" fmla="*/ 286 w 527"/>
                <a:gd name="T23" fmla="*/ 783 h 784"/>
                <a:gd name="T24" fmla="*/ 326 w 527"/>
                <a:gd name="T25" fmla="*/ 775 h 784"/>
                <a:gd name="T26" fmla="*/ 362 w 527"/>
                <a:gd name="T27" fmla="*/ 758 h 784"/>
                <a:gd name="T28" fmla="*/ 397 w 527"/>
                <a:gd name="T29" fmla="*/ 733 h 784"/>
                <a:gd name="T30" fmla="*/ 428 w 527"/>
                <a:gd name="T31" fmla="*/ 702 h 784"/>
                <a:gd name="T32" fmla="*/ 456 w 527"/>
                <a:gd name="T33" fmla="*/ 664 h 784"/>
                <a:gd name="T34" fmla="*/ 480 w 527"/>
                <a:gd name="T35" fmla="*/ 621 h 784"/>
                <a:gd name="T36" fmla="*/ 499 w 527"/>
                <a:gd name="T37" fmla="*/ 573 h 784"/>
                <a:gd name="T38" fmla="*/ 513 w 527"/>
                <a:gd name="T39" fmla="*/ 521 h 784"/>
                <a:gd name="T40" fmla="*/ 523 w 527"/>
                <a:gd name="T41" fmla="*/ 465 h 784"/>
                <a:gd name="T42" fmla="*/ 527 w 527"/>
                <a:gd name="T43" fmla="*/ 405 h 784"/>
                <a:gd name="T44" fmla="*/ 526 w 527"/>
                <a:gd name="T45" fmla="*/ 366 h 784"/>
                <a:gd name="T46" fmla="*/ 519 w 527"/>
                <a:gd name="T47" fmla="*/ 306 h 784"/>
                <a:gd name="T48" fmla="*/ 507 w 527"/>
                <a:gd name="T49" fmla="*/ 251 h 784"/>
                <a:gd name="T50" fmla="*/ 490 w 527"/>
                <a:gd name="T51" fmla="*/ 199 h 784"/>
                <a:gd name="T52" fmla="*/ 468 w 527"/>
                <a:gd name="T53" fmla="*/ 152 h 784"/>
                <a:gd name="T54" fmla="*/ 442 w 527"/>
                <a:gd name="T55" fmla="*/ 110 h 784"/>
                <a:gd name="T56" fmla="*/ 413 w 527"/>
                <a:gd name="T57" fmla="*/ 73 h 784"/>
                <a:gd name="T58" fmla="*/ 381 w 527"/>
                <a:gd name="T59" fmla="*/ 44 h 784"/>
                <a:gd name="T60" fmla="*/ 345 w 527"/>
                <a:gd name="T61" fmla="*/ 21 h 784"/>
                <a:gd name="T62" fmla="*/ 307 w 527"/>
                <a:gd name="T63" fmla="*/ 7 h 784"/>
                <a:gd name="T64" fmla="*/ 268 w 527"/>
                <a:gd name="T65" fmla="*/ 0 h 784"/>
                <a:gd name="T66" fmla="*/ 241 w 527"/>
                <a:gd name="T67" fmla="*/ 1 h 784"/>
                <a:gd name="T68" fmla="*/ 201 w 527"/>
                <a:gd name="T69" fmla="*/ 9 h 784"/>
                <a:gd name="T70" fmla="*/ 165 w 527"/>
                <a:gd name="T71" fmla="*/ 26 h 784"/>
                <a:gd name="T72" fmla="*/ 130 w 527"/>
                <a:gd name="T73" fmla="*/ 51 h 784"/>
                <a:gd name="T74" fmla="*/ 99 w 527"/>
                <a:gd name="T75" fmla="*/ 82 h 784"/>
                <a:gd name="T76" fmla="*/ 71 w 527"/>
                <a:gd name="T77" fmla="*/ 119 h 784"/>
                <a:gd name="T78" fmla="*/ 47 w 527"/>
                <a:gd name="T79" fmla="*/ 162 h 784"/>
                <a:gd name="T80" fmla="*/ 29 w 527"/>
                <a:gd name="T81" fmla="*/ 211 h 784"/>
                <a:gd name="T82" fmla="*/ 14 w 527"/>
                <a:gd name="T83" fmla="*/ 263 h 784"/>
                <a:gd name="T84" fmla="*/ 5 w 527"/>
                <a:gd name="T85" fmla="*/ 319 h 784"/>
                <a:gd name="T86" fmla="*/ 0 w 527"/>
                <a:gd name="T87" fmla="*/ 378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27" h="784">
                  <a:moveTo>
                    <a:pt x="0" y="398"/>
                  </a:moveTo>
                  <a:lnTo>
                    <a:pt x="0" y="398"/>
                  </a:lnTo>
                  <a:lnTo>
                    <a:pt x="2" y="418"/>
                  </a:lnTo>
                  <a:lnTo>
                    <a:pt x="4" y="438"/>
                  </a:lnTo>
                  <a:lnTo>
                    <a:pt x="6" y="457"/>
                  </a:lnTo>
                  <a:lnTo>
                    <a:pt x="8" y="477"/>
                  </a:lnTo>
                  <a:lnTo>
                    <a:pt x="12" y="496"/>
                  </a:lnTo>
                  <a:lnTo>
                    <a:pt x="15" y="514"/>
                  </a:lnTo>
                  <a:lnTo>
                    <a:pt x="20" y="532"/>
                  </a:lnTo>
                  <a:lnTo>
                    <a:pt x="25" y="550"/>
                  </a:lnTo>
                  <a:lnTo>
                    <a:pt x="31" y="568"/>
                  </a:lnTo>
                  <a:lnTo>
                    <a:pt x="37" y="584"/>
                  </a:lnTo>
                  <a:lnTo>
                    <a:pt x="44" y="600"/>
                  </a:lnTo>
                  <a:lnTo>
                    <a:pt x="51" y="616"/>
                  </a:lnTo>
                  <a:lnTo>
                    <a:pt x="59" y="631"/>
                  </a:lnTo>
                  <a:lnTo>
                    <a:pt x="67" y="646"/>
                  </a:lnTo>
                  <a:lnTo>
                    <a:pt x="75" y="660"/>
                  </a:lnTo>
                  <a:lnTo>
                    <a:pt x="85" y="674"/>
                  </a:lnTo>
                  <a:lnTo>
                    <a:pt x="94" y="686"/>
                  </a:lnTo>
                  <a:lnTo>
                    <a:pt x="103" y="698"/>
                  </a:lnTo>
                  <a:lnTo>
                    <a:pt x="114" y="709"/>
                  </a:lnTo>
                  <a:lnTo>
                    <a:pt x="124" y="720"/>
                  </a:lnTo>
                  <a:lnTo>
                    <a:pt x="136" y="730"/>
                  </a:lnTo>
                  <a:lnTo>
                    <a:pt x="146" y="739"/>
                  </a:lnTo>
                  <a:lnTo>
                    <a:pt x="159" y="747"/>
                  </a:lnTo>
                  <a:lnTo>
                    <a:pt x="170" y="755"/>
                  </a:lnTo>
                  <a:lnTo>
                    <a:pt x="182" y="762"/>
                  </a:lnTo>
                  <a:lnTo>
                    <a:pt x="194" y="768"/>
                  </a:lnTo>
                  <a:lnTo>
                    <a:pt x="207" y="772"/>
                  </a:lnTo>
                  <a:lnTo>
                    <a:pt x="220" y="777"/>
                  </a:lnTo>
                  <a:lnTo>
                    <a:pt x="232" y="780"/>
                  </a:lnTo>
                  <a:lnTo>
                    <a:pt x="246" y="782"/>
                  </a:lnTo>
                  <a:lnTo>
                    <a:pt x="259" y="783"/>
                  </a:lnTo>
                  <a:lnTo>
                    <a:pt x="273" y="784"/>
                  </a:lnTo>
                  <a:lnTo>
                    <a:pt x="273" y="784"/>
                  </a:lnTo>
                  <a:lnTo>
                    <a:pt x="286" y="783"/>
                  </a:lnTo>
                  <a:lnTo>
                    <a:pt x="300" y="781"/>
                  </a:lnTo>
                  <a:lnTo>
                    <a:pt x="312" y="778"/>
                  </a:lnTo>
                  <a:lnTo>
                    <a:pt x="326" y="775"/>
                  </a:lnTo>
                  <a:lnTo>
                    <a:pt x="338" y="769"/>
                  </a:lnTo>
                  <a:lnTo>
                    <a:pt x="351" y="764"/>
                  </a:lnTo>
                  <a:lnTo>
                    <a:pt x="362" y="758"/>
                  </a:lnTo>
                  <a:lnTo>
                    <a:pt x="375" y="751"/>
                  </a:lnTo>
                  <a:lnTo>
                    <a:pt x="386" y="742"/>
                  </a:lnTo>
                  <a:lnTo>
                    <a:pt x="397" y="733"/>
                  </a:lnTo>
                  <a:lnTo>
                    <a:pt x="408" y="724"/>
                  </a:lnTo>
                  <a:lnTo>
                    <a:pt x="419" y="713"/>
                  </a:lnTo>
                  <a:lnTo>
                    <a:pt x="428" y="702"/>
                  </a:lnTo>
                  <a:lnTo>
                    <a:pt x="438" y="690"/>
                  </a:lnTo>
                  <a:lnTo>
                    <a:pt x="448" y="678"/>
                  </a:lnTo>
                  <a:lnTo>
                    <a:pt x="456" y="664"/>
                  </a:lnTo>
                  <a:lnTo>
                    <a:pt x="464" y="651"/>
                  </a:lnTo>
                  <a:lnTo>
                    <a:pt x="473" y="636"/>
                  </a:lnTo>
                  <a:lnTo>
                    <a:pt x="480" y="621"/>
                  </a:lnTo>
                  <a:lnTo>
                    <a:pt x="487" y="606"/>
                  </a:lnTo>
                  <a:lnTo>
                    <a:pt x="493" y="589"/>
                  </a:lnTo>
                  <a:lnTo>
                    <a:pt x="499" y="573"/>
                  </a:lnTo>
                  <a:lnTo>
                    <a:pt x="505" y="556"/>
                  </a:lnTo>
                  <a:lnTo>
                    <a:pt x="509" y="538"/>
                  </a:lnTo>
                  <a:lnTo>
                    <a:pt x="513" y="521"/>
                  </a:lnTo>
                  <a:lnTo>
                    <a:pt x="517" y="502"/>
                  </a:lnTo>
                  <a:lnTo>
                    <a:pt x="520" y="483"/>
                  </a:lnTo>
                  <a:lnTo>
                    <a:pt x="523" y="465"/>
                  </a:lnTo>
                  <a:lnTo>
                    <a:pt x="525" y="445"/>
                  </a:lnTo>
                  <a:lnTo>
                    <a:pt x="526" y="425"/>
                  </a:lnTo>
                  <a:lnTo>
                    <a:pt x="527" y="405"/>
                  </a:lnTo>
                  <a:lnTo>
                    <a:pt x="527" y="385"/>
                  </a:lnTo>
                  <a:lnTo>
                    <a:pt x="527" y="385"/>
                  </a:lnTo>
                  <a:lnTo>
                    <a:pt x="526" y="366"/>
                  </a:lnTo>
                  <a:lnTo>
                    <a:pt x="524" y="345"/>
                  </a:lnTo>
                  <a:lnTo>
                    <a:pt x="521" y="326"/>
                  </a:lnTo>
                  <a:lnTo>
                    <a:pt x="519" y="306"/>
                  </a:lnTo>
                  <a:lnTo>
                    <a:pt x="515" y="288"/>
                  </a:lnTo>
                  <a:lnTo>
                    <a:pt x="512" y="269"/>
                  </a:lnTo>
                  <a:lnTo>
                    <a:pt x="507" y="251"/>
                  </a:lnTo>
                  <a:lnTo>
                    <a:pt x="502" y="234"/>
                  </a:lnTo>
                  <a:lnTo>
                    <a:pt x="497" y="216"/>
                  </a:lnTo>
                  <a:lnTo>
                    <a:pt x="490" y="199"/>
                  </a:lnTo>
                  <a:lnTo>
                    <a:pt x="483" y="183"/>
                  </a:lnTo>
                  <a:lnTo>
                    <a:pt x="476" y="167"/>
                  </a:lnTo>
                  <a:lnTo>
                    <a:pt x="468" y="152"/>
                  </a:lnTo>
                  <a:lnTo>
                    <a:pt x="460" y="138"/>
                  </a:lnTo>
                  <a:lnTo>
                    <a:pt x="452" y="123"/>
                  </a:lnTo>
                  <a:lnTo>
                    <a:pt x="442" y="110"/>
                  </a:lnTo>
                  <a:lnTo>
                    <a:pt x="433" y="97"/>
                  </a:lnTo>
                  <a:lnTo>
                    <a:pt x="424" y="85"/>
                  </a:lnTo>
                  <a:lnTo>
                    <a:pt x="413" y="73"/>
                  </a:lnTo>
                  <a:lnTo>
                    <a:pt x="403" y="63"/>
                  </a:lnTo>
                  <a:lnTo>
                    <a:pt x="391" y="54"/>
                  </a:lnTo>
                  <a:lnTo>
                    <a:pt x="381" y="44"/>
                  </a:lnTo>
                  <a:lnTo>
                    <a:pt x="369" y="36"/>
                  </a:lnTo>
                  <a:lnTo>
                    <a:pt x="357" y="28"/>
                  </a:lnTo>
                  <a:lnTo>
                    <a:pt x="345" y="21"/>
                  </a:lnTo>
                  <a:lnTo>
                    <a:pt x="333" y="15"/>
                  </a:lnTo>
                  <a:lnTo>
                    <a:pt x="320" y="11"/>
                  </a:lnTo>
                  <a:lnTo>
                    <a:pt x="307" y="7"/>
                  </a:lnTo>
                  <a:lnTo>
                    <a:pt x="295" y="4"/>
                  </a:lnTo>
                  <a:lnTo>
                    <a:pt x="281" y="2"/>
                  </a:lnTo>
                  <a:lnTo>
                    <a:pt x="268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41" y="1"/>
                  </a:lnTo>
                  <a:lnTo>
                    <a:pt x="227" y="3"/>
                  </a:lnTo>
                  <a:lnTo>
                    <a:pt x="215" y="5"/>
                  </a:lnTo>
                  <a:lnTo>
                    <a:pt x="201" y="9"/>
                  </a:lnTo>
                  <a:lnTo>
                    <a:pt x="189" y="14"/>
                  </a:lnTo>
                  <a:lnTo>
                    <a:pt x="176" y="19"/>
                  </a:lnTo>
                  <a:lnTo>
                    <a:pt x="165" y="26"/>
                  </a:lnTo>
                  <a:lnTo>
                    <a:pt x="152" y="33"/>
                  </a:lnTo>
                  <a:lnTo>
                    <a:pt x="141" y="41"/>
                  </a:lnTo>
                  <a:lnTo>
                    <a:pt x="130" y="51"/>
                  </a:lnTo>
                  <a:lnTo>
                    <a:pt x="119" y="60"/>
                  </a:lnTo>
                  <a:lnTo>
                    <a:pt x="109" y="70"/>
                  </a:lnTo>
                  <a:lnTo>
                    <a:pt x="99" y="82"/>
                  </a:lnTo>
                  <a:lnTo>
                    <a:pt x="89" y="93"/>
                  </a:lnTo>
                  <a:lnTo>
                    <a:pt x="80" y="106"/>
                  </a:lnTo>
                  <a:lnTo>
                    <a:pt x="71" y="119"/>
                  </a:lnTo>
                  <a:lnTo>
                    <a:pt x="63" y="133"/>
                  </a:lnTo>
                  <a:lnTo>
                    <a:pt x="55" y="147"/>
                  </a:lnTo>
                  <a:lnTo>
                    <a:pt x="47" y="162"/>
                  </a:lnTo>
                  <a:lnTo>
                    <a:pt x="40" y="177"/>
                  </a:lnTo>
                  <a:lnTo>
                    <a:pt x="34" y="194"/>
                  </a:lnTo>
                  <a:lnTo>
                    <a:pt x="29" y="211"/>
                  </a:lnTo>
                  <a:lnTo>
                    <a:pt x="22" y="227"/>
                  </a:lnTo>
                  <a:lnTo>
                    <a:pt x="18" y="245"/>
                  </a:lnTo>
                  <a:lnTo>
                    <a:pt x="14" y="263"/>
                  </a:lnTo>
                  <a:lnTo>
                    <a:pt x="10" y="281"/>
                  </a:lnTo>
                  <a:lnTo>
                    <a:pt x="7" y="300"/>
                  </a:lnTo>
                  <a:lnTo>
                    <a:pt x="5" y="319"/>
                  </a:lnTo>
                  <a:lnTo>
                    <a:pt x="3" y="339"/>
                  </a:lnTo>
                  <a:lnTo>
                    <a:pt x="2" y="357"/>
                  </a:lnTo>
                  <a:lnTo>
                    <a:pt x="0" y="378"/>
                  </a:lnTo>
                  <a:lnTo>
                    <a:pt x="0" y="398"/>
                  </a:lnTo>
                  <a:lnTo>
                    <a:pt x="0" y="398"/>
                  </a:lnTo>
                  <a:close/>
                </a:path>
              </a:pathLst>
            </a:custGeom>
            <a:solidFill>
              <a:srgbClr val="424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9" name="Freeform 71"/>
            <p:cNvSpPr/>
            <p:nvPr/>
          </p:nvSpPr>
          <p:spPr bwMode="auto">
            <a:xfrm>
              <a:off x="4357690" y="4814891"/>
              <a:ext cx="244475" cy="365125"/>
            </a:xfrm>
            <a:custGeom>
              <a:avLst/>
              <a:gdLst>
                <a:gd name="T0" fmla="*/ 0 w 463"/>
                <a:gd name="T1" fmla="*/ 351 h 690"/>
                <a:gd name="T2" fmla="*/ 7 w 463"/>
                <a:gd name="T3" fmla="*/ 420 h 690"/>
                <a:gd name="T4" fmla="*/ 22 w 463"/>
                <a:gd name="T5" fmla="*/ 484 h 690"/>
                <a:gd name="T6" fmla="*/ 45 w 463"/>
                <a:gd name="T7" fmla="*/ 542 h 690"/>
                <a:gd name="T8" fmla="*/ 74 w 463"/>
                <a:gd name="T9" fmla="*/ 592 h 690"/>
                <a:gd name="T10" fmla="*/ 91 w 463"/>
                <a:gd name="T11" fmla="*/ 614 h 690"/>
                <a:gd name="T12" fmla="*/ 110 w 463"/>
                <a:gd name="T13" fmla="*/ 634 h 690"/>
                <a:gd name="T14" fmla="*/ 129 w 463"/>
                <a:gd name="T15" fmla="*/ 651 h 690"/>
                <a:gd name="T16" fmla="*/ 149 w 463"/>
                <a:gd name="T17" fmla="*/ 665 h 690"/>
                <a:gd name="T18" fmla="*/ 171 w 463"/>
                <a:gd name="T19" fmla="*/ 675 h 690"/>
                <a:gd name="T20" fmla="*/ 193 w 463"/>
                <a:gd name="T21" fmla="*/ 684 h 690"/>
                <a:gd name="T22" fmla="*/ 217 w 463"/>
                <a:gd name="T23" fmla="*/ 689 h 690"/>
                <a:gd name="T24" fmla="*/ 240 w 463"/>
                <a:gd name="T25" fmla="*/ 690 h 690"/>
                <a:gd name="T26" fmla="*/ 252 w 463"/>
                <a:gd name="T27" fmla="*/ 689 h 690"/>
                <a:gd name="T28" fmla="*/ 275 w 463"/>
                <a:gd name="T29" fmla="*/ 685 h 690"/>
                <a:gd name="T30" fmla="*/ 298 w 463"/>
                <a:gd name="T31" fmla="*/ 678 h 690"/>
                <a:gd name="T32" fmla="*/ 319 w 463"/>
                <a:gd name="T33" fmla="*/ 667 h 690"/>
                <a:gd name="T34" fmla="*/ 339 w 463"/>
                <a:gd name="T35" fmla="*/ 654 h 690"/>
                <a:gd name="T36" fmla="*/ 358 w 463"/>
                <a:gd name="T37" fmla="*/ 637 h 690"/>
                <a:gd name="T38" fmla="*/ 377 w 463"/>
                <a:gd name="T39" fmla="*/ 618 h 690"/>
                <a:gd name="T40" fmla="*/ 394 w 463"/>
                <a:gd name="T41" fmla="*/ 596 h 690"/>
                <a:gd name="T42" fmla="*/ 415 w 463"/>
                <a:gd name="T43" fmla="*/ 560 h 690"/>
                <a:gd name="T44" fmla="*/ 439 w 463"/>
                <a:gd name="T45" fmla="*/ 505 h 690"/>
                <a:gd name="T46" fmla="*/ 455 w 463"/>
                <a:gd name="T47" fmla="*/ 442 h 690"/>
                <a:gd name="T48" fmla="*/ 462 w 463"/>
                <a:gd name="T49" fmla="*/ 375 h 690"/>
                <a:gd name="T50" fmla="*/ 463 w 463"/>
                <a:gd name="T51" fmla="*/ 339 h 690"/>
                <a:gd name="T52" fmla="*/ 457 w 463"/>
                <a:gd name="T53" fmla="*/ 271 h 690"/>
                <a:gd name="T54" fmla="*/ 441 w 463"/>
                <a:gd name="T55" fmla="*/ 206 h 690"/>
                <a:gd name="T56" fmla="*/ 418 w 463"/>
                <a:gd name="T57" fmla="*/ 148 h 690"/>
                <a:gd name="T58" fmla="*/ 389 w 463"/>
                <a:gd name="T59" fmla="*/ 98 h 690"/>
                <a:gd name="T60" fmla="*/ 373 w 463"/>
                <a:gd name="T61" fmla="*/ 76 h 690"/>
                <a:gd name="T62" fmla="*/ 354 w 463"/>
                <a:gd name="T63" fmla="*/ 57 h 690"/>
                <a:gd name="T64" fmla="*/ 334 w 463"/>
                <a:gd name="T65" fmla="*/ 40 h 690"/>
                <a:gd name="T66" fmla="*/ 314 w 463"/>
                <a:gd name="T67" fmla="*/ 25 h 690"/>
                <a:gd name="T68" fmla="*/ 293 w 463"/>
                <a:gd name="T69" fmla="*/ 15 h 690"/>
                <a:gd name="T70" fmla="*/ 271 w 463"/>
                <a:gd name="T71" fmla="*/ 7 h 690"/>
                <a:gd name="T72" fmla="*/ 247 w 463"/>
                <a:gd name="T73" fmla="*/ 1 h 690"/>
                <a:gd name="T74" fmla="*/ 224 w 463"/>
                <a:gd name="T75" fmla="*/ 0 h 690"/>
                <a:gd name="T76" fmla="*/ 212 w 463"/>
                <a:gd name="T77" fmla="*/ 1 h 690"/>
                <a:gd name="T78" fmla="*/ 189 w 463"/>
                <a:gd name="T79" fmla="*/ 6 h 690"/>
                <a:gd name="T80" fmla="*/ 166 w 463"/>
                <a:gd name="T81" fmla="*/ 13 h 690"/>
                <a:gd name="T82" fmla="*/ 145 w 463"/>
                <a:gd name="T83" fmla="*/ 23 h 690"/>
                <a:gd name="T84" fmla="*/ 124 w 463"/>
                <a:gd name="T85" fmla="*/ 37 h 690"/>
                <a:gd name="T86" fmla="*/ 105 w 463"/>
                <a:gd name="T87" fmla="*/ 53 h 690"/>
                <a:gd name="T88" fmla="*/ 87 w 463"/>
                <a:gd name="T89" fmla="*/ 72 h 690"/>
                <a:gd name="T90" fmla="*/ 70 w 463"/>
                <a:gd name="T91" fmla="*/ 94 h 690"/>
                <a:gd name="T92" fmla="*/ 48 w 463"/>
                <a:gd name="T93" fmla="*/ 130 h 690"/>
                <a:gd name="T94" fmla="*/ 24 w 463"/>
                <a:gd name="T95" fmla="*/ 186 h 690"/>
                <a:gd name="T96" fmla="*/ 9 w 463"/>
                <a:gd name="T97" fmla="*/ 248 h 690"/>
                <a:gd name="T98" fmla="*/ 1 w 463"/>
                <a:gd name="T99" fmla="*/ 316 h 690"/>
                <a:gd name="T100" fmla="*/ 0 w 463"/>
                <a:gd name="T101" fmla="*/ 351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63" h="690">
                  <a:moveTo>
                    <a:pt x="0" y="351"/>
                  </a:moveTo>
                  <a:lnTo>
                    <a:pt x="0" y="351"/>
                  </a:lnTo>
                  <a:lnTo>
                    <a:pt x="3" y="386"/>
                  </a:lnTo>
                  <a:lnTo>
                    <a:pt x="7" y="420"/>
                  </a:lnTo>
                  <a:lnTo>
                    <a:pt x="14" y="453"/>
                  </a:lnTo>
                  <a:lnTo>
                    <a:pt x="22" y="484"/>
                  </a:lnTo>
                  <a:lnTo>
                    <a:pt x="33" y="514"/>
                  </a:lnTo>
                  <a:lnTo>
                    <a:pt x="45" y="542"/>
                  </a:lnTo>
                  <a:lnTo>
                    <a:pt x="59" y="568"/>
                  </a:lnTo>
                  <a:lnTo>
                    <a:pt x="74" y="592"/>
                  </a:lnTo>
                  <a:lnTo>
                    <a:pt x="83" y="604"/>
                  </a:lnTo>
                  <a:lnTo>
                    <a:pt x="91" y="614"/>
                  </a:lnTo>
                  <a:lnTo>
                    <a:pt x="100" y="625"/>
                  </a:lnTo>
                  <a:lnTo>
                    <a:pt x="110" y="634"/>
                  </a:lnTo>
                  <a:lnTo>
                    <a:pt x="119" y="643"/>
                  </a:lnTo>
                  <a:lnTo>
                    <a:pt x="129" y="651"/>
                  </a:lnTo>
                  <a:lnTo>
                    <a:pt x="139" y="658"/>
                  </a:lnTo>
                  <a:lnTo>
                    <a:pt x="149" y="665"/>
                  </a:lnTo>
                  <a:lnTo>
                    <a:pt x="161" y="670"/>
                  </a:lnTo>
                  <a:lnTo>
                    <a:pt x="171" y="675"/>
                  </a:lnTo>
                  <a:lnTo>
                    <a:pt x="182" y="681"/>
                  </a:lnTo>
                  <a:lnTo>
                    <a:pt x="193" y="684"/>
                  </a:lnTo>
                  <a:lnTo>
                    <a:pt x="204" y="687"/>
                  </a:lnTo>
                  <a:lnTo>
                    <a:pt x="217" y="689"/>
                  </a:lnTo>
                  <a:lnTo>
                    <a:pt x="228" y="690"/>
                  </a:lnTo>
                  <a:lnTo>
                    <a:pt x="240" y="690"/>
                  </a:lnTo>
                  <a:lnTo>
                    <a:pt x="240" y="690"/>
                  </a:lnTo>
                  <a:lnTo>
                    <a:pt x="252" y="689"/>
                  </a:lnTo>
                  <a:lnTo>
                    <a:pt x="264" y="687"/>
                  </a:lnTo>
                  <a:lnTo>
                    <a:pt x="275" y="685"/>
                  </a:lnTo>
                  <a:lnTo>
                    <a:pt x="286" y="682"/>
                  </a:lnTo>
                  <a:lnTo>
                    <a:pt x="298" y="678"/>
                  </a:lnTo>
                  <a:lnTo>
                    <a:pt x="308" y="672"/>
                  </a:lnTo>
                  <a:lnTo>
                    <a:pt x="319" y="667"/>
                  </a:lnTo>
                  <a:lnTo>
                    <a:pt x="329" y="661"/>
                  </a:lnTo>
                  <a:lnTo>
                    <a:pt x="339" y="654"/>
                  </a:lnTo>
                  <a:lnTo>
                    <a:pt x="349" y="645"/>
                  </a:lnTo>
                  <a:lnTo>
                    <a:pt x="358" y="637"/>
                  </a:lnTo>
                  <a:lnTo>
                    <a:pt x="368" y="628"/>
                  </a:lnTo>
                  <a:lnTo>
                    <a:pt x="377" y="618"/>
                  </a:lnTo>
                  <a:lnTo>
                    <a:pt x="385" y="608"/>
                  </a:lnTo>
                  <a:lnTo>
                    <a:pt x="394" y="596"/>
                  </a:lnTo>
                  <a:lnTo>
                    <a:pt x="401" y="585"/>
                  </a:lnTo>
                  <a:lnTo>
                    <a:pt x="415" y="560"/>
                  </a:lnTo>
                  <a:lnTo>
                    <a:pt x="428" y="533"/>
                  </a:lnTo>
                  <a:lnTo>
                    <a:pt x="439" y="505"/>
                  </a:lnTo>
                  <a:lnTo>
                    <a:pt x="448" y="475"/>
                  </a:lnTo>
                  <a:lnTo>
                    <a:pt x="455" y="442"/>
                  </a:lnTo>
                  <a:lnTo>
                    <a:pt x="460" y="409"/>
                  </a:lnTo>
                  <a:lnTo>
                    <a:pt x="462" y="375"/>
                  </a:lnTo>
                  <a:lnTo>
                    <a:pt x="463" y="339"/>
                  </a:lnTo>
                  <a:lnTo>
                    <a:pt x="463" y="339"/>
                  </a:lnTo>
                  <a:lnTo>
                    <a:pt x="461" y="304"/>
                  </a:lnTo>
                  <a:lnTo>
                    <a:pt x="457" y="271"/>
                  </a:lnTo>
                  <a:lnTo>
                    <a:pt x="450" y="238"/>
                  </a:lnTo>
                  <a:lnTo>
                    <a:pt x="441" y="206"/>
                  </a:lnTo>
                  <a:lnTo>
                    <a:pt x="431" y="176"/>
                  </a:lnTo>
                  <a:lnTo>
                    <a:pt x="418" y="148"/>
                  </a:lnTo>
                  <a:lnTo>
                    <a:pt x="405" y="122"/>
                  </a:lnTo>
                  <a:lnTo>
                    <a:pt x="389" y="98"/>
                  </a:lnTo>
                  <a:lnTo>
                    <a:pt x="381" y="87"/>
                  </a:lnTo>
                  <a:lnTo>
                    <a:pt x="373" y="76"/>
                  </a:lnTo>
                  <a:lnTo>
                    <a:pt x="363" y="66"/>
                  </a:lnTo>
                  <a:lnTo>
                    <a:pt x="354" y="57"/>
                  </a:lnTo>
                  <a:lnTo>
                    <a:pt x="345" y="47"/>
                  </a:lnTo>
                  <a:lnTo>
                    <a:pt x="334" y="40"/>
                  </a:lnTo>
                  <a:lnTo>
                    <a:pt x="325" y="33"/>
                  </a:lnTo>
                  <a:lnTo>
                    <a:pt x="314" y="25"/>
                  </a:lnTo>
                  <a:lnTo>
                    <a:pt x="303" y="20"/>
                  </a:lnTo>
                  <a:lnTo>
                    <a:pt x="293" y="15"/>
                  </a:lnTo>
                  <a:lnTo>
                    <a:pt x="281" y="10"/>
                  </a:lnTo>
                  <a:lnTo>
                    <a:pt x="271" y="7"/>
                  </a:lnTo>
                  <a:lnTo>
                    <a:pt x="258" y="4"/>
                  </a:lnTo>
                  <a:lnTo>
                    <a:pt x="247" y="1"/>
                  </a:lnTo>
                  <a:lnTo>
                    <a:pt x="235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12" y="1"/>
                  </a:lnTo>
                  <a:lnTo>
                    <a:pt x="200" y="4"/>
                  </a:lnTo>
                  <a:lnTo>
                    <a:pt x="189" y="6"/>
                  </a:lnTo>
                  <a:lnTo>
                    <a:pt x="177" y="9"/>
                  </a:lnTo>
                  <a:lnTo>
                    <a:pt x="166" y="13"/>
                  </a:lnTo>
                  <a:lnTo>
                    <a:pt x="155" y="18"/>
                  </a:lnTo>
                  <a:lnTo>
                    <a:pt x="145" y="23"/>
                  </a:lnTo>
                  <a:lnTo>
                    <a:pt x="135" y="30"/>
                  </a:lnTo>
                  <a:lnTo>
                    <a:pt x="124" y="37"/>
                  </a:lnTo>
                  <a:lnTo>
                    <a:pt x="115" y="45"/>
                  </a:lnTo>
                  <a:lnTo>
                    <a:pt x="105" y="53"/>
                  </a:lnTo>
                  <a:lnTo>
                    <a:pt x="96" y="63"/>
                  </a:lnTo>
                  <a:lnTo>
                    <a:pt x="87" y="72"/>
                  </a:lnTo>
                  <a:lnTo>
                    <a:pt x="78" y="83"/>
                  </a:lnTo>
                  <a:lnTo>
                    <a:pt x="70" y="94"/>
                  </a:lnTo>
                  <a:lnTo>
                    <a:pt x="63" y="105"/>
                  </a:lnTo>
                  <a:lnTo>
                    <a:pt x="48" y="130"/>
                  </a:lnTo>
                  <a:lnTo>
                    <a:pt x="36" y="157"/>
                  </a:lnTo>
                  <a:lnTo>
                    <a:pt x="24" y="186"/>
                  </a:lnTo>
                  <a:lnTo>
                    <a:pt x="16" y="216"/>
                  </a:lnTo>
                  <a:lnTo>
                    <a:pt x="9" y="248"/>
                  </a:lnTo>
                  <a:lnTo>
                    <a:pt x="4" y="281"/>
                  </a:lnTo>
                  <a:lnTo>
                    <a:pt x="1" y="316"/>
                  </a:lnTo>
                  <a:lnTo>
                    <a:pt x="0" y="351"/>
                  </a:lnTo>
                  <a:lnTo>
                    <a:pt x="0" y="351"/>
                  </a:lnTo>
                  <a:close/>
                </a:path>
              </a:pathLst>
            </a:custGeom>
            <a:solidFill>
              <a:srgbClr val="222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0" name="Freeform 72"/>
            <p:cNvSpPr/>
            <p:nvPr/>
          </p:nvSpPr>
          <p:spPr bwMode="auto">
            <a:xfrm>
              <a:off x="4381503" y="4838703"/>
              <a:ext cx="212725" cy="315913"/>
            </a:xfrm>
            <a:custGeom>
              <a:avLst/>
              <a:gdLst>
                <a:gd name="T0" fmla="*/ 0 w 402"/>
                <a:gd name="T1" fmla="*/ 304 h 598"/>
                <a:gd name="T2" fmla="*/ 5 w 402"/>
                <a:gd name="T3" fmla="*/ 364 h 598"/>
                <a:gd name="T4" fmla="*/ 19 w 402"/>
                <a:gd name="T5" fmla="*/ 419 h 598"/>
                <a:gd name="T6" fmla="*/ 39 w 402"/>
                <a:gd name="T7" fmla="*/ 470 h 598"/>
                <a:gd name="T8" fmla="*/ 64 w 402"/>
                <a:gd name="T9" fmla="*/ 514 h 598"/>
                <a:gd name="T10" fmla="*/ 95 w 402"/>
                <a:gd name="T11" fmla="*/ 549 h 598"/>
                <a:gd name="T12" fmla="*/ 120 w 402"/>
                <a:gd name="T13" fmla="*/ 570 h 598"/>
                <a:gd name="T14" fmla="*/ 138 w 402"/>
                <a:gd name="T15" fmla="*/ 582 h 598"/>
                <a:gd name="T16" fmla="*/ 157 w 402"/>
                <a:gd name="T17" fmla="*/ 590 h 598"/>
                <a:gd name="T18" fmla="*/ 177 w 402"/>
                <a:gd name="T19" fmla="*/ 595 h 598"/>
                <a:gd name="T20" fmla="*/ 198 w 402"/>
                <a:gd name="T21" fmla="*/ 598 h 598"/>
                <a:gd name="T22" fmla="*/ 208 w 402"/>
                <a:gd name="T23" fmla="*/ 598 h 598"/>
                <a:gd name="T24" fmla="*/ 234 w 402"/>
                <a:gd name="T25" fmla="*/ 595 h 598"/>
                <a:gd name="T26" fmla="*/ 260 w 402"/>
                <a:gd name="T27" fmla="*/ 587 h 598"/>
                <a:gd name="T28" fmla="*/ 284 w 402"/>
                <a:gd name="T29" fmla="*/ 573 h 598"/>
                <a:gd name="T30" fmla="*/ 306 w 402"/>
                <a:gd name="T31" fmla="*/ 557 h 598"/>
                <a:gd name="T32" fmla="*/ 327 w 402"/>
                <a:gd name="T33" fmla="*/ 536 h 598"/>
                <a:gd name="T34" fmla="*/ 345 w 402"/>
                <a:gd name="T35" fmla="*/ 511 h 598"/>
                <a:gd name="T36" fmla="*/ 361 w 402"/>
                <a:gd name="T37" fmla="*/ 483 h 598"/>
                <a:gd name="T38" fmla="*/ 376 w 402"/>
                <a:gd name="T39" fmla="*/ 452 h 598"/>
                <a:gd name="T40" fmla="*/ 376 w 402"/>
                <a:gd name="T41" fmla="*/ 452 h 598"/>
                <a:gd name="T42" fmla="*/ 386 w 402"/>
                <a:gd name="T43" fmla="*/ 418 h 598"/>
                <a:gd name="T44" fmla="*/ 394 w 402"/>
                <a:gd name="T45" fmla="*/ 384 h 598"/>
                <a:gd name="T46" fmla="*/ 397 w 402"/>
                <a:gd name="T47" fmla="*/ 364 h 598"/>
                <a:gd name="T48" fmla="*/ 400 w 402"/>
                <a:gd name="T49" fmla="*/ 325 h 598"/>
                <a:gd name="T50" fmla="*/ 402 w 402"/>
                <a:gd name="T51" fmla="*/ 304 h 598"/>
                <a:gd name="T52" fmla="*/ 402 w 402"/>
                <a:gd name="T53" fmla="*/ 295 h 598"/>
                <a:gd name="T54" fmla="*/ 398 w 402"/>
                <a:gd name="T55" fmla="*/ 257 h 598"/>
                <a:gd name="T56" fmla="*/ 393 w 402"/>
                <a:gd name="T57" fmla="*/ 223 h 598"/>
                <a:gd name="T58" fmla="*/ 393 w 402"/>
                <a:gd name="T59" fmla="*/ 222 h 598"/>
                <a:gd name="T60" fmla="*/ 382 w 402"/>
                <a:gd name="T61" fmla="*/ 175 h 598"/>
                <a:gd name="T62" fmla="*/ 365 w 402"/>
                <a:gd name="T63" fmla="*/ 132 h 598"/>
                <a:gd name="T64" fmla="*/ 344 w 402"/>
                <a:gd name="T65" fmla="*/ 94 h 598"/>
                <a:gd name="T66" fmla="*/ 319 w 402"/>
                <a:gd name="T67" fmla="*/ 62 h 598"/>
                <a:gd name="T68" fmla="*/ 291 w 402"/>
                <a:gd name="T69" fmla="*/ 34 h 598"/>
                <a:gd name="T70" fmla="*/ 261 w 402"/>
                <a:gd name="T71" fmla="*/ 16 h 598"/>
                <a:gd name="T72" fmla="*/ 228 w 402"/>
                <a:gd name="T73" fmla="*/ 3 h 598"/>
                <a:gd name="T74" fmla="*/ 194 w 402"/>
                <a:gd name="T75" fmla="*/ 0 h 598"/>
                <a:gd name="T76" fmla="*/ 182 w 402"/>
                <a:gd name="T77" fmla="*/ 0 h 598"/>
                <a:gd name="T78" fmla="*/ 159 w 402"/>
                <a:gd name="T79" fmla="*/ 5 h 598"/>
                <a:gd name="T80" fmla="*/ 137 w 402"/>
                <a:gd name="T81" fmla="*/ 13 h 598"/>
                <a:gd name="T82" fmla="*/ 117 w 402"/>
                <a:gd name="T83" fmla="*/ 24 h 598"/>
                <a:gd name="T84" fmla="*/ 98 w 402"/>
                <a:gd name="T85" fmla="*/ 39 h 598"/>
                <a:gd name="T86" fmla="*/ 79 w 402"/>
                <a:gd name="T87" fmla="*/ 56 h 598"/>
                <a:gd name="T88" fmla="*/ 63 w 402"/>
                <a:gd name="T89" fmla="*/ 77 h 598"/>
                <a:gd name="T90" fmla="*/ 48 w 402"/>
                <a:gd name="T91" fmla="*/ 100 h 598"/>
                <a:gd name="T92" fmla="*/ 41 w 402"/>
                <a:gd name="T93" fmla="*/ 112 h 598"/>
                <a:gd name="T94" fmla="*/ 23 w 402"/>
                <a:gd name="T95" fmla="*/ 154 h 598"/>
                <a:gd name="T96" fmla="*/ 9 w 402"/>
                <a:gd name="T97" fmla="*/ 201 h 598"/>
                <a:gd name="T98" fmla="*/ 2 w 402"/>
                <a:gd name="T99" fmla="*/ 251 h 598"/>
                <a:gd name="T100" fmla="*/ 0 w 402"/>
                <a:gd name="T101" fmla="*/ 304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2" h="598">
                  <a:moveTo>
                    <a:pt x="0" y="304"/>
                  </a:moveTo>
                  <a:lnTo>
                    <a:pt x="0" y="304"/>
                  </a:lnTo>
                  <a:lnTo>
                    <a:pt x="2" y="334"/>
                  </a:lnTo>
                  <a:lnTo>
                    <a:pt x="5" y="364"/>
                  </a:lnTo>
                  <a:lnTo>
                    <a:pt x="12" y="392"/>
                  </a:lnTo>
                  <a:lnTo>
                    <a:pt x="19" y="419"/>
                  </a:lnTo>
                  <a:lnTo>
                    <a:pt x="27" y="445"/>
                  </a:lnTo>
                  <a:lnTo>
                    <a:pt x="39" y="470"/>
                  </a:lnTo>
                  <a:lnTo>
                    <a:pt x="50" y="493"/>
                  </a:lnTo>
                  <a:lnTo>
                    <a:pt x="64" y="514"/>
                  </a:lnTo>
                  <a:lnTo>
                    <a:pt x="78" y="533"/>
                  </a:lnTo>
                  <a:lnTo>
                    <a:pt x="95" y="549"/>
                  </a:lnTo>
                  <a:lnTo>
                    <a:pt x="111" y="564"/>
                  </a:lnTo>
                  <a:lnTo>
                    <a:pt x="120" y="570"/>
                  </a:lnTo>
                  <a:lnTo>
                    <a:pt x="129" y="576"/>
                  </a:lnTo>
                  <a:lnTo>
                    <a:pt x="138" y="582"/>
                  </a:lnTo>
                  <a:lnTo>
                    <a:pt x="148" y="586"/>
                  </a:lnTo>
                  <a:lnTo>
                    <a:pt x="157" y="590"/>
                  </a:lnTo>
                  <a:lnTo>
                    <a:pt x="168" y="593"/>
                  </a:lnTo>
                  <a:lnTo>
                    <a:pt x="177" y="595"/>
                  </a:lnTo>
                  <a:lnTo>
                    <a:pt x="187" y="597"/>
                  </a:lnTo>
                  <a:lnTo>
                    <a:pt x="198" y="598"/>
                  </a:lnTo>
                  <a:lnTo>
                    <a:pt x="208" y="598"/>
                  </a:lnTo>
                  <a:lnTo>
                    <a:pt x="208" y="598"/>
                  </a:lnTo>
                  <a:lnTo>
                    <a:pt x="222" y="597"/>
                  </a:lnTo>
                  <a:lnTo>
                    <a:pt x="234" y="595"/>
                  </a:lnTo>
                  <a:lnTo>
                    <a:pt x="248" y="591"/>
                  </a:lnTo>
                  <a:lnTo>
                    <a:pt x="260" y="587"/>
                  </a:lnTo>
                  <a:lnTo>
                    <a:pt x="272" y="581"/>
                  </a:lnTo>
                  <a:lnTo>
                    <a:pt x="284" y="573"/>
                  </a:lnTo>
                  <a:lnTo>
                    <a:pt x="295" y="566"/>
                  </a:lnTo>
                  <a:lnTo>
                    <a:pt x="306" y="557"/>
                  </a:lnTo>
                  <a:lnTo>
                    <a:pt x="316" y="546"/>
                  </a:lnTo>
                  <a:lnTo>
                    <a:pt x="327" y="536"/>
                  </a:lnTo>
                  <a:lnTo>
                    <a:pt x="336" y="523"/>
                  </a:lnTo>
                  <a:lnTo>
                    <a:pt x="345" y="511"/>
                  </a:lnTo>
                  <a:lnTo>
                    <a:pt x="354" y="497"/>
                  </a:lnTo>
                  <a:lnTo>
                    <a:pt x="361" y="483"/>
                  </a:lnTo>
                  <a:lnTo>
                    <a:pt x="368" y="467"/>
                  </a:lnTo>
                  <a:lnTo>
                    <a:pt x="376" y="452"/>
                  </a:lnTo>
                  <a:lnTo>
                    <a:pt x="376" y="452"/>
                  </a:lnTo>
                  <a:lnTo>
                    <a:pt x="376" y="452"/>
                  </a:lnTo>
                  <a:lnTo>
                    <a:pt x="381" y="435"/>
                  </a:lnTo>
                  <a:lnTo>
                    <a:pt x="386" y="418"/>
                  </a:lnTo>
                  <a:lnTo>
                    <a:pt x="391" y="402"/>
                  </a:lnTo>
                  <a:lnTo>
                    <a:pt x="394" y="384"/>
                  </a:lnTo>
                  <a:lnTo>
                    <a:pt x="394" y="384"/>
                  </a:lnTo>
                  <a:lnTo>
                    <a:pt x="397" y="364"/>
                  </a:lnTo>
                  <a:lnTo>
                    <a:pt x="399" y="344"/>
                  </a:lnTo>
                  <a:lnTo>
                    <a:pt x="400" y="325"/>
                  </a:lnTo>
                  <a:lnTo>
                    <a:pt x="402" y="304"/>
                  </a:lnTo>
                  <a:lnTo>
                    <a:pt x="402" y="304"/>
                  </a:lnTo>
                  <a:lnTo>
                    <a:pt x="402" y="295"/>
                  </a:lnTo>
                  <a:lnTo>
                    <a:pt x="402" y="295"/>
                  </a:lnTo>
                  <a:lnTo>
                    <a:pt x="400" y="276"/>
                  </a:lnTo>
                  <a:lnTo>
                    <a:pt x="398" y="257"/>
                  </a:lnTo>
                  <a:lnTo>
                    <a:pt x="396" y="239"/>
                  </a:lnTo>
                  <a:lnTo>
                    <a:pt x="393" y="223"/>
                  </a:lnTo>
                  <a:lnTo>
                    <a:pt x="393" y="222"/>
                  </a:lnTo>
                  <a:lnTo>
                    <a:pt x="393" y="222"/>
                  </a:lnTo>
                  <a:lnTo>
                    <a:pt x="388" y="198"/>
                  </a:lnTo>
                  <a:lnTo>
                    <a:pt x="382" y="175"/>
                  </a:lnTo>
                  <a:lnTo>
                    <a:pt x="374" y="153"/>
                  </a:lnTo>
                  <a:lnTo>
                    <a:pt x="365" y="132"/>
                  </a:lnTo>
                  <a:lnTo>
                    <a:pt x="355" y="112"/>
                  </a:lnTo>
                  <a:lnTo>
                    <a:pt x="344" y="94"/>
                  </a:lnTo>
                  <a:lnTo>
                    <a:pt x="332" y="77"/>
                  </a:lnTo>
                  <a:lnTo>
                    <a:pt x="319" y="62"/>
                  </a:lnTo>
                  <a:lnTo>
                    <a:pt x="306" y="47"/>
                  </a:lnTo>
                  <a:lnTo>
                    <a:pt x="291" y="34"/>
                  </a:lnTo>
                  <a:lnTo>
                    <a:pt x="277" y="24"/>
                  </a:lnTo>
                  <a:lnTo>
                    <a:pt x="261" y="16"/>
                  </a:lnTo>
                  <a:lnTo>
                    <a:pt x="244" y="8"/>
                  </a:lnTo>
                  <a:lnTo>
                    <a:pt x="228" y="3"/>
                  </a:lnTo>
                  <a:lnTo>
                    <a:pt x="211" y="0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2" y="0"/>
                  </a:lnTo>
                  <a:lnTo>
                    <a:pt x="171" y="2"/>
                  </a:lnTo>
                  <a:lnTo>
                    <a:pt x="159" y="5"/>
                  </a:lnTo>
                  <a:lnTo>
                    <a:pt x="149" y="8"/>
                  </a:lnTo>
                  <a:lnTo>
                    <a:pt x="137" y="13"/>
                  </a:lnTo>
                  <a:lnTo>
                    <a:pt x="127" y="18"/>
                  </a:lnTo>
                  <a:lnTo>
                    <a:pt x="117" y="24"/>
                  </a:lnTo>
                  <a:lnTo>
                    <a:pt x="107" y="31"/>
                  </a:lnTo>
                  <a:lnTo>
                    <a:pt x="98" y="39"/>
                  </a:lnTo>
                  <a:lnTo>
                    <a:pt x="89" y="48"/>
                  </a:lnTo>
                  <a:lnTo>
                    <a:pt x="79" y="56"/>
                  </a:lnTo>
                  <a:lnTo>
                    <a:pt x="71" y="67"/>
                  </a:lnTo>
                  <a:lnTo>
                    <a:pt x="63" y="77"/>
                  </a:lnTo>
                  <a:lnTo>
                    <a:pt x="55" y="89"/>
                  </a:lnTo>
                  <a:lnTo>
                    <a:pt x="48" y="100"/>
                  </a:lnTo>
                  <a:lnTo>
                    <a:pt x="41" y="112"/>
                  </a:lnTo>
                  <a:lnTo>
                    <a:pt x="41" y="112"/>
                  </a:lnTo>
                  <a:lnTo>
                    <a:pt x="31" y="133"/>
                  </a:lnTo>
                  <a:lnTo>
                    <a:pt x="23" y="154"/>
                  </a:lnTo>
                  <a:lnTo>
                    <a:pt x="16" y="177"/>
                  </a:lnTo>
                  <a:lnTo>
                    <a:pt x="9" y="201"/>
                  </a:lnTo>
                  <a:lnTo>
                    <a:pt x="5" y="226"/>
                  </a:lnTo>
                  <a:lnTo>
                    <a:pt x="2" y="251"/>
                  </a:lnTo>
                  <a:lnTo>
                    <a:pt x="0" y="277"/>
                  </a:lnTo>
                  <a:lnTo>
                    <a:pt x="0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696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1" name="Freeform 73"/>
            <p:cNvSpPr/>
            <p:nvPr/>
          </p:nvSpPr>
          <p:spPr bwMode="auto">
            <a:xfrm>
              <a:off x="4381503" y="4897441"/>
              <a:ext cx="212725" cy="180975"/>
            </a:xfrm>
            <a:custGeom>
              <a:avLst/>
              <a:gdLst>
                <a:gd name="T0" fmla="*/ 0 w 402"/>
                <a:gd name="T1" fmla="*/ 192 h 340"/>
                <a:gd name="T2" fmla="*/ 0 w 402"/>
                <a:gd name="T3" fmla="*/ 192 h 340"/>
                <a:gd name="T4" fmla="*/ 13 w 402"/>
                <a:gd name="T5" fmla="*/ 189 h 340"/>
                <a:gd name="T6" fmla="*/ 27 w 402"/>
                <a:gd name="T7" fmla="*/ 186 h 340"/>
                <a:gd name="T8" fmla="*/ 43 w 402"/>
                <a:gd name="T9" fmla="*/ 185 h 340"/>
                <a:gd name="T10" fmla="*/ 59 w 402"/>
                <a:gd name="T11" fmla="*/ 184 h 340"/>
                <a:gd name="T12" fmla="*/ 78 w 402"/>
                <a:gd name="T13" fmla="*/ 185 h 340"/>
                <a:gd name="T14" fmla="*/ 98 w 402"/>
                <a:gd name="T15" fmla="*/ 188 h 340"/>
                <a:gd name="T16" fmla="*/ 119 w 402"/>
                <a:gd name="T17" fmla="*/ 192 h 340"/>
                <a:gd name="T18" fmla="*/ 142 w 402"/>
                <a:gd name="T19" fmla="*/ 197 h 340"/>
                <a:gd name="T20" fmla="*/ 165 w 402"/>
                <a:gd name="T21" fmla="*/ 205 h 340"/>
                <a:gd name="T22" fmla="*/ 191 w 402"/>
                <a:gd name="T23" fmla="*/ 216 h 340"/>
                <a:gd name="T24" fmla="*/ 218 w 402"/>
                <a:gd name="T25" fmla="*/ 229 h 340"/>
                <a:gd name="T26" fmla="*/ 247 w 402"/>
                <a:gd name="T27" fmla="*/ 245 h 340"/>
                <a:gd name="T28" fmla="*/ 277 w 402"/>
                <a:gd name="T29" fmla="*/ 264 h 340"/>
                <a:gd name="T30" fmla="*/ 308 w 402"/>
                <a:gd name="T31" fmla="*/ 286 h 340"/>
                <a:gd name="T32" fmla="*/ 341 w 402"/>
                <a:gd name="T33" fmla="*/ 310 h 340"/>
                <a:gd name="T34" fmla="*/ 376 w 402"/>
                <a:gd name="T35" fmla="*/ 340 h 340"/>
                <a:gd name="T36" fmla="*/ 376 w 402"/>
                <a:gd name="T37" fmla="*/ 340 h 340"/>
                <a:gd name="T38" fmla="*/ 376 w 402"/>
                <a:gd name="T39" fmla="*/ 340 h 340"/>
                <a:gd name="T40" fmla="*/ 382 w 402"/>
                <a:gd name="T41" fmla="*/ 322 h 340"/>
                <a:gd name="T42" fmla="*/ 387 w 402"/>
                <a:gd name="T43" fmla="*/ 304 h 340"/>
                <a:gd name="T44" fmla="*/ 391 w 402"/>
                <a:gd name="T45" fmla="*/ 286 h 340"/>
                <a:gd name="T46" fmla="*/ 395 w 402"/>
                <a:gd name="T47" fmla="*/ 268 h 340"/>
                <a:gd name="T48" fmla="*/ 397 w 402"/>
                <a:gd name="T49" fmla="*/ 249 h 340"/>
                <a:gd name="T50" fmla="*/ 399 w 402"/>
                <a:gd name="T51" fmla="*/ 230 h 340"/>
                <a:gd name="T52" fmla="*/ 400 w 402"/>
                <a:gd name="T53" fmla="*/ 212 h 340"/>
                <a:gd name="T54" fmla="*/ 402 w 402"/>
                <a:gd name="T55" fmla="*/ 192 h 340"/>
                <a:gd name="T56" fmla="*/ 402 w 402"/>
                <a:gd name="T57" fmla="*/ 192 h 340"/>
                <a:gd name="T58" fmla="*/ 377 w 402"/>
                <a:gd name="T59" fmla="*/ 191 h 340"/>
                <a:gd name="T60" fmla="*/ 361 w 402"/>
                <a:gd name="T61" fmla="*/ 189 h 340"/>
                <a:gd name="T62" fmla="*/ 343 w 402"/>
                <a:gd name="T63" fmla="*/ 186 h 340"/>
                <a:gd name="T64" fmla="*/ 324 w 402"/>
                <a:gd name="T65" fmla="*/ 181 h 340"/>
                <a:gd name="T66" fmla="*/ 302 w 402"/>
                <a:gd name="T67" fmla="*/ 176 h 340"/>
                <a:gd name="T68" fmla="*/ 280 w 402"/>
                <a:gd name="T69" fmla="*/ 169 h 340"/>
                <a:gd name="T70" fmla="*/ 255 w 402"/>
                <a:gd name="T71" fmla="*/ 161 h 340"/>
                <a:gd name="T72" fmla="*/ 230 w 402"/>
                <a:gd name="T73" fmla="*/ 149 h 340"/>
                <a:gd name="T74" fmla="*/ 204 w 402"/>
                <a:gd name="T75" fmla="*/ 137 h 340"/>
                <a:gd name="T76" fmla="*/ 178 w 402"/>
                <a:gd name="T77" fmla="*/ 121 h 340"/>
                <a:gd name="T78" fmla="*/ 151 w 402"/>
                <a:gd name="T79" fmla="*/ 102 h 340"/>
                <a:gd name="T80" fmla="*/ 123 w 402"/>
                <a:gd name="T81" fmla="*/ 82 h 340"/>
                <a:gd name="T82" fmla="*/ 96 w 402"/>
                <a:gd name="T83" fmla="*/ 58 h 340"/>
                <a:gd name="T84" fmla="*/ 82 w 402"/>
                <a:gd name="T85" fmla="*/ 45 h 340"/>
                <a:gd name="T86" fmla="*/ 69 w 402"/>
                <a:gd name="T87" fmla="*/ 31 h 340"/>
                <a:gd name="T88" fmla="*/ 54 w 402"/>
                <a:gd name="T89" fmla="*/ 16 h 340"/>
                <a:gd name="T90" fmla="*/ 41 w 402"/>
                <a:gd name="T91" fmla="*/ 0 h 340"/>
                <a:gd name="T92" fmla="*/ 41 w 402"/>
                <a:gd name="T93" fmla="*/ 0 h 340"/>
                <a:gd name="T94" fmla="*/ 31 w 402"/>
                <a:gd name="T95" fmla="*/ 21 h 340"/>
                <a:gd name="T96" fmla="*/ 23 w 402"/>
                <a:gd name="T97" fmla="*/ 42 h 340"/>
                <a:gd name="T98" fmla="*/ 16 w 402"/>
                <a:gd name="T99" fmla="*/ 65 h 340"/>
                <a:gd name="T100" fmla="*/ 9 w 402"/>
                <a:gd name="T101" fmla="*/ 89 h 340"/>
                <a:gd name="T102" fmla="*/ 5 w 402"/>
                <a:gd name="T103" fmla="*/ 114 h 340"/>
                <a:gd name="T104" fmla="*/ 2 w 402"/>
                <a:gd name="T105" fmla="*/ 139 h 340"/>
                <a:gd name="T106" fmla="*/ 0 w 402"/>
                <a:gd name="T107" fmla="*/ 165 h 340"/>
                <a:gd name="T108" fmla="*/ 0 w 402"/>
                <a:gd name="T109" fmla="*/ 192 h 340"/>
                <a:gd name="T110" fmla="*/ 0 w 402"/>
                <a:gd name="T111" fmla="*/ 192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02" h="340">
                  <a:moveTo>
                    <a:pt x="0" y="192"/>
                  </a:moveTo>
                  <a:lnTo>
                    <a:pt x="0" y="192"/>
                  </a:lnTo>
                  <a:lnTo>
                    <a:pt x="13" y="189"/>
                  </a:lnTo>
                  <a:lnTo>
                    <a:pt x="27" y="186"/>
                  </a:lnTo>
                  <a:lnTo>
                    <a:pt x="43" y="185"/>
                  </a:lnTo>
                  <a:lnTo>
                    <a:pt x="59" y="184"/>
                  </a:lnTo>
                  <a:lnTo>
                    <a:pt x="78" y="185"/>
                  </a:lnTo>
                  <a:lnTo>
                    <a:pt x="98" y="188"/>
                  </a:lnTo>
                  <a:lnTo>
                    <a:pt x="119" y="192"/>
                  </a:lnTo>
                  <a:lnTo>
                    <a:pt x="142" y="197"/>
                  </a:lnTo>
                  <a:lnTo>
                    <a:pt x="165" y="205"/>
                  </a:lnTo>
                  <a:lnTo>
                    <a:pt x="191" y="216"/>
                  </a:lnTo>
                  <a:lnTo>
                    <a:pt x="218" y="229"/>
                  </a:lnTo>
                  <a:lnTo>
                    <a:pt x="247" y="245"/>
                  </a:lnTo>
                  <a:lnTo>
                    <a:pt x="277" y="264"/>
                  </a:lnTo>
                  <a:lnTo>
                    <a:pt x="308" y="286"/>
                  </a:lnTo>
                  <a:lnTo>
                    <a:pt x="341" y="310"/>
                  </a:lnTo>
                  <a:lnTo>
                    <a:pt x="376" y="340"/>
                  </a:lnTo>
                  <a:lnTo>
                    <a:pt x="376" y="340"/>
                  </a:lnTo>
                  <a:lnTo>
                    <a:pt x="376" y="340"/>
                  </a:lnTo>
                  <a:lnTo>
                    <a:pt x="382" y="322"/>
                  </a:lnTo>
                  <a:lnTo>
                    <a:pt x="387" y="304"/>
                  </a:lnTo>
                  <a:lnTo>
                    <a:pt x="391" y="286"/>
                  </a:lnTo>
                  <a:lnTo>
                    <a:pt x="395" y="268"/>
                  </a:lnTo>
                  <a:lnTo>
                    <a:pt x="397" y="249"/>
                  </a:lnTo>
                  <a:lnTo>
                    <a:pt x="399" y="230"/>
                  </a:lnTo>
                  <a:lnTo>
                    <a:pt x="400" y="212"/>
                  </a:lnTo>
                  <a:lnTo>
                    <a:pt x="402" y="192"/>
                  </a:lnTo>
                  <a:lnTo>
                    <a:pt x="402" y="192"/>
                  </a:lnTo>
                  <a:lnTo>
                    <a:pt x="377" y="191"/>
                  </a:lnTo>
                  <a:lnTo>
                    <a:pt x="361" y="189"/>
                  </a:lnTo>
                  <a:lnTo>
                    <a:pt x="343" y="186"/>
                  </a:lnTo>
                  <a:lnTo>
                    <a:pt x="324" y="181"/>
                  </a:lnTo>
                  <a:lnTo>
                    <a:pt x="302" y="176"/>
                  </a:lnTo>
                  <a:lnTo>
                    <a:pt x="280" y="169"/>
                  </a:lnTo>
                  <a:lnTo>
                    <a:pt x="255" y="161"/>
                  </a:lnTo>
                  <a:lnTo>
                    <a:pt x="230" y="149"/>
                  </a:lnTo>
                  <a:lnTo>
                    <a:pt x="204" y="137"/>
                  </a:lnTo>
                  <a:lnTo>
                    <a:pt x="178" y="121"/>
                  </a:lnTo>
                  <a:lnTo>
                    <a:pt x="151" y="102"/>
                  </a:lnTo>
                  <a:lnTo>
                    <a:pt x="123" y="82"/>
                  </a:lnTo>
                  <a:lnTo>
                    <a:pt x="96" y="58"/>
                  </a:lnTo>
                  <a:lnTo>
                    <a:pt x="82" y="45"/>
                  </a:lnTo>
                  <a:lnTo>
                    <a:pt x="69" y="31"/>
                  </a:lnTo>
                  <a:lnTo>
                    <a:pt x="54" y="16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31" y="21"/>
                  </a:lnTo>
                  <a:lnTo>
                    <a:pt x="23" y="42"/>
                  </a:lnTo>
                  <a:lnTo>
                    <a:pt x="16" y="65"/>
                  </a:lnTo>
                  <a:lnTo>
                    <a:pt x="9" y="89"/>
                  </a:lnTo>
                  <a:lnTo>
                    <a:pt x="5" y="114"/>
                  </a:lnTo>
                  <a:lnTo>
                    <a:pt x="2" y="139"/>
                  </a:lnTo>
                  <a:lnTo>
                    <a:pt x="0" y="165"/>
                  </a:lnTo>
                  <a:lnTo>
                    <a:pt x="0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8885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2" name="Freeform 74"/>
            <p:cNvSpPr/>
            <p:nvPr/>
          </p:nvSpPr>
          <p:spPr bwMode="auto">
            <a:xfrm>
              <a:off x="4392615" y="4875216"/>
              <a:ext cx="163513" cy="242888"/>
            </a:xfrm>
            <a:custGeom>
              <a:avLst/>
              <a:gdLst>
                <a:gd name="T0" fmla="*/ 0 w 307"/>
                <a:gd name="T1" fmla="*/ 233 h 459"/>
                <a:gd name="T2" fmla="*/ 4 w 307"/>
                <a:gd name="T3" fmla="*/ 280 h 459"/>
                <a:gd name="T4" fmla="*/ 15 w 307"/>
                <a:gd name="T5" fmla="*/ 322 h 459"/>
                <a:gd name="T6" fmla="*/ 29 w 307"/>
                <a:gd name="T7" fmla="*/ 361 h 459"/>
                <a:gd name="T8" fmla="*/ 49 w 307"/>
                <a:gd name="T9" fmla="*/ 394 h 459"/>
                <a:gd name="T10" fmla="*/ 72 w 307"/>
                <a:gd name="T11" fmla="*/ 421 h 459"/>
                <a:gd name="T12" fmla="*/ 99 w 307"/>
                <a:gd name="T13" fmla="*/ 442 h 459"/>
                <a:gd name="T14" fmla="*/ 128 w 307"/>
                <a:gd name="T15" fmla="*/ 454 h 459"/>
                <a:gd name="T16" fmla="*/ 159 w 307"/>
                <a:gd name="T17" fmla="*/ 459 h 459"/>
                <a:gd name="T18" fmla="*/ 175 w 307"/>
                <a:gd name="T19" fmla="*/ 458 h 459"/>
                <a:gd name="T20" fmla="*/ 205 w 307"/>
                <a:gd name="T21" fmla="*/ 447 h 459"/>
                <a:gd name="T22" fmla="*/ 232 w 307"/>
                <a:gd name="T23" fmla="*/ 429 h 459"/>
                <a:gd name="T24" fmla="*/ 256 w 307"/>
                <a:gd name="T25" fmla="*/ 404 h 459"/>
                <a:gd name="T26" fmla="*/ 276 w 307"/>
                <a:gd name="T27" fmla="*/ 372 h 459"/>
                <a:gd name="T28" fmla="*/ 291 w 307"/>
                <a:gd name="T29" fmla="*/ 336 h 459"/>
                <a:gd name="T30" fmla="*/ 302 w 307"/>
                <a:gd name="T31" fmla="*/ 294 h 459"/>
                <a:gd name="T32" fmla="*/ 307 w 307"/>
                <a:gd name="T33" fmla="*/ 250 h 459"/>
                <a:gd name="T34" fmla="*/ 307 w 307"/>
                <a:gd name="T35" fmla="*/ 226 h 459"/>
                <a:gd name="T36" fmla="*/ 303 w 307"/>
                <a:gd name="T37" fmla="*/ 180 h 459"/>
                <a:gd name="T38" fmla="*/ 293 w 307"/>
                <a:gd name="T39" fmla="*/ 137 h 459"/>
                <a:gd name="T40" fmla="*/ 278 w 307"/>
                <a:gd name="T41" fmla="*/ 99 h 459"/>
                <a:gd name="T42" fmla="*/ 258 w 307"/>
                <a:gd name="T43" fmla="*/ 64 h 459"/>
                <a:gd name="T44" fmla="*/ 235 w 307"/>
                <a:gd name="T45" fmla="*/ 37 h 459"/>
                <a:gd name="T46" fmla="*/ 208 w 307"/>
                <a:gd name="T47" fmla="*/ 16 h 459"/>
                <a:gd name="T48" fmla="*/ 179 w 307"/>
                <a:gd name="T49" fmla="*/ 4 h 459"/>
                <a:gd name="T50" fmla="*/ 148 w 307"/>
                <a:gd name="T51" fmla="*/ 0 h 459"/>
                <a:gd name="T52" fmla="*/ 132 w 307"/>
                <a:gd name="T53" fmla="*/ 2 h 459"/>
                <a:gd name="T54" fmla="*/ 103 w 307"/>
                <a:gd name="T55" fmla="*/ 11 h 459"/>
                <a:gd name="T56" fmla="*/ 76 w 307"/>
                <a:gd name="T57" fmla="*/ 30 h 459"/>
                <a:gd name="T58" fmla="*/ 52 w 307"/>
                <a:gd name="T59" fmla="*/ 55 h 459"/>
                <a:gd name="T60" fmla="*/ 31 w 307"/>
                <a:gd name="T61" fmla="*/ 86 h 459"/>
                <a:gd name="T62" fmla="*/ 16 w 307"/>
                <a:gd name="T63" fmla="*/ 124 h 459"/>
                <a:gd name="T64" fmla="*/ 5 w 307"/>
                <a:gd name="T65" fmla="*/ 165 h 459"/>
                <a:gd name="T66" fmla="*/ 0 w 307"/>
                <a:gd name="T67" fmla="*/ 210 h 459"/>
                <a:gd name="T68" fmla="*/ 0 w 307"/>
                <a:gd name="T69" fmla="*/ 233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7" h="459">
                  <a:moveTo>
                    <a:pt x="0" y="233"/>
                  </a:moveTo>
                  <a:lnTo>
                    <a:pt x="0" y="233"/>
                  </a:lnTo>
                  <a:lnTo>
                    <a:pt x="1" y="257"/>
                  </a:lnTo>
                  <a:lnTo>
                    <a:pt x="4" y="280"/>
                  </a:lnTo>
                  <a:lnTo>
                    <a:pt x="8" y="302"/>
                  </a:lnTo>
                  <a:lnTo>
                    <a:pt x="15" y="322"/>
                  </a:lnTo>
                  <a:lnTo>
                    <a:pt x="21" y="342"/>
                  </a:lnTo>
                  <a:lnTo>
                    <a:pt x="29" y="361"/>
                  </a:lnTo>
                  <a:lnTo>
                    <a:pt x="38" y="378"/>
                  </a:lnTo>
                  <a:lnTo>
                    <a:pt x="49" y="394"/>
                  </a:lnTo>
                  <a:lnTo>
                    <a:pt x="60" y="409"/>
                  </a:lnTo>
                  <a:lnTo>
                    <a:pt x="72" y="421"/>
                  </a:lnTo>
                  <a:lnTo>
                    <a:pt x="85" y="433"/>
                  </a:lnTo>
                  <a:lnTo>
                    <a:pt x="99" y="442"/>
                  </a:lnTo>
                  <a:lnTo>
                    <a:pt x="113" y="449"/>
                  </a:lnTo>
                  <a:lnTo>
                    <a:pt x="128" y="454"/>
                  </a:lnTo>
                  <a:lnTo>
                    <a:pt x="144" y="458"/>
                  </a:lnTo>
                  <a:lnTo>
                    <a:pt x="159" y="459"/>
                  </a:lnTo>
                  <a:lnTo>
                    <a:pt x="159" y="459"/>
                  </a:lnTo>
                  <a:lnTo>
                    <a:pt x="175" y="458"/>
                  </a:lnTo>
                  <a:lnTo>
                    <a:pt x="190" y="453"/>
                  </a:lnTo>
                  <a:lnTo>
                    <a:pt x="205" y="447"/>
                  </a:lnTo>
                  <a:lnTo>
                    <a:pt x="218" y="439"/>
                  </a:lnTo>
                  <a:lnTo>
                    <a:pt x="232" y="429"/>
                  </a:lnTo>
                  <a:lnTo>
                    <a:pt x="244" y="417"/>
                  </a:lnTo>
                  <a:lnTo>
                    <a:pt x="256" y="404"/>
                  </a:lnTo>
                  <a:lnTo>
                    <a:pt x="266" y="389"/>
                  </a:lnTo>
                  <a:lnTo>
                    <a:pt x="276" y="372"/>
                  </a:lnTo>
                  <a:lnTo>
                    <a:pt x="284" y="355"/>
                  </a:lnTo>
                  <a:lnTo>
                    <a:pt x="291" y="336"/>
                  </a:lnTo>
                  <a:lnTo>
                    <a:pt x="297" y="315"/>
                  </a:lnTo>
                  <a:lnTo>
                    <a:pt x="302" y="294"/>
                  </a:lnTo>
                  <a:lnTo>
                    <a:pt x="305" y="272"/>
                  </a:lnTo>
                  <a:lnTo>
                    <a:pt x="307" y="250"/>
                  </a:lnTo>
                  <a:lnTo>
                    <a:pt x="307" y="226"/>
                  </a:lnTo>
                  <a:lnTo>
                    <a:pt x="307" y="226"/>
                  </a:lnTo>
                  <a:lnTo>
                    <a:pt x="306" y="203"/>
                  </a:lnTo>
                  <a:lnTo>
                    <a:pt x="303" y="180"/>
                  </a:lnTo>
                  <a:lnTo>
                    <a:pt x="298" y="158"/>
                  </a:lnTo>
                  <a:lnTo>
                    <a:pt x="293" y="137"/>
                  </a:lnTo>
                  <a:lnTo>
                    <a:pt x="286" y="117"/>
                  </a:lnTo>
                  <a:lnTo>
                    <a:pt x="278" y="99"/>
                  </a:lnTo>
                  <a:lnTo>
                    <a:pt x="268" y="81"/>
                  </a:lnTo>
                  <a:lnTo>
                    <a:pt x="258" y="64"/>
                  </a:lnTo>
                  <a:lnTo>
                    <a:pt x="247" y="51"/>
                  </a:lnTo>
                  <a:lnTo>
                    <a:pt x="235" y="37"/>
                  </a:lnTo>
                  <a:lnTo>
                    <a:pt x="221" y="26"/>
                  </a:lnTo>
                  <a:lnTo>
                    <a:pt x="208" y="16"/>
                  </a:lnTo>
                  <a:lnTo>
                    <a:pt x="194" y="9"/>
                  </a:lnTo>
                  <a:lnTo>
                    <a:pt x="179" y="4"/>
                  </a:lnTo>
                  <a:lnTo>
                    <a:pt x="164" y="1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32" y="2"/>
                  </a:lnTo>
                  <a:lnTo>
                    <a:pt x="118" y="6"/>
                  </a:lnTo>
                  <a:lnTo>
                    <a:pt x="103" y="11"/>
                  </a:lnTo>
                  <a:lnTo>
                    <a:pt x="88" y="20"/>
                  </a:lnTo>
                  <a:lnTo>
                    <a:pt x="76" y="30"/>
                  </a:lnTo>
                  <a:lnTo>
                    <a:pt x="63" y="41"/>
                  </a:lnTo>
                  <a:lnTo>
                    <a:pt x="52" y="55"/>
                  </a:lnTo>
                  <a:lnTo>
                    <a:pt x="41" y="70"/>
                  </a:lnTo>
                  <a:lnTo>
                    <a:pt x="31" y="86"/>
                  </a:lnTo>
                  <a:lnTo>
                    <a:pt x="23" y="105"/>
                  </a:lnTo>
                  <a:lnTo>
                    <a:pt x="16" y="124"/>
                  </a:lnTo>
                  <a:lnTo>
                    <a:pt x="9" y="143"/>
                  </a:lnTo>
                  <a:lnTo>
                    <a:pt x="5" y="165"/>
                  </a:lnTo>
                  <a:lnTo>
                    <a:pt x="2" y="187"/>
                  </a:lnTo>
                  <a:lnTo>
                    <a:pt x="0" y="210"/>
                  </a:lnTo>
                  <a:lnTo>
                    <a:pt x="0" y="233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rgbClr val="424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3" name="Freeform 75"/>
            <p:cNvSpPr/>
            <p:nvPr/>
          </p:nvSpPr>
          <p:spPr bwMode="auto">
            <a:xfrm>
              <a:off x="4422778" y="4900616"/>
              <a:ext cx="128588" cy="192088"/>
            </a:xfrm>
            <a:custGeom>
              <a:avLst/>
              <a:gdLst>
                <a:gd name="T0" fmla="*/ 0 w 242"/>
                <a:gd name="T1" fmla="*/ 184 h 362"/>
                <a:gd name="T2" fmla="*/ 3 w 242"/>
                <a:gd name="T3" fmla="*/ 220 h 362"/>
                <a:gd name="T4" fmla="*/ 12 w 242"/>
                <a:gd name="T5" fmla="*/ 254 h 362"/>
                <a:gd name="T6" fmla="*/ 23 w 242"/>
                <a:gd name="T7" fmla="*/ 285 h 362"/>
                <a:gd name="T8" fmla="*/ 39 w 242"/>
                <a:gd name="T9" fmla="*/ 311 h 362"/>
                <a:gd name="T10" fmla="*/ 57 w 242"/>
                <a:gd name="T11" fmla="*/ 333 h 362"/>
                <a:gd name="T12" fmla="*/ 78 w 242"/>
                <a:gd name="T13" fmla="*/ 348 h 362"/>
                <a:gd name="T14" fmla="*/ 101 w 242"/>
                <a:gd name="T15" fmla="*/ 359 h 362"/>
                <a:gd name="T16" fmla="*/ 126 w 242"/>
                <a:gd name="T17" fmla="*/ 362 h 362"/>
                <a:gd name="T18" fmla="*/ 138 w 242"/>
                <a:gd name="T19" fmla="*/ 361 h 362"/>
                <a:gd name="T20" fmla="*/ 161 w 242"/>
                <a:gd name="T21" fmla="*/ 352 h 362"/>
                <a:gd name="T22" fmla="*/ 183 w 242"/>
                <a:gd name="T23" fmla="*/ 339 h 362"/>
                <a:gd name="T24" fmla="*/ 202 w 242"/>
                <a:gd name="T25" fmla="*/ 319 h 362"/>
                <a:gd name="T26" fmla="*/ 217 w 242"/>
                <a:gd name="T27" fmla="*/ 294 h 362"/>
                <a:gd name="T28" fmla="*/ 230 w 242"/>
                <a:gd name="T29" fmla="*/ 265 h 362"/>
                <a:gd name="T30" fmla="*/ 238 w 242"/>
                <a:gd name="T31" fmla="*/ 232 h 362"/>
                <a:gd name="T32" fmla="*/ 242 w 242"/>
                <a:gd name="T33" fmla="*/ 196 h 362"/>
                <a:gd name="T34" fmla="*/ 242 w 242"/>
                <a:gd name="T35" fmla="*/ 178 h 362"/>
                <a:gd name="T36" fmla="*/ 239 w 242"/>
                <a:gd name="T37" fmla="*/ 141 h 362"/>
                <a:gd name="T38" fmla="*/ 232 w 242"/>
                <a:gd name="T39" fmla="*/ 108 h 362"/>
                <a:gd name="T40" fmla="*/ 220 w 242"/>
                <a:gd name="T41" fmla="*/ 78 h 362"/>
                <a:gd name="T42" fmla="*/ 204 w 242"/>
                <a:gd name="T43" fmla="*/ 51 h 362"/>
                <a:gd name="T44" fmla="*/ 186 w 242"/>
                <a:gd name="T45" fmla="*/ 29 h 362"/>
                <a:gd name="T46" fmla="*/ 164 w 242"/>
                <a:gd name="T47" fmla="*/ 13 h 362"/>
                <a:gd name="T48" fmla="*/ 142 w 242"/>
                <a:gd name="T49" fmla="*/ 3 h 362"/>
                <a:gd name="T50" fmla="*/ 118 w 242"/>
                <a:gd name="T51" fmla="*/ 0 h 362"/>
                <a:gd name="T52" fmla="*/ 105 w 242"/>
                <a:gd name="T53" fmla="*/ 2 h 362"/>
                <a:gd name="T54" fmla="*/ 81 w 242"/>
                <a:gd name="T55" fmla="*/ 9 h 362"/>
                <a:gd name="T56" fmla="*/ 60 w 242"/>
                <a:gd name="T57" fmla="*/ 24 h 362"/>
                <a:gd name="T58" fmla="*/ 41 w 242"/>
                <a:gd name="T59" fmla="*/ 43 h 362"/>
                <a:gd name="T60" fmla="*/ 25 w 242"/>
                <a:gd name="T61" fmla="*/ 68 h 362"/>
                <a:gd name="T62" fmla="*/ 13 w 242"/>
                <a:gd name="T63" fmla="*/ 97 h 362"/>
                <a:gd name="T64" fmla="*/ 4 w 242"/>
                <a:gd name="T65" fmla="*/ 130 h 362"/>
                <a:gd name="T66" fmla="*/ 0 w 242"/>
                <a:gd name="T67" fmla="*/ 165 h 362"/>
                <a:gd name="T68" fmla="*/ 0 w 242"/>
                <a:gd name="T69" fmla="*/ 184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2" h="362">
                  <a:moveTo>
                    <a:pt x="0" y="184"/>
                  </a:moveTo>
                  <a:lnTo>
                    <a:pt x="0" y="184"/>
                  </a:lnTo>
                  <a:lnTo>
                    <a:pt x="1" y="203"/>
                  </a:lnTo>
                  <a:lnTo>
                    <a:pt x="3" y="220"/>
                  </a:lnTo>
                  <a:lnTo>
                    <a:pt x="7" y="238"/>
                  </a:lnTo>
                  <a:lnTo>
                    <a:pt x="12" y="254"/>
                  </a:lnTo>
                  <a:lnTo>
                    <a:pt x="17" y="270"/>
                  </a:lnTo>
                  <a:lnTo>
                    <a:pt x="23" y="285"/>
                  </a:lnTo>
                  <a:lnTo>
                    <a:pt x="31" y="298"/>
                  </a:lnTo>
                  <a:lnTo>
                    <a:pt x="39" y="311"/>
                  </a:lnTo>
                  <a:lnTo>
                    <a:pt x="48" y="322"/>
                  </a:lnTo>
                  <a:lnTo>
                    <a:pt x="57" y="333"/>
                  </a:lnTo>
                  <a:lnTo>
                    <a:pt x="68" y="341"/>
                  </a:lnTo>
                  <a:lnTo>
                    <a:pt x="78" y="348"/>
                  </a:lnTo>
                  <a:lnTo>
                    <a:pt x="90" y="354"/>
                  </a:lnTo>
                  <a:lnTo>
                    <a:pt x="101" y="359"/>
                  </a:lnTo>
                  <a:lnTo>
                    <a:pt x="114" y="361"/>
                  </a:lnTo>
                  <a:lnTo>
                    <a:pt x="126" y="362"/>
                  </a:lnTo>
                  <a:lnTo>
                    <a:pt x="126" y="362"/>
                  </a:lnTo>
                  <a:lnTo>
                    <a:pt x="138" y="361"/>
                  </a:lnTo>
                  <a:lnTo>
                    <a:pt x="150" y="358"/>
                  </a:lnTo>
                  <a:lnTo>
                    <a:pt x="161" y="352"/>
                  </a:lnTo>
                  <a:lnTo>
                    <a:pt x="173" y="346"/>
                  </a:lnTo>
                  <a:lnTo>
                    <a:pt x="183" y="339"/>
                  </a:lnTo>
                  <a:lnTo>
                    <a:pt x="193" y="329"/>
                  </a:lnTo>
                  <a:lnTo>
                    <a:pt x="202" y="319"/>
                  </a:lnTo>
                  <a:lnTo>
                    <a:pt x="210" y="307"/>
                  </a:lnTo>
                  <a:lnTo>
                    <a:pt x="217" y="294"/>
                  </a:lnTo>
                  <a:lnTo>
                    <a:pt x="225" y="280"/>
                  </a:lnTo>
                  <a:lnTo>
                    <a:pt x="230" y="265"/>
                  </a:lnTo>
                  <a:lnTo>
                    <a:pt x="235" y="248"/>
                  </a:lnTo>
                  <a:lnTo>
                    <a:pt x="238" y="232"/>
                  </a:lnTo>
                  <a:lnTo>
                    <a:pt x="241" y="215"/>
                  </a:lnTo>
                  <a:lnTo>
                    <a:pt x="242" y="196"/>
                  </a:lnTo>
                  <a:lnTo>
                    <a:pt x="242" y="178"/>
                  </a:lnTo>
                  <a:lnTo>
                    <a:pt x="242" y="178"/>
                  </a:lnTo>
                  <a:lnTo>
                    <a:pt x="241" y="160"/>
                  </a:lnTo>
                  <a:lnTo>
                    <a:pt x="239" y="141"/>
                  </a:lnTo>
                  <a:lnTo>
                    <a:pt x="236" y="125"/>
                  </a:lnTo>
                  <a:lnTo>
                    <a:pt x="232" y="108"/>
                  </a:lnTo>
                  <a:lnTo>
                    <a:pt x="226" y="92"/>
                  </a:lnTo>
                  <a:lnTo>
                    <a:pt x="220" y="78"/>
                  </a:lnTo>
                  <a:lnTo>
                    <a:pt x="212" y="63"/>
                  </a:lnTo>
                  <a:lnTo>
                    <a:pt x="204" y="51"/>
                  </a:lnTo>
                  <a:lnTo>
                    <a:pt x="196" y="39"/>
                  </a:lnTo>
                  <a:lnTo>
                    <a:pt x="186" y="29"/>
                  </a:lnTo>
                  <a:lnTo>
                    <a:pt x="176" y="21"/>
                  </a:lnTo>
                  <a:lnTo>
                    <a:pt x="164" y="13"/>
                  </a:lnTo>
                  <a:lnTo>
                    <a:pt x="154" y="7"/>
                  </a:lnTo>
                  <a:lnTo>
                    <a:pt x="142" y="3"/>
                  </a:lnTo>
                  <a:lnTo>
                    <a:pt x="130" y="1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05" y="2"/>
                  </a:lnTo>
                  <a:lnTo>
                    <a:pt x="93" y="4"/>
                  </a:lnTo>
                  <a:lnTo>
                    <a:pt x="81" y="9"/>
                  </a:lnTo>
                  <a:lnTo>
                    <a:pt x="71" y="15"/>
                  </a:lnTo>
                  <a:lnTo>
                    <a:pt x="60" y="24"/>
                  </a:lnTo>
                  <a:lnTo>
                    <a:pt x="50" y="33"/>
                  </a:lnTo>
                  <a:lnTo>
                    <a:pt x="41" y="43"/>
                  </a:lnTo>
                  <a:lnTo>
                    <a:pt x="32" y="55"/>
                  </a:lnTo>
                  <a:lnTo>
                    <a:pt x="25" y="68"/>
                  </a:lnTo>
                  <a:lnTo>
                    <a:pt x="19" y="82"/>
                  </a:lnTo>
                  <a:lnTo>
                    <a:pt x="13" y="97"/>
                  </a:lnTo>
                  <a:lnTo>
                    <a:pt x="8" y="113"/>
                  </a:lnTo>
                  <a:lnTo>
                    <a:pt x="4" y="130"/>
                  </a:lnTo>
                  <a:lnTo>
                    <a:pt x="2" y="147"/>
                  </a:lnTo>
                  <a:lnTo>
                    <a:pt x="0" y="165"/>
                  </a:lnTo>
                  <a:lnTo>
                    <a:pt x="0" y="184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696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4" name="Freeform 76"/>
            <p:cNvSpPr/>
            <p:nvPr/>
          </p:nvSpPr>
          <p:spPr bwMode="auto">
            <a:xfrm>
              <a:off x="981077" y="4344990"/>
              <a:ext cx="506413" cy="757238"/>
            </a:xfrm>
            <a:custGeom>
              <a:avLst/>
              <a:gdLst>
                <a:gd name="T0" fmla="*/ 2 w 958"/>
                <a:gd name="T1" fmla="*/ 764 h 1429"/>
                <a:gd name="T2" fmla="*/ 13 w 958"/>
                <a:gd name="T3" fmla="*/ 871 h 1429"/>
                <a:gd name="T4" fmla="*/ 35 w 958"/>
                <a:gd name="T5" fmla="*/ 972 h 1429"/>
                <a:gd name="T6" fmla="*/ 66 w 958"/>
                <a:gd name="T7" fmla="*/ 1065 h 1429"/>
                <a:gd name="T8" fmla="*/ 105 w 958"/>
                <a:gd name="T9" fmla="*/ 1152 h 1429"/>
                <a:gd name="T10" fmla="*/ 152 w 958"/>
                <a:gd name="T11" fmla="*/ 1229 h 1429"/>
                <a:gd name="T12" fmla="*/ 205 w 958"/>
                <a:gd name="T13" fmla="*/ 1294 h 1429"/>
                <a:gd name="T14" fmla="*/ 266 w 958"/>
                <a:gd name="T15" fmla="*/ 1349 h 1429"/>
                <a:gd name="T16" fmla="*/ 330 w 958"/>
                <a:gd name="T17" fmla="*/ 1390 h 1429"/>
                <a:gd name="T18" fmla="*/ 399 w 958"/>
                <a:gd name="T19" fmla="*/ 1418 h 1429"/>
                <a:gd name="T20" fmla="*/ 472 w 958"/>
                <a:gd name="T21" fmla="*/ 1429 h 1429"/>
                <a:gd name="T22" fmla="*/ 521 w 958"/>
                <a:gd name="T23" fmla="*/ 1428 h 1429"/>
                <a:gd name="T24" fmla="*/ 592 w 958"/>
                <a:gd name="T25" fmla="*/ 1413 h 1429"/>
                <a:gd name="T26" fmla="*/ 660 w 958"/>
                <a:gd name="T27" fmla="*/ 1383 h 1429"/>
                <a:gd name="T28" fmla="*/ 722 w 958"/>
                <a:gd name="T29" fmla="*/ 1338 h 1429"/>
                <a:gd name="T30" fmla="*/ 780 w 958"/>
                <a:gd name="T31" fmla="*/ 1281 h 1429"/>
                <a:gd name="T32" fmla="*/ 829 w 958"/>
                <a:gd name="T33" fmla="*/ 1212 h 1429"/>
                <a:gd name="T34" fmla="*/ 873 w 958"/>
                <a:gd name="T35" fmla="*/ 1133 h 1429"/>
                <a:gd name="T36" fmla="*/ 908 w 958"/>
                <a:gd name="T37" fmla="*/ 1046 h 1429"/>
                <a:gd name="T38" fmla="*/ 934 w 958"/>
                <a:gd name="T39" fmla="*/ 950 h 1429"/>
                <a:gd name="T40" fmla="*/ 952 w 958"/>
                <a:gd name="T41" fmla="*/ 848 h 1429"/>
                <a:gd name="T42" fmla="*/ 958 w 958"/>
                <a:gd name="T43" fmla="*/ 741 h 1429"/>
                <a:gd name="T44" fmla="*/ 956 w 958"/>
                <a:gd name="T45" fmla="*/ 667 h 1429"/>
                <a:gd name="T46" fmla="*/ 945 w 958"/>
                <a:gd name="T47" fmla="*/ 560 h 1429"/>
                <a:gd name="T48" fmla="*/ 923 w 958"/>
                <a:gd name="T49" fmla="*/ 459 h 1429"/>
                <a:gd name="T50" fmla="*/ 892 w 958"/>
                <a:gd name="T51" fmla="*/ 364 h 1429"/>
                <a:gd name="T52" fmla="*/ 852 w 958"/>
                <a:gd name="T53" fmla="*/ 278 h 1429"/>
                <a:gd name="T54" fmla="*/ 806 w 958"/>
                <a:gd name="T55" fmla="*/ 202 h 1429"/>
                <a:gd name="T56" fmla="*/ 751 w 958"/>
                <a:gd name="T57" fmla="*/ 135 h 1429"/>
                <a:gd name="T58" fmla="*/ 692 w 958"/>
                <a:gd name="T59" fmla="*/ 81 h 1429"/>
                <a:gd name="T60" fmla="*/ 628 w 958"/>
                <a:gd name="T61" fmla="*/ 40 h 1429"/>
                <a:gd name="T62" fmla="*/ 559 w 958"/>
                <a:gd name="T63" fmla="*/ 13 h 1429"/>
                <a:gd name="T64" fmla="*/ 486 w 958"/>
                <a:gd name="T65" fmla="*/ 1 h 1429"/>
                <a:gd name="T66" fmla="*/ 437 w 958"/>
                <a:gd name="T67" fmla="*/ 2 h 1429"/>
                <a:gd name="T68" fmla="*/ 366 w 958"/>
                <a:gd name="T69" fmla="*/ 18 h 1429"/>
                <a:gd name="T70" fmla="*/ 298 w 958"/>
                <a:gd name="T71" fmla="*/ 48 h 1429"/>
                <a:gd name="T72" fmla="*/ 236 w 958"/>
                <a:gd name="T73" fmla="*/ 93 h 1429"/>
                <a:gd name="T74" fmla="*/ 178 w 958"/>
                <a:gd name="T75" fmla="*/ 149 h 1429"/>
                <a:gd name="T76" fmla="*/ 129 w 958"/>
                <a:gd name="T77" fmla="*/ 218 h 1429"/>
                <a:gd name="T78" fmla="*/ 85 w 958"/>
                <a:gd name="T79" fmla="*/ 297 h 1429"/>
                <a:gd name="T80" fmla="*/ 50 w 958"/>
                <a:gd name="T81" fmla="*/ 385 h 1429"/>
                <a:gd name="T82" fmla="*/ 22 w 958"/>
                <a:gd name="T83" fmla="*/ 480 h 1429"/>
                <a:gd name="T84" fmla="*/ 6 w 958"/>
                <a:gd name="T85" fmla="*/ 583 h 1429"/>
                <a:gd name="T86" fmla="*/ 0 w 958"/>
                <a:gd name="T87" fmla="*/ 690 h 1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58" h="1429">
                  <a:moveTo>
                    <a:pt x="0" y="726"/>
                  </a:moveTo>
                  <a:lnTo>
                    <a:pt x="0" y="726"/>
                  </a:lnTo>
                  <a:lnTo>
                    <a:pt x="2" y="764"/>
                  </a:lnTo>
                  <a:lnTo>
                    <a:pt x="4" y="800"/>
                  </a:lnTo>
                  <a:lnTo>
                    <a:pt x="8" y="835"/>
                  </a:lnTo>
                  <a:lnTo>
                    <a:pt x="13" y="871"/>
                  </a:lnTo>
                  <a:lnTo>
                    <a:pt x="19" y="905"/>
                  </a:lnTo>
                  <a:lnTo>
                    <a:pt x="27" y="938"/>
                  </a:lnTo>
                  <a:lnTo>
                    <a:pt x="35" y="972"/>
                  </a:lnTo>
                  <a:lnTo>
                    <a:pt x="44" y="1004"/>
                  </a:lnTo>
                  <a:lnTo>
                    <a:pt x="55" y="1035"/>
                  </a:lnTo>
                  <a:lnTo>
                    <a:pt x="66" y="1065"/>
                  </a:lnTo>
                  <a:lnTo>
                    <a:pt x="78" y="1095"/>
                  </a:lnTo>
                  <a:lnTo>
                    <a:pt x="91" y="1125"/>
                  </a:lnTo>
                  <a:lnTo>
                    <a:pt x="105" y="1152"/>
                  </a:lnTo>
                  <a:lnTo>
                    <a:pt x="120" y="1179"/>
                  </a:lnTo>
                  <a:lnTo>
                    <a:pt x="136" y="1204"/>
                  </a:lnTo>
                  <a:lnTo>
                    <a:pt x="152" y="1229"/>
                  </a:lnTo>
                  <a:lnTo>
                    <a:pt x="169" y="1252"/>
                  </a:lnTo>
                  <a:lnTo>
                    <a:pt x="187" y="1273"/>
                  </a:lnTo>
                  <a:lnTo>
                    <a:pt x="205" y="1294"/>
                  </a:lnTo>
                  <a:lnTo>
                    <a:pt x="225" y="1314"/>
                  </a:lnTo>
                  <a:lnTo>
                    <a:pt x="245" y="1333"/>
                  </a:lnTo>
                  <a:lnTo>
                    <a:pt x="266" y="1349"/>
                  </a:lnTo>
                  <a:lnTo>
                    <a:pt x="287" y="1364"/>
                  </a:lnTo>
                  <a:lnTo>
                    <a:pt x="308" y="1378"/>
                  </a:lnTo>
                  <a:lnTo>
                    <a:pt x="330" y="1390"/>
                  </a:lnTo>
                  <a:lnTo>
                    <a:pt x="353" y="1401"/>
                  </a:lnTo>
                  <a:lnTo>
                    <a:pt x="376" y="1410"/>
                  </a:lnTo>
                  <a:lnTo>
                    <a:pt x="399" y="1418"/>
                  </a:lnTo>
                  <a:lnTo>
                    <a:pt x="423" y="1423"/>
                  </a:lnTo>
                  <a:lnTo>
                    <a:pt x="447" y="1427"/>
                  </a:lnTo>
                  <a:lnTo>
                    <a:pt x="472" y="1429"/>
                  </a:lnTo>
                  <a:lnTo>
                    <a:pt x="496" y="1429"/>
                  </a:lnTo>
                  <a:lnTo>
                    <a:pt x="496" y="1429"/>
                  </a:lnTo>
                  <a:lnTo>
                    <a:pt x="521" y="1428"/>
                  </a:lnTo>
                  <a:lnTo>
                    <a:pt x="544" y="1425"/>
                  </a:lnTo>
                  <a:lnTo>
                    <a:pt x="568" y="1420"/>
                  </a:lnTo>
                  <a:lnTo>
                    <a:pt x="592" y="1413"/>
                  </a:lnTo>
                  <a:lnTo>
                    <a:pt x="615" y="1404"/>
                  </a:lnTo>
                  <a:lnTo>
                    <a:pt x="638" y="1394"/>
                  </a:lnTo>
                  <a:lnTo>
                    <a:pt x="660" y="1383"/>
                  </a:lnTo>
                  <a:lnTo>
                    <a:pt x="681" y="1369"/>
                  </a:lnTo>
                  <a:lnTo>
                    <a:pt x="702" y="1354"/>
                  </a:lnTo>
                  <a:lnTo>
                    <a:pt x="722" y="1338"/>
                  </a:lnTo>
                  <a:lnTo>
                    <a:pt x="742" y="1320"/>
                  </a:lnTo>
                  <a:lnTo>
                    <a:pt x="761" y="1301"/>
                  </a:lnTo>
                  <a:lnTo>
                    <a:pt x="780" y="1281"/>
                  </a:lnTo>
                  <a:lnTo>
                    <a:pt x="797" y="1259"/>
                  </a:lnTo>
                  <a:lnTo>
                    <a:pt x="814" y="1236"/>
                  </a:lnTo>
                  <a:lnTo>
                    <a:pt x="829" y="1212"/>
                  </a:lnTo>
                  <a:lnTo>
                    <a:pt x="845" y="1187"/>
                  </a:lnTo>
                  <a:lnTo>
                    <a:pt x="860" y="1161"/>
                  </a:lnTo>
                  <a:lnTo>
                    <a:pt x="873" y="1133"/>
                  </a:lnTo>
                  <a:lnTo>
                    <a:pt x="886" y="1105"/>
                  </a:lnTo>
                  <a:lnTo>
                    <a:pt x="897" y="1076"/>
                  </a:lnTo>
                  <a:lnTo>
                    <a:pt x="908" y="1046"/>
                  </a:lnTo>
                  <a:lnTo>
                    <a:pt x="918" y="1014"/>
                  </a:lnTo>
                  <a:lnTo>
                    <a:pt x="927" y="983"/>
                  </a:lnTo>
                  <a:lnTo>
                    <a:pt x="934" y="950"/>
                  </a:lnTo>
                  <a:lnTo>
                    <a:pt x="942" y="917"/>
                  </a:lnTo>
                  <a:lnTo>
                    <a:pt x="947" y="882"/>
                  </a:lnTo>
                  <a:lnTo>
                    <a:pt x="952" y="848"/>
                  </a:lnTo>
                  <a:lnTo>
                    <a:pt x="955" y="813"/>
                  </a:lnTo>
                  <a:lnTo>
                    <a:pt x="957" y="777"/>
                  </a:lnTo>
                  <a:lnTo>
                    <a:pt x="958" y="741"/>
                  </a:lnTo>
                  <a:lnTo>
                    <a:pt x="958" y="703"/>
                  </a:lnTo>
                  <a:lnTo>
                    <a:pt x="958" y="703"/>
                  </a:lnTo>
                  <a:lnTo>
                    <a:pt x="956" y="667"/>
                  </a:lnTo>
                  <a:lnTo>
                    <a:pt x="954" y="630"/>
                  </a:lnTo>
                  <a:lnTo>
                    <a:pt x="950" y="595"/>
                  </a:lnTo>
                  <a:lnTo>
                    <a:pt x="945" y="560"/>
                  </a:lnTo>
                  <a:lnTo>
                    <a:pt x="939" y="525"/>
                  </a:lnTo>
                  <a:lnTo>
                    <a:pt x="931" y="492"/>
                  </a:lnTo>
                  <a:lnTo>
                    <a:pt x="923" y="459"/>
                  </a:lnTo>
                  <a:lnTo>
                    <a:pt x="914" y="427"/>
                  </a:lnTo>
                  <a:lnTo>
                    <a:pt x="903" y="395"/>
                  </a:lnTo>
                  <a:lnTo>
                    <a:pt x="892" y="364"/>
                  </a:lnTo>
                  <a:lnTo>
                    <a:pt x="879" y="335"/>
                  </a:lnTo>
                  <a:lnTo>
                    <a:pt x="867" y="306"/>
                  </a:lnTo>
                  <a:lnTo>
                    <a:pt x="852" y="278"/>
                  </a:lnTo>
                  <a:lnTo>
                    <a:pt x="838" y="252"/>
                  </a:lnTo>
                  <a:lnTo>
                    <a:pt x="822" y="226"/>
                  </a:lnTo>
                  <a:lnTo>
                    <a:pt x="806" y="202"/>
                  </a:lnTo>
                  <a:lnTo>
                    <a:pt x="788" y="178"/>
                  </a:lnTo>
                  <a:lnTo>
                    <a:pt x="770" y="156"/>
                  </a:lnTo>
                  <a:lnTo>
                    <a:pt x="751" y="135"/>
                  </a:lnTo>
                  <a:lnTo>
                    <a:pt x="733" y="117"/>
                  </a:lnTo>
                  <a:lnTo>
                    <a:pt x="713" y="98"/>
                  </a:lnTo>
                  <a:lnTo>
                    <a:pt x="692" y="81"/>
                  </a:lnTo>
                  <a:lnTo>
                    <a:pt x="671" y="66"/>
                  </a:lnTo>
                  <a:lnTo>
                    <a:pt x="650" y="52"/>
                  </a:lnTo>
                  <a:lnTo>
                    <a:pt x="628" y="40"/>
                  </a:lnTo>
                  <a:lnTo>
                    <a:pt x="605" y="29"/>
                  </a:lnTo>
                  <a:lnTo>
                    <a:pt x="582" y="20"/>
                  </a:lnTo>
                  <a:lnTo>
                    <a:pt x="559" y="13"/>
                  </a:lnTo>
                  <a:lnTo>
                    <a:pt x="535" y="7"/>
                  </a:lnTo>
                  <a:lnTo>
                    <a:pt x="511" y="3"/>
                  </a:lnTo>
                  <a:lnTo>
                    <a:pt x="486" y="1"/>
                  </a:lnTo>
                  <a:lnTo>
                    <a:pt x="461" y="0"/>
                  </a:lnTo>
                  <a:lnTo>
                    <a:pt x="461" y="0"/>
                  </a:lnTo>
                  <a:lnTo>
                    <a:pt x="437" y="2"/>
                  </a:lnTo>
                  <a:lnTo>
                    <a:pt x="412" y="5"/>
                  </a:lnTo>
                  <a:lnTo>
                    <a:pt x="390" y="11"/>
                  </a:lnTo>
                  <a:lnTo>
                    <a:pt x="366" y="18"/>
                  </a:lnTo>
                  <a:lnTo>
                    <a:pt x="343" y="26"/>
                  </a:lnTo>
                  <a:lnTo>
                    <a:pt x="320" y="37"/>
                  </a:lnTo>
                  <a:lnTo>
                    <a:pt x="298" y="48"/>
                  </a:lnTo>
                  <a:lnTo>
                    <a:pt x="276" y="61"/>
                  </a:lnTo>
                  <a:lnTo>
                    <a:pt x="255" y="76"/>
                  </a:lnTo>
                  <a:lnTo>
                    <a:pt x="236" y="93"/>
                  </a:lnTo>
                  <a:lnTo>
                    <a:pt x="216" y="110"/>
                  </a:lnTo>
                  <a:lnTo>
                    <a:pt x="197" y="129"/>
                  </a:lnTo>
                  <a:lnTo>
                    <a:pt x="178" y="149"/>
                  </a:lnTo>
                  <a:lnTo>
                    <a:pt x="161" y="171"/>
                  </a:lnTo>
                  <a:lnTo>
                    <a:pt x="144" y="194"/>
                  </a:lnTo>
                  <a:lnTo>
                    <a:pt x="129" y="218"/>
                  </a:lnTo>
                  <a:lnTo>
                    <a:pt x="113" y="244"/>
                  </a:lnTo>
                  <a:lnTo>
                    <a:pt x="98" y="270"/>
                  </a:lnTo>
                  <a:lnTo>
                    <a:pt x="85" y="297"/>
                  </a:lnTo>
                  <a:lnTo>
                    <a:pt x="72" y="325"/>
                  </a:lnTo>
                  <a:lnTo>
                    <a:pt x="60" y="355"/>
                  </a:lnTo>
                  <a:lnTo>
                    <a:pt x="50" y="385"/>
                  </a:lnTo>
                  <a:lnTo>
                    <a:pt x="39" y="415"/>
                  </a:lnTo>
                  <a:lnTo>
                    <a:pt x="31" y="447"/>
                  </a:lnTo>
                  <a:lnTo>
                    <a:pt x="22" y="480"/>
                  </a:lnTo>
                  <a:lnTo>
                    <a:pt x="16" y="514"/>
                  </a:lnTo>
                  <a:lnTo>
                    <a:pt x="11" y="547"/>
                  </a:lnTo>
                  <a:lnTo>
                    <a:pt x="6" y="583"/>
                  </a:lnTo>
                  <a:lnTo>
                    <a:pt x="3" y="618"/>
                  </a:lnTo>
                  <a:lnTo>
                    <a:pt x="1" y="653"/>
                  </a:lnTo>
                  <a:lnTo>
                    <a:pt x="0" y="690"/>
                  </a:lnTo>
                  <a:lnTo>
                    <a:pt x="0" y="726"/>
                  </a:lnTo>
                  <a:lnTo>
                    <a:pt x="0" y="726"/>
                  </a:lnTo>
                  <a:close/>
                </a:path>
              </a:pathLst>
            </a:custGeom>
            <a:solidFill>
              <a:srgbClr val="151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5" name="Freeform 77"/>
            <p:cNvSpPr/>
            <p:nvPr/>
          </p:nvSpPr>
          <p:spPr bwMode="auto">
            <a:xfrm>
              <a:off x="995364" y="4344990"/>
              <a:ext cx="254000" cy="762001"/>
            </a:xfrm>
            <a:custGeom>
              <a:avLst/>
              <a:gdLst>
                <a:gd name="T0" fmla="*/ 482 w 482"/>
                <a:gd name="T1" fmla="*/ 1429 h 1439"/>
                <a:gd name="T2" fmla="*/ 73 w 482"/>
                <a:gd name="T3" fmla="*/ 1439 h 1439"/>
                <a:gd name="T4" fmla="*/ 0 w 482"/>
                <a:gd name="T5" fmla="*/ 12 h 1439"/>
                <a:gd name="T6" fmla="*/ 435 w 482"/>
                <a:gd name="T7" fmla="*/ 0 h 1439"/>
                <a:gd name="T8" fmla="*/ 482 w 482"/>
                <a:gd name="T9" fmla="*/ 1429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2" h="1439">
                  <a:moveTo>
                    <a:pt x="482" y="1429"/>
                  </a:moveTo>
                  <a:lnTo>
                    <a:pt x="73" y="1439"/>
                  </a:lnTo>
                  <a:lnTo>
                    <a:pt x="0" y="12"/>
                  </a:lnTo>
                  <a:lnTo>
                    <a:pt x="435" y="0"/>
                  </a:lnTo>
                  <a:lnTo>
                    <a:pt x="482" y="1429"/>
                  </a:lnTo>
                  <a:close/>
                </a:path>
              </a:pathLst>
            </a:custGeom>
            <a:solidFill>
              <a:srgbClr val="151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6" name="Freeform 78"/>
            <p:cNvSpPr/>
            <p:nvPr/>
          </p:nvSpPr>
          <p:spPr bwMode="auto">
            <a:xfrm>
              <a:off x="768352" y="4351340"/>
              <a:ext cx="508000" cy="755651"/>
            </a:xfrm>
            <a:custGeom>
              <a:avLst/>
              <a:gdLst>
                <a:gd name="T0" fmla="*/ 2 w 959"/>
                <a:gd name="T1" fmla="*/ 762 h 1428"/>
                <a:gd name="T2" fmla="*/ 14 w 959"/>
                <a:gd name="T3" fmla="*/ 869 h 1428"/>
                <a:gd name="T4" fmla="*/ 36 w 959"/>
                <a:gd name="T5" fmla="*/ 970 h 1428"/>
                <a:gd name="T6" fmla="*/ 66 w 959"/>
                <a:gd name="T7" fmla="*/ 1065 h 1428"/>
                <a:gd name="T8" fmla="*/ 105 w 959"/>
                <a:gd name="T9" fmla="*/ 1150 h 1428"/>
                <a:gd name="T10" fmla="*/ 153 w 959"/>
                <a:gd name="T11" fmla="*/ 1227 h 1428"/>
                <a:gd name="T12" fmla="*/ 206 w 959"/>
                <a:gd name="T13" fmla="*/ 1294 h 1428"/>
                <a:gd name="T14" fmla="*/ 266 w 959"/>
                <a:gd name="T15" fmla="*/ 1348 h 1428"/>
                <a:gd name="T16" fmla="*/ 331 w 959"/>
                <a:gd name="T17" fmla="*/ 1389 h 1428"/>
                <a:gd name="T18" fmla="*/ 400 w 959"/>
                <a:gd name="T19" fmla="*/ 1416 h 1428"/>
                <a:gd name="T20" fmla="*/ 471 w 959"/>
                <a:gd name="T21" fmla="*/ 1428 h 1428"/>
                <a:gd name="T22" fmla="*/ 521 w 959"/>
                <a:gd name="T23" fmla="*/ 1427 h 1428"/>
                <a:gd name="T24" fmla="*/ 593 w 959"/>
                <a:gd name="T25" fmla="*/ 1411 h 1428"/>
                <a:gd name="T26" fmla="*/ 661 w 959"/>
                <a:gd name="T27" fmla="*/ 1381 h 1428"/>
                <a:gd name="T28" fmla="*/ 723 w 959"/>
                <a:gd name="T29" fmla="*/ 1336 h 1428"/>
                <a:gd name="T30" fmla="*/ 780 w 959"/>
                <a:gd name="T31" fmla="*/ 1279 h 1428"/>
                <a:gd name="T32" fmla="*/ 830 w 959"/>
                <a:gd name="T33" fmla="*/ 1211 h 1428"/>
                <a:gd name="T34" fmla="*/ 874 w 959"/>
                <a:gd name="T35" fmla="*/ 1132 h 1428"/>
                <a:gd name="T36" fmla="*/ 909 w 959"/>
                <a:gd name="T37" fmla="*/ 1044 h 1428"/>
                <a:gd name="T38" fmla="*/ 935 w 959"/>
                <a:gd name="T39" fmla="*/ 948 h 1428"/>
                <a:gd name="T40" fmla="*/ 952 w 959"/>
                <a:gd name="T41" fmla="*/ 846 h 1428"/>
                <a:gd name="T42" fmla="*/ 959 w 959"/>
                <a:gd name="T43" fmla="*/ 739 h 1428"/>
                <a:gd name="T44" fmla="*/ 957 w 959"/>
                <a:gd name="T45" fmla="*/ 665 h 1428"/>
                <a:gd name="T46" fmla="*/ 945 w 959"/>
                <a:gd name="T47" fmla="*/ 558 h 1428"/>
                <a:gd name="T48" fmla="*/ 924 w 959"/>
                <a:gd name="T49" fmla="*/ 457 h 1428"/>
                <a:gd name="T50" fmla="*/ 892 w 959"/>
                <a:gd name="T51" fmla="*/ 363 h 1428"/>
                <a:gd name="T52" fmla="*/ 853 w 959"/>
                <a:gd name="T53" fmla="*/ 277 h 1428"/>
                <a:gd name="T54" fmla="*/ 806 w 959"/>
                <a:gd name="T55" fmla="*/ 200 h 1428"/>
                <a:gd name="T56" fmla="*/ 752 w 959"/>
                <a:gd name="T57" fmla="*/ 134 h 1428"/>
                <a:gd name="T58" fmla="*/ 693 w 959"/>
                <a:gd name="T59" fmla="*/ 80 h 1428"/>
                <a:gd name="T60" fmla="*/ 628 w 959"/>
                <a:gd name="T61" fmla="*/ 39 h 1428"/>
                <a:gd name="T62" fmla="*/ 560 w 959"/>
                <a:gd name="T63" fmla="*/ 11 h 1428"/>
                <a:gd name="T64" fmla="*/ 487 w 959"/>
                <a:gd name="T65" fmla="*/ 0 h 1428"/>
                <a:gd name="T66" fmla="*/ 438 w 959"/>
                <a:gd name="T67" fmla="*/ 1 h 1428"/>
                <a:gd name="T68" fmla="*/ 366 w 959"/>
                <a:gd name="T69" fmla="*/ 16 h 1428"/>
                <a:gd name="T70" fmla="*/ 299 w 959"/>
                <a:gd name="T71" fmla="*/ 46 h 1428"/>
                <a:gd name="T72" fmla="*/ 236 w 959"/>
                <a:gd name="T73" fmla="*/ 91 h 1428"/>
                <a:gd name="T74" fmla="*/ 179 w 959"/>
                <a:gd name="T75" fmla="*/ 148 h 1428"/>
                <a:gd name="T76" fmla="*/ 128 w 959"/>
                <a:gd name="T77" fmla="*/ 217 h 1428"/>
                <a:gd name="T78" fmla="*/ 85 w 959"/>
                <a:gd name="T79" fmla="*/ 295 h 1428"/>
                <a:gd name="T80" fmla="*/ 50 w 959"/>
                <a:gd name="T81" fmla="*/ 383 h 1428"/>
                <a:gd name="T82" fmla="*/ 23 w 959"/>
                <a:gd name="T83" fmla="*/ 479 h 1428"/>
                <a:gd name="T84" fmla="*/ 6 w 959"/>
                <a:gd name="T85" fmla="*/ 581 h 1428"/>
                <a:gd name="T86" fmla="*/ 0 w 959"/>
                <a:gd name="T87" fmla="*/ 688 h 1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59" h="1428">
                  <a:moveTo>
                    <a:pt x="0" y="726"/>
                  </a:moveTo>
                  <a:lnTo>
                    <a:pt x="0" y="726"/>
                  </a:lnTo>
                  <a:lnTo>
                    <a:pt x="2" y="762"/>
                  </a:lnTo>
                  <a:lnTo>
                    <a:pt x="4" y="798"/>
                  </a:lnTo>
                  <a:lnTo>
                    <a:pt x="9" y="834"/>
                  </a:lnTo>
                  <a:lnTo>
                    <a:pt x="14" y="869"/>
                  </a:lnTo>
                  <a:lnTo>
                    <a:pt x="20" y="903"/>
                  </a:lnTo>
                  <a:lnTo>
                    <a:pt x="27" y="937"/>
                  </a:lnTo>
                  <a:lnTo>
                    <a:pt x="36" y="970"/>
                  </a:lnTo>
                  <a:lnTo>
                    <a:pt x="45" y="1002"/>
                  </a:lnTo>
                  <a:lnTo>
                    <a:pt x="55" y="1033"/>
                  </a:lnTo>
                  <a:lnTo>
                    <a:pt x="66" y="1065"/>
                  </a:lnTo>
                  <a:lnTo>
                    <a:pt x="78" y="1094"/>
                  </a:lnTo>
                  <a:lnTo>
                    <a:pt x="92" y="1123"/>
                  </a:lnTo>
                  <a:lnTo>
                    <a:pt x="105" y="1150"/>
                  </a:lnTo>
                  <a:lnTo>
                    <a:pt x="121" y="1177"/>
                  </a:lnTo>
                  <a:lnTo>
                    <a:pt x="136" y="1203"/>
                  </a:lnTo>
                  <a:lnTo>
                    <a:pt x="153" y="1227"/>
                  </a:lnTo>
                  <a:lnTo>
                    <a:pt x="170" y="1250"/>
                  </a:lnTo>
                  <a:lnTo>
                    <a:pt x="187" y="1273"/>
                  </a:lnTo>
                  <a:lnTo>
                    <a:pt x="206" y="1294"/>
                  </a:lnTo>
                  <a:lnTo>
                    <a:pt x="226" y="1312"/>
                  </a:lnTo>
                  <a:lnTo>
                    <a:pt x="246" y="1331"/>
                  </a:lnTo>
                  <a:lnTo>
                    <a:pt x="266" y="1348"/>
                  </a:lnTo>
                  <a:lnTo>
                    <a:pt x="287" y="1363"/>
                  </a:lnTo>
                  <a:lnTo>
                    <a:pt x="309" y="1377"/>
                  </a:lnTo>
                  <a:lnTo>
                    <a:pt x="331" y="1389"/>
                  </a:lnTo>
                  <a:lnTo>
                    <a:pt x="353" y="1400"/>
                  </a:lnTo>
                  <a:lnTo>
                    <a:pt x="376" y="1409"/>
                  </a:lnTo>
                  <a:lnTo>
                    <a:pt x="400" y="1416"/>
                  </a:lnTo>
                  <a:lnTo>
                    <a:pt x="423" y="1421"/>
                  </a:lnTo>
                  <a:lnTo>
                    <a:pt x="447" y="1426"/>
                  </a:lnTo>
                  <a:lnTo>
                    <a:pt x="471" y="1428"/>
                  </a:lnTo>
                  <a:lnTo>
                    <a:pt x="496" y="1428"/>
                  </a:lnTo>
                  <a:lnTo>
                    <a:pt x="496" y="1428"/>
                  </a:lnTo>
                  <a:lnTo>
                    <a:pt x="521" y="1427"/>
                  </a:lnTo>
                  <a:lnTo>
                    <a:pt x="545" y="1424"/>
                  </a:lnTo>
                  <a:lnTo>
                    <a:pt x="569" y="1418"/>
                  </a:lnTo>
                  <a:lnTo>
                    <a:pt x="593" y="1411"/>
                  </a:lnTo>
                  <a:lnTo>
                    <a:pt x="616" y="1403"/>
                  </a:lnTo>
                  <a:lnTo>
                    <a:pt x="638" y="1392"/>
                  </a:lnTo>
                  <a:lnTo>
                    <a:pt x="661" y="1381"/>
                  </a:lnTo>
                  <a:lnTo>
                    <a:pt x="681" y="1367"/>
                  </a:lnTo>
                  <a:lnTo>
                    <a:pt x="702" y="1353"/>
                  </a:lnTo>
                  <a:lnTo>
                    <a:pt x="723" y="1336"/>
                  </a:lnTo>
                  <a:lnTo>
                    <a:pt x="743" y="1319"/>
                  </a:lnTo>
                  <a:lnTo>
                    <a:pt x="761" y="1300"/>
                  </a:lnTo>
                  <a:lnTo>
                    <a:pt x="780" y="1279"/>
                  </a:lnTo>
                  <a:lnTo>
                    <a:pt x="797" y="1258"/>
                  </a:lnTo>
                  <a:lnTo>
                    <a:pt x="814" y="1235"/>
                  </a:lnTo>
                  <a:lnTo>
                    <a:pt x="830" y="1211"/>
                  </a:lnTo>
                  <a:lnTo>
                    <a:pt x="846" y="1185"/>
                  </a:lnTo>
                  <a:lnTo>
                    <a:pt x="860" y="1159"/>
                  </a:lnTo>
                  <a:lnTo>
                    <a:pt x="874" y="1132"/>
                  </a:lnTo>
                  <a:lnTo>
                    <a:pt x="886" y="1103"/>
                  </a:lnTo>
                  <a:lnTo>
                    <a:pt x="898" y="1074"/>
                  </a:lnTo>
                  <a:lnTo>
                    <a:pt x="909" y="1044"/>
                  </a:lnTo>
                  <a:lnTo>
                    <a:pt x="918" y="1013"/>
                  </a:lnTo>
                  <a:lnTo>
                    <a:pt x="928" y="981"/>
                  </a:lnTo>
                  <a:lnTo>
                    <a:pt x="935" y="948"/>
                  </a:lnTo>
                  <a:lnTo>
                    <a:pt x="942" y="915"/>
                  </a:lnTo>
                  <a:lnTo>
                    <a:pt x="948" y="882"/>
                  </a:lnTo>
                  <a:lnTo>
                    <a:pt x="952" y="846"/>
                  </a:lnTo>
                  <a:lnTo>
                    <a:pt x="956" y="811"/>
                  </a:lnTo>
                  <a:lnTo>
                    <a:pt x="958" y="776"/>
                  </a:lnTo>
                  <a:lnTo>
                    <a:pt x="959" y="739"/>
                  </a:lnTo>
                  <a:lnTo>
                    <a:pt x="958" y="703"/>
                  </a:lnTo>
                  <a:lnTo>
                    <a:pt x="958" y="703"/>
                  </a:lnTo>
                  <a:lnTo>
                    <a:pt x="957" y="665"/>
                  </a:lnTo>
                  <a:lnTo>
                    <a:pt x="954" y="629"/>
                  </a:lnTo>
                  <a:lnTo>
                    <a:pt x="951" y="593"/>
                  </a:lnTo>
                  <a:lnTo>
                    <a:pt x="945" y="558"/>
                  </a:lnTo>
                  <a:lnTo>
                    <a:pt x="939" y="524"/>
                  </a:lnTo>
                  <a:lnTo>
                    <a:pt x="932" y="491"/>
                  </a:lnTo>
                  <a:lnTo>
                    <a:pt x="924" y="457"/>
                  </a:lnTo>
                  <a:lnTo>
                    <a:pt x="914" y="425"/>
                  </a:lnTo>
                  <a:lnTo>
                    <a:pt x="904" y="394"/>
                  </a:lnTo>
                  <a:lnTo>
                    <a:pt x="892" y="363"/>
                  </a:lnTo>
                  <a:lnTo>
                    <a:pt x="880" y="333"/>
                  </a:lnTo>
                  <a:lnTo>
                    <a:pt x="867" y="304"/>
                  </a:lnTo>
                  <a:lnTo>
                    <a:pt x="853" y="277"/>
                  </a:lnTo>
                  <a:lnTo>
                    <a:pt x="838" y="250"/>
                  </a:lnTo>
                  <a:lnTo>
                    <a:pt x="823" y="225"/>
                  </a:lnTo>
                  <a:lnTo>
                    <a:pt x="806" y="200"/>
                  </a:lnTo>
                  <a:lnTo>
                    <a:pt x="788" y="177"/>
                  </a:lnTo>
                  <a:lnTo>
                    <a:pt x="771" y="155"/>
                  </a:lnTo>
                  <a:lnTo>
                    <a:pt x="752" y="134"/>
                  </a:lnTo>
                  <a:lnTo>
                    <a:pt x="733" y="115"/>
                  </a:lnTo>
                  <a:lnTo>
                    <a:pt x="714" y="96"/>
                  </a:lnTo>
                  <a:lnTo>
                    <a:pt x="693" y="80"/>
                  </a:lnTo>
                  <a:lnTo>
                    <a:pt x="672" y="65"/>
                  </a:lnTo>
                  <a:lnTo>
                    <a:pt x="650" y="50"/>
                  </a:lnTo>
                  <a:lnTo>
                    <a:pt x="628" y="39"/>
                  </a:lnTo>
                  <a:lnTo>
                    <a:pt x="605" y="28"/>
                  </a:lnTo>
                  <a:lnTo>
                    <a:pt x="583" y="18"/>
                  </a:lnTo>
                  <a:lnTo>
                    <a:pt x="560" y="11"/>
                  </a:lnTo>
                  <a:lnTo>
                    <a:pt x="536" y="6"/>
                  </a:lnTo>
                  <a:lnTo>
                    <a:pt x="512" y="2"/>
                  </a:lnTo>
                  <a:lnTo>
                    <a:pt x="487" y="0"/>
                  </a:lnTo>
                  <a:lnTo>
                    <a:pt x="462" y="0"/>
                  </a:lnTo>
                  <a:lnTo>
                    <a:pt x="462" y="0"/>
                  </a:lnTo>
                  <a:lnTo>
                    <a:pt x="438" y="1"/>
                  </a:lnTo>
                  <a:lnTo>
                    <a:pt x="413" y="4"/>
                  </a:lnTo>
                  <a:lnTo>
                    <a:pt x="389" y="9"/>
                  </a:lnTo>
                  <a:lnTo>
                    <a:pt x="366" y="16"/>
                  </a:lnTo>
                  <a:lnTo>
                    <a:pt x="343" y="24"/>
                  </a:lnTo>
                  <a:lnTo>
                    <a:pt x="320" y="35"/>
                  </a:lnTo>
                  <a:lnTo>
                    <a:pt x="299" y="46"/>
                  </a:lnTo>
                  <a:lnTo>
                    <a:pt x="277" y="60"/>
                  </a:lnTo>
                  <a:lnTo>
                    <a:pt x="256" y="74"/>
                  </a:lnTo>
                  <a:lnTo>
                    <a:pt x="236" y="91"/>
                  </a:lnTo>
                  <a:lnTo>
                    <a:pt x="216" y="109"/>
                  </a:lnTo>
                  <a:lnTo>
                    <a:pt x="198" y="127"/>
                  </a:lnTo>
                  <a:lnTo>
                    <a:pt x="179" y="148"/>
                  </a:lnTo>
                  <a:lnTo>
                    <a:pt x="161" y="169"/>
                  </a:lnTo>
                  <a:lnTo>
                    <a:pt x="145" y="192"/>
                  </a:lnTo>
                  <a:lnTo>
                    <a:pt x="128" y="217"/>
                  </a:lnTo>
                  <a:lnTo>
                    <a:pt x="114" y="242"/>
                  </a:lnTo>
                  <a:lnTo>
                    <a:pt x="99" y="268"/>
                  </a:lnTo>
                  <a:lnTo>
                    <a:pt x="85" y="295"/>
                  </a:lnTo>
                  <a:lnTo>
                    <a:pt x="73" y="324"/>
                  </a:lnTo>
                  <a:lnTo>
                    <a:pt x="60" y="353"/>
                  </a:lnTo>
                  <a:lnTo>
                    <a:pt x="50" y="383"/>
                  </a:lnTo>
                  <a:lnTo>
                    <a:pt x="40" y="415"/>
                  </a:lnTo>
                  <a:lnTo>
                    <a:pt x="31" y="446"/>
                  </a:lnTo>
                  <a:lnTo>
                    <a:pt x="23" y="479"/>
                  </a:lnTo>
                  <a:lnTo>
                    <a:pt x="17" y="512"/>
                  </a:lnTo>
                  <a:lnTo>
                    <a:pt x="11" y="547"/>
                  </a:lnTo>
                  <a:lnTo>
                    <a:pt x="6" y="581"/>
                  </a:lnTo>
                  <a:lnTo>
                    <a:pt x="3" y="616"/>
                  </a:lnTo>
                  <a:lnTo>
                    <a:pt x="1" y="652"/>
                  </a:lnTo>
                  <a:lnTo>
                    <a:pt x="0" y="688"/>
                  </a:lnTo>
                  <a:lnTo>
                    <a:pt x="0" y="726"/>
                  </a:lnTo>
                  <a:lnTo>
                    <a:pt x="0" y="726"/>
                  </a:lnTo>
                  <a:close/>
                </a:path>
              </a:pathLst>
            </a:custGeom>
            <a:solidFill>
              <a:srgbClr val="222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7" name="Freeform 79"/>
            <p:cNvSpPr/>
            <p:nvPr/>
          </p:nvSpPr>
          <p:spPr bwMode="auto">
            <a:xfrm>
              <a:off x="828677" y="4440240"/>
              <a:ext cx="387350" cy="576263"/>
            </a:xfrm>
            <a:custGeom>
              <a:avLst/>
              <a:gdLst>
                <a:gd name="T0" fmla="*/ 2 w 731"/>
                <a:gd name="T1" fmla="*/ 582 h 1089"/>
                <a:gd name="T2" fmla="*/ 10 w 731"/>
                <a:gd name="T3" fmla="*/ 663 h 1089"/>
                <a:gd name="T4" fmla="*/ 27 w 731"/>
                <a:gd name="T5" fmla="*/ 741 h 1089"/>
                <a:gd name="T6" fmla="*/ 50 w 731"/>
                <a:gd name="T7" fmla="*/ 812 h 1089"/>
                <a:gd name="T8" fmla="*/ 81 w 731"/>
                <a:gd name="T9" fmla="*/ 878 h 1089"/>
                <a:gd name="T10" fmla="*/ 116 w 731"/>
                <a:gd name="T11" fmla="*/ 936 h 1089"/>
                <a:gd name="T12" fmla="*/ 158 w 731"/>
                <a:gd name="T13" fmla="*/ 986 h 1089"/>
                <a:gd name="T14" fmla="*/ 202 w 731"/>
                <a:gd name="T15" fmla="*/ 1028 h 1089"/>
                <a:gd name="T16" fmla="*/ 252 w 731"/>
                <a:gd name="T17" fmla="*/ 1059 h 1089"/>
                <a:gd name="T18" fmla="*/ 304 w 731"/>
                <a:gd name="T19" fmla="*/ 1080 h 1089"/>
                <a:gd name="T20" fmla="*/ 359 w 731"/>
                <a:gd name="T21" fmla="*/ 1089 h 1089"/>
                <a:gd name="T22" fmla="*/ 397 w 731"/>
                <a:gd name="T23" fmla="*/ 1088 h 1089"/>
                <a:gd name="T24" fmla="*/ 452 w 731"/>
                <a:gd name="T25" fmla="*/ 1077 h 1089"/>
                <a:gd name="T26" fmla="*/ 503 w 731"/>
                <a:gd name="T27" fmla="*/ 1054 h 1089"/>
                <a:gd name="T28" fmla="*/ 551 w 731"/>
                <a:gd name="T29" fmla="*/ 1019 h 1089"/>
                <a:gd name="T30" fmla="*/ 594 w 731"/>
                <a:gd name="T31" fmla="*/ 976 h 1089"/>
                <a:gd name="T32" fmla="*/ 633 w 731"/>
                <a:gd name="T33" fmla="*/ 924 h 1089"/>
                <a:gd name="T34" fmla="*/ 666 w 731"/>
                <a:gd name="T35" fmla="*/ 863 h 1089"/>
                <a:gd name="T36" fmla="*/ 693 w 731"/>
                <a:gd name="T37" fmla="*/ 797 h 1089"/>
                <a:gd name="T38" fmla="*/ 713 w 731"/>
                <a:gd name="T39" fmla="*/ 724 h 1089"/>
                <a:gd name="T40" fmla="*/ 725 w 731"/>
                <a:gd name="T41" fmla="*/ 646 h 1089"/>
                <a:gd name="T42" fmla="*/ 731 w 731"/>
                <a:gd name="T43" fmla="*/ 564 h 1089"/>
                <a:gd name="T44" fmla="*/ 730 w 731"/>
                <a:gd name="T45" fmla="*/ 508 h 1089"/>
                <a:gd name="T46" fmla="*/ 720 w 731"/>
                <a:gd name="T47" fmla="*/ 427 h 1089"/>
                <a:gd name="T48" fmla="*/ 704 w 731"/>
                <a:gd name="T49" fmla="*/ 350 h 1089"/>
                <a:gd name="T50" fmla="*/ 681 w 731"/>
                <a:gd name="T51" fmla="*/ 278 h 1089"/>
                <a:gd name="T52" fmla="*/ 651 w 731"/>
                <a:gd name="T53" fmla="*/ 211 h 1089"/>
                <a:gd name="T54" fmla="*/ 614 w 731"/>
                <a:gd name="T55" fmla="*/ 153 h 1089"/>
                <a:gd name="T56" fmla="*/ 574 w 731"/>
                <a:gd name="T57" fmla="*/ 103 h 1089"/>
                <a:gd name="T58" fmla="*/ 528 w 731"/>
                <a:gd name="T59" fmla="*/ 61 h 1089"/>
                <a:gd name="T60" fmla="*/ 479 w 731"/>
                <a:gd name="T61" fmla="*/ 30 h 1089"/>
                <a:gd name="T62" fmla="*/ 426 w 731"/>
                <a:gd name="T63" fmla="*/ 9 h 1089"/>
                <a:gd name="T64" fmla="*/ 371 w 731"/>
                <a:gd name="T65" fmla="*/ 0 h 1089"/>
                <a:gd name="T66" fmla="*/ 333 w 731"/>
                <a:gd name="T67" fmla="*/ 1 h 1089"/>
                <a:gd name="T68" fmla="*/ 279 w 731"/>
                <a:gd name="T69" fmla="*/ 13 h 1089"/>
                <a:gd name="T70" fmla="*/ 227 w 731"/>
                <a:gd name="T71" fmla="*/ 35 h 1089"/>
                <a:gd name="T72" fmla="*/ 179 w 731"/>
                <a:gd name="T73" fmla="*/ 70 h 1089"/>
                <a:gd name="T74" fmla="*/ 137 w 731"/>
                <a:gd name="T75" fmla="*/ 113 h 1089"/>
                <a:gd name="T76" fmla="*/ 98 w 731"/>
                <a:gd name="T77" fmla="*/ 165 h 1089"/>
                <a:gd name="T78" fmla="*/ 65 w 731"/>
                <a:gd name="T79" fmla="*/ 226 h 1089"/>
                <a:gd name="T80" fmla="*/ 38 w 731"/>
                <a:gd name="T81" fmla="*/ 292 h 1089"/>
                <a:gd name="T82" fmla="*/ 18 w 731"/>
                <a:gd name="T83" fmla="*/ 365 h 1089"/>
                <a:gd name="T84" fmla="*/ 5 w 731"/>
                <a:gd name="T85" fmla="*/ 443 h 1089"/>
                <a:gd name="T86" fmla="*/ 0 w 731"/>
                <a:gd name="T87" fmla="*/ 525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1" h="1089">
                  <a:moveTo>
                    <a:pt x="1" y="553"/>
                  </a:moveTo>
                  <a:lnTo>
                    <a:pt x="1" y="553"/>
                  </a:lnTo>
                  <a:lnTo>
                    <a:pt x="2" y="582"/>
                  </a:lnTo>
                  <a:lnTo>
                    <a:pt x="4" y="609"/>
                  </a:lnTo>
                  <a:lnTo>
                    <a:pt x="6" y="637"/>
                  </a:lnTo>
                  <a:lnTo>
                    <a:pt x="10" y="663"/>
                  </a:lnTo>
                  <a:lnTo>
                    <a:pt x="15" y="690"/>
                  </a:lnTo>
                  <a:lnTo>
                    <a:pt x="20" y="715"/>
                  </a:lnTo>
                  <a:lnTo>
                    <a:pt x="27" y="741"/>
                  </a:lnTo>
                  <a:lnTo>
                    <a:pt x="34" y="765"/>
                  </a:lnTo>
                  <a:lnTo>
                    <a:pt x="42" y="789"/>
                  </a:lnTo>
                  <a:lnTo>
                    <a:pt x="50" y="812"/>
                  </a:lnTo>
                  <a:lnTo>
                    <a:pt x="60" y="834"/>
                  </a:lnTo>
                  <a:lnTo>
                    <a:pt x="69" y="856"/>
                  </a:lnTo>
                  <a:lnTo>
                    <a:pt x="81" y="878"/>
                  </a:lnTo>
                  <a:lnTo>
                    <a:pt x="92" y="898"/>
                  </a:lnTo>
                  <a:lnTo>
                    <a:pt x="104" y="918"/>
                  </a:lnTo>
                  <a:lnTo>
                    <a:pt x="116" y="936"/>
                  </a:lnTo>
                  <a:lnTo>
                    <a:pt x="130" y="954"/>
                  </a:lnTo>
                  <a:lnTo>
                    <a:pt x="143" y="971"/>
                  </a:lnTo>
                  <a:lnTo>
                    <a:pt x="158" y="986"/>
                  </a:lnTo>
                  <a:lnTo>
                    <a:pt x="172" y="1002"/>
                  </a:lnTo>
                  <a:lnTo>
                    <a:pt x="187" y="1015"/>
                  </a:lnTo>
                  <a:lnTo>
                    <a:pt x="202" y="1028"/>
                  </a:lnTo>
                  <a:lnTo>
                    <a:pt x="219" y="1039"/>
                  </a:lnTo>
                  <a:lnTo>
                    <a:pt x="236" y="1050"/>
                  </a:lnTo>
                  <a:lnTo>
                    <a:pt x="252" y="1059"/>
                  </a:lnTo>
                  <a:lnTo>
                    <a:pt x="269" y="1067"/>
                  </a:lnTo>
                  <a:lnTo>
                    <a:pt x="287" y="1075"/>
                  </a:lnTo>
                  <a:lnTo>
                    <a:pt x="304" y="1080"/>
                  </a:lnTo>
                  <a:lnTo>
                    <a:pt x="323" y="1085"/>
                  </a:lnTo>
                  <a:lnTo>
                    <a:pt x="341" y="1087"/>
                  </a:lnTo>
                  <a:lnTo>
                    <a:pt x="359" y="1089"/>
                  </a:lnTo>
                  <a:lnTo>
                    <a:pt x="378" y="1089"/>
                  </a:lnTo>
                  <a:lnTo>
                    <a:pt x="378" y="1089"/>
                  </a:lnTo>
                  <a:lnTo>
                    <a:pt x="397" y="1088"/>
                  </a:lnTo>
                  <a:lnTo>
                    <a:pt x="415" y="1086"/>
                  </a:lnTo>
                  <a:lnTo>
                    <a:pt x="434" y="1082"/>
                  </a:lnTo>
                  <a:lnTo>
                    <a:pt x="452" y="1077"/>
                  </a:lnTo>
                  <a:lnTo>
                    <a:pt x="470" y="1070"/>
                  </a:lnTo>
                  <a:lnTo>
                    <a:pt x="486" y="1062"/>
                  </a:lnTo>
                  <a:lnTo>
                    <a:pt x="503" y="1054"/>
                  </a:lnTo>
                  <a:lnTo>
                    <a:pt x="519" y="1043"/>
                  </a:lnTo>
                  <a:lnTo>
                    <a:pt x="535" y="1032"/>
                  </a:lnTo>
                  <a:lnTo>
                    <a:pt x="551" y="1019"/>
                  </a:lnTo>
                  <a:lnTo>
                    <a:pt x="566" y="1006"/>
                  </a:lnTo>
                  <a:lnTo>
                    <a:pt x="581" y="991"/>
                  </a:lnTo>
                  <a:lnTo>
                    <a:pt x="594" y="976"/>
                  </a:lnTo>
                  <a:lnTo>
                    <a:pt x="608" y="959"/>
                  </a:lnTo>
                  <a:lnTo>
                    <a:pt x="620" y="943"/>
                  </a:lnTo>
                  <a:lnTo>
                    <a:pt x="633" y="924"/>
                  </a:lnTo>
                  <a:lnTo>
                    <a:pt x="644" y="904"/>
                  </a:lnTo>
                  <a:lnTo>
                    <a:pt x="656" y="884"/>
                  </a:lnTo>
                  <a:lnTo>
                    <a:pt x="666" y="863"/>
                  </a:lnTo>
                  <a:lnTo>
                    <a:pt x="675" y="842"/>
                  </a:lnTo>
                  <a:lnTo>
                    <a:pt x="685" y="820"/>
                  </a:lnTo>
                  <a:lnTo>
                    <a:pt x="693" y="797"/>
                  </a:lnTo>
                  <a:lnTo>
                    <a:pt x="700" y="773"/>
                  </a:lnTo>
                  <a:lnTo>
                    <a:pt x="707" y="749"/>
                  </a:lnTo>
                  <a:lnTo>
                    <a:pt x="713" y="724"/>
                  </a:lnTo>
                  <a:lnTo>
                    <a:pt x="718" y="698"/>
                  </a:lnTo>
                  <a:lnTo>
                    <a:pt x="722" y="672"/>
                  </a:lnTo>
                  <a:lnTo>
                    <a:pt x="725" y="646"/>
                  </a:lnTo>
                  <a:lnTo>
                    <a:pt x="729" y="619"/>
                  </a:lnTo>
                  <a:lnTo>
                    <a:pt x="730" y="592"/>
                  </a:lnTo>
                  <a:lnTo>
                    <a:pt x="731" y="564"/>
                  </a:lnTo>
                  <a:lnTo>
                    <a:pt x="731" y="536"/>
                  </a:lnTo>
                  <a:lnTo>
                    <a:pt x="731" y="536"/>
                  </a:lnTo>
                  <a:lnTo>
                    <a:pt x="730" y="508"/>
                  </a:lnTo>
                  <a:lnTo>
                    <a:pt x="727" y="481"/>
                  </a:lnTo>
                  <a:lnTo>
                    <a:pt x="724" y="453"/>
                  </a:lnTo>
                  <a:lnTo>
                    <a:pt x="720" y="427"/>
                  </a:lnTo>
                  <a:lnTo>
                    <a:pt x="716" y="401"/>
                  </a:lnTo>
                  <a:lnTo>
                    <a:pt x="711" y="375"/>
                  </a:lnTo>
                  <a:lnTo>
                    <a:pt x="704" y="350"/>
                  </a:lnTo>
                  <a:lnTo>
                    <a:pt x="697" y="325"/>
                  </a:lnTo>
                  <a:lnTo>
                    <a:pt x="689" y="301"/>
                  </a:lnTo>
                  <a:lnTo>
                    <a:pt x="681" y="278"/>
                  </a:lnTo>
                  <a:lnTo>
                    <a:pt x="671" y="255"/>
                  </a:lnTo>
                  <a:lnTo>
                    <a:pt x="661" y="233"/>
                  </a:lnTo>
                  <a:lnTo>
                    <a:pt x="651" y="211"/>
                  </a:lnTo>
                  <a:lnTo>
                    <a:pt x="639" y="191"/>
                  </a:lnTo>
                  <a:lnTo>
                    <a:pt x="627" y="172"/>
                  </a:lnTo>
                  <a:lnTo>
                    <a:pt x="614" y="153"/>
                  </a:lnTo>
                  <a:lnTo>
                    <a:pt x="602" y="135"/>
                  </a:lnTo>
                  <a:lnTo>
                    <a:pt x="588" y="119"/>
                  </a:lnTo>
                  <a:lnTo>
                    <a:pt x="574" y="103"/>
                  </a:lnTo>
                  <a:lnTo>
                    <a:pt x="559" y="88"/>
                  </a:lnTo>
                  <a:lnTo>
                    <a:pt x="543" y="74"/>
                  </a:lnTo>
                  <a:lnTo>
                    <a:pt x="528" y="61"/>
                  </a:lnTo>
                  <a:lnTo>
                    <a:pt x="512" y="50"/>
                  </a:lnTo>
                  <a:lnTo>
                    <a:pt x="496" y="40"/>
                  </a:lnTo>
                  <a:lnTo>
                    <a:pt x="479" y="30"/>
                  </a:lnTo>
                  <a:lnTo>
                    <a:pt x="461" y="22"/>
                  </a:lnTo>
                  <a:lnTo>
                    <a:pt x="444" y="15"/>
                  </a:lnTo>
                  <a:lnTo>
                    <a:pt x="426" y="9"/>
                  </a:lnTo>
                  <a:lnTo>
                    <a:pt x="408" y="5"/>
                  </a:lnTo>
                  <a:lnTo>
                    <a:pt x="389" y="2"/>
                  </a:lnTo>
                  <a:lnTo>
                    <a:pt x="371" y="0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33" y="1"/>
                  </a:lnTo>
                  <a:lnTo>
                    <a:pt x="315" y="3"/>
                  </a:lnTo>
                  <a:lnTo>
                    <a:pt x="297" y="7"/>
                  </a:lnTo>
                  <a:lnTo>
                    <a:pt x="279" y="13"/>
                  </a:lnTo>
                  <a:lnTo>
                    <a:pt x="262" y="19"/>
                  </a:lnTo>
                  <a:lnTo>
                    <a:pt x="244" y="27"/>
                  </a:lnTo>
                  <a:lnTo>
                    <a:pt x="227" y="35"/>
                  </a:lnTo>
                  <a:lnTo>
                    <a:pt x="212" y="46"/>
                  </a:lnTo>
                  <a:lnTo>
                    <a:pt x="195" y="57"/>
                  </a:lnTo>
                  <a:lnTo>
                    <a:pt x="179" y="70"/>
                  </a:lnTo>
                  <a:lnTo>
                    <a:pt x="165" y="83"/>
                  </a:lnTo>
                  <a:lnTo>
                    <a:pt x="150" y="98"/>
                  </a:lnTo>
                  <a:lnTo>
                    <a:pt x="137" y="113"/>
                  </a:lnTo>
                  <a:lnTo>
                    <a:pt x="123" y="130"/>
                  </a:lnTo>
                  <a:lnTo>
                    <a:pt x="110" y="148"/>
                  </a:lnTo>
                  <a:lnTo>
                    <a:pt x="98" y="165"/>
                  </a:lnTo>
                  <a:lnTo>
                    <a:pt x="86" y="185"/>
                  </a:lnTo>
                  <a:lnTo>
                    <a:pt x="75" y="205"/>
                  </a:lnTo>
                  <a:lnTo>
                    <a:pt x="65" y="226"/>
                  </a:lnTo>
                  <a:lnTo>
                    <a:pt x="56" y="248"/>
                  </a:lnTo>
                  <a:lnTo>
                    <a:pt x="46" y="269"/>
                  </a:lnTo>
                  <a:lnTo>
                    <a:pt x="38" y="292"/>
                  </a:lnTo>
                  <a:lnTo>
                    <a:pt x="31" y="316"/>
                  </a:lnTo>
                  <a:lnTo>
                    <a:pt x="23" y="340"/>
                  </a:lnTo>
                  <a:lnTo>
                    <a:pt x="18" y="365"/>
                  </a:lnTo>
                  <a:lnTo>
                    <a:pt x="13" y="391"/>
                  </a:lnTo>
                  <a:lnTo>
                    <a:pt x="8" y="417"/>
                  </a:lnTo>
                  <a:lnTo>
                    <a:pt x="5" y="443"/>
                  </a:lnTo>
                  <a:lnTo>
                    <a:pt x="3" y="470"/>
                  </a:lnTo>
                  <a:lnTo>
                    <a:pt x="1" y="497"/>
                  </a:lnTo>
                  <a:lnTo>
                    <a:pt x="0" y="525"/>
                  </a:lnTo>
                  <a:lnTo>
                    <a:pt x="1" y="553"/>
                  </a:lnTo>
                  <a:lnTo>
                    <a:pt x="1" y="553"/>
                  </a:lnTo>
                  <a:close/>
                </a:path>
              </a:pathLst>
            </a:custGeom>
            <a:solidFill>
              <a:srgbClr val="151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8" name="Freeform 80"/>
            <p:cNvSpPr/>
            <p:nvPr/>
          </p:nvSpPr>
          <p:spPr bwMode="auto">
            <a:xfrm>
              <a:off x="847727" y="4470403"/>
              <a:ext cx="347663" cy="517525"/>
            </a:xfrm>
            <a:custGeom>
              <a:avLst/>
              <a:gdLst>
                <a:gd name="T0" fmla="*/ 2 w 657"/>
                <a:gd name="T1" fmla="*/ 533 h 979"/>
                <a:gd name="T2" fmla="*/ 16 w 657"/>
                <a:gd name="T3" fmla="*/ 634 h 979"/>
                <a:gd name="T4" fmla="*/ 44 w 657"/>
                <a:gd name="T5" fmla="*/ 725 h 979"/>
                <a:gd name="T6" fmla="*/ 64 w 657"/>
                <a:gd name="T7" fmla="*/ 773 h 979"/>
                <a:gd name="T8" fmla="*/ 94 w 657"/>
                <a:gd name="T9" fmla="*/ 826 h 979"/>
                <a:gd name="T10" fmla="*/ 129 w 657"/>
                <a:gd name="T11" fmla="*/ 873 h 979"/>
                <a:gd name="T12" fmla="*/ 141 w 657"/>
                <a:gd name="T13" fmla="*/ 886 h 979"/>
                <a:gd name="T14" fmla="*/ 175 w 657"/>
                <a:gd name="T15" fmla="*/ 918 h 979"/>
                <a:gd name="T16" fmla="*/ 209 w 657"/>
                <a:gd name="T17" fmla="*/ 943 h 979"/>
                <a:gd name="T18" fmla="*/ 246 w 657"/>
                <a:gd name="T19" fmla="*/ 962 h 979"/>
                <a:gd name="T20" fmla="*/ 286 w 657"/>
                <a:gd name="T21" fmla="*/ 974 h 979"/>
                <a:gd name="T22" fmla="*/ 326 w 657"/>
                <a:gd name="T23" fmla="*/ 979 h 979"/>
                <a:gd name="T24" fmla="*/ 352 w 657"/>
                <a:gd name="T25" fmla="*/ 979 h 979"/>
                <a:gd name="T26" fmla="*/ 388 w 657"/>
                <a:gd name="T27" fmla="*/ 973 h 979"/>
                <a:gd name="T28" fmla="*/ 434 w 657"/>
                <a:gd name="T29" fmla="*/ 956 h 979"/>
                <a:gd name="T30" fmla="*/ 497 w 657"/>
                <a:gd name="T31" fmla="*/ 915 h 979"/>
                <a:gd name="T32" fmla="*/ 529 w 657"/>
                <a:gd name="T33" fmla="*/ 882 h 979"/>
                <a:gd name="T34" fmla="*/ 566 w 657"/>
                <a:gd name="T35" fmla="*/ 836 h 979"/>
                <a:gd name="T36" fmla="*/ 597 w 657"/>
                <a:gd name="T37" fmla="*/ 780 h 979"/>
                <a:gd name="T38" fmla="*/ 618 w 657"/>
                <a:gd name="T39" fmla="*/ 730 h 979"/>
                <a:gd name="T40" fmla="*/ 645 w 657"/>
                <a:gd name="T41" fmla="*/ 630 h 979"/>
                <a:gd name="T42" fmla="*/ 657 w 657"/>
                <a:gd name="T43" fmla="*/ 520 h 979"/>
                <a:gd name="T44" fmla="*/ 656 w 657"/>
                <a:gd name="T45" fmla="*/ 457 h 979"/>
                <a:gd name="T46" fmla="*/ 648 w 657"/>
                <a:gd name="T47" fmla="*/ 383 h 979"/>
                <a:gd name="T48" fmla="*/ 633 w 657"/>
                <a:gd name="T49" fmla="*/ 314 h 979"/>
                <a:gd name="T50" fmla="*/ 611 w 657"/>
                <a:gd name="T51" fmla="*/ 249 h 979"/>
                <a:gd name="T52" fmla="*/ 584 w 657"/>
                <a:gd name="T53" fmla="*/ 191 h 979"/>
                <a:gd name="T54" fmla="*/ 552 w 657"/>
                <a:gd name="T55" fmla="*/ 138 h 979"/>
                <a:gd name="T56" fmla="*/ 516 w 657"/>
                <a:gd name="T57" fmla="*/ 93 h 979"/>
                <a:gd name="T58" fmla="*/ 474 w 657"/>
                <a:gd name="T59" fmla="*/ 55 h 979"/>
                <a:gd name="T60" fmla="*/ 430 w 657"/>
                <a:gd name="T61" fmla="*/ 27 h 979"/>
                <a:gd name="T62" fmla="*/ 383 w 657"/>
                <a:gd name="T63" fmla="*/ 9 h 979"/>
                <a:gd name="T64" fmla="*/ 334 w 657"/>
                <a:gd name="T65" fmla="*/ 0 h 979"/>
                <a:gd name="T66" fmla="*/ 298 w 657"/>
                <a:gd name="T67" fmla="*/ 1 h 979"/>
                <a:gd name="T68" fmla="*/ 244 w 657"/>
                <a:gd name="T69" fmla="*/ 14 h 979"/>
                <a:gd name="T70" fmla="*/ 193 w 657"/>
                <a:gd name="T71" fmla="*/ 39 h 979"/>
                <a:gd name="T72" fmla="*/ 158 w 657"/>
                <a:gd name="T73" fmla="*/ 66 h 979"/>
                <a:gd name="T74" fmla="*/ 137 w 657"/>
                <a:gd name="T75" fmla="*/ 86 h 979"/>
                <a:gd name="T76" fmla="*/ 116 w 657"/>
                <a:gd name="T77" fmla="*/ 108 h 979"/>
                <a:gd name="T78" fmla="*/ 91 w 657"/>
                <a:gd name="T79" fmla="*/ 143 h 979"/>
                <a:gd name="T80" fmla="*/ 61 w 657"/>
                <a:gd name="T81" fmla="*/ 198 h 979"/>
                <a:gd name="T82" fmla="*/ 35 w 657"/>
                <a:gd name="T83" fmla="*/ 258 h 979"/>
                <a:gd name="T84" fmla="*/ 17 w 657"/>
                <a:gd name="T85" fmla="*/ 325 h 979"/>
                <a:gd name="T86" fmla="*/ 4 w 657"/>
                <a:gd name="T87" fmla="*/ 397 h 979"/>
                <a:gd name="T88" fmla="*/ 0 w 657"/>
                <a:gd name="T89" fmla="*/ 471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7" h="979">
                  <a:moveTo>
                    <a:pt x="0" y="497"/>
                  </a:moveTo>
                  <a:lnTo>
                    <a:pt x="0" y="497"/>
                  </a:lnTo>
                  <a:lnTo>
                    <a:pt x="2" y="533"/>
                  </a:lnTo>
                  <a:lnTo>
                    <a:pt x="5" y="567"/>
                  </a:lnTo>
                  <a:lnTo>
                    <a:pt x="9" y="600"/>
                  </a:lnTo>
                  <a:lnTo>
                    <a:pt x="16" y="634"/>
                  </a:lnTo>
                  <a:lnTo>
                    <a:pt x="24" y="665"/>
                  </a:lnTo>
                  <a:lnTo>
                    <a:pt x="33" y="696"/>
                  </a:lnTo>
                  <a:lnTo>
                    <a:pt x="44" y="725"/>
                  </a:lnTo>
                  <a:lnTo>
                    <a:pt x="55" y="753"/>
                  </a:lnTo>
                  <a:lnTo>
                    <a:pt x="55" y="753"/>
                  </a:lnTo>
                  <a:lnTo>
                    <a:pt x="64" y="773"/>
                  </a:lnTo>
                  <a:lnTo>
                    <a:pt x="74" y="792"/>
                  </a:lnTo>
                  <a:lnTo>
                    <a:pt x="83" y="809"/>
                  </a:lnTo>
                  <a:lnTo>
                    <a:pt x="94" y="826"/>
                  </a:lnTo>
                  <a:lnTo>
                    <a:pt x="105" y="843"/>
                  </a:lnTo>
                  <a:lnTo>
                    <a:pt x="116" y="858"/>
                  </a:lnTo>
                  <a:lnTo>
                    <a:pt x="129" y="873"/>
                  </a:lnTo>
                  <a:lnTo>
                    <a:pt x="141" y="886"/>
                  </a:lnTo>
                  <a:lnTo>
                    <a:pt x="141" y="886"/>
                  </a:lnTo>
                  <a:lnTo>
                    <a:pt x="141" y="886"/>
                  </a:lnTo>
                  <a:lnTo>
                    <a:pt x="152" y="898"/>
                  </a:lnTo>
                  <a:lnTo>
                    <a:pt x="163" y="908"/>
                  </a:lnTo>
                  <a:lnTo>
                    <a:pt x="175" y="918"/>
                  </a:lnTo>
                  <a:lnTo>
                    <a:pt x="186" y="927"/>
                  </a:lnTo>
                  <a:lnTo>
                    <a:pt x="198" y="935"/>
                  </a:lnTo>
                  <a:lnTo>
                    <a:pt x="209" y="943"/>
                  </a:lnTo>
                  <a:lnTo>
                    <a:pt x="221" y="950"/>
                  </a:lnTo>
                  <a:lnTo>
                    <a:pt x="234" y="956"/>
                  </a:lnTo>
                  <a:lnTo>
                    <a:pt x="246" y="962"/>
                  </a:lnTo>
                  <a:lnTo>
                    <a:pt x="260" y="967"/>
                  </a:lnTo>
                  <a:lnTo>
                    <a:pt x="272" y="971"/>
                  </a:lnTo>
                  <a:lnTo>
                    <a:pt x="286" y="974"/>
                  </a:lnTo>
                  <a:lnTo>
                    <a:pt x="299" y="977"/>
                  </a:lnTo>
                  <a:lnTo>
                    <a:pt x="313" y="978"/>
                  </a:lnTo>
                  <a:lnTo>
                    <a:pt x="326" y="979"/>
                  </a:lnTo>
                  <a:lnTo>
                    <a:pt x="340" y="979"/>
                  </a:lnTo>
                  <a:lnTo>
                    <a:pt x="340" y="979"/>
                  </a:lnTo>
                  <a:lnTo>
                    <a:pt x="352" y="979"/>
                  </a:lnTo>
                  <a:lnTo>
                    <a:pt x="364" y="978"/>
                  </a:lnTo>
                  <a:lnTo>
                    <a:pt x="376" y="976"/>
                  </a:lnTo>
                  <a:lnTo>
                    <a:pt x="388" y="973"/>
                  </a:lnTo>
                  <a:lnTo>
                    <a:pt x="400" y="970"/>
                  </a:lnTo>
                  <a:lnTo>
                    <a:pt x="412" y="966"/>
                  </a:lnTo>
                  <a:lnTo>
                    <a:pt x="434" y="956"/>
                  </a:lnTo>
                  <a:lnTo>
                    <a:pt x="455" y="945"/>
                  </a:lnTo>
                  <a:lnTo>
                    <a:pt x="477" y="931"/>
                  </a:lnTo>
                  <a:lnTo>
                    <a:pt x="497" y="915"/>
                  </a:lnTo>
                  <a:lnTo>
                    <a:pt x="517" y="897"/>
                  </a:lnTo>
                  <a:lnTo>
                    <a:pt x="517" y="897"/>
                  </a:lnTo>
                  <a:lnTo>
                    <a:pt x="529" y="882"/>
                  </a:lnTo>
                  <a:lnTo>
                    <a:pt x="542" y="868"/>
                  </a:lnTo>
                  <a:lnTo>
                    <a:pt x="554" y="852"/>
                  </a:lnTo>
                  <a:lnTo>
                    <a:pt x="566" y="836"/>
                  </a:lnTo>
                  <a:lnTo>
                    <a:pt x="576" y="818"/>
                  </a:lnTo>
                  <a:lnTo>
                    <a:pt x="586" y="799"/>
                  </a:lnTo>
                  <a:lnTo>
                    <a:pt x="597" y="780"/>
                  </a:lnTo>
                  <a:lnTo>
                    <a:pt x="605" y="761"/>
                  </a:lnTo>
                  <a:lnTo>
                    <a:pt x="605" y="761"/>
                  </a:lnTo>
                  <a:lnTo>
                    <a:pt x="618" y="730"/>
                  </a:lnTo>
                  <a:lnTo>
                    <a:pt x="628" y="698"/>
                  </a:lnTo>
                  <a:lnTo>
                    <a:pt x="637" y="665"/>
                  </a:lnTo>
                  <a:lnTo>
                    <a:pt x="645" y="630"/>
                  </a:lnTo>
                  <a:lnTo>
                    <a:pt x="651" y="594"/>
                  </a:lnTo>
                  <a:lnTo>
                    <a:pt x="655" y="558"/>
                  </a:lnTo>
                  <a:lnTo>
                    <a:pt x="657" y="520"/>
                  </a:lnTo>
                  <a:lnTo>
                    <a:pt x="657" y="482"/>
                  </a:lnTo>
                  <a:lnTo>
                    <a:pt x="657" y="482"/>
                  </a:lnTo>
                  <a:lnTo>
                    <a:pt x="656" y="457"/>
                  </a:lnTo>
                  <a:lnTo>
                    <a:pt x="654" y="432"/>
                  </a:lnTo>
                  <a:lnTo>
                    <a:pt x="651" y="407"/>
                  </a:lnTo>
                  <a:lnTo>
                    <a:pt x="648" y="383"/>
                  </a:lnTo>
                  <a:lnTo>
                    <a:pt x="644" y="360"/>
                  </a:lnTo>
                  <a:lnTo>
                    <a:pt x="638" y="336"/>
                  </a:lnTo>
                  <a:lnTo>
                    <a:pt x="633" y="314"/>
                  </a:lnTo>
                  <a:lnTo>
                    <a:pt x="626" y="291"/>
                  </a:lnTo>
                  <a:lnTo>
                    <a:pt x="620" y="271"/>
                  </a:lnTo>
                  <a:lnTo>
                    <a:pt x="611" y="249"/>
                  </a:lnTo>
                  <a:lnTo>
                    <a:pt x="603" y="229"/>
                  </a:lnTo>
                  <a:lnTo>
                    <a:pt x="594" y="209"/>
                  </a:lnTo>
                  <a:lnTo>
                    <a:pt x="584" y="191"/>
                  </a:lnTo>
                  <a:lnTo>
                    <a:pt x="574" y="172"/>
                  </a:lnTo>
                  <a:lnTo>
                    <a:pt x="564" y="154"/>
                  </a:lnTo>
                  <a:lnTo>
                    <a:pt x="552" y="138"/>
                  </a:lnTo>
                  <a:lnTo>
                    <a:pt x="541" y="122"/>
                  </a:lnTo>
                  <a:lnTo>
                    <a:pt x="528" y="106"/>
                  </a:lnTo>
                  <a:lnTo>
                    <a:pt x="516" y="93"/>
                  </a:lnTo>
                  <a:lnTo>
                    <a:pt x="502" y="79"/>
                  </a:lnTo>
                  <a:lnTo>
                    <a:pt x="489" y="67"/>
                  </a:lnTo>
                  <a:lnTo>
                    <a:pt x="474" y="55"/>
                  </a:lnTo>
                  <a:lnTo>
                    <a:pt x="461" y="45"/>
                  </a:lnTo>
                  <a:lnTo>
                    <a:pt x="445" y="36"/>
                  </a:lnTo>
                  <a:lnTo>
                    <a:pt x="430" y="27"/>
                  </a:lnTo>
                  <a:lnTo>
                    <a:pt x="415" y="20"/>
                  </a:lnTo>
                  <a:lnTo>
                    <a:pt x="399" y="14"/>
                  </a:lnTo>
                  <a:lnTo>
                    <a:pt x="383" y="9"/>
                  </a:lnTo>
                  <a:lnTo>
                    <a:pt x="367" y="4"/>
                  </a:lnTo>
                  <a:lnTo>
                    <a:pt x="350" y="1"/>
                  </a:lnTo>
                  <a:lnTo>
                    <a:pt x="334" y="0"/>
                  </a:lnTo>
                  <a:lnTo>
                    <a:pt x="317" y="0"/>
                  </a:lnTo>
                  <a:lnTo>
                    <a:pt x="317" y="0"/>
                  </a:lnTo>
                  <a:lnTo>
                    <a:pt x="298" y="1"/>
                  </a:lnTo>
                  <a:lnTo>
                    <a:pt x="280" y="4"/>
                  </a:lnTo>
                  <a:lnTo>
                    <a:pt x="262" y="9"/>
                  </a:lnTo>
                  <a:lnTo>
                    <a:pt x="244" y="14"/>
                  </a:lnTo>
                  <a:lnTo>
                    <a:pt x="227" y="21"/>
                  </a:lnTo>
                  <a:lnTo>
                    <a:pt x="210" y="29"/>
                  </a:lnTo>
                  <a:lnTo>
                    <a:pt x="193" y="39"/>
                  </a:lnTo>
                  <a:lnTo>
                    <a:pt x="178" y="50"/>
                  </a:lnTo>
                  <a:lnTo>
                    <a:pt x="178" y="50"/>
                  </a:lnTo>
                  <a:lnTo>
                    <a:pt x="158" y="66"/>
                  </a:lnTo>
                  <a:lnTo>
                    <a:pt x="158" y="66"/>
                  </a:lnTo>
                  <a:lnTo>
                    <a:pt x="148" y="75"/>
                  </a:lnTo>
                  <a:lnTo>
                    <a:pt x="137" y="86"/>
                  </a:lnTo>
                  <a:lnTo>
                    <a:pt x="127" y="97"/>
                  </a:lnTo>
                  <a:lnTo>
                    <a:pt x="116" y="108"/>
                  </a:lnTo>
                  <a:lnTo>
                    <a:pt x="116" y="108"/>
                  </a:lnTo>
                  <a:lnTo>
                    <a:pt x="104" y="125"/>
                  </a:lnTo>
                  <a:lnTo>
                    <a:pt x="91" y="143"/>
                  </a:lnTo>
                  <a:lnTo>
                    <a:pt x="91" y="143"/>
                  </a:lnTo>
                  <a:lnTo>
                    <a:pt x="81" y="160"/>
                  </a:lnTo>
                  <a:lnTo>
                    <a:pt x="71" y="179"/>
                  </a:lnTo>
                  <a:lnTo>
                    <a:pt x="61" y="198"/>
                  </a:lnTo>
                  <a:lnTo>
                    <a:pt x="52" y="218"/>
                  </a:lnTo>
                  <a:lnTo>
                    <a:pt x="44" y="237"/>
                  </a:lnTo>
                  <a:lnTo>
                    <a:pt x="35" y="258"/>
                  </a:lnTo>
                  <a:lnTo>
                    <a:pt x="28" y="280"/>
                  </a:lnTo>
                  <a:lnTo>
                    <a:pt x="22" y="303"/>
                  </a:lnTo>
                  <a:lnTo>
                    <a:pt x="17" y="325"/>
                  </a:lnTo>
                  <a:lnTo>
                    <a:pt x="11" y="349"/>
                  </a:lnTo>
                  <a:lnTo>
                    <a:pt x="8" y="373"/>
                  </a:lnTo>
                  <a:lnTo>
                    <a:pt x="4" y="397"/>
                  </a:lnTo>
                  <a:lnTo>
                    <a:pt x="2" y="421"/>
                  </a:lnTo>
                  <a:lnTo>
                    <a:pt x="1" y="446"/>
                  </a:lnTo>
                  <a:lnTo>
                    <a:pt x="0" y="471"/>
                  </a:lnTo>
                  <a:lnTo>
                    <a:pt x="0" y="497"/>
                  </a:lnTo>
                  <a:lnTo>
                    <a:pt x="0" y="497"/>
                  </a:lnTo>
                  <a:close/>
                </a:path>
              </a:pathLst>
            </a:custGeom>
            <a:solidFill>
              <a:srgbClr val="696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9" name="Freeform 81"/>
            <p:cNvSpPr/>
            <p:nvPr/>
          </p:nvSpPr>
          <p:spPr bwMode="auto">
            <a:xfrm>
              <a:off x="909639" y="4495803"/>
              <a:ext cx="258763" cy="449263"/>
            </a:xfrm>
            <a:custGeom>
              <a:avLst/>
              <a:gdLst>
                <a:gd name="T0" fmla="*/ 0 w 489"/>
                <a:gd name="T1" fmla="*/ 58 h 847"/>
                <a:gd name="T2" fmla="*/ 0 w 489"/>
                <a:gd name="T3" fmla="*/ 58 h 847"/>
                <a:gd name="T4" fmla="*/ 50 w 489"/>
                <a:gd name="T5" fmla="*/ 133 h 847"/>
                <a:gd name="T6" fmla="*/ 96 w 489"/>
                <a:gd name="T7" fmla="*/ 205 h 847"/>
                <a:gd name="T8" fmla="*/ 138 w 489"/>
                <a:gd name="T9" fmla="*/ 273 h 847"/>
                <a:gd name="T10" fmla="*/ 175 w 489"/>
                <a:gd name="T11" fmla="*/ 338 h 847"/>
                <a:gd name="T12" fmla="*/ 209 w 489"/>
                <a:gd name="T13" fmla="*/ 400 h 847"/>
                <a:gd name="T14" fmla="*/ 241 w 489"/>
                <a:gd name="T15" fmla="*/ 458 h 847"/>
                <a:gd name="T16" fmla="*/ 269 w 489"/>
                <a:gd name="T17" fmla="*/ 513 h 847"/>
                <a:gd name="T18" fmla="*/ 293 w 489"/>
                <a:gd name="T19" fmla="*/ 564 h 847"/>
                <a:gd name="T20" fmla="*/ 314 w 489"/>
                <a:gd name="T21" fmla="*/ 612 h 847"/>
                <a:gd name="T22" fmla="*/ 334 w 489"/>
                <a:gd name="T23" fmla="*/ 657 h 847"/>
                <a:gd name="T24" fmla="*/ 350 w 489"/>
                <a:gd name="T25" fmla="*/ 697 h 847"/>
                <a:gd name="T26" fmla="*/ 364 w 489"/>
                <a:gd name="T27" fmla="*/ 735 h 847"/>
                <a:gd name="T28" fmla="*/ 376 w 489"/>
                <a:gd name="T29" fmla="*/ 768 h 847"/>
                <a:gd name="T30" fmla="*/ 386 w 489"/>
                <a:gd name="T31" fmla="*/ 798 h 847"/>
                <a:gd name="T32" fmla="*/ 401 w 489"/>
                <a:gd name="T33" fmla="*/ 847 h 847"/>
                <a:gd name="T34" fmla="*/ 401 w 489"/>
                <a:gd name="T35" fmla="*/ 847 h 847"/>
                <a:gd name="T36" fmla="*/ 413 w 489"/>
                <a:gd name="T37" fmla="*/ 832 h 847"/>
                <a:gd name="T38" fmla="*/ 426 w 489"/>
                <a:gd name="T39" fmla="*/ 818 h 847"/>
                <a:gd name="T40" fmla="*/ 438 w 489"/>
                <a:gd name="T41" fmla="*/ 802 h 847"/>
                <a:gd name="T42" fmla="*/ 450 w 489"/>
                <a:gd name="T43" fmla="*/ 786 h 847"/>
                <a:gd name="T44" fmla="*/ 460 w 489"/>
                <a:gd name="T45" fmla="*/ 768 h 847"/>
                <a:gd name="T46" fmla="*/ 470 w 489"/>
                <a:gd name="T47" fmla="*/ 749 h 847"/>
                <a:gd name="T48" fmla="*/ 481 w 489"/>
                <a:gd name="T49" fmla="*/ 730 h 847"/>
                <a:gd name="T50" fmla="*/ 489 w 489"/>
                <a:gd name="T51" fmla="*/ 711 h 847"/>
                <a:gd name="T52" fmla="*/ 489 w 489"/>
                <a:gd name="T53" fmla="*/ 711 h 847"/>
                <a:gd name="T54" fmla="*/ 472 w 489"/>
                <a:gd name="T55" fmla="*/ 687 h 847"/>
                <a:gd name="T56" fmla="*/ 449 w 489"/>
                <a:gd name="T57" fmla="*/ 653 h 847"/>
                <a:gd name="T58" fmla="*/ 422 w 489"/>
                <a:gd name="T59" fmla="*/ 613 h 847"/>
                <a:gd name="T60" fmla="*/ 392 w 489"/>
                <a:gd name="T61" fmla="*/ 565 h 847"/>
                <a:gd name="T62" fmla="*/ 327 w 489"/>
                <a:gd name="T63" fmla="*/ 458 h 847"/>
                <a:gd name="T64" fmla="*/ 257 w 489"/>
                <a:gd name="T65" fmla="*/ 341 h 847"/>
                <a:gd name="T66" fmla="*/ 191 w 489"/>
                <a:gd name="T67" fmla="*/ 226 h 847"/>
                <a:gd name="T68" fmla="*/ 133 w 489"/>
                <a:gd name="T69" fmla="*/ 124 h 847"/>
                <a:gd name="T70" fmla="*/ 62 w 489"/>
                <a:gd name="T71" fmla="*/ 0 h 847"/>
                <a:gd name="T72" fmla="*/ 62 w 489"/>
                <a:gd name="T73" fmla="*/ 0 h 847"/>
                <a:gd name="T74" fmla="*/ 42 w 489"/>
                <a:gd name="T75" fmla="*/ 16 h 847"/>
                <a:gd name="T76" fmla="*/ 42 w 489"/>
                <a:gd name="T77" fmla="*/ 16 h 847"/>
                <a:gd name="T78" fmla="*/ 32 w 489"/>
                <a:gd name="T79" fmla="*/ 25 h 847"/>
                <a:gd name="T80" fmla="*/ 21 w 489"/>
                <a:gd name="T81" fmla="*/ 36 h 847"/>
                <a:gd name="T82" fmla="*/ 11 w 489"/>
                <a:gd name="T83" fmla="*/ 47 h 847"/>
                <a:gd name="T84" fmla="*/ 0 w 489"/>
                <a:gd name="T85" fmla="*/ 58 h 847"/>
                <a:gd name="T86" fmla="*/ 0 w 489"/>
                <a:gd name="T87" fmla="*/ 58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9" h="847">
                  <a:moveTo>
                    <a:pt x="0" y="58"/>
                  </a:moveTo>
                  <a:lnTo>
                    <a:pt x="0" y="58"/>
                  </a:lnTo>
                  <a:lnTo>
                    <a:pt x="50" y="133"/>
                  </a:lnTo>
                  <a:lnTo>
                    <a:pt x="96" y="205"/>
                  </a:lnTo>
                  <a:lnTo>
                    <a:pt x="138" y="273"/>
                  </a:lnTo>
                  <a:lnTo>
                    <a:pt x="175" y="338"/>
                  </a:lnTo>
                  <a:lnTo>
                    <a:pt x="209" y="400"/>
                  </a:lnTo>
                  <a:lnTo>
                    <a:pt x="241" y="458"/>
                  </a:lnTo>
                  <a:lnTo>
                    <a:pt x="269" y="513"/>
                  </a:lnTo>
                  <a:lnTo>
                    <a:pt x="293" y="564"/>
                  </a:lnTo>
                  <a:lnTo>
                    <a:pt x="314" y="612"/>
                  </a:lnTo>
                  <a:lnTo>
                    <a:pt x="334" y="657"/>
                  </a:lnTo>
                  <a:lnTo>
                    <a:pt x="350" y="697"/>
                  </a:lnTo>
                  <a:lnTo>
                    <a:pt x="364" y="735"/>
                  </a:lnTo>
                  <a:lnTo>
                    <a:pt x="376" y="768"/>
                  </a:lnTo>
                  <a:lnTo>
                    <a:pt x="386" y="798"/>
                  </a:lnTo>
                  <a:lnTo>
                    <a:pt x="401" y="847"/>
                  </a:lnTo>
                  <a:lnTo>
                    <a:pt x="401" y="847"/>
                  </a:lnTo>
                  <a:lnTo>
                    <a:pt x="413" y="832"/>
                  </a:lnTo>
                  <a:lnTo>
                    <a:pt x="426" y="818"/>
                  </a:lnTo>
                  <a:lnTo>
                    <a:pt x="438" y="802"/>
                  </a:lnTo>
                  <a:lnTo>
                    <a:pt x="450" y="786"/>
                  </a:lnTo>
                  <a:lnTo>
                    <a:pt x="460" y="768"/>
                  </a:lnTo>
                  <a:lnTo>
                    <a:pt x="470" y="749"/>
                  </a:lnTo>
                  <a:lnTo>
                    <a:pt x="481" y="730"/>
                  </a:lnTo>
                  <a:lnTo>
                    <a:pt x="489" y="711"/>
                  </a:lnTo>
                  <a:lnTo>
                    <a:pt x="489" y="711"/>
                  </a:lnTo>
                  <a:lnTo>
                    <a:pt x="472" y="687"/>
                  </a:lnTo>
                  <a:lnTo>
                    <a:pt x="449" y="653"/>
                  </a:lnTo>
                  <a:lnTo>
                    <a:pt x="422" y="613"/>
                  </a:lnTo>
                  <a:lnTo>
                    <a:pt x="392" y="565"/>
                  </a:lnTo>
                  <a:lnTo>
                    <a:pt x="327" y="458"/>
                  </a:lnTo>
                  <a:lnTo>
                    <a:pt x="257" y="341"/>
                  </a:lnTo>
                  <a:lnTo>
                    <a:pt x="191" y="226"/>
                  </a:lnTo>
                  <a:lnTo>
                    <a:pt x="133" y="124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2" y="16"/>
                  </a:lnTo>
                  <a:lnTo>
                    <a:pt x="42" y="16"/>
                  </a:lnTo>
                  <a:lnTo>
                    <a:pt x="32" y="25"/>
                  </a:lnTo>
                  <a:lnTo>
                    <a:pt x="21" y="36"/>
                  </a:lnTo>
                  <a:lnTo>
                    <a:pt x="11" y="47"/>
                  </a:lnTo>
                  <a:lnTo>
                    <a:pt x="0" y="58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8885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0" name="Freeform 82"/>
            <p:cNvSpPr/>
            <p:nvPr/>
          </p:nvSpPr>
          <p:spPr bwMode="auto">
            <a:xfrm>
              <a:off x="885827" y="4524378"/>
              <a:ext cx="273050" cy="407988"/>
            </a:xfrm>
            <a:custGeom>
              <a:avLst/>
              <a:gdLst>
                <a:gd name="T0" fmla="*/ 1 w 518"/>
                <a:gd name="T1" fmla="*/ 412 h 771"/>
                <a:gd name="T2" fmla="*/ 7 w 518"/>
                <a:gd name="T3" fmla="*/ 469 h 771"/>
                <a:gd name="T4" fmla="*/ 18 w 518"/>
                <a:gd name="T5" fmla="*/ 525 h 771"/>
                <a:gd name="T6" fmla="*/ 35 w 518"/>
                <a:gd name="T7" fmla="*/ 575 h 771"/>
                <a:gd name="T8" fmla="*/ 57 w 518"/>
                <a:gd name="T9" fmla="*/ 621 h 771"/>
                <a:gd name="T10" fmla="*/ 82 w 518"/>
                <a:gd name="T11" fmla="*/ 663 h 771"/>
                <a:gd name="T12" fmla="*/ 111 w 518"/>
                <a:gd name="T13" fmla="*/ 698 h 771"/>
                <a:gd name="T14" fmla="*/ 143 w 518"/>
                <a:gd name="T15" fmla="*/ 728 h 771"/>
                <a:gd name="T16" fmla="*/ 179 w 518"/>
                <a:gd name="T17" fmla="*/ 750 h 771"/>
                <a:gd name="T18" fmla="*/ 215 w 518"/>
                <a:gd name="T19" fmla="*/ 765 h 771"/>
                <a:gd name="T20" fmla="*/ 254 w 518"/>
                <a:gd name="T21" fmla="*/ 771 h 771"/>
                <a:gd name="T22" fmla="*/ 280 w 518"/>
                <a:gd name="T23" fmla="*/ 771 h 771"/>
                <a:gd name="T24" fmla="*/ 320 w 518"/>
                <a:gd name="T25" fmla="*/ 763 h 771"/>
                <a:gd name="T26" fmla="*/ 356 w 518"/>
                <a:gd name="T27" fmla="*/ 746 h 771"/>
                <a:gd name="T28" fmla="*/ 390 w 518"/>
                <a:gd name="T29" fmla="*/ 722 h 771"/>
                <a:gd name="T30" fmla="*/ 421 w 518"/>
                <a:gd name="T31" fmla="*/ 691 h 771"/>
                <a:gd name="T32" fmla="*/ 448 w 518"/>
                <a:gd name="T33" fmla="*/ 655 h 771"/>
                <a:gd name="T34" fmla="*/ 471 w 518"/>
                <a:gd name="T35" fmla="*/ 612 h 771"/>
                <a:gd name="T36" fmla="*/ 490 w 518"/>
                <a:gd name="T37" fmla="*/ 564 h 771"/>
                <a:gd name="T38" fmla="*/ 505 w 518"/>
                <a:gd name="T39" fmla="*/ 512 h 771"/>
                <a:gd name="T40" fmla="*/ 513 w 518"/>
                <a:gd name="T41" fmla="*/ 457 h 771"/>
                <a:gd name="T42" fmla="*/ 518 w 518"/>
                <a:gd name="T43" fmla="*/ 400 h 771"/>
                <a:gd name="T44" fmla="*/ 516 w 518"/>
                <a:gd name="T45" fmla="*/ 360 h 771"/>
                <a:gd name="T46" fmla="*/ 510 w 518"/>
                <a:gd name="T47" fmla="*/ 302 h 771"/>
                <a:gd name="T48" fmla="*/ 498 w 518"/>
                <a:gd name="T49" fmla="*/ 247 h 771"/>
                <a:gd name="T50" fmla="*/ 481 w 518"/>
                <a:gd name="T51" fmla="*/ 197 h 771"/>
                <a:gd name="T52" fmla="*/ 460 w 518"/>
                <a:gd name="T53" fmla="*/ 150 h 771"/>
                <a:gd name="T54" fmla="*/ 434 w 518"/>
                <a:gd name="T55" fmla="*/ 108 h 771"/>
                <a:gd name="T56" fmla="*/ 406 w 518"/>
                <a:gd name="T57" fmla="*/ 73 h 771"/>
                <a:gd name="T58" fmla="*/ 374 w 518"/>
                <a:gd name="T59" fmla="*/ 44 h 771"/>
                <a:gd name="T60" fmla="*/ 339 w 518"/>
                <a:gd name="T61" fmla="*/ 21 h 771"/>
                <a:gd name="T62" fmla="*/ 301 w 518"/>
                <a:gd name="T63" fmla="*/ 6 h 771"/>
                <a:gd name="T64" fmla="*/ 263 w 518"/>
                <a:gd name="T65" fmla="*/ 0 h 771"/>
                <a:gd name="T66" fmla="*/ 236 w 518"/>
                <a:gd name="T67" fmla="*/ 0 h 771"/>
                <a:gd name="T68" fmla="*/ 197 w 518"/>
                <a:gd name="T69" fmla="*/ 9 h 771"/>
                <a:gd name="T70" fmla="*/ 161 w 518"/>
                <a:gd name="T71" fmla="*/ 25 h 771"/>
                <a:gd name="T72" fmla="*/ 127 w 518"/>
                <a:gd name="T73" fmla="*/ 49 h 771"/>
                <a:gd name="T74" fmla="*/ 96 w 518"/>
                <a:gd name="T75" fmla="*/ 80 h 771"/>
                <a:gd name="T76" fmla="*/ 69 w 518"/>
                <a:gd name="T77" fmla="*/ 117 h 771"/>
                <a:gd name="T78" fmla="*/ 45 w 518"/>
                <a:gd name="T79" fmla="*/ 159 h 771"/>
                <a:gd name="T80" fmla="*/ 27 w 518"/>
                <a:gd name="T81" fmla="*/ 207 h 771"/>
                <a:gd name="T82" fmla="*/ 12 w 518"/>
                <a:gd name="T83" fmla="*/ 259 h 771"/>
                <a:gd name="T84" fmla="*/ 3 w 518"/>
                <a:gd name="T85" fmla="*/ 314 h 771"/>
                <a:gd name="T86" fmla="*/ 0 w 518"/>
                <a:gd name="T87" fmla="*/ 372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18" h="771">
                  <a:moveTo>
                    <a:pt x="0" y="392"/>
                  </a:moveTo>
                  <a:lnTo>
                    <a:pt x="0" y="392"/>
                  </a:lnTo>
                  <a:lnTo>
                    <a:pt x="1" y="412"/>
                  </a:lnTo>
                  <a:lnTo>
                    <a:pt x="2" y="431"/>
                  </a:lnTo>
                  <a:lnTo>
                    <a:pt x="4" y="451"/>
                  </a:lnTo>
                  <a:lnTo>
                    <a:pt x="7" y="469"/>
                  </a:lnTo>
                  <a:lnTo>
                    <a:pt x="10" y="488"/>
                  </a:lnTo>
                  <a:lnTo>
                    <a:pt x="14" y="507"/>
                  </a:lnTo>
                  <a:lnTo>
                    <a:pt x="18" y="525"/>
                  </a:lnTo>
                  <a:lnTo>
                    <a:pt x="24" y="541"/>
                  </a:lnTo>
                  <a:lnTo>
                    <a:pt x="29" y="559"/>
                  </a:lnTo>
                  <a:lnTo>
                    <a:pt x="35" y="575"/>
                  </a:lnTo>
                  <a:lnTo>
                    <a:pt x="42" y="591"/>
                  </a:lnTo>
                  <a:lnTo>
                    <a:pt x="49" y="607"/>
                  </a:lnTo>
                  <a:lnTo>
                    <a:pt x="57" y="621"/>
                  </a:lnTo>
                  <a:lnTo>
                    <a:pt x="64" y="636"/>
                  </a:lnTo>
                  <a:lnTo>
                    <a:pt x="73" y="649"/>
                  </a:lnTo>
                  <a:lnTo>
                    <a:pt x="82" y="663"/>
                  </a:lnTo>
                  <a:lnTo>
                    <a:pt x="91" y="675"/>
                  </a:lnTo>
                  <a:lnTo>
                    <a:pt x="101" y="688"/>
                  </a:lnTo>
                  <a:lnTo>
                    <a:pt x="111" y="698"/>
                  </a:lnTo>
                  <a:lnTo>
                    <a:pt x="121" y="709"/>
                  </a:lnTo>
                  <a:lnTo>
                    <a:pt x="132" y="719"/>
                  </a:lnTo>
                  <a:lnTo>
                    <a:pt x="143" y="728"/>
                  </a:lnTo>
                  <a:lnTo>
                    <a:pt x="155" y="736"/>
                  </a:lnTo>
                  <a:lnTo>
                    <a:pt x="166" y="744"/>
                  </a:lnTo>
                  <a:lnTo>
                    <a:pt x="179" y="750"/>
                  </a:lnTo>
                  <a:lnTo>
                    <a:pt x="190" y="756"/>
                  </a:lnTo>
                  <a:lnTo>
                    <a:pt x="202" y="761"/>
                  </a:lnTo>
                  <a:lnTo>
                    <a:pt x="215" y="765"/>
                  </a:lnTo>
                  <a:lnTo>
                    <a:pt x="228" y="768"/>
                  </a:lnTo>
                  <a:lnTo>
                    <a:pt x="241" y="770"/>
                  </a:lnTo>
                  <a:lnTo>
                    <a:pt x="254" y="771"/>
                  </a:lnTo>
                  <a:lnTo>
                    <a:pt x="268" y="771"/>
                  </a:lnTo>
                  <a:lnTo>
                    <a:pt x="268" y="771"/>
                  </a:lnTo>
                  <a:lnTo>
                    <a:pt x="280" y="771"/>
                  </a:lnTo>
                  <a:lnTo>
                    <a:pt x="294" y="769"/>
                  </a:lnTo>
                  <a:lnTo>
                    <a:pt x="306" y="766"/>
                  </a:lnTo>
                  <a:lnTo>
                    <a:pt x="320" y="763"/>
                  </a:lnTo>
                  <a:lnTo>
                    <a:pt x="332" y="758"/>
                  </a:lnTo>
                  <a:lnTo>
                    <a:pt x="344" y="752"/>
                  </a:lnTo>
                  <a:lnTo>
                    <a:pt x="356" y="746"/>
                  </a:lnTo>
                  <a:lnTo>
                    <a:pt x="368" y="739"/>
                  </a:lnTo>
                  <a:lnTo>
                    <a:pt x="379" y="730"/>
                  </a:lnTo>
                  <a:lnTo>
                    <a:pt x="390" y="722"/>
                  </a:lnTo>
                  <a:lnTo>
                    <a:pt x="400" y="713"/>
                  </a:lnTo>
                  <a:lnTo>
                    <a:pt x="410" y="702"/>
                  </a:lnTo>
                  <a:lnTo>
                    <a:pt x="421" y="691"/>
                  </a:lnTo>
                  <a:lnTo>
                    <a:pt x="430" y="679"/>
                  </a:lnTo>
                  <a:lnTo>
                    <a:pt x="440" y="667"/>
                  </a:lnTo>
                  <a:lnTo>
                    <a:pt x="448" y="655"/>
                  </a:lnTo>
                  <a:lnTo>
                    <a:pt x="456" y="641"/>
                  </a:lnTo>
                  <a:lnTo>
                    <a:pt x="463" y="626"/>
                  </a:lnTo>
                  <a:lnTo>
                    <a:pt x="471" y="612"/>
                  </a:lnTo>
                  <a:lnTo>
                    <a:pt x="478" y="596"/>
                  </a:lnTo>
                  <a:lnTo>
                    <a:pt x="484" y="581"/>
                  </a:lnTo>
                  <a:lnTo>
                    <a:pt x="490" y="564"/>
                  </a:lnTo>
                  <a:lnTo>
                    <a:pt x="496" y="547"/>
                  </a:lnTo>
                  <a:lnTo>
                    <a:pt x="500" y="530"/>
                  </a:lnTo>
                  <a:lnTo>
                    <a:pt x="505" y="512"/>
                  </a:lnTo>
                  <a:lnTo>
                    <a:pt x="508" y="494"/>
                  </a:lnTo>
                  <a:lnTo>
                    <a:pt x="511" y="476"/>
                  </a:lnTo>
                  <a:lnTo>
                    <a:pt x="513" y="457"/>
                  </a:lnTo>
                  <a:lnTo>
                    <a:pt x="515" y="438"/>
                  </a:lnTo>
                  <a:lnTo>
                    <a:pt x="516" y="419"/>
                  </a:lnTo>
                  <a:lnTo>
                    <a:pt x="518" y="400"/>
                  </a:lnTo>
                  <a:lnTo>
                    <a:pt x="518" y="380"/>
                  </a:lnTo>
                  <a:lnTo>
                    <a:pt x="518" y="380"/>
                  </a:lnTo>
                  <a:lnTo>
                    <a:pt x="516" y="360"/>
                  </a:lnTo>
                  <a:lnTo>
                    <a:pt x="514" y="340"/>
                  </a:lnTo>
                  <a:lnTo>
                    <a:pt x="512" y="321"/>
                  </a:lnTo>
                  <a:lnTo>
                    <a:pt x="510" y="302"/>
                  </a:lnTo>
                  <a:lnTo>
                    <a:pt x="507" y="283"/>
                  </a:lnTo>
                  <a:lnTo>
                    <a:pt x="503" y="265"/>
                  </a:lnTo>
                  <a:lnTo>
                    <a:pt x="498" y="247"/>
                  </a:lnTo>
                  <a:lnTo>
                    <a:pt x="494" y="230"/>
                  </a:lnTo>
                  <a:lnTo>
                    <a:pt x="487" y="212"/>
                  </a:lnTo>
                  <a:lnTo>
                    <a:pt x="481" y="197"/>
                  </a:lnTo>
                  <a:lnTo>
                    <a:pt x="475" y="180"/>
                  </a:lnTo>
                  <a:lnTo>
                    <a:pt x="468" y="165"/>
                  </a:lnTo>
                  <a:lnTo>
                    <a:pt x="460" y="150"/>
                  </a:lnTo>
                  <a:lnTo>
                    <a:pt x="452" y="135"/>
                  </a:lnTo>
                  <a:lnTo>
                    <a:pt x="444" y="122"/>
                  </a:lnTo>
                  <a:lnTo>
                    <a:pt x="434" y="108"/>
                  </a:lnTo>
                  <a:lnTo>
                    <a:pt x="426" y="96"/>
                  </a:lnTo>
                  <a:lnTo>
                    <a:pt x="416" y="84"/>
                  </a:lnTo>
                  <a:lnTo>
                    <a:pt x="406" y="73"/>
                  </a:lnTo>
                  <a:lnTo>
                    <a:pt x="396" y="63"/>
                  </a:lnTo>
                  <a:lnTo>
                    <a:pt x="384" y="52"/>
                  </a:lnTo>
                  <a:lnTo>
                    <a:pt x="374" y="44"/>
                  </a:lnTo>
                  <a:lnTo>
                    <a:pt x="363" y="36"/>
                  </a:lnTo>
                  <a:lnTo>
                    <a:pt x="350" y="27"/>
                  </a:lnTo>
                  <a:lnTo>
                    <a:pt x="339" y="21"/>
                  </a:lnTo>
                  <a:lnTo>
                    <a:pt x="326" y="16"/>
                  </a:lnTo>
                  <a:lnTo>
                    <a:pt x="314" y="11"/>
                  </a:lnTo>
                  <a:lnTo>
                    <a:pt x="301" y="6"/>
                  </a:lnTo>
                  <a:lnTo>
                    <a:pt x="289" y="3"/>
                  </a:lnTo>
                  <a:lnTo>
                    <a:pt x="275" y="1"/>
                  </a:lnTo>
                  <a:lnTo>
                    <a:pt x="263" y="0"/>
                  </a:lnTo>
                  <a:lnTo>
                    <a:pt x="249" y="0"/>
                  </a:lnTo>
                  <a:lnTo>
                    <a:pt x="249" y="0"/>
                  </a:lnTo>
                  <a:lnTo>
                    <a:pt x="236" y="0"/>
                  </a:lnTo>
                  <a:lnTo>
                    <a:pt x="223" y="2"/>
                  </a:lnTo>
                  <a:lnTo>
                    <a:pt x="210" y="5"/>
                  </a:lnTo>
                  <a:lnTo>
                    <a:pt x="197" y="9"/>
                  </a:lnTo>
                  <a:lnTo>
                    <a:pt x="185" y="14"/>
                  </a:lnTo>
                  <a:lnTo>
                    <a:pt x="172" y="19"/>
                  </a:lnTo>
                  <a:lnTo>
                    <a:pt x="161" y="25"/>
                  </a:lnTo>
                  <a:lnTo>
                    <a:pt x="149" y="32"/>
                  </a:lnTo>
                  <a:lnTo>
                    <a:pt x="138" y="41"/>
                  </a:lnTo>
                  <a:lnTo>
                    <a:pt x="127" y="49"/>
                  </a:lnTo>
                  <a:lnTo>
                    <a:pt x="116" y="58"/>
                  </a:lnTo>
                  <a:lnTo>
                    <a:pt x="106" y="69"/>
                  </a:lnTo>
                  <a:lnTo>
                    <a:pt x="96" y="80"/>
                  </a:lnTo>
                  <a:lnTo>
                    <a:pt x="87" y="92"/>
                  </a:lnTo>
                  <a:lnTo>
                    <a:pt x="78" y="104"/>
                  </a:lnTo>
                  <a:lnTo>
                    <a:pt x="69" y="117"/>
                  </a:lnTo>
                  <a:lnTo>
                    <a:pt x="61" y="131"/>
                  </a:lnTo>
                  <a:lnTo>
                    <a:pt x="53" y="145"/>
                  </a:lnTo>
                  <a:lnTo>
                    <a:pt x="45" y="159"/>
                  </a:lnTo>
                  <a:lnTo>
                    <a:pt x="39" y="175"/>
                  </a:lnTo>
                  <a:lnTo>
                    <a:pt x="32" y="191"/>
                  </a:lnTo>
                  <a:lnTo>
                    <a:pt x="27" y="207"/>
                  </a:lnTo>
                  <a:lnTo>
                    <a:pt x="21" y="224"/>
                  </a:lnTo>
                  <a:lnTo>
                    <a:pt x="16" y="242"/>
                  </a:lnTo>
                  <a:lnTo>
                    <a:pt x="12" y="259"/>
                  </a:lnTo>
                  <a:lnTo>
                    <a:pt x="9" y="277"/>
                  </a:lnTo>
                  <a:lnTo>
                    <a:pt x="6" y="296"/>
                  </a:lnTo>
                  <a:lnTo>
                    <a:pt x="3" y="314"/>
                  </a:lnTo>
                  <a:lnTo>
                    <a:pt x="2" y="333"/>
                  </a:lnTo>
                  <a:lnTo>
                    <a:pt x="0" y="353"/>
                  </a:lnTo>
                  <a:lnTo>
                    <a:pt x="0" y="372"/>
                  </a:lnTo>
                  <a:lnTo>
                    <a:pt x="0" y="392"/>
                  </a:lnTo>
                  <a:lnTo>
                    <a:pt x="0" y="392"/>
                  </a:lnTo>
                  <a:close/>
                </a:path>
              </a:pathLst>
            </a:custGeom>
            <a:solidFill>
              <a:srgbClr val="424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1" name="Freeform 83"/>
            <p:cNvSpPr/>
            <p:nvPr/>
          </p:nvSpPr>
          <p:spPr bwMode="auto">
            <a:xfrm>
              <a:off x="911227" y="4549778"/>
              <a:ext cx="241300" cy="358775"/>
            </a:xfrm>
            <a:custGeom>
              <a:avLst/>
              <a:gdLst>
                <a:gd name="T0" fmla="*/ 0 w 455"/>
                <a:gd name="T1" fmla="*/ 344 h 678"/>
                <a:gd name="T2" fmla="*/ 6 w 455"/>
                <a:gd name="T3" fmla="*/ 413 h 678"/>
                <a:gd name="T4" fmla="*/ 20 w 455"/>
                <a:gd name="T5" fmla="*/ 476 h 678"/>
                <a:gd name="T6" fmla="*/ 43 w 455"/>
                <a:gd name="T7" fmla="*/ 534 h 678"/>
                <a:gd name="T8" fmla="*/ 72 w 455"/>
                <a:gd name="T9" fmla="*/ 583 h 678"/>
                <a:gd name="T10" fmla="*/ 97 w 455"/>
                <a:gd name="T11" fmla="*/ 615 h 678"/>
                <a:gd name="T12" fmla="*/ 116 w 455"/>
                <a:gd name="T13" fmla="*/ 632 h 678"/>
                <a:gd name="T14" fmla="*/ 136 w 455"/>
                <a:gd name="T15" fmla="*/ 647 h 678"/>
                <a:gd name="T16" fmla="*/ 157 w 455"/>
                <a:gd name="T17" fmla="*/ 659 h 678"/>
                <a:gd name="T18" fmla="*/ 178 w 455"/>
                <a:gd name="T19" fmla="*/ 669 h 678"/>
                <a:gd name="T20" fmla="*/ 200 w 455"/>
                <a:gd name="T21" fmla="*/ 675 h 678"/>
                <a:gd name="T22" fmla="*/ 224 w 455"/>
                <a:gd name="T23" fmla="*/ 678 h 678"/>
                <a:gd name="T24" fmla="*/ 236 w 455"/>
                <a:gd name="T25" fmla="*/ 678 h 678"/>
                <a:gd name="T26" fmla="*/ 258 w 455"/>
                <a:gd name="T27" fmla="*/ 676 h 678"/>
                <a:gd name="T28" fmla="*/ 281 w 455"/>
                <a:gd name="T29" fmla="*/ 671 h 678"/>
                <a:gd name="T30" fmla="*/ 302 w 455"/>
                <a:gd name="T31" fmla="*/ 662 h 678"/>
                <a:gd name="T32" fmla="*/ 323 w 455"/>
                <a:gd name="T33" fmla="*/ 650 h 678"/>
                <a:gd name="T34" fmla="*/ 343 w 455"/>
                <a:gd name="T35" fmla="*/ 635 h 678"/>
                <a:gd name="T36" fmla="*/ 361 w 455"/>
                <a:gd name="T37" fmla="*/ 618 h 678"/>
                <a:gd name="T38" fmla="*/ 378 w 455"/>
                <a:gd name="T39" fmla="*/ 597 h 678"/>
                <a:gd name="T40" fmla="*/ 408 w 455"/>
                <a:gd name="T41" fmla="*/ 551 h 678"/>
                <a:gd name="T42" fmla="*/ 431 w 455"/>
                <a:gd name="T43" fmla="*/ 496 h 678"/>
                <a:gd name="T44" fmla="*/ 447 w 455"/>
                <a:gd name="T45" fmla="*/ 435 h 678"/>
                <a:gd name="T46" fmla="*/ 454 w 455"/>
                <a:gd name="T47" fmla="*/ 368 h 678"/>
                <a:gd name="T48" fmla="*/ 455 w 455"/>
                <a:gd name="T49" fmla="*/ 334 h 678"/>
                <a:gd name="T50" fmla="*/ 449 w 455"/>
                <a:gd name="T51" fmla="*/ 265 h 678"/>
                <a:gd name="T52" fmla="*/ 434 w 455"/>
                <a:gd name="T53" fmla="*/ 202 h 678"/>
                <a:gd name="T54" fmla="*/ 411 w 455"/>
                <a:gd name="T55" fmla="*/ 145 h 678"/>
                <a:gd name="T56" fmla="*/ 382 w 455"/>
                <a:gd name="T57" fmla="*/ 96 h 678"/>
                <a:gd name="T58" fmla="*/ 357 w 455"/>
                <a:gd name="T59" fmla="*/ 64 h 678"/>
                <a:gd name="T60" fmla="*/ 339 w 455"/>
                <a:gd name="T61" fmla="*/ 46 h 678"/>
                <a:gd name="T62" fmla="*/ 319 w 455"/>
                <a:gd name="T63" fmla="*/ 31 h 678"/>
                <a:gd name="T64" fmla="*/ 298 w 455"/>
                <a:gd name="T65" fmla="*/ 19 h 678"/>
                <a:gd name="T66" fmla="*/ 276 w 455"/>
                <a:gd name="T67" fmla="*/ 9 h 678"/>
                <a:gd name="T68" fmla="*/ 254 w 455"/>
                <a:gd name="T69" fmla="*/ 3 h 678"/>
                <a:gd name="T70" fmla="*/ 230 w 455"/>
                <a:gd name="T71" fmla="*/ 0 h 678"/>
                <a:gd name="T72" fmla="*/ 219 w 455"/>
                <a:gd name="T73" fmla="*/ 0 h 678"/>
                <a:gd name="T74" fmla="*/ 196 w 455"/>
                <a:gd name="T75" fmla="*/ 2 h 678"/>
                <a:gd name="T76" fmla="*/ 173 w 455"/>
                <a:gd name="T77" fmla="*/ 8 h 678"/>
                <a:gd name="T78" fmla="*/ 152 w 455"/>
                <a:gd name="T79" fmla="*/ 17 h 678"/>
                <a:gd name="T80" fmla="*/ 132 w 455"/>
                <a:gd name="T81" fmla="*/ 29 h 678"/>
                <a:gd name="T82" fmla="*/ 112 w 455"/>
                <a:gd name="T83" fmla="*/ 44 h 678"/>
                <a:gd name="T84" fmla="*/ 93 w 455"/>
                <a:gd name="T85" fmla="*/ 61 h 678"/>
                <a:gd name="T86" fmla="*/ 77 w 455"/>
                <a:gd name="T87" fmla="*/ 81 h 678"/>
                <a:gd name="T88" fmla="*/ 46 w 455"/>
                <a:gd name="T89" fmla="*/ 128 h 678"/>
                <a:gd name="T90" fmla="*/ 23 w 455"/>
                <a:gd name="T91" fmla="*/ 182 h 678"/>
                <a:gd name="T92" fmla="*/ 8 w 455"/>
                <a:gd name="T93" fmla="*/ 243 h 678"/>
                <a:gd name="T94" fmla="*/ 1 w 455"/>
                <a:gd name="T95" fmla="*/ 310 h 678"/>
                <a:gd name="T96" fmla="*/ 0 w 455"/>
                <a:gd name="T97" fmla="*/ 344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5" h="678">
                  <a:moveTo>
                    <a:pt x="0" y="344"/>
                  </a:moveTo>
                  <a:lnTo>
                    <a:pt x="0" y="344"/>
                  </a:lnTo>
                  <a:lnTo>
                    <a:pt x="2" y="380"/>
                  </a:lnTo>
                  <a:lnTo>
                    <a:pt x="6" y="413"/>
                  </a:lnTo>
                  <a:lnTo>
                    <a:pt x="12" y="445"/>
                  </a:lnTo>
                  <a:lnTo>
                    <a:pt x="20" y="476"/>
                  </a:lnTo>
                  <a:lnTo>
                    <a:pt x="31" y="506"/>
                  </a:lnTo>
                  <a:lnTo>
                    <a:pt x="43" y="534"/>
                  </a:lnTo>
                  <a:lnTo>
                    <a:pt x="57" y="560"/>
                  </a:lnTo>
                  <a:lnTo>
                    <a:pt x="72" y="583"/>
                  </a:lnTo>
                  <a:lnTo>
                    <a:pt x="89" y="604"/>
                  </a:lnTo>
                  <a:lnTo>
                    <a:pt x="97" y="615"/>
                  </a:lnTo>
                  <a:lnTo>
                    <a:pt x="107" y="623"/>
                  </a:lnTo>
                  <a:lnTo>
                    <a:pt x="116" y="632"/>
                  </a:lnTo>
                  <a:lnTo>
                    <a:pt x="126" y="640"/>
                  </a:lnTo>
                  <a:lnTo>
                    <a:pt x="136" y="647"/>
                  </a:lnTo>
                  <a:lnTo>
                    <a:pt x="146" y="654"/>
                  </a:lnTo>
                  <a:lnTo>
                    <a:pt x="157" y="659"/>
                  </a:lnTo>
                  <a:lnTo>
                    <a:pt x="167" y="665"/>
                  </a:lnTo>
                  <a:lnTo>
                    <a:pt x="178" y="669"/>
                  </a:lnTo>
                  <a:lnTo>
                    <a:pt x="190" y="673"/>
                  </a:lnTo>
                  <a:lnTo>
                    <a:pt x="200" y="675"/>
                  </a:lnTo>
                  <a:lnTo>
                    <a:pt x="212" y="677"/>
                  </a:lnTo>
                  <a:lnTo>
                    <a:pt x="224" y="678"/>
                  </a:lnTo>
                  <a:lnTo>
                    <a:pt x="236" y="678"/>
                  </a:lnTo>
                  <a:lnTo>
                    <a:pt x="236" y="678"/>
                  </a:lnTo>
                  <a:lnTo>
                    <a:pt x="247" y="678"/>
                  </a:lnTo>
                  <a:lnTo>
                    <a:pt x="258" y="676"/>
                  </a:lnTo>
                  <a:lnTo>
                    <a:pt x="270" y="674"/>
                  </a:lnTo>
                  <a:lnTo>
                    <a:pt x="281" y="671"/>
                  </a:lnTo>
                  <a:lnTo>
                    <a:pt x="292" y="667"/>
                  </a:lnTo>
                  <a:lnTo>
                    <a:pt x="302" y="662"/>
                  </a:lnTo>
                  <a:lnTo>
                    <a:pt x="314" y="656"/>
                  </a:lnTo>
                  <a:lnTo>
                    <a:pt x="323" y="650"/>
                  </a:lnTo>
                  <a:lnTo>
                    <a:pt x="333" y="643"/>
                  </a:lnTo>
                  <a:lnTo>
                    <a:pt x="343" y="635"/>
                  </a:lnTo>
                  <a:lnTo>
                    <a:pt x="352" y="626"/>
                  </a:lnTo>
                  <a:lnTo>
                    <a:pt x="361" y="618"/>
                  </a:lnTo>
                  <a:lnTo>
                    <a:pt x="370" y="607"/>
                  </a:lnTo>
                  <a:lnTo>
                    <a:pt x="378" y="597"/>
                  </a:lnTo>
                  <a:lnTo>
                    <a:pt x="394" y="575"/>
                  </a:lnTo>
                  <a:lnTo>
                    <a:pt x="408" y="551"/>
                  </a:lnTo>
                  <a:lnTo>
                    <a:pt x="421" y="524"/>
                  </a:lnTo>
                  <a:lnTo>
                    <a:pt x="431" y="496"/>
                  </a:lnTo>
                  <a:lnTo>
                    <a:pt x="440" y="466"/>
                  </a:lnTo>
                  <a:lnTo>
                    <a:pt x="447" y="435"/>
                  </a:lnTo>
                  <a:lnTo>
                    <a:pt x="452" y="403"/>
                  </a:lnTo>
                  <a:lnTo>
                    <a:pt x="454" y="368"/>
                  </a:lnTo>
                  <a:lnTo>
                    <a:pt x="455" y="334"/>
                  </a:lnTo>
                  <a:lnTo>
                    <a:pt x="455" y="334"/>
                  </a:lnTo>
                  <a:lnTo>
                    <a:pt x="453" y="300"/>
                  </a:lnTo>
                  <a:lnTo>
                    <a:pt x="449" y="265"/>
                  </a:lnTo>
                  <a:lnTo>
                    <a:pt x="443" y="233"/>
                  </a:lnTo>
                  <a:lnTo>
                    <a:pt x="434" y="202"/>
                  </a:lnTo>
                  <a:lnTo>
                    <a:pt x="424" y="173"/>
                  </a:lnTo>
                  <a:lnTo>
                    <a:pt x="411" y="145"/>
                  </a:lnTo>
                  <a:lnTo>
                    <a:pt x="398" y="120"/>
                  </a:lnTo>
                  <a:lnTo>
                    <a:pt x="382" y="96"/>
                  </a:lnTo>
                  <a:lnTo>
                    <a:pt x="366" y="74"/>
                  </a:lnTo>
                  <a:lnTo>
                    <a:pt x="357" y="64"/>
                  </a:lnTo>
                  <a:lnTo>
                    <a:pt x="348" y="55"/>
                  </a:lnTo>
                  <a:lnTo>
                    <a:pt x="339" y="46"/>
                  </a:lnTo>
                  <a:lnTo>
                    <a:pt x="328" y="38"/>
                  </a:lnTo>
                  <a:lnTo>
                    <a:pt x="319" y="31"/>
                  </a:lnTo>
                  <a:lnTo>
                    <a:pt x="308" y="25"/>
                  </a:lnTo>
                  <a:lnTo>
                    <a:pt x="298" y="19"/>
                  </a:lnTo>
                  <a:lnTo>
                    <a:pt x="288" y="14"/>
                  </a:lnTo>
                  <a:lnTo>
                    <a:pt x="276" y="9"/>
                  </a:lnTo>
                  <a:lnTo>
                    <a:pt x="265" y="6"/>
                  </a:lnTo>
                  <a:lnTo>
                    <a:pt x="254" y="3"/>
                  </a:lnTo>
                  <a:lnTo>
                    <a:pt x="243" y="1"/>
                  </a:lnTo>
                  <a:lnTo>
                    <a:pt x="230" y="0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208" y="1"/>
                  </a:lnTo>
                  <a:lnTo>
                    <a:pt x="196" y="2"/>
                  </a:lnTo>
                  <a:lnTo>
                    <a:pt x="185" y="5"/>
                  </a:lnTo>
                  <a:lnTo>
                    <a:pt x="173" y="8"/>
                  </a:lnTo>
                  <a:lnTo>
                    <a:pt x="163" y="12"/>
                  </a:lnTo>
                  <a:lnTo>
                    <a:pt x="152" y="17"/>
                  </a:lnTo>
                  <a:lnTo>
                    <a:pt x="141" y="23"/>
                  </a:lnTo>
                  <a:lnTo>
                    <a:pt x="132" y="29"/>
                  </a:lnTo>
                  <a:lnTo>
                    <a:pt x="121" y="35"/>
                  </a:lnTo>
                  <a:lnTo>
                    <a:pt x="112" y="44"/>
                  </a:lnTo>
                  <a:lnTo>
                    <a:pt x="103" y="52"/>
                  </a:lnTo>
                  <a:lnTo>
                    <a:pt x="93" y="61"/>
                  </a:lnTo>
                  <a:lnTo>
                    <a:pt x="85" y="71"/>
                  </a:lnTo>
                  <a:lnTo>
                    <a:pt x="77" y="81"/>
                  </a:lnTo>
                  <a:lnTo>
                    <a:pt x="61" y="103"/>
                  </a:lnTo>
                  <a:lnTo>
                    <a:pt x="46" y="128"/>
                  </a:lnTo>
                  <a:lnTo>
                    <a:pt x="34" y="154"/>
                  </a:lnTo>
                  <a:lnTo>
                    <a:pt x="23" y="182"/>
                  </a:lnTo>
                  <a:lnTo>
                    <a:pt x="14" y="212"/>
                  </a:lnTo>
                  <a:lnTo>
                    <a:pt x="8" y="243"/>
                  </a:lnTo>
                  <a:lnTo>
                    <a:pt x="3" y="277"/>
                  </a:lnTo>
                  <a:lnTo>
                    <a:pt x="1" y="310"/>
                  </a:lnTo>
                  <a:lnTo>
                    <a:pt x="0" y="344"/>
                  </a:lnTo>
                  <a:lnTo>
                    <a:pt x="0" y="344"/>
                  </a:lnTo>
                  <a:close/>
                </a:path>
              </a:pathLst>
            </a:custGeom>
            <a:solidFill>
              <a:srgbClr val="222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2" name="Freeform 84"/>
            <p:cNvSpPr/>
            <p:nvPr/>
          </p:nvSpPr>
          <p:spPr bwMode="auto">
            <a:xfrm>
              <a:off x="933452" y="4573590"/>
              <a:ext cx="209550" cy="311150"/>
            </a:xfrm>
            <a:custGeom>
              <a:avLst/>
              <a:gdLst>
                <a:gd name="T0" fmla="*/ 0 w 395"/>
                <a:gd name="T1" fmla="*/ 298 h 588"/>
                <a:gd name="T2" fmla="*/ 5 w 395"/>
                <a:gd name="T3" fmla="*/ 358 h 588"/>
                <a:gd name="T4" fmla="*/ 19 w 395"/>
                <a:gd name="T5" fmla="*/ 413 h 588"/>
                <a:gd name="T6" fmla="*/ 38 w 395"/>
                <a:gd name="T7" fmla="*/ 463 h 588"/>
                <a:gd name="T8" fmla="*/ 64 w 395"/>
                <a:gd name="T9" fmla="*/ 505 h 588"/>
                <a:gd name="T10" fmla="*/ 94 w 395"/>
                <a:gd name="T11" fmla="*/ 541 h 588"/>
                <a:gd name="T12" fmla="*/ 119 w 395"/>
                <a:gd name="T13" fmla="*/ 561 h 588"/>
                <a:gd name="T14" fmla="*/ 136 w 395"/>
                <a:gd name="T15" fmla="*/ 572 h 588"/>
                <a:gd name="T16" fmla="*/ 155 w 395"/>
                <a:gd name="T17" fmla="*/ 580 h 588"/>
                <a:gd name="T18" fmla="*/ 175 w 395"/>
                <a:gd name="T19" fmla="*/ 585 h 588"/>
                <a:gd name="T20" fmla="*/ 195 w 395"/>
                <a:gd name="T21" fmla="*/ 588 h 588"/>
                <a:gd name="T22" fmla="*/ 205 w 395"/>
                <a:gd name="T23" fmla="*/ 588 h 588"/>
                <a:gd name="T24" fmla="*/ 231 w 395"/>
                <a:gd name="T25" fmla="*/ 585 h 588"/>
                <a:gd name="T26" fmla="*/ 256 w 395"/>
                <a:gd name="T27" fmla="*/ 577 h 588"/>
                <a:gd name="T28" fmla="*/ 280 w 395"/>
                <a:gd name="T29" fmla="*/ 565 h 588"/>
                <a:gd name="T30" fmla="*/ 302 w 395"/>
                <a:gd name="T31" fmla="*/ 548 h 588"/>
                <a:gd name="T32" fmla="*/ 322 w 395"/>
                <a:gd name="T33" fmla="*/ 527 h 588"/>
                <a:gd name="T34" fmla="*/ 340 w 395"/>
                <a:gd name="T35" fmla="*/ 502 h 588"/>
                <a:gd name="T36" fmla="*/ 356 w 395"/>
                <a:gd name="T37" fmla="*/ 475 h 588"/>
                <a:gd name="T38" fmla="*/ 369 w 395"/>
                <a:gd name="T39" fmla="*/ 445 h 588"/>
                <a:gd name="T40" fmla="*/ 369 w 395"/>
                <a:gd name="T41" fmla="*/ 444 h 588"/>
                <a:gd name="T42" fmla="*/ 381 w 395"/>
                <a:gd name="T43" fmla="*/ 412 h 588"/>
                <a:gd name="T44" fmla="*/ 389 w 395"/>
                <a:gd name="T45" fmla="*/ 377 h 588"/>
                <a:gd name="T46" fmla="*/ 391 w 395"/>
                <a:gd name="T47" fmla="*/ 359 h 588"/>
                <a:gd name="T48" fmla="*/ 395 w 395"/>
                <a:gd name="T49" fmla="*/ 319 h 588"/>
                <a:gd name="T50" fmla="*/ 395 w 395"/>
                <a:gd name="T51" fmla="*/ 299 h 588"/>
                <a:gd name="T52" fmla="*/ 395 w 395"/>
                <a:gd name="T53" fmla="*/ 289 h 588"/>
                <a:gd name="T54" fmla="*/ 393 w 395"/>
                <a:gd name="T55" fmla="*/ 254 h 588"/>
                <a:gd name="T56" fmla="*/ 388 w 395"/>
                <a:gd name="T57" fmla="*/ 218 h 588"/>
                <a:gd name="T58" fmla="*/ 388 w 395"/>
                <a:gd name="T59" fmla="*/ 218 h 588"/>
                <a:gd name="T60" fmla="*/ 377 w 395"/>
                <a:gd name="T61" fmla="*/ 172 h 588"/>
                <a:gd name="T62" fmla="*/ 360 w 395"/>
                <a:gd name="T63" fmla="*/ 130 h 588"/>
                <a:gd name="T64" fmla="*/ 339 w 395"/>
                <a:gd name="T65" fmla="*/ 92 h 588"/>
                <a:gd name="T66" fmla="*/ 315 w 395"/>
                <a:gd name="T67" fmla="*/ 60 h 588"/>
                <a:gd name="T68" fmla="*/ 287 w 395"/>
                <a:gd name="T69" fmla="*/ 34 h 588"/>
                <a:gd name="T70" fmla="*/ 257 w 395"/>
                <a:gd name="T71" fmla="*/ 14 h 588"/>
                <a:gd name="T72" fmla="*/ 225 w 395"/>
                <a:gd name="T73" fmla="*/ 3 h 588"/>
                <a:gd name="T74" fmla="*/ 190 w 395"/>
                <a:gd name="T75" fmla="*/ 0 h 588"/>
                <a:gd name="T76" fmla="*/ 180 w 395"/>
                <a:gd name="T77" fmla="*/ 0 h 588"/>
                <a:gd name="T78" fmla="*/ 157 w 395"/>
                <a:gd name="T79" fmla="*/ 5 h 588"/>
                <a:gd name="T80" fmla="*/ 136 w 395"/>
                <a:gd name="T81" fmla="*/ 12 h 588"/>
                <a:gd name="T82" fmla="*/ 116 w 395"/>
                <a:gd name="T83" fmla="*/ 24 h 588"/>
                <a:gd name="T84" fmla="*/ 97 w 395"/>
                <a:gd name="T85" fmla="*/ 38 h 588"/>
                <a:gd name="T86" fmla="*/ 79 w 395"/>
                <a:gd name="T87" fmla="*/ 56 h 588"/>
                <a:gd name="T88" fmla="*/ 63 w 395"/>
                <a:gd name="T89" fmla="*/ 76 h 588"/>
                <a:gd name="T90" fmla="*/ 48 w 395"/>
                <a:gd name="T91" fmla="*/ 99 h 588"/>
                <a:gd name="T92" fmla="*/ 41 w 395"/>
                <a:gd name="T93" fmla="*/ 111 h 588"/>
                <a:gd name="T94" fmla="*/ 23 w 395"/>
                <a:gd name="T95" fmla="*/ 152 h 588"/>
                <a:gd name="T96" fmla="*/ 10 w 395"/>
                <a:gd name="T97" fmla="*/ 197 h 588"/>
                <a:gd name="T98" fmla="*/ 2 w 395"/>
                <a:gd name="T99" fmla="*/ 246 h 588"/>
                <a:gd name="T100" fmla="*/ 0 w 395"/>
                <a:gd name="T101" fmla="*/ 29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5" h="588">
                  <a:moveTo>
                    <a:pt x="0" y="298"/>
                  </a:moveTo>
                  <a:lnTo>
                    <a:pt x="0" y="298"/>
                  </a:lnTo>
                  <a:lnTo>
                    <a:pt x="2" y="328"/>
                  </a:lnTo>
                  <a:lnTo>
                    <a:pt x="5" y="358"/>
                  </a:lnTo>
                  <a:lnTo>
                    <a:pt x="12" y="386"/>
                  </a:lnTo>
                  <a:lnTo>
                    <a:pt x="19" y="413"/>
                  </a:lnTo>
                  <a:lnTo>
                    <a:pt x="27" y="439"/>
                  </a:lnTo>
                  <a:lnTo>
                    <a:pt x="38" y="463"/>
                  </a:lnTo>
                  <a:lnTo>
                    <a:pt x="50" y="484"/>
                  </a:lnTo>
                  <a:lnTo>
                    <a:pt x="64" y="505"/>
                  </a:lnTo>
                  <a:lnTo>
                    <a:pt x="78" y="524"/>
                  </a:lnTo>
                  <a:lnTo>
                    <a:pt x="94" y="541"/>
                  </a:lnTo>
                  <a:lnTo>
                    <a:pt x="110" y="555"/>
                  </a:lnTo>
                  <a:lnTo>
                    <a:pt x="119" y="561"/>
                  </a:lnTo>
                  <a:lnTo>
                    <a:pt x="127" y="567"/>
                  </a:lnTo>
                  <a:lnTo>
                    <a:pt x="136" y="572"/>
                  </a:lnTo>
                  <a:lnTo>
                    <a:pt x="146" y="577"/>
                  </a:lnTo>
                  <a:lnTo>
                    <a:pt x="155" y="580"/>
                  </a:lnTo>
                  <a:lnTo>
                    <a:pt x="166" y="583"/>
                  </a:lnTo>
                  <a:lnTo>
                    <a:pt x="175" y="585"/>
                  </a:lnTo>
                  <a:lnTo>
                    <a:pt x="185" y="587"/>
                  </a:lnTo>
                  <a:lnTo>
                    <a:pt x="195" y="588"/>
                  </a:lnTo>
                  <a:lnTo>
                    <a:pt x="205" y="588"/>
                  </a:lnTo>
                  <a:lnTo>
                    <a:pt x="205" y="588"/>
                  </a:lnTo>
                  <a:lnTo>
                    <a:pt x="219" y="587"/>
                  </a:lnTo>
                  <a:lnTo>
                    <a:pt x="231" y="585"/>
                  </a:lnTo>
                  <a:lnTo>
                    <a:pt x="244" y="582"/>
                  </a:lnTo>
                  <a:lnTo>
                    <a:pt x="256" y="577"/>
                  </a:lnTo>
                  <a:lnTo>
                    <a:pt x="268" y="572"/>
                  </a:lnTo>
                  <a:lnTo>
                    <a:pt x="280" y="565"/>
                  </a:lnTo>
                  <a:lnTo>
                    <a:pt x="291" y="556"/>
                  </a:lnTo>
                  <a:lnTo>
                    <a:pt x="302" y="548"/>
                  </a:lnTo>
                  <a:lnTo>
                    <a:pt x="312" y="538"/>
                  </a:lnTo>
                  <a:lnTo>
                    <a:pt x="322" y="527"/>
                  </a:lnTo>
                  <a:lnTo>
                    <a:pt x="331" y="515"/>
                  </a:lnTo>
                  <a:lnTo>
                    <a:pt x="340" y="502"/>
                  </a:lnTo>
                  <a:lnTo>
                    <a:pt x="349" y="489"/>
                  </a:lnTo>
                  <a:lnTo>
                    <a:pt x="356" y="475"/>
                  </a:lnTo>
                  <a:lnTo>
                    <a:pt x="363" y="461"/>
                  </a:lnTo>
                  <a:lnTo>
                    <a:pt x="369" y="445"/>
                  </a:lnTo>
                  <a:lnTo>
                    <a:pt x="369" y="444"/>
                  </a:lnTo>
                  <a:lnTo>
                    <a:pt x="369" y="444"/>
                  </a:lnTo>
                  <a:lnTo>
                    <a:pt x="376" y="428"/>
                  </a:lnTo>
                  <a:lnTo>
                    <a:pt x="381" y="412"/>
                  </a:lnTo>
                  <a:lnTo>
                    <a:pt x="385" y="395"/>
                  </a:lnTo>
                  <a:lnTo>
                    <a:pt x="389" y="377"/>
                  </a:lnTo>
                  <a:lnTo>
                    <a:pt x="389" y="377"/>
                  </a:lnTo>
                  <a:lnTo>
                    <a:pt x="391" y="359"/>
                  </a:lnTo>
                  <a:lnTo>
                    <a:pt x="394" y="339"/>
                  </a:lnTo>
                  <a:lnTo>
                    <a:pt x="395" y="319"/>
                  </a:lnTo>
                  <a:lnTo>
                    <a:pt x="395" y="299"/>
                  </a:lnTo>
                  <a:lnTo>
                    <a:pt x="395" y="299"/>
                  </a:lnTo>
                  <a:lnTo>
                    <a:pt x="395" y="289"/>
                  </a:lnTo>
                  <a:lnTo>
                    <a:pt x="395" y="289"/>
                  </a:lnTo>
                  <a:lnTo>
                    <a:pt x="394" y="271"/>
                  </a:lnTo>
                  <a:lnTo>
                    <a:pt x="393" y="254"/>
                  </a:lnTo>
                  <a:lnTo>
                    <a:pt x="391" y="236"/>
                  </a:lnTo>
                  <a:lnTo>
                    <a:pt x="388" y="218"/>
                  </a:lnTo>
                  <a:lnTo>
                    <a:pt x="388" y="218"/>
                  </a:lnTo>
                  <a:lnTo>
                    <a:pt x="388" y="218"/>
                  </a:lnTo>
                  <a:lnTo>
                    <a:pt x="383" y="194"/>
                  </a:lnTo>
                  <a:lnTo>
                    <a:pt x="377" y="172"/>
                  </a:lnTo>
                  <a:lnTo>
                    <a:pt x="368" y="151"/>
                  </a:lnTo>
                  <a:lnTo>
                    <a:pt x="360" y="130"/>
                  </a:lnTo>
                  <a:lnTo>
                    <a:pt x="350" y="110"/>
                  </a:lnTo>
                  <a:lnTo>
                    <a:pt x="339" y="92"/>
                  </a:lnTo>
                  <a:lnTo>
                    <a:pt x="328" y="76"/>
                  </a:lnTo>
                  <a:lnTo>
                    <a:pt x="315" y="60"/>
                  </a:lnTo>
                  <a:lnTo>
                    <a:pt x="302" y="47"/>
                  </a:lnTo>
                  <a:lnTo>
                    <a:pt x="287" y="34"/>
                  </a:lnTo>
                  <a:lnTo>
                    <a:pt x="273" y="24"/>
                  </a:lnTo>
                  <a:lnTo>
                    <a:pt x="257" y="14"/>
                  </a:lnTo>
                  <a:lnTo>
                    <a:pt x="241" y="8"/>
                  </a:lnTo>
                  <a:lnTo>
                    <a:pt x="225" y="3"/>
                  </a:lnTo>
                  <a:lnTo>
                    <a:pt x="208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80" y="0"/>
                  </a:lnTo>
                  <a:lnTo>
                    <a:pt x="169" y="2"/>
                  </a:lnTo>
                  <a:lnTo>
                    <a:pt x="157" y="5"/>
                  </a:lnTo>
                  <a:lnTo>
                    <a:pt x="147" y="8"/>
                  </a:lnTo>
                  <a:lnTo>
                    <a:pt x="136" y="12"/>
                  </a:lnTo>
                  <a:lnTo>
                    <a:pt x="126" y="17"/>
                  </a:lnTo>
                  <a:lnTo>
                    <a:pt x="116" y="24"/>
                  </a:lnTo>
                  <a:lnTo>
                    <a:pt x="106" y="31"/>
                  </a:lnTo>
                  <a:lnTo>
                    <a:pt x="97" y="38"/>
                  </a:lnTo>
                  <a:lnTo>
                    <a:pt x="88" y="47"/>
                  </a:lnTo>
                  <a:lnTo>
                    <a:pt x="79" y="56"/>
                  </a:lnTo>
                  <a:lnTo>
                    <a:pt x="70" y="65"/>
                  </a:lnTo>
                  <a:lnTo>
                    <a:pt x="63" y="76"/>
                  </a:lnTo>
                  <a:lnTo>
                    <a:pt x="55" y="87"/>
                  </a:lnTo>
                  <a:lnTo>
                    <a:pt x="48" y="99"/>
                  </a:lnTo>
                  <a:lnTo>
                    <a:pt x="41" y="111"/>
                  </a:lnTo>
                  <a:lnTo>
                    <a:pt x="41" y="111"/>
                  </a:lnTo>
                  <a:lnTo>
                    <a:pt x="31" y="131"/>
                  </a:lnTo>
                  <a:lnTo>
                    <a:pt x="23" y="152"/>
                  </a:lnTo>
                  <a:lnTo>
                    <a:pt x="16" y="174"/>
                  </a:lnTo>
                  <a:lnTo>
                    <a:pt x="10" y="197"/>
                  </a:lnTo>
                  <a:lnTo>
                    <a:pt x="5" y="221"/>
                  </a:lnTo>
                  <a:lnTo>
                    <a:pt x="2" y="246"/>
                  </a:lnTo>
                  <a:lnTo>
                    <a:pt x="0" y="272"/>
                  </a:lnTo>
                  <a:lnTo>
                    <a:pt x="0" y="298"/>
                  </a:lnTo>
                  <a:lnTo>
                    <a:pt x="0" y="298"/>
                  </a:lnTo>
                  <a:close/>
                </a:path>
              </a:pathLst>
            </a:custGeom>
            <a:solidFill>
              <a:srgbClr val="696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3" name="Freeform 85"/>
            <p:cNvSpPr/>
            <p:nvPr/>
          </p:nvSpPr>
          <p:spPr bwMode="auto">
            <a:xfrm>
              <a:off x="933452" y="4632328"/>
              <a:ext cx="209550" cy="176213"/>
            </a:xfrm>
            <a:custGeom>
              <a:avLst/>
              <a:gdLst>
                <a:gd name="T0" fmla="*/ 0 w 395"/>
                <a:gd name="T1" fmla="*/ 187 h 334"/>
                <a:gd name="T2" fmla="*/ 0 w 395"/>
                <a:gd name="T3" fmla="*/ 187 h 334"/>
                <a:gd name="T4" fmla="*/ 13 w 395"/>
                <a:gd name="T5" fmla="*/ 184 h 334"/>
                <a:gd name="T6" fmla="*/ 27 w 395"/>
                <a:gd name="T7" fmla="*/ 182 h 334"/>
                <a:gd name="T8" fmla="*/ 43 w 395"/>
                <a:gd name="T9" fmla="*/ 180 h 334"/>
                <a:gd name="T10" fmla="*/ 59 w 395"/>
                <a:gd name="T11" fmla="*/ 180 h 334"/>
                <a:gd name="T12" fmla="*/ 77 w 395"/>
                <a:gd name="T13" fmla="*/ 181 h 334"/>
                <a:gd name="T14" fmla="*/ 97 w 395"/>
                <a:gd name="T15" fmla="*/ 183 h 334"/>
                <a:gd name="T16" fmla="*/ 118 w 395"/>
                <a:gd name="T17" fmla="*/ 187 h 334"/>
                <a:gd name="T18" fmla="*/ 140 w 395"/>
                <a:gd name="T19" fmla="*/ 194 h 334"/>
                <a:gd name="T20" fmla="*/ 163 w 395"/>
                <a:gd name="T21" fmla="*/ 202 h 334"/>
                <a:gd name="T22" fmla="*/ 188 w 395"/>
                <a:gd name="T23" fmla="*/ 212 h 334"/>
                <a:gd name="T24" fmla="*/ 215 w 395"/>
                <a:gd name="T25" fmla="*/ 225 h 334"/>
                <a:gd name="T26" fmla="*/ 244 w 395"/>
                <a:gd name="T27" fmla="*/ 240 h 334"/>
                <a:gd name="T28" fmla="*/ 273 w 395"/>
                <a:gd name="T29" fmla="*/ 259 h 334"/>
                <a:gd name="T30" fmla="*/ 304 w 395"/>
                <a:gd name="T31" fmla="*/ 280 h 334"/>
                <a:gd name="T32" fmla="*/ 336 w 395"/>
                <a:gd name="T33" fmla="*/ 305 h 334"/>
                <a:gd name="T34" fmla="*/ 369 w 395"/>
                <a:gd name="T35" fmla="*/ 334 h 334"/>
                <a:gd name="T36" fmla="*/ 369 w 395"/>
                <a:gd name="T37" fmla="*/ 333 h 334"/>
                <a:gd name="T38" fmla="*/ 369 w 395"/>
                <a:gd name="T39" fmla="*/ 333 h 334"/>
                <a:gd name="T40" fmla="*/ 376 w 395"/>
                <a:gd name="T41" fmla="*/ 316 h 334"/>
                <a:gd name="T42" fmla="*/ 382 w 395"/>
                <a:gd name="T43" fmla="*/ 299 h 334"/>
                <a:gd name="T44" fmla="*/ 386 w 395"/>
                <a:gd name="T45" fmla="*/ 281 h 334"/>
                <a:gd name="T46" fmla="*/ 389 w 395"/>
                <a:gd name="T47" fmla="*/ 262 h 334"/>
                <a:gd name="T48" fmla="*/ 392 w 395"/>
                <a:gd name="T49" fmla="*/ 244 h 334"/>
                <a:gd name="T50" fmla="*/ 394 w 395"/>
                <a:gd name="T51" fmla="*/ 226 h 334"/>
                <a:gd name="T52" fmla="*/ 395 w 395"/>
                <a:gd name="T53" fmla="*/ 207 h 334"/>
                <a:gd name="T54" fmla="*/ 395 w 395"/>
                <a:gd name="T55" fmla="*/ 188 h 334"/>
                <a:gd name="T56" fmla="*/ 395 w 395"/>
                <a:gd name="T57" fmla="*/ 188 h 334"/>
                <a:gd name="T58" fmla="*/ 371 w 395"/>
                <a:gd name="T59" fmla="*/ 186 h 334"/>
                <a:gd name="T60" fmla="*/ 356 w 395"/>
                <a:gd name="T61" fmla="*/ 185 h 334"/>
                <a:gd name="T62" fmla="*/ 338 w 395"/>
                <a:gd name="T63" fmla="*/ 182 h 334"/>
                <a:gd name="T64" fmla="*/ 318 w 395"/>
                <a:gd name="T65" fmla="*/ 178 h 334"/>
                <a:gd name="T66" fmla="*/ 298 w 395"/>
                <a:gd name="T67" fmla="*/ 173 h 334"/>
                <a:gd name="T68" fmla="*/ 276 w 395"/>
                <a:gd name="T69" fmla="*/ 165 h 334"/>
                <a:gd name="T70" fmla="*/ 252 w 395"/>
                <a:gd name="T71" fmla="*/ 157 h 334"/>
                <a:gd name="T72" fmla="*/ 227 w 395"/>
                <a:gd name="T73" fmla="*/ 146 h 334"/>
                <a:gd name="T74" fmla="*/ 202 w 395"/>
                <a:gd name="T75" fmla="*/ 133 h 334"/>
                <a:gd name="T76" fmla="*/ 176 w 395"/>
                <a:gd name="T77" fmla="*/ 118 h 334"/>
                <a:gd name="T78" fmla="*/ 149 w 395"/>
                <a:gd name="T79" fmla="*/ 100 h 334"/>
                <a:gd name="T80" fmla="*/ 122 w 395"/>
                <a:gd name="T81" fmla="*/ 80 h 334"/>
                <a:gd name="T82" fmla="*/ 95 w 395"/>
                <a:gd name="T83" fmla="*/ 56 h 334"/>
                <a:gd name="T84" fmla="*/ 68 w 395"/>
                <a:gd name="T85" fmla="*/ 29 h 334"/>
                <a:gd name="T86" fmla="*/ 54 w 395"/>
                <a:gd name="T87" fmla="*/ 15 h 334"/>
                <a:gd name="T88" fmla="*/ 41 w 395"/>
                <a:gd name="T89" fmla="*/ 0 h 334"/>
                <a:gd name="T90" fmla="*/ 41 w 395"/>
                <a:gd name="T91" fmla="*/ 0 h 334"/>
                <a:gd name="T92" fmla="*/ 31 w 395"/>
                <a:gd name="T93" fmla="*/ 20 h 334"/>
                <a:gd name="T94" fmla="*/ 23 w 395"/>
                <a:gd name="T95" fmla="*/ 41 h 334"/>
                <a:gd name="T96" fmla="*/ 16 w 395"/>
                <a:gd name="T97" fmla="*/ 63 h 334"/>
                <a:gd name="T98" fmla="*/ 10 w 395"/>
                <a:gd name="T99" fmla="*/ 86 h 334"/>
                <a:gd name="T100" fmla="*/ 5 w 395"/>
                <a:gd name="T101" fmla="*/ 110 h 334"/>
                <a:gd name="T102" fmla="*/ 2 w 395"/>
                <a:gd name="T103" fmla="*/ 135 h 334"/>
                <a:gd name="T104" fmla="*/ 0 w 395"/>
                <a:gd name="T105" fmla="*/ 161 h 334"/>
                <a:gd name="T106" fmla="*/ 0 w 395"/>
                <a:gd name="T107" fmla="*/ 187 h 334"/>
                <a:gd name="T108" fmla="*/ 0 w 395"/>
                <a:gd name="T109" fmla="*/ 18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95" h="334">
                  <a:moveTo>
                    <a:pt x="0" y="187"/>
                  </a:moveTo>
                  <a:lnTo>
                    <a:pt x="0" y="187"/>
                  </a:lnTo>
                  <a:lnTo>
                    <a:pt x="13" y="184"/>
                  </a:lnTo>
                  <a:lnTo>
                    <a:pt x="27" y="182"/>
                  </a:lnTo>
                  <a:lnTo>
                    <a:pt x="43" y="180"/>
                  </a:lnTo>
                  <a:lnTo>
                    <a:pt x="59" y="180"/>
                  </a:lnTo>
                  <a:lnTo>
                    <a:pt x="77" y="181"/>
                  </a:lnTo>
                  <a:lnTo>
                    <a:pt x="97" y="183"/>
                  </a:lnTo>
                  <a:lnTo>
                    <a:pt x="118" y="187"/>
                  </a:lnTo>
                  <a:lnTo>
                    <a:pt x="140" y="194"/>
                  </a:lnTo>
                  <a:lnTo>
                    <a:pt x="163" y="202"/>
                  </a:lnTo>
                  <a:lnTo>
                    <a:pt x="188" y="212"/>
                  </a:lnTo>
                  <a:lnTo>
                    <a:pt x="215" y="225"/>
                  </a:lnTo>
                  <a:lnTo>
                    <a:pt x="244" y="240"/>
                  </a:lnTo>
                  <a:lnTo>
                    <a:pt x="273" y="259"/>
                  </a:lnTo>
                  <a:lnTo>
                    <a:pt x="304" y="280"/>
                  </a:lnTo>
                  <a:lnTo>
                    <a:pt x="336" y="305"/>
                  </a:lnTo>
                  <a:lnTo>
                    <a:pt x="369" y="334"/>
                  </a:lnTo>
                  <a:lnTo>
                    <a:pt x="369" y="333"/>
                  </a:lnTo>
                  <a:lnTo>
                    <a:pt x="369" y="333"/>
                  </a:lnTo>
                  <a:lnTo>
                    <a:pt x="376" y="316"/>
                  </a:lnTo>
                  <a:lnTo>
                    <a:pt x="382" y="299"/>
                  </a:lnTo>
                  <a:lnTo>
                    <a:pt x="386" y="281"/>
                  </a:lnTo>
                  <a:lnTo>
                    <a:pt x="389" y="262"/>
                  </a:lnTo>
                  <a:lnTo>
                    <a:pt x="392" y="244"/>
                  </a:lnTo>
                  <a:lnTo>
                    <a:pt x="394" y="226"/>
                  </a:lnTo>
                  <a:lnTo>
                    <a:pt x="395" y="207"/>
                  </a:lnTo>
                  <a:lnTo>
                    <a:pt x="395" y="188"/>
                  </a:lnTo>
                  <a:lnTo>
                    <a:pt x="395" y="188"/>
                  </a:lnTo>
                  <a:lnTo>
                    <a:pt x="371" y="186"/>
                  </a:lnTo>
                  <a:lnTo>
                    <a:pt x="356" y="185"/>
                  </a:lnTo>
                  <a:lnTo>
                    <a:pt x="338" y="182"/>
                  </a:lnTo>
                  <a:lnTo>
                    <a:pt x="318" y="178"/>
                  </a:lnTo>
                  <a:lnTo>
                    <a:pt x="298" y="173"/>
                  </a:lnTo>
                  <a:lnTo>
                    <a:pt x="276" y="165"/>
                  </a:lnTo>
                  <a:lnTo>
                    <a:pt x="252" y="157"/>
                  </a:lnTo>
                  <a:lnTo>
                    <a:pt x="227" y="146"/>
                  </a:lnTo>
                  <a:lnTo>
                    <a:pt x="202" y="133"/>
                  </a:lnTo>
                  <a:lnTo>
                    <a:pt x="176" y="118"/>
                  </a:lnTo>
                  <a:lnTo>
                    <a:pt x="149" y="100"/>
                  </a:lnTo>
                  <a:lnTo>
                    <a:pt x="122" y="80"/>
                  </a:lnTo>
                  <a:lnTo>
                    <a:pt x="95" y="56"/>
                  </a:lnTo>
                  <a:lnTo>
                    <a:pt x="68" y="29"/>
                  </a:lnTo>
                  <a:lnTo>
                    <a:pt x="54" y="15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31" y="20"/>
                  </a:lnTo>
                  <a:lnTo>
                    <a:pt x="23" y="41"/>
                  </a:lnTo>
                  <a:lnTo>
                    <a:pt x="16" y="63"/>
                  </a:lnTo>
                  <a:lnTo>
                    <a:pt x="10" y="86"/>
                  </a:lnTo>
                  <a:lnTo>
                    <a:pt x="5" y="110"/>
                  </a:lnTo>
                  <a:lnTo>
                    <a:pt x="2" y="135"/>
                  </a:lnTo>
                  <a:lnTo>
                    <a:pt x="0" y="161"/>
                  </a:lnTo>
                  <a:lnTo>
                    <a:pt x="0" y="187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8885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4" name="Freeform 86"/>
            <p:cNvSpPr/>
            <p:nvPr/>
          </p:nvSpPr>
          <p:spPr bwMode="auto">
            <a:xfrm>
              <a:off x="946152" y="4608515"/>
              <a:ext cx="160338" cy="239713"/>
            </a:xfrm>
            <a:custGeom>
              <a:avLst/>
              <a:gdLst>
                <a:gd name="T0" fmla="*/ 0 w 303"/>
                <a:gd name="T1" fmla="*/ 230 h 452"/>
                <a:gd name="T2" fmla="*/ 4 w 303"/>
                <a:gd name="T3" fmla="*/ 276 h 452"/>
                <a:gd name="T4" fmla="*/ 14 w 303"/>
                <a:gd name="T5" fmla="*/ 318 h 452"/>
                <a:gd name="T6" fmla="*/ 29 w 303"/>
                <a:gd name="T7" fmla="*/ 356 h 452"/>
                <a:gd name="T8" fmla="*/ 48 w 303"/>
                <a:gd name="T9" fmla="*/ 388 h 452"/>
                <a:gd name="T10" fmla="*/ 71 w 303"/>
                <a:gd name="T11" fmla="*/ 415 h 452"/>
                <a:gd name="T12" fmla="*/ 97 w 303"/>
                <a:gd name="T13" fmla="*/ 436 h 452"/>
                <a:gd name="T14" fmla="*/ 126 w 303"/>
                <a:gd name="T15" fmla="*/ 449 h 452"/>
                <a:gd name="T16" fmla="*/ 156 w 303"/>
                <a:gd name="T17" fmla="*/ 452 h 452"/>
                <a:gd name="T18" fmla="*/ 172 w 303"/>
                <a:gd name="T19" fmla="*/ 451 h 452"/>
                <a:gd name="T20" fmla="*/ 202 w 303"/>
                <a:gd name="T21" fmla="*/ 441 h 452"/>
                <a:gd name="T22" fmla="*/ 228 w 303"/>
                <a:gd name="T23" fmla="*/ 423 h 452"/>
                <a:gd name="T24" fmla="*/ 252 w 303"/>
                <a:gd name="T25" fmla="*/ 399 h 452"/>
                <a:gd name="T26" fmla="*/ 271 w 303"/>
                <a:gd name="T27" fmla="*/ 368 h 452"/>
                <a:gd name="T28" fmla="*/ 287 w 303"/>
                <a:gd name="T29" fmla="*/ 331 h 452"/>
                <a:gd name="T30" fmla="*/ 297 w 303"/>
                <a:gd name="T31" fmla="*/ 291 h 452"/>
                <a:gd name="T32" fmla="*/ 303 w 303"/>
                <a:gd name="T33" fmla="*/ 246 h 452"/>
                <a:gd name="T34" fmla="*/ 303 w 303"/>
                <a:gd name="T35" fmla="*/ 223 h 452"/>
                <a:gd name="T36" fmla="*/ 299 w 303"/>
                <a:gd name="T37" fmla="*/ 177 h 452"/>
                <a:gd name="T38" fmla="*/ 288 w 303"/>
                <a:gd name="T39" fmla="*/ 136 h 452"/>
                <a:gd name="T40" fmla="*/ 274 w 303"/>
                <a:gd name="T41" fmla="*/ 97 h 452"/>
                <a:gd name="T42" fmla="*/ 255 w 303"/>
                <a:gd name="T43" fmla="*/ 65 h 452"/>
                <a:gd name="T44" fmla="*/ 231 w 303"/>
                <a:gd name="T45" fmla="*/ 38 h 452"/>
                <a:gd name="T46" fmla="*/ 205 w 303"/>
                <a:gd name="T47" fmla="*/ 17 h 452"/>
                <a:gd name="T48" fmla="*/ 177 w 303"/>
                <a:gd name="T49" fmla="*/ 5 h 452"/>
                <a:gd name="T50" fmla="*/ 146 w 303"/>
                <a:gd name="T51" fmla="*/ 0 h 452"/>
                <a:gd name="T52" fmla="*/ 130 w 303"/>
                <a:gd name="T53" fmla="*/ 2 h 452"/>
                <a:gd name="T54" fmla="*/ 101 w 303"/>
                <a:gd name="T55" fmla="*/ 12 h 452"/>
                <a:gd name="T56" fmla="*/ 74 w 303"/>
                <a:gd name="T57" fmla="*/ 30 h 452"/>
                <a:gd name="T58" fmla="*/ 51 w 303"/>
                <a:gd name="T59" fmla="*/ 54 h 452"/>
                <a:gd name="T60" fmla="*/ 31 w 303"/>
                <a:gd name="T61" fmla="*/ 86 h 452"/>
                <a:gd name="T62" fmla="*/ 16 w 303"/>
                <a:gd name="T63" fmla="*/ 122 h 452"/>
                <a:gd name="T64" fmla="*/ 5 w 303"/>
                <a:gd name="T65" fmla="*/ 163 h 452"/>
                <a:gd name="T66" fmla="*/ 0 w 303"/>
                <a:gd name="T67" fmla="*/ 207 h 452"/>
                <a:gd name="T68" fmla="*/ 0 w 303"/>
                <a:gd name="T69" fmla="*/ 23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3" h="452">
                  <a:moveTo>
                    <a:pt x="0" y="230"/>
                  </a:moveTo>
                  <a:lnTo>
                    <a:pt x="0" y="230"/>
                  </a:lnTo>
                  <a:lnTo>
                    <a:pt x="1" y="253"/>
                  </a:lnTo>
                  <a:lnTo>
                    <a:pt x="4" y="276"/>
                  </a:lnTo>
                  <a:lnTo>
                    <a:pt x="8" y="297"/>
                  </a:lnTo>
                  <a:lnTo>
                    <a:pt x="14" y="318"/>
                  </a:lnTo>
                  <a:lnTo>
                    <a:pt x="21" y="337"/>
                  </a:lnTo>
                  <a:lnTo>
                    <a:pt x="29" y="356"/>
                  </a:lnTo>
                  <a:lnTo>
                    <a:pt x="38" y="373"/>
                  </a:lnTo>
                  <a:lnTo>
                    <a:pt x="48" y="388"/>
                  </a:lnTo>
                  <a:lnTo>
                    <a:pt x="59" y="403"/>
                  </a:lnTo>
                  <a:lnTo>
                    <a:pt x="71" y="415"/>
                  </a:lnTo>
                  <a:lnTo>
                    <a:pt x="84" y="427"/>
                  </a:lnTo>
                  <a:lnTo>
                    <a:pt x="97" y="436"/>
                  </a:lnTo>
                  <a:lnTo>
                    <a:pt x="111" y="444"/>
                  </a:lnTo>
                  <a:lnTo>
                    <a:pt x="126" y="449"/>
                  </a:lnTo>
                  <a:lnTo>
                    <a:pt x="141" y="452"/>
                  </a:lnTo>
                  <a:lnTo>
                    <a:pt x="156" y="452"/>
                  </a:lnTo>
                  <a:lnTo>
                    <a:pt x="156" y="452"/>
                  </a:lnTo>
                  <a:lnTo>
                    <a:pt x="172" y="451"/>
                  </a:lnTo>
                  <a:lnTo>
                    <a:pt x="187" y="447"/>
                  </a:lnTo>
                  <a:lnTo>
                    <a:pt x="202" y="441"/>
                  </a:lnTo>
                  <a:lnTo>
                    <a:pt x="215" y="433"/>
                  </a:lnTo>
                  <a:lnTo>
                    <a:pt x="228" y="423"/>
                  </a:lnTo>
                  <a:lnTo>
                    <a:pt x="240" y="411"/>
                  </a:lnTo>
                  <a:lnTo>
                    <a:pt x="252" y="399"/>
                  </a:lnTo>
                  <a:lnTo>
                    <a:pt x="262" y="383"/>
                  </a:lnTo>
                  <a:lnTo>
                    <a:pt x="271" y="368"/>
                  </a:lnTo>
                  <a:lnTo>
                    <a:pt x="280" y="350"/>
                  </a:lnTo>
                  <a:lnTo>
                    <a:pt x="287" y="331"/>
                  </a:lnTo>
                  <a:lnTo>
                    <a:pt x="292" y="311"/>
                  </a:lnTo>
                  <a:lnTo>
                    <a:pt x="297" y="291"/>
                  </a:lnTo>
                  <a:lnTo>
                    <a:pt x="301" y="269"/>
                  </a:lnTo>
                  <a:lnTo>
                    <a:pt x="303" y="246"/>
                  </a:lnTo>
                  <a:lnTo>
                    <a:pt x="303" y="223"/>
                  </a:lnTo>
                  <a:lnTo>
                    <a:pt x="303" y="223"/>
                  </a:lnTo>
                  <a:lnTo>
                    <a:pt x="302" y="200"/>
                  </a:lnTo>
                  <a:lnTo>
                    <a:pt x="299" y="177"/>
                  </a:lnTo>
                  <a:lnTo>
                    <a:pt x="294" y="156"/>
                  </a:lnTo>
                  <a:lnTo>
                    <a:pt x="288" y="136"/>
                  </a:lnTo>
                  <a:lnTo>
                    <a:pt x="282" y="116"/>
                  </a:lnTo>
                  <a:lnTo>
                    <a:pt x="274" y="97"/>
                  </a:lnTo>
                  <a:lnTo>
                    <a:pt x="264" y="80"/>
                  </a:lnTo>
                  <a:lnTo>
                    <a:pt x="255" y="65"/>
                  </a:lnTo>
                  <a:lnTo>
                    <a:pt x="243" y="50"/>
                  </a:lnTo>
                  <a:lnTo>
                    <a:pt x="231" y="38"/>
                  </a:lnTo>
                  <a:lnTo>
                    <a:pt x="218" y="26"/>
                  </a:lnTo>
                  <a:lnTo>
                    <a:pt x="205" y="17"/>
                  </a:lnTo>
                  <a:lnTo>
                    <a:pt x="191" y="10"/>
                  </a:lnTo>
                  <a:lnTo>
                    <a:pt x="177" y="5"/>
                  </a:lnTo>
                  <a:lnTo>
                    <a:pt x="161" y="1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130" y="2"/>
                  </a:lnTo>
                  <a:lnTo>
                    <a:pt x="116" y="7"/>
                  </a:lnTo>
                  <a:lnTo>
                    <a:pt x="101" y="12"/>
                  </a:lnTo>
                  <a:lnTo>
                    <a:pt x="87" y="20"/>
                  </a:lnTo>
                  <a:lnTo>
                    <a:pt x="74" y="30"/>
                  </a:lnTo>
                  <a:lnTo>
                    <a:pt x="62" y="41"/>
                  </a:lnTo>
                  <a:lnTo>
                    <a:pt x="51" y="54"/>
                  </a:lnTo>
                  <a:lnTo>
                    <a:pt x="41" y="69"/>
                  </a:lnTo>
                  <a:lnTo>
                    <a:pt x="31" y="86"/>
                  </a:lnTo>
                  <a:lnTo>
                    <a:pt x="23" y="103"/>
                  </a:lnTo>
                  <a:lnTo>
                    <a:pt x="16" y="122"/>
                  </a:lnTo>
                  <a:lnTo>
                    <a:pt x="9" y="142"/>
                  </a:lnTo>
                  <a:lnTo>
                    <a:pt x="5" y="163"/>
                  </a:lnTo>
                  <a:lnTo>
                    <a:pt x="2" y="185"/>
                  </a:lnTo>
                  <a:lnTo>
                    <a:pt x="0" y="207"/>
                  </a:lnTo>
                  <a:lnTo>
                    <a:pt x="0" y="230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rgbClr val="424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5" name="Freeform 87"/>
            <p:cNvSpPr/>
            <p:nvPr/>
          </p:nvSpPr>
          <p:spPr bwMode="auto">
            <a:xfrm>
              <a:off x="974727" y="4633915"/>
              <a:ext cx="127000" cy="188913"/>
            </a:xfrm>
            <a:custGeom>
              <a:avLst/>
              <a:gdLst>
                <a:gd name="T0" fmla="*/ 0 w 239"/>
                <a:gd name="T1" fmla="*/ 181 h 356"/>
                <a:gd name="T2" fmla="*/ 4 w 239"/>
                <a:gd name="T3" fmla="*/ 217 h 356"/>
                <a:gd name="T4" fmla="*/ 12 w 239"/>
                <a:gd name="T5" fmla="*/ 250 h 356"/>
                <a:gd name="T6" fmla="*/ 23 w 239"/>
                <a:gd name="T7" fmla="*/ 280 h 356"/>
                <a:gd name="T8" fmla="*/ 39 w 239"/>
                <a:gd name="T9" fmla="*/ 306 h 356"/>
                <a:gd name="T10" fmla="*/ 56 w 239"/>
                <a:gd name="T11" fmla="*/ 327 h 356"/>
                <a:gd name="T12" fmla="*/ 77 w 239"/>
                <a:gd name="T13" fmla="*/ 344 h 356"/>
                <a:gd name="T14" fmla="*/ 100 w 239"/>
                <a:gd name="T15" fmla="*/ 353 h 356"/>
                <a:gd name="T16" fmla="*/ 124 w 239"/>
                <a:gd name="T17" fmla="*/ 356 h 356"/>
                <a:gd name="T18" fmla="*/ 136 w 239"/>
                <a:gd name="T19" fmla="*/ 355 h 356"/>
                <a:gd name="T20" fmla="*/ 159 w 239"/>
                <a:gd name="T21" fmla="*/ 347 h 356"/>
                <a:gd name="T22" fmla="*/ 180 w 239"/>
                <a:gd name="T23" fmla="*/ 333 h 356"/>
                <a:gd name="T24" fmla="*/ 199 w 239"/>
                <a:gd name="T25" fmla="*/ 313 h 356"/>
                <a:gd name="T26" fmla="*/ 214 w 239"/>
                <a:gd name="T27" fmla="*/ 289 h 356"/>
                <a:gd name="T28" fmla="*/ 227 w 239"/>
                <a:gd name="T29" fmla="*/ 260 h 356"/>
                <a:gd name="T30" fmla="*/ 235 w 239"/>
                <a:gd name="T31" fmla="*/ 228 h 356"/>
                <a:gd name="T32" fmla="*/ 239 w 239"/>
                <a:gd name="T33" fmla="*/ 194 h 356"/>
                <a:gd name="T34" fmla="*/ 239 w 239"/>
                <a:gd name="T35" fmla="*/ 175 h 356"/>
                <a:gd name="T36" fmla="*/ 236 w 239"/>
                <a:gd name="T37" fmla="*/ 140 h 356"/>
                <a:gd name="T38" fmla="*/ 228 w 239"/>
                <a:gd name="T39" fmla="*/ 106 h 356"/>
                <a:gd name="T40" fmla="*/ 216 w 239"/>
                <a:gd name="T41" fmla="*/ 76 h 356"/>
                <a:gd name="T42" fmla="*/ 201 w 239"/>
                <a:gd name="T43" fmla="*/ 50 h 356"/>
                <a:gd name="T44" fmla="*/ 183 w 239"/>
                <a:gd name="T45" fmla="*/ 28 h 356"/>
                <a:gd name="T46" fmla="*/ 162 w 239"/>
                <a:gd name="T47" fmla="*/ 13 h 356"/>
                <a:gd name="T48" fmla="*/ 140 w 239"/>
                <a:gd name="T49" fmla="*/ 3 h 356"/>
                <a:gd name="T50" fmla="*/ 116 w 239"/>
                <a:gd name="T51" fmla="*/ 0 h 356"/>
                <a:gd name="T52" fmla="*/ 103 w 239"/>
                <a:gd name="T53" fmla="*/ 1 h 356"/>
                <a:gd name="T54" fmla="*/ 80 w 239"/>
                <a:gd name="T55" fmla="*/ 9 h 356"/>
                <a:gd name="T56" fmla="*/ 59 w 239"/>
                <a:gd name="T57" fmla="*/ 23 h 356"/>
                <a:gd name="T58" fmla="*/ 41 w 239"/>
                <a:gd name="T59" fmla="*/ 42 h 356"/>
                <a:gd name="T60" fmla="*/ 25 w 239"/>
                <a:gd name="T61" fmla="*/ 67 h 356"/>
                <a:gd name="T62" fmla="*/ 13 w 239"/>
                <a:gd name="T63" fmla="*/ 96 h 356"/>
                <a:gd name="T64" fmla="*/ 4 w 239"/>
                <a:gd name="T65" fmla="*/ 128 h 356"/>
                <a:gd name="T66" fmla="*/ 1 w 239"/>
                <a:gd name="T67" fmla="*/ 163 h 356"/>
                <a:gd name="T68" fmla="*/ 0 w 239"/>
                <a:gd name="T69" fmla="*/ 181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" h="356">
                  <a:moveTo>
                    <a:pt x="0" y="181"/>
                  </a:moveTo>
                  <a:lnTo>
                    <a:pt x="0" y="181"/>
                  </a:lnTo>
                  <a:lnTo>
                    <a:pt x="1" y="199"/>
                  </a:lnTo>
                  <a:lnTo>
                    <a:pt x="4" y="217"/>
                  </a:lnTo>
                  <a:lnTo>
                    <a:pt x="7" y="233"/>
                  </a:lnTo>
                  <a:lnTo>
                    <a:pt x="12" y="250"/>
                  </a:lnTo>
                  <a:lnTo>
                    <a:pt x="17" y="265"/>
                  </a:lnTo>
                  <a:lnTo>
                    <a:pt x="23" y="280"/>
                  </a:lnTo>
                  <a:lnTo>
                    <a:pt x="30" y="294"/>
                  </a:lnTo>
                  <a:lnTo>
                    <a:pt x="39" y="306"/>
                  </a:lnTo>
                  <a:lnTo>
                    <a:pt x="47" y="318"/>
                  </a:lnTo>
                  <a:lnTo>
                    <a:pt x="56" y="327"/>
                  </a:lnTo>
                  <a:lnTo>
                    <a:pt x="67" y="336"/>
                  </a:lnTo>
                  <a:lnTo>
                    <a:pt x="77" y="344"/>
                  </a:lnTo>
                  <a:lnTo>
                    <a:pt x="89" y="349"/>
                  </a:lnTo>
                  <a:lnTo>
                    <a:pt x="100" y="353"/>
                  </a:lnTo>
                  <a:lnTo>
                    <a:pt x="112" y="355"/>
                  </a:lnTo>
                  <a:lnTo>
                    <a:pt x="124" y="356"/>
                  </a:lnTo>
                  <a:lnTo>
                    <a:pt x="124" y="356"/>
                  </a:lnTo>
                  <a:lnTo>
                    <a:pt x="136" y="355"/>
                  </a:lnTo>
                  <a:lnTo>
                    <a:pt x="148" y="352"/>
                  </a:lnTo>
                  <a:lnTo>
                    <a:pt x="159" y="347"/>
                  </a:lnTo>
                  <a:lnTo>
                    <a:pt x="171" y="340"/>
                  </a:lnTo>
                  <a:lnTo>
                    <a:pt x="180" y="333"/>
                  </a:lnTo>
                  <a:lnTo>
                    <a:pt x="190" y="324"/>
                  </a:lnTo>
                  <a:lnTo>
                    <a:pt x="199" y="313"/>
                  </a:lnTo>
                  <a:lnTo>
                    <a:pt x="207" y="302"/>
                  </a:lnTo>
                  <a:lnTo>
                    <a:pt x="214" y="289"/>
                  </a:lnTo>
                  <a:lnTo>
                    <a:pt x="222" y="275"/>
                  </a:lnTo>
                  <a:lnTo>
                    <a:pt x="227" y="260"/>
                  </a:lnTo>
                  <a:lnTo>
                    <a:pt x="232" y="245"/>
                  </a:lnTo>
                  <a:lnTo>
                    <a:pt x="235" y="228"/>
                  </a:lnTo>
                  <a:lnTo>
                    <a:pt x="237" y="211"/>
                  </a:lnTo>
                  <a:lnTo>
                    <a:pt x="239" y="194"/>
                  </a:lnTo>
                  <a:lnTo>
                    <a:pt x="239" y="175"/>
                  </a:lnTo>
                  <a:lnTo>
                    <a:pt x="239" y="175"/>
                  </a:lnTo>
                  <a:lnTo>
                    <a:pt x="238" y="157"/>
                  </a:lnTo>
                  <a:lnTo>
                    <a:pt x="236" y="140"/>
                  </a:lnTo>
                  <a:lnTo>
                    <a:pt x="233" y="122"/>
                  </a:lnTo>
                  <a:lnTo>
                    <a:pt x="228" y="106"/>
                  </a:lnTo>
                  <a:lnTo>
                    <a:pt x="223" y="91"/>
                  </a:lnTo>
                  <a:lnTo>
                    <a:pt x="216" y="76"/>
                  </a:lnTo>
                  <a:lnTo>
                    <a:pt x="209" y="63"/>
                  </a:lnTo>
                  <a:lnTo>
                    <a:pt x="201" y="50"/>
                  </a:lnTo>
                  <a:lnTo>
                    <a:pt x="193" y="39"/>
                  </a:lnTo>
                  <a:lnTo>
                    <a:pt x="183" y="28"/>
                  </a:lnTo>
                  <a:lnTo>
                    <a:pt x="173" y="20"/>
                  </a:lnTo>
                  <a:lnTo>
                    <a:pt x="162" y="13"/>
                  </a:lnTo>
                  <a:lnTo>
                    <a:pt x="151" y="8"/>
                  </a:lnTo>
                  <a:lnTo>
                    <a:pt x="140" y="3"/>
                  </a:lnTo>
                  <a:lnTo>
                    <a:pt x="128" y="0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03" y="1"/>
                  </a:lnTo>
                  <a:lnTo>
                    <a:pt x="92" y="4"/>
                  </a:lnTo>
                  <a:lnTo>
                    <a:pt x="80" y="9"/>
                  </a:lnTo>
                  <a:lnTo>
                    <a:pt x="70" y="15"/>
                  </a:lnTo>
                  <a:lnTo>
                    <a:pt x="59" y="23"/>
                  </a:lnTo>
                  <a:lnTo>
                    <a:pt x="50" y="31"/>
                  </a:lnTo>
                  <a:lnTo>
                    <a:pt x="41" y="42"/>
                  </a:lnTo>
                  <a:lnTo>
                    <a:pt x="32" y="54"/>
                  </a:lnTo>
                  <a:lnTo>
                    <a:pt x="25" y="67"/>
                  </a:lnTo>
                  <a:lnTo>
                    <a:pt x="19" y="80"/>
                  </a:lnTo>
                  <a:lnTo>
                    <a:pt x="13" y="96"/>
                  </a:lnTo>
                  <a:lnTo>
                    <a:pt x="9" y="112"/>
                  </a:lnTo>
                  <a:lnTo>
                    <a:pt x="4" y="128"/>
                  </a:lnTo>
                  <a:lnTo>
                    <a:pt x="2" y="145"/>
                  </a:lnTo>
                  <a:lnTo>
                    <a:pt x="1" y="163"/>
                  </a:lnTo>
                  <a:lnTo>
                    <a:pt x="0" y="181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8885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6" name="Freeform 88"/>
            <p:cNvSpPr/>
            <p:nvPr/>
          </p:nvSpPr>
          <p:spPr bwMode="auto">
            <a:xfrm>
              <a:off x="1900240" y="4359278"/>
              <a:ext cx="206375" cy="392113"/>
            </a:xfrm>
            <a:custGeom>
              <a:avLst/>
              <a:gdLst>
                <a:gd name="T0" fmla="*/ 100 w 388"/>
                <a:gd name="T1" fmla="*/ 739 h 739"/>
                <a:gd name="T2" fmla="*/ 388 w 388"/>
                <a:gd name="T3" fmla="*/ 42 h 739"/>
                <a:gd name="T4" fmla="*/ 288 w 388"/>
                <a:gd name="T5" fmla="*/ 0 h 739"/>
                <a:gd name="T6" fmla="*/ 0 w 388"/>
                <a:gd name="T7" fmla="*/ 697 h 739"/>
                <a:gd name="T8" fmla="*/ 100 w 388"/>
                <a:gd name="T9" fmla="*/ 739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" h="739">
                  <a:moveTo>
                    <a:pt x="100" y="739"/>
                  </a:moveTo>
                  <a:lnTo>
                    <a:pt x="388" y="42"/>
                  </a:lnTo>
                  <a:lnTo>
                    <a:pt x="288" y="0"/>
                  </a:lnTo>
                  <a:lnTo>
                    <a:pt x="0" y="697"/>
                  </a:lnTo>
                  <a:lnTo>
                    <a:pt x="100" y="739"/>
                  </a:lnTo>
                  <a:close/>
                </a:path>
              </a:pathLst>
            </a:custGeom>
            <a:solidFill>
              <a:srgbClr val="424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7" name="Freeform 89"/>
            <p:cNvSpPr/>
            <p:nvPr/>
          </p:nvSpPr>
          <p:spPr bwMode="auto">
            <a:xfrm>
              <a:off x="1403352" y="4287840"/>
              <a:ext cx="204788" cy="390525"/>
            </a:xfrm>
            <a:custGeom>
              <a:avLst/>
              <a:gdLst>
                <a:gd name="T0" fmla="*/ 100 w 388"/>
                <a:gd name="T1" fmla="*/ 737 h 737"/>
                <a:gd name="T2" fmla="*/ 388 w 388"/>
                <a:gd name="T3" fmla="*/ 40 h 737"/>
                <a:gd name="T4" fmla="*/ 288 w 388"/>
                <a:gd name="T5" fmla="*/ 0 h 737"/>
                <a:gd name="T6" fmla="*/ 0 w 388"/>
                <a:gd name="T7" fmla="*/ 696 h 737"/>
                <a:gd name="T8" fmla="*/ 100 w 388"/>
                <a:gd name="T9" fmla="*/ 737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" h="737">
                  <a:moveTo>
                    <a:pt x="100" y="737"/>
                  </a:moveTo>
                  <a:lnTo>
                    <a:pt x="388" y="40"/>
                  </a:lnTo>
                  <a:lnTo>
                    <a:pt x="288" y="0"/>
                  </a:lnTo>
                  <a:lnTo>
                    <a:pt x="0" y="696"/>
                  </a:lnTo>
                  <a:lnTo>
                    <a:pt x="100" y="737"/>
                  </a:lnTo>
                  <a:close/>
                </a:path>
              </a:pathLst>
            </a:custGeom>
            <a:solidFill>
              <a:srgbClr val="424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8" name="Freeform 90"/>
            <p:cNvSpPr/>
            <p:nvPr/>
          </p:nvSpPr>
          <p:spPr bwMode="auto">
            <a:xfrm>
              <a:off x="1276352" y="4632328"/>
              <a:ext cx="80963" cy="111125"/>
            </a:xfrm>
            <a:custGeom>
              <a:avLst/>
              <a:gdLst>
                <a:gd name="T0" fmla="*/ 0 w 153"/>
                <a:gd name="T1" fmla="*/ 24 h 210"/>
                <a:gd name="T2" fmla="*/ 149 w 153"/>
                <a:gd name="T3" fmla="*/ 0 h 210"/>
                <a:gd name="T4" fmla="*/ 153 w 153"/>
                <a:gd name="T5" fmla="*/ 185 h 210"/>
                <a:gd name="T6" fmla="*/ 5 w 153"/>
                <a:gd name="T7" fmla="*/ 210 h 210"/>
                <a:gd name="T8" fmla="*/ 0 w 153"/>
                <a:gd name="T9" fmla="*/ 2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210">
                  <a:moveTo>
                    <a:pt x="0" y="24"/>
                  </a:moveTo>
                  <a:lnTo>
                    <a:pt x="149" y="0"/>
                  </a:lnTo>
                  <a:lnTo>
                    <a:pt x="153" y="185"/>
                  </a:lnTo>
                  <a:lnTo>
                    <a:pt x="5" y="21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424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9" name="Freeform 91"/>
            <p:cNvSpPr/>
            <p:nvPr/>
          </p:nvSpPr>
          <p:spPr bwMode="auto">
            <a:xfrm>
              <a:off x="1354139" y="4632328"/>
              <a:ext cx="738188" cy="242888"/>
            </a:xfrm>
            <a:custGeom>
              <a:avLst/>
              <a:gdLst>
                <a:gd name="T0" fmla="*/ 1383 w 1393"/>
                <a:gd name="T1" fmla="*/ 234 h 460"/>
                <a:gd name="T2" fmla="*/ 0 w 1393"/>
                <a:gd name="T3" fmla="*/ 0 h 460"/>
                <a:gd name="T4" fmla="*/ 4 w 1393"/>
                <a:gd name="T5" fmla="*/ 185 h 460"/>
                <a:gd name="T6" fmla="*/ 1393 w 1393"/>
                <a:gd name="T7" fmla="*/ 460 h 460"/>
                <a:gd name="T8" fmla="*/ 1383 w 1393"/>
                <a:gd name="T9" fmla="*/ 234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3" h="460">
                  <a:moveTo>
                    <a:pt x="1383" y="234"/>
                  </a:moveTo>
                  <a:lnTo>
                    <a:pt x="0" y="0"/>
                  </a:lnTo>
                  <a:lnTo>
                    <a:pt x="4" y="185"/>
                  </a:lnTo>
                  <a:lnTo>
                    <a:pt x="1393" y="460"/>
                  </a:lnTo>
                  <a:lnTo>
                    <a:pt x="1383" y="234"/>
                  </a:lnTo>
                  <a:close/>
                </a:path>
              </a:pathLst>
            </a:custGeom>
            <a:solidFill>
              <a:srgbClr val="424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0" name="Freeform 92"/>
            <p:cNvSpPr/>
            <p:nvPr/>
          </p:nvSpPr>
          <p:spPr bwMode="auto">
            <a:xfrm>
              <a:off x="1276352" y="4645028"/>
              <a:ext cx="736600" cy="242888"/>
            </a:xfrm>
            <a:custGeom>
              <a:avLst/>
              <a:gdLst>
                <a:gd name="T0" fmla="*/ 1383 w 1393"/>
                <a:gd name="T1" fmla="*/ 234 h 460"/>
                <a:gd name="T2" fmla="*/ 0 w 1393"/>
                <a:gd name="T3" fmla="*/ 0 h 460"/>
                <a:gd name="T4" fmla="*/ 5 w 1393"/>
                <a:gd name="T5" fmla="*/ 186 h 460"/>
                <a:gd name="T6" fmla="*/ 1393 w 1393"/>
                <a:gd name="T7" fmla="*/ 460 h 460"/>
                <a:gd name="T8" fmla="*/ 1383 w 1393"/>
                <a:gd name="T9" fmla="*/ 234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3" h="460">
                  <a:moveTo>
                    <a:pt x="1383" y="234"/>
                  </a:moveTo>
                  <a:lnTo>
                    <a:pt x="0" y="0"/>
                  </a:lnTo>
                  <a:lnTo>
                    <a:pt x="5" y="186"/>
                  </a:lnTo>
                  <a:lnTo>
                    <a:pt x="1393" y="460"/>
                  </a:lnTo>
                  <a:lnTo>
                    <a:pt x="1383" y="234"/>
                  </a:lnTo>
                  <a:close/>
                </a:path>
              </a:pathLst>
            </a:custGeom>
            <a:solidFill>
              <a:srgbClr val="696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1" name="Freeform 93"/>
            <p:cNvSpPr/>
            <p:nvPr/>
          </p:nvSpPr>
          <p:spPr bwMode="auto">
            <a:xfrm>
              <a:off x="2008190" y="4756153"/>
              <a:ext cx="84138" cy="131763"/>
            </a:xfrm>
            <a:custGeom>
              <a:avLst/>
              <a:gdLst>
                <a:gd name="T0" fmla="*/ 0 w 159"/>
                <a:gd name="T1" fmla="*/ 24 h 250"/>
                <a:gd name="T2" fmla="*/ 149 w 159"/>
                <a:gd name="T3" fmla="*/ 0 h 250"/>
                <a:gd name="T4" fmla="*/ 159 w 159"/>
                <a:gd name="T5" fmla="*/ 226 h 250"/>
                <a:gd name="T6" fmla="*/ 10 w 159"/>
                <a:gd name="T7" fmla="*/ 250 h 250"/>
                <a:gd name="T8" fmla="*/ 0 w 159"/>
                <a:gd name="T9" fmla="*/ 24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250">
                  <a:moveTo>
                    <a:pt x="0" y="24"/>
                  </a:moveTo>
                  <a:lnTo>
                    <a:pt x="149" y="0"/>
                  </a:lnTo>
                  <a:lnTo>
                    <a:pt x="159" y="226"/>
                  </a:lnTo>
                  <a:lnTo>
                    <a:pt x="10" y="25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8885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2" name="Freeform 94"/>
            <p:cNvSpPr/>
            <p:nvPr/>
          </p:nvSpPr>
          <p:spPr bwMode="auto">
            <a:xfrm>
              <a:off x="1968502" y="2408239"/>
              <a:ext cx="1533525" cy="1947864"/>
            </a:xfrm>
            <a:custGeom>
              <a:avLst/>
              <a:gdLst>
                <a:gd name="T0" fmla="*/ 2899 w 2899"/>
                <a:gd name="T1" fmla="*/ 3614 h 3681"/>
                <a:gd name="T2" fmla="*/ 2822 w 2899"/>
                <a:gd name="T3" fmla="*/ 408 h 3681"/>
                <a:gd name="T4" fmla="*/ 0 w 2899"/>
                <a:gd name="T5" fmla="*/ 0 h 3681"/>
                <a:gd name="T6" fmla="*/ 88 w 2899"/>
                <a:gd name="T7" fmla="*/ 3681 h 3681"/>
                <a:gd name="T8" fmla="*/ 2899 w 2899"/>
                <a:gd name="T9" fmla="*/ 3614 h 3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9" h="3681">
                  <a:moveTo>
                    <a:pt x="2899" y="3614"/>
                  </a:moveTo>
                  <a:lnTo>
                    <a:pt x="2822" y="408"/>
                  </a:lnTo>
                  <a:lnTo>
                    <a:pt x="0" y="0"/>
                  </a:lnTo>
                  <a:lnTo>
                    <a:pt x="88" y="3681"/>
                  </a:lnTo>
                  <a:lnTo>
                    <a:pt x="2899" y="36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3" name="Freeform 95"/>
            <p:cNvSpPr/>
            <p:nvPr/>
          </p:nvSpPr>
          <p:spPr bwMode="auto">
            <a:xfrm>
              <a:off x="1968502" y="2408239"/>
              <a:ext cx="1533525" cy="1947864"/>
            </a:xfrm>
            <a:custGeom>
              <a:avLst/>
              <a:gdLst>
                <a:gd name="T0" fmla="*/ 2899 w 2899"/>
                <a:gd name="T1" fmla="*/ 3614 h 3681"/>
                <a:gd name="T2" fmla="*/ 2822 w 2899"/>
                <a:gd name="T3" fmla="*/ 408 h 3681"/>
                <a:gd name="T4" fmla="*/ 0 w 2899"/>
                <a:gd name="T5" fmla="*/ 0 h 3681"/>
                <a:gd name="T6" fmla="*/ 88 w 2899"/>
                <a:gd name="T7" fmla="*/ 3681 h 3681"/>
                <a:gd name="T8" fmla="*/ 2899 w 2899"/>
                <a:gd name="T9" fmla="*/ 3614 h 3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9" h="3681">
                  <a:moveTo>
                    <a:pt x="2899" y="3614"/>
                  </a:moveTo>
                  <a:lnTo>
                    <a:pt x="2822" y="408"/>
                  </a:lnTo>
                  <a:lnTo>
                    <a:pt x="0" y="0"/>
                  </a:lnTo>
                  <a:lnTo>
                    <a:pt x="88" y="3681"/>
                  </a:lnTo>
                  <a:lnTo>
                    <a:pt x="2899" y="36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4" name="Freeform 96"/>
            <p:cNvSpPr>
              <a:spLocks noEditPoints="1"/>
            </p:cNvSpPr>
            <p:nvPr/>
          </p:nvSpPr>
          <p:spPr bwMode="auto">
            <a:xfrm>
              <a:off x="1927227" y="2360614"/>
              <a:ext cx="1617663" cy="2038352"/>
            </a:xfrm>
            <a:custGeom>
              <a:avLst/>
              <a:gdLst>
                <a:gd name="T0" fmla="*/ 158 w 3057"/>
                <a:gd name="T1" fmla="*/ 179 h 3851"/>
                <a:gd name="T2" fmla="*/ 2827 w 3057"/>
                <a:gd name="T3" fmla="*/ 566 h 3851"/>
                <a:gd name="T4" fmla="*/ 2899 w 3057"/>
                <a:gd name="T5" fmla="*/ 3628 h 3851"/>
                <a:gd name="T6" fmla="*/ 242 w 3057"/>
                <a:gd name="T7" fmla="*/ 3692 h 3851"/>
                <a:gd name="T8" fmla="*/ 158 w 3057"/>
                <a:gd name="T9" fmla="*/ 179 h 3851"/>
                <a:gd name="T10" fmla="*/ 0 w 3057"/>
                <a:gd name="T11" fmla="*/ 0 h 3851"/>
                <a:gd name="T12" fmla="*/ 92 w 3057"/>
                <a:gd name="T13" fmla="*/ 3851 h 3851"/>
                <a:gd name="T14" fmla="*/ 3057 w 3057"/>
                <a:gd name="T15" fmla="*/ 3779 h 3851"/>
                <a:gd name="T16" fmla="*/ 2977 w 3057"/>
                <a:gd name="T17" fmla="*/ 431 h 3851"/>
                <a:gd name="T18" fmla="*/ 0 w 3057"/>
                <a:gd name="T19" fmla="*/ 0 h 3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57" h="3851">
                  <a:moveTo>
                    <a:pt x="158" y="179"/>
                  </a:moveTo>
                  <a:lnTo>
                    <a:pt x="2827" y="566"/>
                  </a:lnTo>
                  <a:lnTo>
                    <a:pt x="2899" y="3628"/>
                  </a:lnTo>
                  <a:lnTo>
                    <a:pt x="242" y="3692"/>
                  </a:lnTo>
                  <a:lnTo>
                    <a:pt x="158" y="179"/>
                  </a:lnTo>
                  <a:close/>
                  <a:moveTo>
                    <a:pt x="0" y="0"/>
                  </a:moveTo>
                  <a:lnTo>
                    <a:pt x="92" y="3851"/>
                  </a:lnTo>
                  <a:lnTo>
                    <a:pt x="3057" y="3779"/>
                  </a:lnTo>
                  <a:lnTo>
                    <a:pt x="2977" y="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5" name="Freeform 97"/>
            <p:cNvSpPr/>
            <p:nvPr/>
          </p:nvSpPr>
          <p:spPr bwMode="auto">
            <a:xfrm>
              <a:off x="2009777" y="2455864"/>
              <a:ext cx="1450975" cy="1858964"/>
            </a:xfrm>
            <a:custGeom>
              <a:avLst/>
              <a:gdLst>
                <a:gd name="T0" fmla="*/ 0 w 2741"/>
                <a:gd name="T1" fmla="*/ 0 h 3513"/>
                <a:gd name="T2" fmla="*/ 2669 w 2741"/>
                <a:gd name="T3" fmla="*/ 387 h 3513"/>
                <a:gd name="T4" fmla="*/ 2741 w 2741"/>
                <a:gd name="T5" fmla="*/ 3449 h 3513"/>
                <a:gd name="T6" fmla="*/ 84 w 2741"/>
                <a:gd name="T7" fmla="*/ 3513 h 3513"/>
                <a:gd name="T8" fmla="*/ 0 w 2741"/>
                <a:gd name="T9" fmla="*/ 0 h 3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1" h="3513">
                  <a:moveTo>
                    <a:pt x="0" y="0"/>
                  </a:moveTo>
                  <a:lnTo>
                    <a:pt x="2669" y="387"/>
                  </a:lnTo>
                  <a:lnTo>
                    <a:pt x="2741" y="3449"/>
                  </a:lnTo>
                  <a:lnTo>
                    <a:pt x="84" y="351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6" name="Freeform 98"/>
            <p:cNvSpPr/>
            <p:nvPr/>
          </p:nvSpPr>
          <p:spPr bwMode="auto">
            <a:xfrm>
              <a:off x="1927227" y="2360614"/>
              <a:ext cx="1617663" cy="2038352"/>
            </a:xfrm>
            <a:custGeom>
              <a:avLst/>
              <a:gdLst>
                <a:gd name="T0" fmla="*/ 0 w 3057"/>
                <a:gd name="T1" fmla="*/ 0 h 3851"/>
                <a:gd name="T2" fmla="*/ 92 w 3057"/>
                <a:gd name="T3" fmla="*/ 3851 h 3851"/>
                <a:gd name="T4" fmla="*/ 3057 w 3057"/>
                <a:gd name="T5" fmla="*/ 3779 h 3851"/>
                <a:gd name="T6" fmla="*/ 2977 w 3057"/>
                <a:gd name="T7" fmla="*/ 431 h 3851"/>
                <a:gd name="T8" fmla="*/ 0 w 3057"/>
                <a:gd name="T9" fmla="*/ 0 h 3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7" h="3851">
                  <a:moveTo>
                    <a:pt x="0" y="0"/>
                  </a:moveTo>
                  <a:lnTo>
                    <a:pt x="92" y="3851"/>
                  </a:lnTo>
                  <a:lnTo>
                    <a:pt x="3057" y="3779"/>
                  </a:lnTo>
                  <a:lnTo>
                    <a:pt x="2977" y="43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7" name="Freeform 99"/>
            <p:cNvSpPr/>
            <p:nvPr/>
          </p:nvSpPr>
          <p:spPr bwMode="auto">
            <a:xfrm>
              <a:off x="558802" y="2414589"/>
              <a:ext cx="1374775" cy="1936752"/>
            </a:xfrm>
            <a:custGeom>
              <a:avLst/>
              <a:gdLst>
                <a:gd name="T0" fmla="*/ 2510 w 2597"/>
                <a:gd name="T1" fmla="*/ 0 h 3660"/>
                <a:gd name="T2" fmla="*/ 0 w 2597"/>
                <a:gd name="T3" fmla="*/ 760 h 3660"/>
                <a:gd name="T4" fmla="*/ 30 w 2597"/>
                <a:gd name="T5" fmla="*/ 3338 h 3660"/>
                <a:gd name="T6" fmla="*/ 2597 w 2597"/>
                <a:gd name="T7" fmla="*/ 3660 h 3660"/>
                <a:gd name="T8" fmla="*/ 2510 w 2597"/>
                <a:gd name="T9" fmla="*/ 0 h 3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7" h="3660">
                  <a:moveTo>
                    <a:pt x="2510" y="0"/>
                  </a:moveTo>
                  <a:lnTo>
                    <a:pt x="0" y="760"/>
                  </a:lnTo>
                  <a:lnTo>
                    <a:pt x="30" y="3338"/>
                  </a:lnTo>
                  <a:lnTo>
                    <a:pt x="2597" y="3660"/>
                  </a:lnTo>
                  <a:lnTo>
                    <a:pt x="2510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8" name="Freeform 100"/>
            <p:cNvSpPr>
              <a:spLocks noEditPoints="1"/>
            </p:cNvSpPr>
            <p:nvPr/>
          </p:nvSpPr>
          <p:spPr bwMode="auto">
            <a:xfrm>
              <a:off x="517527" y="2360614"/>
              <a:ext cx="1457325" cy="2038352"/>
            </a:xfrm>
            <a:custGeom>
              <a:avLst/>
              <a:gdLst>
                <a:gd name="T0" fmla="*/ 2513 w 2755"/>
                <a:gd name="T1" fmla="*/ 206 h 3851"/>
                <a:gd name="T2" fmla="*/ 2596 w 2755"/>
                <a:gd name="T3" fmla="*/ 3675 h 3851"/>
                <a:gd name="T4" fmla="*/ 115 w 2755"/>
                <a:gd name="T5" fmla="*/ 3428 h 3851"/>
                <a:gd name="T6" fmla="*/ 84 w 2755"/>
                <a:gd name="T7" fmla="*/ 866 h 3851"/>
                <a:gd name="T8" fmla="*/ 2513 w 2755"/>
                <a:gd name="T9" fmla="*/ 206 h 3851"/>
                <a:gd name="T10" fmla="*/ 2663 w 2755"/>
                <a:gd name="T11" fmla="*/ 0 h 3851"/>
                <a:gd name="T12" fmla="*/ 0 w 2755"/>
                <a:gd name="T13" fmla="*/ 806 h 3851"/>
                <a:gd name="T14" fmla="*/ 31 w 2755"/>
                <a:gd name="T15" fmla="*/ 3510 h 3851"/>
                <a:gd name="T16" fmla="*/ 2755 w 2755"/>
                <a:gd name="T17" fmla="*/ 3851 h 3851"/>
                <a:gd name="T18" fmla="*/ 2663 w 2755"/>
                <a:gd name="T19" fmla="*/ 0 h 3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55" h="3851">
                  <a:moveTo>
                    <a:pt x="2513" y="206"/>
                  </a:moveTo>
                  <a:lnTo>
                    <a:pt x="2596" y="3675"/>
                  </a:lnTo>
                  <a:lnTo>
                    <a:pt x="115" y="3428"/>
                  </a:lnTo>
                  <a:lnTo>
                    <a:pt x="84" y="866"/>
                  </a:lnTo>
                  <a:lnTo>
                    <a:pt x="2513" y="206"/>
                  </a:lnTo>
                  <a:close/>
                  <a:moveTo>
                    <a:pt x="2663" y="0"/>
                  </a:moveTo>
                  <a:lnTo>
                    <a:pt x="0" y="806"/>
                  </a:lnTo>
                  <a:lnTo>
                    <a:pt x="31" y="3510"/>
                  </a:lnTo>
                  <a:lnTo>
                    <a:pt x="2755" y="3851"/>
                  </a:lnTo>
                  <a:lnTo>
                    <a:pt x="2663" y="0"/>
                  </a:lnTo>
                  <a:close/>
                </a:path>
              </a:pathLst>
            </a:custGeom>
            <a:solidFill>
              <a:srgbClr val="9D9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9" name="Freeform 101"/>
            <p:cNvSpPr/>
            <p:nvPr/>
          </p:nvSpPr>
          <p:spPr bwMode="auto">
            <a:xfrm>
              <a:off x="561977" y="2470151"/>
              <a:ext cx="1328738" cy="1835151"/>
            </a:xfrm>
            <a:custGeom>
              <a:avLst/>
              <a:gdLst>
                <a:gd name="T0" fmla="*/ 2429 w 2512"/>
                <a:gd name="T1" fmla="*/ 0 h 3469"/>
                <a:gd name="T2" fmla="*/ 2512 w 2512"/>
                <a:gd name="T3" fmla="*/ 3469 h 3469"/>
                <a:gd name="T4" fmla="*/ 31 w 2512"/>
                <a:gd name="T5" fmla="*/ 3222 h 3469"/>
                <a:gd name="T6" fmla="*/ 0 w 2512"/>
                <a:gd name="T7" fmla="*/ 660 h 3469"/>
                <a:gd name="T8" fmla="*/ 2429 w 2512"/>
                <a:gd name="T9" fmla="*/ 0 h 3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2" h="3469">
                  <a:moveTo>
                    <a:pt x="2429" y="0"/>
                  </a:moveTo>
                  <a:lnTo>
                    <a:pt x="2512" y="3469"/>
                  </a:lnTo>
                  <a:lnTo>
                    <a:pt x="31" y="3222"/>
                  </a:lnTo>
                  <a:lnTo>
                    <a:pt x="0" y="660"/>
                  </a:lnTo>
                  <a:lnTo>
                    <a:pt x="24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60" name="Freeform 102"/>
            <p:cNvSpPr/>
            <p:nvPr/>
          </p:nvSpPr>
          <p:spPr bwMode="auto">
            <a:xfrm>
              <a:off x="517527" y="2360614"/>
              <a:ext cx="1457325" cy="2038352"/>
            </a:xfrm>
            <a:custGeom>
              <a:avLst/>
              <a:gdLst>
                <a:gd name="T0" fmla="*/ 2663 w 2755"/>
                <a:gd name="T1" fmla="*/ 0 h 3851"/>
                <a:gd name="T2" fmla="*/ 0 w 2755"/>
                <a:gd name="T3" fmla="*/ 806 h 3851"/>
                <a:gd name="T4" fmla="*/ 31 w 2755"/>
                <a:gd name="T5" fmla="*/ 3510 h 3851"/>
                <a:gd name="T6" fmla="*/ 2755 w 2755"/>
                <a:gd name="T7" fmla="*/ 3851 h 3851"/>
                <a:gd name="T8" fmla="*/ 2663 w 2755"/>
                <a:gd name="T9" fmla="*/ 0 h 3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5" h="3851">
                  <a:moveTo>
                    <a:pt x="2663" y="0"/>
                  </a:moveTo>
                  <a:lnTo>
                    <a:pt x="0" y="806"/>
                  </a:lnTo>
                  <a:lnTo>
                    <a:pt x="31" y="3510"/>
                  </a:lnTo>
                  <a:lnTo>
                    <a:pt x="2755" y="3851"/>
                  </a:lnTo>
                  <a:lnTo>
                    <a:pt x="266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61" name="Freeform 103"/>
            <p:cNvSpPr/>
            <p:nvPr/>
          </p:nvSpPr>
          <p:spPr bwMode="auto">
            <a:xfrm>
              <a:off x="3538540" y="4954591"/>
              <a:ext cx="1565275" cy="307975"/>
            </a:xfrm>
            <a:custGeom>
              <a:avLst/>
              <a:gdLst>
                <a:gd name="T0" fmla="*/ 2938 w 2958"/>
                <a:gd name="T1" fmla="*/ 0 h 582"/>
                <a:gd name="T2" fmla="*/ 2938 w 2958"/>
                <a:gd name="T3" fmla="*/ 0 h 582"/>
                <a:gd name="T4" fmla="*/ 2934 w 2958"/>
                <a:gd name="T5" fmla="*/ 8 h 582"/>
                <a:gd name="T6" fmla="*/ 2923 w 2958"/>
                <a:gd name="T7" fmla="*/ 31 h 582"/>
                <a:gd name="T8" fmla="*/ 2907 w 2958"/>
                <a:gd name="T9" fmla="*/ 63 h 582"/>
                <a:gd name="T10" fmla="*/ 2896 w 2958"/>
                <a:gd name="T11" fmla="*/ 82 h 582"/>
                <a:gd name="T12" fmla="*/ 2885 w 2958"/>
                <a:gd name="T13" fmla="*/ 102 h 582"/>
                <a:gd name="T14" fmla="*/ 2871 w 2958"/>
                <a:gd name="T15" fmla="*/ 121 h 582"/>
                <a:gd name="T16" fmla="*/ 2857 w 2958"/>
                <a:gd name="T17" fmla="*/ 142 h 582"/>
                <a:gd name="T18" fmla="*/ 2840 w 2958"/>
                <a:gd name="T19" fmla="*/ 162 h 582"/>
                <a:gd name="T20" fmla="*/ 2823 w 2958"/>
                <a:gd name="T21" fmla="*/ 181 h 582"/>
                <a:gd name="T22" fmla="*/ 2806 w 2958"/>
                <a:gd name="T23" fmla="*/ 199 h 582"/>
                <a:gd name="T24" fmla="*/ 2786 w 2958"/>
                <a:gd name="T25" fmla="*/ 215 h 582"/>
                <a:gd name="T26" fmla="*/ 2777 w 2958"/>
                <a:gd name="T27" fmla="*/ 222 h 582"/>
                <a:gd name="T28" fmla="*/ 2766 w 2958"/>
                <a:gd name="T29" fmla="*/ 228 h 582"/>
                <a:gd name="T30" fmla="*/ 2756 w 2958"/>
                <a:gd name="T31" fmla="*/ 234 h 582"/>
                <a:gd name="T32" fmla="*/ 2744 w 2958"/>
                <a:gd name="T33" fmla="*/ 239 h 582"/>
                <a:gd name="T34" fmla="*/ 2744 w 2958"/>
                <a:gd name="T35" fmla="*/ 239 h 582"/>
                <a:gd name="T36" fmla="*/ 2698 w 2958"/>
                <a:gd name="T37" fmla="*/ 259 h 582"/>
                <a:gd name="T38" fmla="*/ 2649 w 2958"/>
                <a:gd name="T39" fmla="*/ 277 h 582"/>
                <a:gd name="T40" fmla="*/ 2600 w 2958"/>
                <a:gd name="T41" fmla="*/ 296 h 582"/>
                <a:gd name="T42" fmla="*/ 2550 w 2958"/>
                <a:gd name="T43" fmla="*/ 314 h 582"/>
                <a:gd name="T44" fmla="*/ 2499 w 2958"/>
                <a:gd name="T45" fmla="*/ 330 h 582"/>
                <a:gd name="T46" fmla="*/ 2448 w 2958"/>
                <a:gd name="T47" fmla="*/ 346 h 582"/>
                <a:gd name="T48" fmla="*/ 2396 w 2958"/>
                <a:gd name="T49" fmla="*/ 362 h 582"/>
                <a:gd name="T50" fmla="*/ 2343 w 2958"/>
                <a:gd name="T51" fmla="*/ 376 h 582"/>
                <a:gd name="T52" fmla="*/ 2291 w 2958"/>
                <a:gd name="T53" fmla="*/ 391 h 582"/>
                <a:gd name="T54" fmla="*/ 2237 w 2958"/>
                <a:gd name="T55" fmla="*/ 404 h 582"/>
                <a:gd name="T56" fmla="*/ 2184 w 2958"/>
                <a:gd name="T57" fmla="*/ 417 h 582"/>
                <a:gd name="T58" fmla="*/ 2130 w 2958"/>
                <a:gd name="T59" fmla="*/ 429 h 582"/>
                <a:gd name="T60" fmla="*/ 2021 w 2958"/>
                <a:gd name="T61" fmla="*/ 451 h 582"/>
                <a:gd name="T62" fmla="*/ 1911 w 2958"/>
                <a:gd name="T63" fmla="*/ 472 h 582"/>
                <a:gd name="T64" fmla="*/ 1801 w 2958"/>
                <a:gd name="T65" fmla="*/ 490 h 582"/>
                <a:gd name="T66" fmla="*/ 1692 w 2958"/>
                <a:gd name="T67" fmla="*/ 506 h 582"/>
                <a:gd name="T68" fmla="*/ 1583 w 2958"/>
                <a:gd name="T69" fmla="*/ 521 h 582"/>
                <a:gd name="T70" fmla="*/ 1474 w 2958"/>
                <a:gd name="T71" fmla="*/ 533 h 582"/>
                <a:gd name="T72" fmla="*/ 1368 w 2958"/>
                <a:gd name="T73" fmla="*/ 544 h 582"/>
                <a:gd name="T74" fmla="*/ 1261 w 2958"/>
                <a:gd name="T75" fmla="*/ 553 h 582"/>
                <a:gd name="T76" fmla="*/ 1158 w 2958"/>
                <a:gd name="T77" fmla="*/ 560 h 582"/>
                <a:gd name="T78" fmla="*/ 1058 w 2958"/>
                <a:gd name="T79" fmla="*/ 566 h 582"/>
                <a:gd name="T80" fmla="*/ 961 w 2958"/>
                <a:gd name="T81" fmla="*/ 572 h 582"/>
                <a:gd name="T82" fmla="*/ 866 w 2958"/>
                <a:gd name="T83" fmla="*/ 576 h 582"/>
                <a:gd name="T84" fmla="*/ 776 w 2958"/>
                <a:gd name="T85" fmla="*/ 578 h 582"/>
                <a:gd name="T86" fmla="*/ 689 w 2958"/>
                <a:gd name="T87" fmla="*/ 580 h 582"/>
                <a:gd name="T88" fmla="*/ 607 w 2958"/>
                <a:gd name="T89" fmla="*/ 581 h 582"/>
                <a:gd name="T90" fmla="*/ 530 w 2958"/>
                <a:gd name="T91" fmla="*/ 582 h 582"/>
                <a:gd name="T92" fmla="*/ 393 w 2958"/>
                <a:gd name="T93" fmla="*/ 581 h 582"/>
                <a:gd name="T94" fmla="*/ 281 w 2958"/>
                <a:gd name="T95" fmla="*/ 579 h 582"/>
                <a:gd name="T96" fmla="*/ 197 w 2958"/>
                <a:gd name="T97" fmla="*/ 576 h 582"/>
                <a:gd name="T98" fmla="*/ 126 w 2958"/>
                <a:gd name="T99" fmla="*/ 573 h 582"/>
                <a:gd name="T100" fmla="*/ 0 w 2958"/>
                <a:gd name="T101" fmla="*/ 406 h 582"/>
                <a:gd name="T102" fmla="*/ 2958 w 2958"/>
                <a:gd name="T103" fmla="*/ 0 h 582"/>
                <a:gd name="T104" fmla="*/ 2938 w 2958"/>
                <a:gd name="T105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958" h="582">
                  <a:moveTo>
                    <a:pt x="2938" y="0"/>
                  </a:moveTo>
                  <a:lnTo>
                    <a:pt x="2938" y="0"/>
                  </a:lnTo>
                  <a:lnTo>
                    <a:pt x="2934" y="8"/>
                  </a:lnTo>
                  <a:lnTo>
                    <a:pt x="2923" y="31"/>
                  </a:lnTo>
                  <a:lnTo>
                    <a:pt x="2907" y="63"/>
                  </a:lnTo>
                  <a:lnTo>
                    <a:pt x="2896" y="82"/>
                  </a:lnTo>
                  <a:lnTo>
                    <a:pt x="2885" y="102"/>
                  </a:lnTo>
                  <a:lnTo>
                    <a:pt x="2871" y="121"/>
                  </a:lnTo>
                  <a:lnTo>
                    <a:pt x="2857" y="142"/>
                  </a:lnTo>
                  <a:lnTo>
                    <a:pt x="2840" y="162"/>
                  </a:lnTo>
                  <a:lnTo>
                    <a:pt x="2823" y="181"/>
                  </a:lnTo>
                  <a:lnTo>
                    <a:pt x="2806" y="199"/>
                  </a:lnTo>
                  <a:lnTo>
                    <a:pt x="2786" y="215"/>
                  </a:lnTo>
                  <a:lnTo>
                    <a:pt x="2777" y="222"/>
                  </a:lnTo>
                  <a:lnTo>
                    <a:pt x="2766" y="228"/>
                  </a:lnTo>
                  <a:lnTo>
                    <a:pt x="2756" y="234"/>
                  </a:lnTo>
                  <a:lnTo>
                    <a:pt x="2744" y="239"/>
                  </a:lnTo>
                  <a:lnTo>
                    <a:pt x="2744" y="239"/>
                  </a:lnTo>
                  <a:lnTo>
                    <a:pt x="2698" y="259"/>
                  </a:lnTo>
                  <a:lnTo>
                    <a:pt x="2649" y="277"/>
                  </a:lnTo>
                  <a:lnTo>
                    <a:pt x="2600" y="296"/>
                  </a:lnTo>
                  <a:lnTo>
                    <a:pt x="2550" y="314"/>
                  </a:lnTo>
                  <a:lnTo>
                    <a:pt x="2499" y="330"/>
                  </a:lnTo>
                  <a:lnTo>
                    <a:pt x="2448" y="346"/>
                  </a:lnTo>
                  <a:lnTo>
                    <a:pt x="2396" y="362"/>
                  </a:lnTo>
                  <a:lnTo>
                    <a:pt x="2343" y="376"/>
                  </a:lnTo>
                  <a:lnTo>
                    <a:pt x="2291" y="391"/>
                  </a:lnTo>
                  <a:lnTo>
                    <a:pt x="2237" y="404"/>
                  </a:lnTo>
                  <a:lnTo>
                    <a:pt x="2184" y="417"/>
                  </a:lnTo>
                  <a:lnTo>
                    <a:pt x="2130" y="429"/>
                  </a:lnTo>
                  <a:lnTo>
                    <a:pt x="2021" y="451"/>
                  </a:lnTo>
                  <a:lnTo>
                    <a:pt x="1911" y="472"/>
                  </a:lnTo>
                  <a:lnTo>
                    <a:pt x="1801" y="490"/>
                  </a:lnTo>
                  <a:lnTo>
                    <a:pt x="1692" y="506"/>
                  </a:lnTo>
                  <a:lnTo>
                    <a:pt x="1583" y="521"/>
                  </a:lnTo>
                  <a:lnTo>
                    <a:pt x="1474" y="533"/>
                  </a:lnTo>
                  <a:lnTo>
                    <a:pt x="1368" y="544"/>
                  </a:lnTo>
                  <a:lnTo>
                    <a:pt x="1261" y="553"/>
                  </a:lnTo>
                  <a:lnTo>
                    <a:pt x="1158" y="560"/>
                  </a:lnTo>
                  <a:lnTo>
                    <a:pt x="1058" y="566"/>
                  </a:lnTo>
                  <a:lnTo>
                    <a:pt x="961" y="572"/>
                  </a:lnTo>
                  <a:lnTo>
                    <a:pt x="866" y="576"/>
                  </a:lnTo>
                  <a:lnTo>
                    <a:pt x="776" y="578"/>
                  </a:lnTo>
                  <a:lnTo>
                    <a:pt x="689" y="580"/>
                  </a:lnTo>
                  <a:lnTo>
                    <a:pt x="607" y="581"/>
                  </a:lnTo>
                  <a:lnTo>
                    <a:pt x="530" y="582"/>
                  </a:lnTo>
                  <a:lnTo>
                    <a:pt x="393" y="581"/>
                  </a:lnTo>
                  <a:lnTo>
                    <a:pt x="281" y="579"/>
                  </a:lnTo>
                  <a:lnTo>
                    <a:pt x="197" y="576"/>
                  </a:lnTo>
                  <a:lnTo>
                    <a:pt x="126" y="573"/>
                  </a:lnTo>
                  <a:lnTo>
                    <a:pt x="0" y="406"/>
                  </a:lnTo>
                  <a:lnTo>
                    <a:pt x="2958" y="0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DA7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62" name="Freeform 104"/>
            <p:cNvSpPr/>
            <p:nvPr/>
          </p:nvSpPr>
          <p:spPr bwMode="auto">
            <a:xfrm>
              <a:off x="3538540" y="4954591"/>
              <a:ext cx="1565275" cy="307975"/>
            </a:xfrm>
            <a:custGeom>
              <a:avLst/>
              <a:gdLst>
                <a:gd name="T0" fmla="*/ 2938 w 2958"/>
                <a:gd name="T1" fmla="*/ 0 h 582"/>
                <a:gd name="T2" fmla="*/ 2938 w 2958"/>
                <a:gd name="T3" fmla="*/ 0 h 582"/>
                <a:gd name="T4" fmla="*/ 2934 w 2958"/>
                <a:gd name="T5" fmla="*/ 8 h 582"/>
                <a:gd name="T6" fmla="*/ 2923 w 2958"/>
                <a:gd name="T7" fmla="*/ 31 h 582"/>
                <a:gd name="T8" fmla="*/ 2907 w 2958"/>
                <a:gd name="T9" fmla="*/ 63 h 582"/>
                <a:gd name="T10" fmla="*/ 2896 w 2958"/>
                <a:gd name="T11" fmla="*/ 82 h 582"/>
                <a:gd name="T12" fmla="*/ 2885 w 2958"/>
                <a:gd name="T13" fmla="*/ 102 h 582"/>
                <a:gd name="T14" fmla="*/ 2871 w 2958"/>
                <a:gd name="T15" fmla="*/ 121 h 582"/>
                <a:gd name="T16" fmla="*/ 2857 w 2958"/>
                <a:gd name="T17" fmla="*/ 142 h 582"/>
                <a:gd name="T18" fmla="*/ 2840 w 2958"/>
                <a:gd name="T19" fmla="*/ 162 h 582"/>
                <a:gd name="T20" fmla="*/ 2823 w 2958"/>
                <a:gd name="T21" fmla="*/ 181 h 582"/>
                <a:gd name="T22" fmla="*/ 2806 w 2958"/>
                <a:gd name="T23" fmla="*/ 199 h 582"/>
                <a:gd name="T24" fmla="*/ 2786 w 2958"/>
                <a:gd name="T25" fmla="*/ 215 h 582"/>
                <a:gd name="T26" fmla="*/ 2777 w 2958"/>
                <a:gd name="T27" fmla="*/ 222 h 582"/>
                <a:gd name="T28" fmla="*/ 2766 w 2958"/>
                <a:gd name="T29" fmla="*/ 228 h 582"/>
                <a:gd name="T30" fmla="*/ 2756 w 2958"/>
                <a:gd name="T31" fmla="*/ 234 h 582"/>
                <a:gd name="T32" fmla="*/ 2744 w 2958"/>
                <a:gd name="T33" fmla="*/ 239 h 582"/>
                <a:gd name="T34" fmla="*/ 2744 w 2958"/>
                <a:gd name="T35" fmla="*/ 239 h 582"/>
                <a:gd name="T36" fmla="*/ 2698 w 2958"/>
                <a:gd name="T37" fmla="*/ 259 h 582"/>
                <a:gd name="T38" fmla="*/ 2649 w 2958"/>
                <a:gd name="T39" fmla="*/ 277 h 582"/>
                <a:gd name="T40" fmla="*/ 2600 w 2958"/>
                <a:gd name="T41" fmla="*/ 296 h 582"/>
                <a:gd name="T42" fmla="*/ 2550 w 2958"/>
                <a:gd name="T43" fmla="*/ 314 h 582"/>
                <a:gd name="T44" fmla="*/ 2499 w 2958"/>
                <a:gd name="T45" fmla="*/ 330 h 582"/>
                <a:gd name="T46" fmla="*/ 2448 w 2958"/>
                <a:gd name="T47" fmla="*/ 346 h 582"/>
                <a:gd name="T48" fmla="*/ 2396 w 2958"/>
                <a:gd name="T49" fmla="*/ 362 h 582"/>
                <a:gd name="T50" fmla="*/ 2343 w 2958"/>
                <a:gd name="T51" fmla="*/ 376 h 582"/>
                <a:gd name="T52" fmla="*/ 2291 w 2958"/>
                <a:gd name="T53" fmla="*/ 391 h 582"/>
                <a:gd name="T54" fmla="*/ 2237 w 2958"/>
                <a:gd name="T55" fmla="*/ 404 h 582"/>
                <a:gd name="T56" fmla="*/ 2184 w 2958"/>
                <a:gd name="T57" fmla="*/ 417 h 582"/>
                <a:gd name="T58" fmla="*/ 2130 w 2958"/>
                <a:gd name="T59" fmla="*/ 429 h 582"/>
                <a:gd name="T60" fmla="*/ 2021 w 2958"/>
                <a:gd name="T61" fmla="*/ 451 h 582"/>
                <a:gd name="T62" fmla="*/ 1911 w 2958"/>
                <a:gd name="T63" fmla="*/ 472 h 582"/>
                <a:gd name="T64" fmla="*/ 1801 w 2958"/>
                <a:gd name="T65" fmla="*/ 490 h 582"/>
                <a:gd name="T66" fmla="*/ 1692 w 2958"/>
                <a:gd name="T67" fmla="*/ 506 h 582"/>
                <a:gd name="T68" fmla="*/ 1583 w 2958"/>
                <a:gd name="T69" fmla="*/ 521 h 582"/>
                <a:gd name="T70" fmla="*/ 1474 w 2958"/>
                <a:gd name="T71" fmla="*/ 533 h 582"/>
                <a:gd name="T72" fmla="*/ 1368 w 2958"/>
                <a:gd name="T73" fmla="*/ 544 h 582"/>
                <a:gd name="T74" fmla="*/ 1261 w 2958"/>
                <a:gd name="T75" fmla="*/ 553 h 582"/>
                <a:gd name="T76" fmla="*/ 1158 w 2958"/>
                <a:gd name="T77" fmla="*/ 560 h 582"/>
                <a:gd name="T78" fmla="*/ 1058 w 2958"/>
                <a:gd name="T79" fmla="*/ 566 h 582"/>
                <a:gd name="T80" fmla="*/ 961 w 2958"/>
                <a:gd name="T81" fmla="*/ 572 h 582"/>
                <a:gd name="T82" fmla="*/ 866 w 2958"/>
                <a:gd name="T83" fmla="*/ 576 h 582"/>
                <a:gd name="T84" fmla="*/ 776 w 2958"/>
                <a:gd name="T85" fmla="*/ 578 h 582"/>
                <a:gd name="T86" fmla="*/ 689 w 2958"/>
                <a:gd name="T87" fmla="*/ 580 h 582"/>
                <a:gd name="T88" fmla="*/ 607 w 2958"/>
                <a:gd name="T89" fmla="*/ 581 h 582"/>
                <a:gd name="T90" fmla="*/ 530 w 2958"/>
                <a:gd name="T91" fmla="*/ 582 h 582"/>
                <a:gd name="T92" fmla="*/ 393 w 2958"/>
                <a:gd name="T93" fmla="*/ 581 h 582"/>
                <a:gd name="T94" fmla="*/ 281 w 2958"/>
                <a:gd name="T95" fmla="*/ 579 h 582"/>
                <a:gd name="T96" fmla="*/ 197 w 2958"/>
                <a:gd name="T97" fmla="*/ 576 h 582"/>
                <a:gd name="T98" fmla="*/ 126 w 2958"/>
                <a:gd name="T99" fmla="*/ 573 h 582"/>
                <a:gd name="T100" fmla="*/ 0 w 2958"/>
                <a:gd name="T101" fmla="*/ 406 h 582"/>
                <a:gd name="T102" fmla="*/ 2958 w 2958"/>
                <a:gd name="T103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58" h="582">
                  <a:moveTo>
                    <a:pt x="2938" y="0"/>
                  </a:moveTo>
                  <a:lnTo>
                    <a:pt x="2938" y="0"/>
                  </a:lnTo>
                  <a:lnTo>
                    <a:pt x="2934" y="8"/>
                  </a:lnTo>
                  <a:lnTo>
                    <a:pt x="2923" y="31"/>
                  </a:lnTo>
                  <a:lnTo>
                    <a:pt x="2907" y="63"/>
                  </a:lnTo>
                  <a:lnTo>
                    <a:pt x="2896" y="82"/>
                  </a:lnTo>
                  <a:lnTo>
                    <a:pt x="2885" y="102"/>
                  </a:lnTo>
                  <a:lnTo>
                    <a:pt x="2871" y="121"/>
                  </a:lnTo>
                  <a:lnTo>
                    <a:pt x="2857" y="142"/>
                  </a:lnTo>
                  <a:lnTo>
                    <a:pt x="2840" y="162"/>
                  </a:lnTo>
                  <a:lnTo>
                    <a:pt x="2823" y="181"/>
                  </a:lnTo>
                  <a:lnTo>
                    <a:pt x="2806" y="199"/>
                  </a:lnTo>
                  <a:lnTo>
                    <a:pt x="2786" y="215"/>
                  </a:lnTo>
                  <a:lnTo>
                    <a:pt x="2777" y="222"/>
                  </a:lnTo>
                  <a:lnTo>
                    <a:pt x="2766" y="228"/>
                  </a:lnTo>
                  <a:lnTo>
                    <a:pt x="2756" y="234"/>
                  </a:lnTo>
                  <a:lnTo>
                    <a:pt x="2744" y="239"/>
                  </a:lnTo>
                  <a:lnTo>
                    <a:pt x="2744" y="239"/>
                  </a:lnTo>
                  <a:lnTo>
                    <a:pt x="2698" y="259"/>
                  </a:lnTo>
                  <a:lnTo>
                    <a:pt x="2649" y="277"/>
                  </a:lnTo>
                  <a:lnTo>
                    <a:pt x="2600" y="296"/>
                  </a:lnTo>
                  <a:lnTo>
                    <a:pt x="2550" y="314"/>
                  </a:lnTo>
                  <a:lnTo>
                    <a:pt x="2499" y="330"/>
                  </a:lnTo>
                  <a:lnTo>
                    <a:pt x="2448" y="346"/>
                  </a:lnTo>
                  <a:lnTo>
                    <a:pt x="2396" y="362"/>
                  </a:lnTo>
                  <a:lnTo>
                    <a:pt x="2343" y="376"/>
                  </a:lnTo>
                  <a:lnTo>
                    <a:pt x="2291" y="391"/>
                  </a:lnTo>
                  <a:lnTo>
                    <a:pt x="2237" y="404"/>
                  </a:lnTo>
                  <a:lnTo>
                    <a:pt x="2184" y="417"/>
                  </a:lnTo>
                  <a:lnTo>
                    <a:pt x="2130" y="429"/>
                  </a:lnTo>
                  <a:lnTo>
                    <a:pt x="2021" y="451"/>
                  </a:lnTo>
                  <a:lnTo>
                    <a:pt x="1911" y="472"/>
                  </a:lnTo>
                  <a:lnTo>
                    <a:pt x="1801" y="490"/>
                  </a:lnTo>
                  <a:lnTo>
                    <a:pt x="1692" y="506"/>
                  </a:lnTo>
                  <a:lnTo>
                    <a:pt x="1583" y="521"/>
                  </a:lnTo>
                  <a:lnTo>
                    <a:pt x="1474" y="533"/>
                  </a:lnTo>
                  <a:lnTo>
                    <a:pt x="1368" y="544"/>
                  </a:lnTo>
                  <a:lnTo>
                    <a:pt x="1261" y="553"/>
                  </a:lnTo>
                  <a:lnTo>
                    <a:pt x="1158" y="560"/>
                  </a:lnTo>
                  <a:lnTo>
                    <a:pt x="1058" y="566"/>
                  </a:lnTo>
                  <a:lnTo>
                    <a:pt x="961" y="572"/>
                  </a:lnTo>
                  <a:lnTo>
                    <a:pt x="866" y="576"/>
                  </a:lnTo>
                  <a:lnTo>
                    <a:pt x="776" y="578"/>
                  </a:lnTo>
                  <a:lnTo>
                    <a:pt x="689" y="580"/>
                  </a:lnTo>
                  <a:lnTo>
                    <a:pt x="607" y="581"/>
                  </a:lnTo>
                  <a:lnTo>
                    <a:pt x="530" y="582"/>
                  </a:lnTo>
                  <a:lnTo>
                    <a:pt x="393" y="581"/>
                  </a:lnTo>
                  <a:lnTo>
                    <a:pt x="281" y="579"/>
                  </a:lnTo>
                  <a:lnTo>
                    <a:pt x="197" y="576"/>
                  </a:lnTo>
                  <a:lnTo>
                    <a:pt x="126" y="573"/>
                  </a:lnTo>
                  <a:lnTo>
                    <a:pt x="0" y="406"/>
                  </a:lnTo>
                  <a:lnTo>
                    <a:pt x="29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63" name="Freeform 105"/>
            <p:cNvSpPr/>
            <p:nvPr/>
          </p:nvSpPr>
          <p:spPr bwMode="auto">
            <a:xfrm>
              <a:off x="2109790" y="3111502"/>
              <a:ext cx="2982913" cy="2074864"/>
            </a:xfrm>
            <a:custGeom>
              <a:avLst/>
              <a:gdLst>
                <a:gd name="T0" fmla="*/ 1419 w 5639"/>
                <a:gd name="T1" fmla="*/ 3593 h 3922"/>
                <a:gd name="T2" fmla="*/ 1450 w 5639"/>
                <a:gd name="T3" fmla="*/ 3379 h 3922"/>
                <a:gd name="T4" fmla="*/ 1529 w 5639"/>
                <a:gd name="T5" fmla="*/ 3143 h 3922"/>
                <a:gd name="T6" fmla="*/ 1595 w 5639"/>
                <a:gd name="T7" fmla="*/ 3041 h 3922"/>
                <a:gd name="T8" fmla="*/ 1681 w 5639"/>
                <a:gd name="T9" fmla="*/ 2958 h 3922"/>
                <a:gd name="T10" fmla="*/ 1792 w 5639"/>
                <a:gd name="T11" fmla="*/ 2905 h 3922"/>
                <a:gd name="T12" fmla="*/ 1929 w 5639"/>
                <a:gd name="T13" fmla="*/ 2890 h 3922"/>
                <a:gd name="T14" fmla="*/ 2051 w 5639"/>
                <a:gd name="T15" fmla="*/ 2913 h 3922"/>
                <a:gd name="T16" fmla="*/ 2181 w 5639"/>
                <a:gd name="T17" fmla="*/ 2977 h 3922"/>
                <a:gd name="T18" fmla="*/ 2297 w 5639"/>
                <a:gd name="T19" fmla="*/ 3075 h 3922"/>
                <a:gd name="T20" fmla="*/ 2411 w 5639"/>
                <a:gd name="T21" fmla="*/ 3216 h 3922"/>
                <a:gd name="T22" fmla="*/ 2562 w 5639"/>
                <a:gd name="T23" fmla="*/ 3490 h 3922"/>
                <a:gd name="T24" fmla="*/ 2676 w 5639"/>
                <a:gd name="T25" fmla="*/ 3798 h 3922"/>
                <a:gd name="T26" fmla="*/ 2851 w 5639"/>
                <a:gd name="T27" fmla="*/ 3902 h 3922"/>
                <a:gd name="T28" fmla="*/ 3524 w 5639"/>
                <a:gd name="T29" fmla="*/ 3922 h 3922"/>
                <a:gd name="T30" fmla="*/ 3998 w 5639"/>
                <a:gd name="T31" fmla="*/ 3902 h 3922"/>
                <a:gd name="T32" fmla="*/ 4524 w 5639"/>
                <a:gd name="T33" fmla="*/ 3845 h 3922"/>
                <a:gd name="T34" fmla="*/ 4919 w 5639"/>
                <a:gd name="T35" fmla="*/ 3773 h 3922"/>
                <a:gd name="T36" fmla="*/ 5257 w 5639"/>
                <a:gd name="T37" fmla="*/ 3681 h 3922"/>
                <a:gd name="T38" fmla="*/ 5471 w 5639"/>
                <a:gd name="T39" fmla="*/ 3596 h 3922"/>
                <a:gd name="T40" fmla="*/ 5600 w 5639"/>
                <a:gd name="T41" fmla="*/ 3518 h 3922"/>
                <a:gd name="T42" fmla="*/ 5635 w 5639"/>
                <a:gd name="T43" fmla="*/ 3304 h 3922"/>
                <a:gd name="T44" fmla="*/ 5618 w 5639"/>
                <a:gd name="T45" fmla="*/ 2905 h 3922"/>
                <a:gd name="T46" fmla="*/ 5589 w 5639"/>
                <a:gd name="T47" fmla="*/ 2824 h 3922"/>
                <a:gd name="T48" fmla="*/ 5515 w 5639"/>
                <a:gd name="T49" fmla="*/ 2720 h 3922"/>
                <a:gd name="T50" fmla="*/ 5480 w 5639"/>
                <a:gd name="T51" fmla="*/ 2696 h 3922"/>
                <a:gd name="T52" fmla="*/ 5477 w 5639"/>
                <a:gd name="T53" fmla="*/ 2534 h 3922"/>
                <a:gd name="T54" fmla="*/ 5466 w 5639"/>
                <a:gd name="T55" fmla="*/ 2442 h 3922"/>
                <a:gd name="T56" fmla="*/ 5428 w 5639"/>
                <a:gd name="T57" fmla="*/ 2347 h 3922"/>
                <a:gd name="T58" fmla="*/ 5347 w 5639"/>
                <a:gd name="T59" fmla="*/ 2258 h 3922"/>
                <a:gd name="T60" fmla="*/ 5324 w 5639"/>
                <a:gd name="T61" fmla="*/ 2208 h 3922"/>
                <a:gd name="T62" fmla="*/ 5304 w 5639"/>
                <a:gd name="T63" fmla="*/ 2025 h 3922"/>
                <a:gd name="T64" fmla="*/ 5250 w 5639"/>
                <a:gd name="T65" fmla="*/ 1880 h 3922"/>
                <a:gd name="T66" fmla="*/ 5198 w 5639"/>
                <a:gd name="T67" fmla="*/ 1805 h 3922"/>
                <a:gd name="T68" fmla="*/ 5138 w 5639"/>
                <a:gd name="T69" fmla="*/ 1750 h 3922"/>
                <a:gd name="T70" fmla="*/ 5000 w 5639"/>
                <a:gd name="T71" fmla="*/ 1677 h 3922"/>
                <a:gd name="T72" fmla="*/ 4545 w 5639"/>
                <a:gd name="T73" fmla="*/ 1493 h 3922"/>
                <a:gd name="T74" fmla="*/ 3453 w 5639"/>
                <a:gd name="T75" fmla="*/ 346 h 3922"/>
                <a:gd name="T76" fmla="*/ 3186 w 5639"/>
                <a:gd name="T77" fmla="*/ 227 h 3922"/>
                <a:gd name="T78" fmla="*/ 2919 w 5639"/>
                <a:gd name="T79" fmla="*/ 141 h 3922"/>
                <a:gd name="T80" fmla="*/ 2573 w 5639"/>
                <a:gd name="T81" fmla="*/ 69 h 3922"/>
                <a:gd name="T82" fmla="*/ 2155 w 5639"/>
                <a:gd name="T83" fmla="*/ 29 h 3922"/>
                <a:gd name="T84" fmla="*/ 1725 w 5639"/>
                <a:gd name="T85" fmla="*/ 5 h 3922"/>
                <a:gd name="T86" fmla="*/ 1162 w 5639"/>
                <a:gd name="T87" fmla="*/ 7 h 3922"/>
                <a:gd name="T88" fmla="*/ 859 w 5639"/>
                <a:gd name="T89" fmla="*/ 32 h 3922"/>
                <a:gd name="T90" fmla="*/ 581 w 5639"/>
                <a:gd name="T91" fmla="*/ 83 h 3922"/>
                <a:gd name="T92" fmla="*/ 361 w 5639"/>
                <a:gd name="T93" fmla="*/ 165 h 3922"/>
                <a:gd name="T94" fmla="*/ 323 w 5639"/>
                <a:gd name="T95" fmla="*/ 207 h 3922"/>
                <a:gd name="T96" fmla="*/ 262 w 5639"/>
                <a:gd name="T97" fmla="*/ 361 h 3922"/>
                <a:gd name="T98" fmla="*/ 200 w 5639"/>
                <a:gd name="T99" fmla="*/ 669 h 3922"/>
                <a:gd name="T100" fmla="*/ 132 w 5639"/>
                <a:gd name="T101" fmla="*/ 1257 h 3922"/>
                <a:gd name="T102" fmla="*/ 94 w 5639"/>
                <a:gd name="T103" fmla="*/ 1451 h 3922"/>
                <a:gd name="T104" fmla="*/ 71 w 5639"/>
                <a:gd name="T105" fmla="*/ 1510 h 3922"/>
                <a:gd name="T106" fmla="*/ 37 w 5639"/>
                <a:gd name="T107" fmla="*/ 1920 h 3922"/>
                <a:gd name="T108" fmla="*/ 1 w 5639"/>
                <a:gd name="T109" fmla="*/ 2545 h 3922"/>
                <a:gd name="T110" fmla="*/ 6 w 5639"/>
                <a:gd name="T111" fmla="*/ 2793 h 3922"/>
                <a:gd name="T112" fmla="*/ 49 w 5639"/>
                <a:gd name="T113" fmla="*/ 3081 h 3922"/>
                <a:gd name="T114" fmla="*/ 136 w 5639"/>
                <a:gd name="T115" fmla="*/ 3374 h 3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639" h="3922">
                  <a:moveTo>
                    <a:pt x="162" y="3438"/>
                  </a:moveTo>
                  <a:lnTo>
                    <a:pt x="1415" y="3727"/>
                  </a:lnTo>
                  <a:lnTo>
                    <a:pt x="1415" y="3727"/>
                  </a:lnTo>
                  <a:lnTo>
                    <a:pt x="1415" y="3690"/>
                  </a:lnTo>
                  <a:lnTo>
                    <a:pt x="1416" y="3648"/>
                  </a:lnTo>
                  <a:lnTo>
                    <a:pt x="1419" y="3593"/>
                  </a:lnTo>
                  <a:lnTo>
                    <a:pt x="1422" y="3562"/>
                  </a:lnTo>
                  <a:lnTo>
                    <a:pt x="1425" y="3527"/>
                  </a:lnTo>
                  <a:lnTo>
                    <a:pt x="1429" y="3493"/>
                  </a:lnTo>
                  <a:lnTo>
                    <a:pt x="1435" y="3456"/>
                  </a:lnTo>
                  <a:lnTo>
                    <a:pt x="1442" y="3417"/>
                  </a:lnTo>
                  <a:lnTo>
                    <a:pt x="1450" y="3379"/>
                  </a:lnTo>
                  <a:lnTo>
                    <a:pt x="1458" y="3339"/>
                  </a:lnTo>
                  <a:lnTo>
                    <a:pt x="1470" y="3300"/>
                  </a:lnTo>
                  <a:lnTo>
                    <a:pt x="1481" y="3259"/>
                  </a:lnTo>
                  <a:lnTo>
                    <a:pt x="1496" y="3220"/>
                  </a:lnTo>
                  <a:lnTo>
                    <a:pt x="1511" y="3182"/>
                  </a:lnTo>
                  <a:lnTo>
                    <a:pt x="1529" y="3143"/>
                  </a:lnTo>
                  <a:lnTo>
                    <a:pt x="1538" y="3126"/>
                  </a:lnTo>
                  <a:lnTo>
                    <a:pt x="1549" y="3108"/>
                  </a:lnTo>
                  <a:lnTo>
                    <a:pt x="1559" y="3090"/>
                  </a:lnTo>
                  <a:lnTo>
                    <a:pt x="1571" y="3073"/>
                  </a:lnTo>
                  <a:lnTo>
                    <a:pt x="1582" y="3056"/>
                  </a:lnTo>
                  <a:lnTo>
                    <a:pt x="1595" y="3041"/>
                  </a:lnTo>
                  <a:lnTo>
                    <a:pt x="1607" y="3025"/>
                  </a:lnTo>
                  <a:lnTo>
                    <a:pt x="1621" y="3010"/>
                  </a:lnTo>
                  <a:lnTo>
                    <a:pt x="1635" y="2996"/>
                  </a:lnTo>
                  <a:lnTo>
                    <a:pt x="1650" y="2982"/>
                  </a:lnTo>
                  <a:lnTo>
                    <a:pt x="1665" y="2970"/>
                  </a:lnTo>
                  <a:lnTo>
                    <a:pt x="1681" y="2958"/>
                  </a:lnTo>
                  <a:lnTo>
                    <a:pt x="1698" y="2947"/>
                  </a:lnTo>
                  <a:lnTo>
                    <a:pt x="1715" y="2936"/>
                  </a:lnTo>
                  <a:lnTo>
                    <a:pt x="1733" y="2927"/>
                  </a:lnTo>
                  <a:lnTo>
                    <a:pt x="1752" y="2919"/>
                  </a:lnTo>
                  <a:lnTo>
                    <a:pt x="1771" y="2912"/>
                  </a:lnTo>
                  <a:lnTo>
                    <a:pt x="1792" y="2905"/>
                  </a:lnTo>
                  <a:lnTo>
                    <a:pt x="1813" y="2899"/>
                  </a:lnTo>
                  <a:lnTo>
                    <a:pt x="1835" y="2895"/>
                  </a:lnTo>
                  <a:lnTo>
                    <a:pt x="1857" y="2892"/>
                  </a:lnTo>
                  <a:lnTo>
                    <a:pt x="1881" y="2890"/>
                  </a:lnTo>
                  <a:lnTo>
                    <a:pt x="1904" y="2890"/>
                  </a:lnTo>
                  <a:lnTo>
                    <a:pt x="1929" y="2890"/>
                  </a:lnTo>
                  <a:lnTo>
                    <a:pt x="1929" y="2890"/>
                  </a:lnTo>
                  <a:lnTo>
                    <a:pt x="1954" y="2892"/>
                  </a:lnTo>
                  <a:lnTo>
                    <a:pt x="1979" y="2895"/>
                  </a:lnTo>
                  <a:lnTo>
                    <a:pt x="2003" y="2899"/>
                  </a:lnTo>
                  <a:lnTo>
                    <a:pt x="2027" y="2905"/>
                  </a:lnTo>
                  <a:lnTo>
                    <a:pt x="2051" y="2913"/>
                  </a:lnTo>
                  <a:lnTo>
                    <a:pt x="2074" y="2920"/>
                  </a:lnTo>
                  <a:lnTo>
                    <a:pt x="2096" y="2929"/>
                  </a:lnTo>
                  <a:lnTo>
                    <a:pt x="2118" y="2940"/>
                  </a:lnTo>
                  <a:lnTo>
                    <a:pt x="2139" y="2951"/>
                  </a:lnTo>
                  <a:lnTo>
                    <a:pt x="2160" y="2964"/>
                  </a:lnTo>
                  <a:lnTo>
                    <a:pt x="2181" y="2977"/>
                  </a:lnTo>
                  <a:lnTo>
                    <a:pt x="2202" y="2992"/>
                  </a:lnTo>
                  <a:lnTo>
                    <a:pt x="2222" y="3006"/>
                  </a:lnTo>
                  <a:lnTo>
                    <a:pt x="2240" y="3022"/>
                  </a:lnTo>
                  <a:lnTo>
                    <a:pt x="2260" y="3038"/>
                  </a:lnTo>
                  <a:lnTo>
                    <a:pt x="2278" y="3056"/>
                  </a:lnTo>
                  <a:lnTo>
                    <a:pt x="2297" y="3075"/>
                  </a:lnTo>
                  <a:lnTo>
                    <a:pt x="2314" y="3094"/>
                  </a:lnTo>
                  <a:lnTo>
                    <a:pt x="2331" y="3112"/>
                  </a:lnTo>
                  <a:lnTo>
                    <a:pt x="2349" y="3132"/>
                  </a:lnTo>
                  <a:lnTo>
                    <a:pt x="2364" y="3153"/>
                  </a:lnTo>
                  <a:lnTo>
                    <a:pt x="2381" y="3174"/>
                  </a:lnTo>
                  <a:lnTo>
                    <a:pt x="2411" y="3216"/>
                  </a:lnTo>
                  <a:lnTo>
                    <a:pt x="2441" y="3261"/>
                  </a:lnTo>
                  <a:lnTo>
                    <a:pt x="2468" y="3306"/>
                  </a:lnTo>
                  <a:lnTo>
                    <a:pt x="2494" y="3352"/>
                  </a:lnTo>
                  <a:lnTo>
                    <a:pt x="2518" y="3398"/>
                  </a:lnTo>
                  <a:lnTo>
                    <a:pt x="2541" y="3444"/>
                  </a:lnTo>
                  <a:lnTo>
                    <a:pt x="2562" y="3490"/>
                  </a:lnTo>
                  <a:lnTo>
                    <a:pt x="2581" y="3535"/>
                  </a:lnTo>
                  <a:lnTo>
                    <a:pt x="2600" y="3578"/>
                  </a:lnTo>
                  <a:lnTo>
                    <a:pt x="2617" y="3621"/>
                  </a:lnTo>
                  <a:lnTo>
                    <a:pt x="2631" y="3662"/>
                  </a:lnTo>
                  <a:lnTo>
                    <a:pt x="2657" y="3735"/>
                  </a:lnTo>
                  <a:lnTo>
                    <a:pt x="2676" y="3798"/>
                  </a:lnTo>
                  <a:lnTo>
                    <a:pt x="2691" y="3847"/>
                  </a:lnTo>
                  <a:lnTo>
                    <a:pt x="2701" y="3888"/>
                  </a:lnTo>
                  <a:lnTo>
                    <a:pt x="2701" y="3888"/>
                  </a:lnTo>
                  <a:lnTo>
                    <a:pt x="2741" y="3892"/>
                  </a:lnTo>
                  <a:lnTo>
                    <a:pt x="2787" y="3897"/>
                  </a:lnTo>
                  <a:lnTo>
                    <a:pt x="2851" y="3902"/>
                  </a:lnTo>
                  <a:lnTo>
                    <a:pt x="2930" y="3907"/>
                  </a:lnTo>
                  <a:lnTo>
                    <a:pt x="3023" y="3912"/>
                  </a:lnTo>
                  <a:lnTo>
                    <a:pt x="3132" y="3916"/>
                  </a:lnTo>
                  <a:lnTo>
                    <a:pt x="3251" y="3919"/>
                  </a:lnTo>
                  <a:lnTo>
                    <a:pt x="3382" y="3922"/>
                  </a:lnTo>
                  <a:lnTo>
                    <a:pt x="3524" y="3922"/>
                  </a:lnTo>
                  <a:lnTo>
                    <a:pt x="3597" y="3919"/>
                  </a:lnTo>
                  <a:lnTo>
                    <a:pt x="3673" y="3918"/>
                  </a:lnTo>
                  <a:lnTo>
                    <a:pt x="3752" y="3915"/>
                  </a:lnTo>
                  <a:lnTo>
                    <a:pt x="3832" y="3912"/>
                  </a:lnTo>
                  <a:lnTo>
                    <a:pt x="3915" y="3907"/>
                  </a:lnTo>
                  <a:lnTo>
                    <a:pt x="3998" y="3902"/>
                  </a:lnTo>
                  <a:lnTo>
                    <a:pt x="4082" y="3896"/>
                  </a:lnTo>
                  <a:lnTo>
                    <a:pt x="4168" y="3887"/>
                  </a:lnTo>
                  <a:lnTo>
                    <a:pt x="4256" y="3879"/>
                  </a:lnTo>
                  <a:lnTo>
                    <a:pt x="4344" y="3869"/>
                  </a:lnTo>
                  <a:lnTo>
                    <a:pt x="4434" y="3857"/>
                  </a:lnTo>
                  <a:lnTo>
                    <a:pt x="4524" y="3845"/>
                  </a:lnTo>
                  <a:lnTo>
                    <a:pt x="4524" y="3845"/>
                  </a:lnTo>
                  <a:lnTo>
                    <a:pt x="4612" y="3831"/>
                  </a:lnTo>
                  <a:lnTo>
                    <a:pt x="4696" y="3817"/>
                  </a:lnTo>
                  <a:lnTo>
                    <a:pt x="4775" y="3802"/>
                  </a:lnTo>
                  <a:lnTo>
                    <a:pt x="4848" y="3787"/>
                  </a:lnTo>
                  <a:lnTo>
                    <a:pt x="4919" y="3773"/>
                  </a:lnTo>
                  <a:lnTo>
                    <a:pt x="4985" y="3758"/>
                  </a:lnTo>
                  <a:lnTo>
                    <a:pt x="5047" y="3743"/>
                  </a:lnTo>
                  <a:lnTo>
                    <a:pt x="5105" y="3727"/>
                  </a:lnTo>
                  <a:lnTo>
                    <a:pt x="5159" y="3712"/>
                  </a:lnTo>
                  <a:lnTo>
                    <a:pt x="5210" y="3697"/>
                  </a:lnTo>
                  <a:lnTo>
                    <a:pt x="5257" y="3681"/>
                  </a:lnTo>
                  <a:lnTo>
                    <a:pt x="5301" y="3667"/>
                  </a:lnTo>
                  <a:lnTo>
                    <a:pt x="5341" y="3652"/>
                  </a:lnTo>
                  <a:lnTo>
                    <a:pt x="5378" y="3638"/>
                  </a:lnTo>
                  <a:lnTo>
                    <a:pt x="5412" y="3623"/>
                  </a:lnTo>
                  <a:lnTo>
                    <a:pt x="5443" y="3610"/>
                  </a:lnTo>
                  <a:lnTo>
                    <a:pt x="5471" y="3596"/>
                  </a:lnTo>
                  <a:lnTo>
                    <a:pt x="5496" y="3584"/>
                  </a:lnTo>
                  <a:lnTo>
                    <a:pt x="5519" y="3571"/>
                  </a:lnTo>
                  <a:lnTo>
                    <a:pt x="5540" y="3559"/>
                  </a:lnTo>
                  <a:lnTo>
                    <a:pt x="5559" y="3548"/>
                  </a:lnTo>
                  <a:lnTo>
                    <a:pt x="5574" y="3537"/>
                  </a:lnTo>
                  <a:lnTo>
                    <a:pt x="5600" y="3518"/>
                  </a:lnTo>
                  <a:lnTo>
                    <a:pt x="5618" y="3503"/>
                  </a:lnTo>
                  <a:lnTo>
                    <a:pt x="5630" y="3492"/>
                  </a:lnTo>
                  <a:lnTo>
                    <a:pt x="5637" y="3485"/>
                  </a:lnTo>
                  <a:lnTo>
                    <a:pt x="5639" y="3482"/>
                  </a:lnTo>
                  <a:lnTo>
                    <a:pt x="5639" y="3482"/>
                  </a:lnTo>
                  <a:lnTo>
                    <a:pt x="5635" y="3304"/>
                  </a:lnTo>
                  <a:lnTo>
                    <a:pt x="5626" y="2975"/>
                  </a:lnTo>
                  <a:lnTo>
                    <a:pt x="5626" y="2975"/>
                  </a:lnTo>
                  <a:lnTo>
                    <a:pt x="5625" y="2957"/>
                  </a:lnTo>
                  <a:lnTo>
                    <a:pt x="5623" y="2940"/>
                  </a:lnTo>
                  <a:lnTo>
                    <a:pt x="5621" y="2922"/>
                  </a:lnTo>
                  <a:lnTo>
                    <a:pt x="5618" y="2905"/>
                  </a:lnTo>
                  <a:lnTo>
                    <a:pt x="5614" y="2890"/>
                  </a:lnTo>
                  <a:lnTo>
                    <a:pt x="5610" y="2874"/>
                  </a:lnTo>
                  <a:lnTo>
                    <a:pt x="5604" y="2860"/>
                  </a:lnTo>
                  <a:lnTo>
                    <a:pt x="5598" y="2845"/>
                  </a:lnTo>
                  <a:lnTo>
                    <a:pt x="5598" y="2845"/>
                  </a:lnTo>
                  <a:lnTo>
                    <a:pt x="5589" y="2824"/>
                  </a:lnTo>
                  <a:lnTo>
                    <a:pt x="5579" y="2805"/>
                  </a:lnTo>
                  <a:lnTo>
                    <a:pt x="5568" y="2787"/>
                  </a:lnTo>
                  <a:lnTo>
                    <a:pt x="5558" y="2771"/>
                  </a:lnTo>
                  <a:lnTo>
                    <a:pt x="5546" y="2755"/>
                  </a:lnTo>
                  <a:lnTo>
                    <a:pt x="5536" y="2743"/>
                  </a:lnTo>
                  <a:lnTo>
                    <a:pt x="5515" y="2720"/>
                  </a:lnTo>
                  <a:lnTo>
                    <a:pt x="5515" y="2720"/>
                  </a:lnTo>
                  <a:lnTo>
                    <a:pt x="5501" y="2707"/>
                  </a:lnTo>
                  <a:lnTo>
                    <a:pt x="5490" y="2696"/>
                  </a:lnTo>
                  <a:lnTo>
                    <a:pt x="5481" y="2689"/>
                  </a:lnTo>
                  <a:lnTo>
                    <a:pt x="5481" y="2689"/>
                  </a:lnTo>
                  <a:lnTo>
                    <a:pt x="5480" y="2696"/>
                  </a:lnTo>
                  <a:lnTo>
                    <a:pt x="5480" y="2697"/>
                  </a:lnTo>
                  <a:lnTo>
                    <a:pt x="5480" y="2696"/>
                  </a:lnTo>
                  <a:lnTo>
                    <a:pt x="5479" y="2689"/>
                  </a:lnTo>
                  <a:lnTo>
                    <a:pt x="5479" y="2689"/>
                  </a:lnTo>
                  <a:lnTo>
                    <a:pt x="5478" y="2642"/>
                  </a:lnTo>
                  <a:lnTo>
                    <a:pt x="5477" y="2534"/>
                  </a:lnTo>
                  <a:lnTo>
                    <a:pt x="5477" y="2534"/>
                  </a:lnTo>
                  <a:lnTo>
                    <a:pt x="5477" y="2514"/>
                  </a:lnTo>
                  <a:lnTo>
                    <a:pt x="5474" y="2495"/>
                  </a:lnTo>
                  <a:lnTo>
                    <a:pt x="5472" y="2477"/>
                  </a:lnTo>
                  <a:lnTo>
                    <a:pt x="5469" y="2459"/>
                  </a:lnTo>
                  <a:lnTo>
                    <a:pt x="5466" y="2442"/>
                  </a:lnTo>
                  <a:lnTo>
                    <a:pt x="5462" y="2427"/>
                  </a:lnTo>
                  <a:lnTo>
                    <a:pt x="5457" y="2412"/>
                  </a:lnTo>
                  <a:lnTo>
                    <a:pt x="5452" y="2398"/>
                  </a:lnTo>
                  <a:lnTo>
                    <a:pt x="5446" y="2384"/>
                  </a:lnTo>
                  <a:lnTo>
                    <a:pt x="5440" y="2371"/>
                  </a:lnTo>
                  <a:lnTo>
                    <a:pt x="5428" y="2347"/>
                  </a:lnTo>
                  <a:lnTo>
                    <a:pt x="5413" y="2326"/>
                  </a:lnTo>
                  <a:lnTo>
                    <a:pt x="5400" y="2308"/>
                  </a:lnTo>
                  <a:lnTo>
                    <a:pt x="5385" y="2292"/>
                  </a:lnTo>
                  <a:lnTo>
                    <a:pt x="5371" y="2279"/>
                  </a:lnTo>
                  <a:lnTo>
                    <a:pt x="5358" y="2268"/>
                  </a:lnTo>
                  <a:lnTo>
                    <a:pt x="5347" y="2258"/>
                  </a:lnTo>
                  <a:lnTo>
                    <a:pt x="5329" y="2248"/>
                  </a:lnTo>
                  <a:lnTo>
                    <a:pt x="5323" y="2244"/>
                  </a:lnTo>
                  <a:lnTo>
                    <a:pt x="5323" y="2244"/>
                  </a:lnTo>
                  <a:lnTo>
                    <a:pt x="5324" y="2234"/>
                  </a:lnTo>
                  <a:lnTo>
                    <a:pt x="5324" y="2234"/>
                  </a:lnTo>
                  <a:lnTo>
                    <a:pt x="5324" y="2208"/>
                  </a:lnTo>
                  <a:lnTo>
                    <a:pt x="5323" y="2168"/>
                  </a:lnTo>
                  <a:lnTo>
                    <a:pt x="5322" y="2144"/>
                  </a:lnTo>
                  <a:lnTo>
                    <a:pt x="5318" y="2117"/>
                  </a:lnTo>
                  <a:lnTo>
                    <a:pt x="5315" y="2088"/>
                  </a:lnTo>
                  <a:lnTo>
                    <a:pt x="5310" y="2058"/>
                  </a:lnTo>
                  <a:lnTo>
                    <a:pt x="5304" y="2025"/>
                  </a:lnTo>
                  <a:lnTo>
                    <a:pt x="5296" y="1993"/>
                  </a:lnTo>
                  <a:lnTo>
                    <a:pt x="5285" y="1961"/>
                  </a:lnTo>
                  <a:lnTo>
                    <a:pt x="5273" y="1927"/>
                  </a:lnTo>
                  <a:lnTo>
                    <a:pt x="5265" y="1912"/>
                  </a:lnTo>
                  <a:lnTo>
                    <a:pt x="5258" y="1895"/>
                  </a:lnTo>
                  <a:lnTo>
                    <a:pt x="5250" y="1880"/>
                  </a:lnTo>
                  <a:lnTo>
                    <a:pt x="5240" y="1864"/>
                  </a:lnTo>
                  <a:lnTo>
                    <a:pt x="5231" y="1848"/>
                  </a:lnTo>
                  <a:lnTo>
                    <a:pt x="5221" y="1834"/>
                  </a:lnTo>
                  <a:lnTo>
                    <a:pt x="5209" y="1819"/>
                  </a:lnTo>
                  <a:lnTo>
                    <a:pt x="5198" y="1805"/>
                  </a:lnTo>
                  <a:lnTo>
                    <a:pt x="5198" y="1805"/>
                  </a:lnTo>
                  <a:lnTo>
                    <a:pt x="5198" y="1805"/>
                  </a:lnTo>
                  <a:lnTo>
                    <a:pt x="5186" y="1793"/>
                  </a:lnTo>
                  <a:lnTo>
                    <a:pt x="5176" y="1782"/>
                  </a:lnTo>
                  <a:lnTo>
                    <a:pt x="5164" y="1770"/>
                  </a:lnTo>
                  <a:lnTo>
                    <a:pt x="5151" y="1760"/>
                  </a:lnTo>
                  <a:lnTo>
                    <a:pt x="5138" y="1750"/>
                  </a:lnTo>
                  <a:lnTo>
                    <a:pt x="5124" y="1740"/>
                  </a:lnTo>
                  <a:lnTo>
                    <a:pt x="5109" y="1732"/>
                  </a:lnTo>
                  <a:lnTo>
                    <a:pt x="5094" y="1724"/>
                  </a:lnTo>
                  <a:lnTo>
                    <a:pt x="5094" y="1724"/>
                  </a:lnTo>
                  <a:lnTo>
                    <a:pt x="5048" y="1700"/>
                  </a:lnTo>
                  <a:lnTo>
                    <a:pt x="5000" y="1677"/>
                  </a:lnTo>
                  <a:lnTo>
                    <a:pt x="4950" y="1655"/>
                  </a:lnTo>
                  <a:lnTo>
                    <a:pt x="4900" y="1632"/>
                  </a:lnTo>
                  <a:lnTo>
                    <a:pt x="4801" y="1590"/>
                  </a:lnTo>
                  <a:lnTo>
                    <a:pt x="4705" y="1552"/>
                  </a:lnTo>
                  <a:lnTo>
                    <a:pt x="4618" y="1520"/>
                  </a:lnTo>
                  <a:lnTo>
                    <a:pt x="4545" y="1493"/>
                  </a:lnTo>
                  <a:lnTo>
                    <a:pt x="4460" y="1461"/>
                  </a:lnTo>
                  <a:lnTo>
                    <a:pt x="4460" y="1461"/>
                  </a:lnTo>
                  <a:lnTo>
                    <a:pt x="4454" y="1460"/>
                  </a:lnTo>
                  <a:lnTo>
                    <a:pt x="3457" y="352"/>
                  </a:lnTo>
                  <a:lnTo>
                    <a:pt x="3453" y="346"/>
                  </a:lnTo>
                  <a:lnTo>
                    <a:pt x="3453" y="346"/>
                  </a:lnTo>
                  <a:lnTo>
                    <a:pt x="3431" y="334"/>
                  </a:lnTo>
                  <a:lnTo>
                    <a:pt x="3403" y="319"/>
                  </a:lnTo>
                  <a:lnTo>
                    <a:pt x="3363" y="301"/>
                  </a:lnTo>
                  <a:lnTo>
                    <a:pt x="3315" y="279"/>
                  </a:lnTo>
                  <a:lnTo>
                    <a:pt x="3254" y="254"/>
                  </a:lnTo>
                  <a:lnTo>
                    <a:pt x="3186" y="227"/>
                  </a:lnTo>
                  <a:lnTo>
                    <a:pt x="3147" y="212"/>
                  </a:lnTo>
                  <a:lnTo>
                    <a:pt x="3106" y="199"/>
                  </a:lnTo>
                  <a:lnTo>
                    <a:pt x="3063" y="184"/>
                  </a:lnTo>
                  <a:lnTo>
                    <a:pt x="3017" y="170"/>
                  </a:lnTo>
                  <a:lnTo>
                    <a:pt x="2969" y="156"/>
                  </a:lnTo>
                  <a:lnTo>
                    <a:pt x="2919" y="141"/>
                  </a:lnTo>
                  <a:lnTo>
                    <a:pt x="2867" y="128"/>
                  </a:lnTo>
                  <a:lnTo>
                    <a:pt x="2812" y="115"/>
                  </a:lnTo>
                  <a:lnTo>
                    <a:pt x="2756" y="103"/>
                  </a:lnTo>
                  <a:lnTo>
                    <a:pt x="2697" y="90"/>
                  </a:lnTo>
                  <a:lnTo>
                    <a:pt x="2637" y="79"/>
                  </a:lnTo>
                  <a:lnTo>
                    <a:pt x="2573" y="69"/>
                  </a:lnTo>
                  <a:lnTo>
                    <a:pt x="2509" y="59"/>
                  </a:lnTo>
                  <a:lnTo>
                    <a:pt x="2442" y="51"/>
                  </a:lnTo>
                  <a:lnTo>
                    <a:pt x="2372" y="44"/>
                  </a:lnTo>
                  <a:lnTo>
                    <a:pt x="2302" y="37"/>
                  </a:lnTo>
                  <a:lnTo>
                    <a:pt x="2230" y="33"/>
                  </a:lnTo>
                  <a:lnTo>
                    <a:pt x="2155" y="29"/>
                  </a:lnTo>
                  <a:lnTo>
                    <a:pt x="2155" y="29"/>
                  </a:lnTo>
                  <a:lnTo>
                    <a:pt x="2129" y="27"/>
                  </a:lnTo>
                  <a:lnTo>
                    <a:pt x="2058" y="22"/>
                  </a:lnTo>
                  <a:lnTo>
                    <a:pt x="1947" y="15"/>
                  </a:lnTo>
                  <a:lnTo>
                    <a:pt x="1806" y="8"/>
                  </a:lnTo>
                  <a:lnTo>
                    <a:pt x="1725" y="5"/>
                  </a:lnTo>
                  <a:lnTo>
                    <a:pt x="1638" y="2"/>
                  </a:lnTo>
                  <a:lnTo>
                    <a:pt x="1549" y="1"/>
                  </a:lnTo>
                  <a:lnTo>
                    <a:pt x="1455" y="0"/>
                  </a:lnTo>
                  <a:lnTo>
                    <a:pt x="1359" y="1"/>
                  </a:lnTo>
                  <a:lnTo>
                    <a:pt x="1261" y="3"/>
                  </a:lnTo>
                  <a:lnTo>
                    <a:pt x="1162" y="7"/>
                  </a:lnTo>
                  <a:lnTo>
                    <a:pt x="1064" y="12"/>
                  </a:lnTo>
                  <a:lnTo>
                    <a:pt x="1064" y="12"/>
                  </a:lnTo>
                  <a:lnTo>
                    <a:pt x="1012" y="17"/>
                  </a:lnTo>
                  <a:lnTo>
                    <a:pt x="960" y="21"/>
                  </a:lnTo>
                  <a:lnTo>
                    <a:pt x="909" y="26"/>
                  </a:lnTo>
                  <a:lnTo>
                    <a:pt x="859" y="32"/>
                  </a:lnTo>
                  <a:lnTo>
                    <a:pt x="809" y="38"/>
                  </a:lnTo>
                  <a:lnTo>
                    <a:pt x="762" y="46"/>
                  </a:lnTo>
                  <a:lnTo>
                    <a:pt x="714" y="54"/>
                  </a:lnTo>
                  <a:lnTo>
                    <a:pt x="668" y="62"/>
                  </a:lnTo>
                  <a:lnTo>
                    <a:pt x="623" y="73"/>
                  </a:lnTo>
                  <a:lnTo>
                    <a:pt x="581" y="83"/>
                  </a:lnTo>
                  <a:lnTo>
                    <a:pt x="539" y="95"/>
                  </a:lnTo>
                  <a:lnTo>
                    <a:pt x="500" y="106"/>
                  </a:lnTo>
                  <a:lnTo>
                    <a:pt x="462" y="120"/>
                  </a:lnTo>
                  <a:lnTo>
                    <a:pt x="426" y="134"/>
                  </a:lnTo>
                  <a:lnTo>
                    <a:pt x="392" y="150"/>
                  </a:lnTo>
                  <a:lnTo>
                    <a:pt x="361" y="165"/>
                  </a:lnTo>
                  <a:lnTo>
                    <a:pt x="361" y="165"/>
                  </a:lnTo>
                  <a:lnTo>
                    <a:pt x="353" y="171"/>
                  </a:lnTo>
                  <a:lnTo>
                    <a:pt x="346" y="178"/>
                  </a:lnTo>
                  <a:lnTo>
                    <a:pt x="337" y="186"/>
                  </a:lnTo>
                  <a:lnTo>
                    <a:pt x="330" y="196"/>
                  </a:lnTo>
                  <a:lnTo>
                    <a:pt x="323" y="207"/>
                  </a:lnTo>
                  <a:lnTo>
                    <a:pt x="316" y="219"/>
                  </a:lnTo>
                  <a:lnTo>
                    <a:pt x="308" y="233"/>
                  </a:lnTo>
                  <a:lnTo>
                    <a:pt x="301" y="249"/>
                  </a:lnTo>
                  <a:lnTo>
                    <a:pt x="287" y="282"/>
                  </a:lnTo>
                  <a:lnTo>
                    <a:pt x="275" y="319"/>
                  </a:lnTo>
                  <a:lnTo>
                    <a:pt x="262" y="361"/>
                  </a:lnTo>
                  <a:lnTo>
                    <a:pt x="251" y="407"/>
                  </a:lnTo>
                  <a:lnTo>
                    <a:pt x="240" y="455"/>
                  </a:lnTo>
                  <a:lnTo>
                    <a:pt x="229" y="504"/>
                  </a:lnTo>
                  <a:lnTo>
                    <a:pt x="219" y="558"/>
                  </a:lnTo>
                  <a:lnTo>
                    <a:pt x="208" y="613"/>
                  </a:lnTo>
                  <a:lnTo>
                    <a:pt x="200" y="669"/>
                  </a:lnTo>
                  <a:lnTo>
                    <a:pt x="191" y="725"/>
                  </a:lnTo>
                  <a:lnTo>
                    <a:pt x="175" y="840"/>
                  </a:lnTo>
                  <a:lnTo>
                    <a:pt x="162" y="955"/>
                  </a:lnTo>
                  <a:lnTo>
                    <a:pt x="150" y="1064"/>
                  </a:lnTo>
                  <a:lnTo>
                    <a:pt x="141" y="1166"/>
                  </a:lnTo>
                  <a:lnTo>
                    <a:pt x="132" y="1257"/>
                  </a:lnTo>
                  <a:lnTo>
                    <a:pt x="122" y="1392"/>
                  </a:lnTo>
                  <a:lnTo>
                    <a:pt x="119" y="1443"/>
                  </a:lnTo>
                  <a:lnTo>
                    <a:pt x="119" y="1443"/>
                  </a:lnTo>
                  <a:lnTo>
                    <a:pt x="110" y="1443"/>
                  </a:lnTo>
                  <a:lnTo>
                    <a:pt x="100" y="1446"/>
                  </a:lnTo>
                  <a:lnTo>
                    <a:pt x="94" y="1451"/>
                  </a:lnTo>
                  <a:lnTo>
                    <a:pt x="88" y="1457"/>
                  </a:lnTo>
                  <a:lnTo>
                    <a:pt x="83" y="1465"/>
                  </a:lnTo>
                  <a:lnTo>
                    <a:pt x="79" y="1473"/>
                  </a:lnTo>
                  <a:lnTo>
                    <a:pt x="76" y="1482"/>
                  </a:lnTo>
                  <a:lnTo>
                    <a:pt x="74" y="1492"/>
                  </a:lnTo>
                  <a:lnTo>
                    <a:pt x="71" y="1510"/>
                  </a:lnTo>
                  <a:lnTo>
                    <a:pt x="70" y="1527"/>
                  </a:lnTo>
                  <a:lnTo>
                    <a:pt x="71" y="1543"/>
                  </a:lnTo>
                  <a:lnTo>
                    <a:pt x="71" y="1543"/>
                  </a:lnTo>
                  <a:lnTo>
                    <a:pt x="61" y="1651"/>
                  </a:lnTo>
                  <a:lnTo>
                    <a:pt x="49" y="1770"/>
                  </a:lnTo>
                  <a:lnTo>
                    <a:pt x="37" y="1920"/>
                  </a:lnTo>
                  <a:lnTo>
                    <a:pt x="24" y="2092"/>
                  </a:lnTo>
                  <a:lnTo>
                    <a:pt x="18" y="2182"/>
                  </a:lnTo>
                  <a:lnTo>
                    <a:pt x="13" y="2274"/>
                  </a:lnTo>
                  <a:lnTo>
                    <a:pt x="8" y="2365"/>
                  </a:lnTo>
                  <a:lnTo>
                    <a:pt x="5" y="2457"/>
                  </a:lnTo>
                  <a:lnTo>
                    <a:pt x="1" y="2545"/>
                  </a:lnTo>
                  <a:lnTo>
                    <a:pt x="0" y="2631"/>
                  </a:lnTo>
                  <a:lnTo>
                    <a:pt x="0" y="2631"/>
                  </a:lnTo>
                  <a:lnTo>
                    <a:pt x="0" y="2672"/>
                  </a:lnTo>
                  <a:lnTo>
                    <a:pt x="1" y="2713"/>
                  </a:lnTo>
                  <a:lnTo>
                    <a:pt x="2" y="2753"/>
                  </a:lnTo>
                  <a:lnTo>
                    <a:pt x="6" y="2793"/>
                  </a:lnTo>
                  <a:lnTo>
                    <a:pt x="9" y="2831"/>
                  </a:lnTo>
                  <a:lnTo>
                    <a:pt x="13" y="2870"/>
                  </a:lnTo>
                  <a:lnTo>
                    <a:pt x="18" y="2907"/>
                  </a:lnTo>
                  <a:lnTo>
                    <a:pt x="23" y="2944"/>
                  </a:lnTo>
                  <a:lnTo>
                    <a:pt x="36" y="3015"/>
                  </a:lnTo>
                  <a:lnTo>
                    <a:pt x="49" y="3081"/>
                  </a:lnTo>
                  <a:lnTo>
                    <a:pt x="64" y="3143"/>
                  </a:lnTo>
                  <a:lnTo>
                    <a:pt x="79" y="3201"/>
                  </a:lnTo>
                  <a:lnTo>
                    <a:pt x="95" y="3253"/>
                  </a:lnTo>
                  <a:lnTo>
                    <a:pt x="110" y="3300"/>
                  </a:lnTo>
                  <a:lnTo>
                    <a:pt x="123" y="3340"/>
                  </a:lnTo>
                  <a:lnTo>
                    <a:pt x="136" y="3374"/>
                  </a:lnTo>
                  <a:lnTo>
                    <a:pt x="154" y="3421"/>
                  </a:lnTo>
                  <a:lnTo>
                    <a:pt x="162" y="3438"/>
                  </a:lnTo>
                  <a:close/>
                </a:path>
              </a:pathLst>
            </a:custGeom>
            <a:solidFill>
              <a:srgbClr val="F69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64" name="Freeform 106"/>
            <p:cNvSpPr/>
            <p:nvPr/>
          </p:nvSpPr>
          <p:spPr bwMode="auto">
            <a:xfrm>
              <a:off x="2109790" y="3111502"/>
              <a:ext cx="2982913" cy="2074864"/>
            </a:xfrm>
            <a:custGeom>
              <a:avLst/>
              <a:gdLst>
                <a:gd name="T0" fmla="*/ 1419 w 5639"/>
                <a:gd name="T1" fmla="*/ 3593 h 3922"/>
                <a:gd name="T2" fmla="*/ 1450 w 5639"/>
                <a:gd name="T3" fmla="*/ 3379 h 3922"/>
                <a:gd name="T4" fmla="*/ 1529 w 5639"/>
                <a:gd name="T5" fmla="*/ 3143 h 3922"/>
                <a:gd name="T6" fmla="*/ 1595 w 5639"/>
                <a:gd name="T7" fmla="*/ 3041 h 3922"/>
                <a:gd name="T8" fmla="*/ 1681 w 5639"/>
                <a:gd name="T9" fmla="*/ 2958 h 3922"/>
                <a:gd name="T10" fmla="*/ 1792 w 5639"/>
                <a:gd name="T11" fmla="*/ 2905 h 3922"/>
                <a:gd name="T12" fmla="*/ 1929 w 5639"/>
                <a:gd name="T13" fmla="*/ 2890 h 3922"/>
                <a:gd name="T14" fmla="*/ 2051 w 5639"/>
                <a:gd name="T15" fmla="*/ 2913 h 3922"/>
                <a:gd name="T16" fmla="*/ 2181 w 5639"/>
                <a:gd name="T17" fmla="*/ 2977 h 3922"/>
                <a:gd name="T18" fmla="*/ 2297 w 5639"/>
                <a:gd name="T19" fmla="*/ 3075 h 3922"/>
                <a:gd name="T20" fmla="*/ 2411 w 5639"/>
                <a:gd name="T21" fmla="*/ 3216 h 3922"/>
                <a:gd name="T22" fmla="*/ 2562 w 5639"/>
                <a:gd name="T23" fmla="*/ 3490 h 3922"/>
                <a:gd name="T24" fmla="*/ 2676 w 5639"/>
                <a:gd name="T25" fmla="*/ 3798 h 3922"/>
                <a:gd name="T26" fmla="*/ 2851 w 5639"/>
                <a:gd name="T27" fmla="*/ 3902 h 3922"/>
                <a:gd name="T28" fmla="*/ 3524 w 5639"/>
                <a:gd name="T29" fmla="*/ 3922 h 3922"/>
                <a:gd name="T30" fmla="*/ 3998 w 5639"/>
                <a:gd name="T31" fmla="*/ 3902 h 3922"/>
                <a:gd name="T32" fmla="*/ 4524 w 5639"/>
                <a:gd name="T33" fmla="*/ 3845 h 3922"/>
                <a:gd name="T34" fmla="*/ 4919 w 5639"/>
                <a:gd name="T35" fmla="*/ 3773 h 3922"/>
                <a:gd name="T36" fmla="*/ 5257 w 5639"/>
                <a:gd name="T37" fmla="*/ 3681 h 3922"/>
                <a:gd name="T38" fmla="*/ 5471 w 5639"/>
                <a:gd name="T39" fmla="*/ 3596 h 3922"/>
                <a:gd name="T40" fmla="*/ 5600 w 5639"/>
                <a:gd name="T41" fmla="*/ 3518 h 3922"/>
                <a:gd name="T42" fmla="*/ 5635 w 5639"/>
                <a:gd name="T43" fmla="*/ 3304 h 3922"/>
                <a:gd name="T44" fmla="*/ 5618 w 5639"/>
                <a:gd name="T45" fmla="*/ 2905 h 3922"/>
                <a:gd name="T46" fmla="*/ 5589 w 5639"/>
                <a:gd name="T47" fmla="*/ 2824 h 3922"/>
                <a:gd name="T48" fmla="*/ 5515 w 5639"/>
                <a:gd name="T49" fmla="*/ 2720 h 3922"/>
                <a:gd name="T50" fmla="*/ 5480 w 5639"/>
                <a:gd name="T51" fmla="*/ 2696 h 3922"/>
                <a:gd name="T52" fmla="*/ 5477 w 5639"/>
                <a:gd name="T53" fmla="*/ 2534 h 3922"/>
                <a:gd name="T54" fmla="*/ 5466 w 5639"/>
                <a:gd name="T55" fmla="*/ 2442 h 3922"/>
                <a:gd name="T56" fmla="*/ 5428 w 5639"/>
                <a:gd name="T57" fmla="*/ 2347 h 3922"/>
                <a:gd name="T58" fmla="*/ 5347 w 5639"/>
                <a:gd name="T59" fmla="*/ 2258 h 3922"/>
                <a:gd name="T60" fmla="*/ 5324 w 5639"/>
                <a:gd name="T61" fmla="*/ 2208 h 3922"/>
                <a:gd name="T62" fmla="*/ 5304 w 5639"/>
                <a:gd name="T63" fmla="*/ 2025 h 3922"/>
                <a:gd name="T64" fmla="*/ 5250 w 5639"/>
                <a:gd name="T65" fmla="*/ 1880 h 3922"/>
                <a:gd name="T66" fmla="*/ 5198 w 5639"/>
                <a:gd name="T67" fmla="*/ 1805 h 3922"/>
                <a:gd name="T68" fmla="*/ 5138 w 5639"/>
                <a:gd name="T69" fmla="*/ 1750 h 3922"/>
                <a:gd name="T70" fmla="*/ 5000 w 5639"/>
                <a:gd name="T71" fmla="*/ 1677 h 3922"/>
                <a:gd name="T72" fmla="*/ 4545 w 5639"/>
                <a:gd name="T73" fmla="*/ 1493 h 3922"/>
                <a:gd name="T74" fmla="*/ 3453 w 5639"/>
                <a:gd name="T75" fmla="*/ 346 h 3922"/>
                <a:gd name="T76" fmla="*/ 3186 w 5639"/>
                <a:gd name="T77" fmla="*/ 227 h 3922"/>
                <a:gd name="T78" fmla="*/ 2919 w 5639"/>
                <a:gd name="T79" fmla="*/ 141 h 3922"/>
                <a:gd name="T80" fmla="*/ 2573 w 5639"/>
                <a:gd name="T81" fmla="*/ 69 h 3922"/>
                <a:gd name="T82" fmla="*/ 2155 w 5639"/>
                <a:gd name="T83" fmla="*/ 29 h 3922"/>
                <a:gd name="T84" fmla="*/ 1725 w 5639"/>
                <a:gd name="T85" fmla="*/ 5 h 3922"/>
                <a:gd name="T86" fmla="*/ 1162 w 5639"/>
                <a:gd name="T87" fmla="*/ 7 h 3922"/>
                <a:gd name="T88" fmla="*/ 859 w 5639"/>
                <a:gd name="T89" fmla="*/ 32 h 3922"/>
                <a:gd name="T90" fmla="*/ 581 w 5639"/>
                <a:gd name="T91" fmla="*/ 83 h 3922"/>
                <a:gd name="T92" fmla="*/ 361 w 5639"/>
                <a:gd name="T93" fmla="*/ 165 h 3922"/>
                <a:gd name="T94" fmla="*/ 323 w 5639"/>
                <a:gd name="T95" fmla="*/ 207 h 3922"/>
                <a:gd name="T96" fmla="*/ 262 w 5639"/>
                <a:gd name="T97" fmla="*/ 361 h 3922"/>
                <a:gd name="T98" fmla="*/ 200 w 5639"/>
                <a:gd name="T99" fmla="*/ 669 h 3922"/>
                <a:gd name="T100" fmla="*/ 132 w 5639"/>
                <a:gd name="T101" fmla="*/ 1257 h 3922"/>
                <a:gd name="T102" fmla="*/ 94 w 5639"/>
                <a:gd name="T103" fmla="*/ 1451 h 3922"/>
                <a:gd name="T104" fmla="*/ 71 w 5639"/>
                <a:gd name="T105" fmla="*/ 1510 h 3922"/>
                <a:gd name="T106" fmla="*/ 37 w 5639"/>
                <a:gd name="T107" fmla="*/ 1920 h 3922"/>
                <a:gd name="T108" fmla="*/ 1 w 5639"/>
                <a:gd name="T109" fmla="*/ 2545 h 3922"/>
                <a:gd name="T110" fmla="*/ 6 w 5639"/>
                <a:gd name="T111" fmla="*/ 2793 h 3922"/>
                <a:gd name="T112" fmla="*/ 49 w 5639"/>
                <a:gd name="T113" fmla="*/ 3081 h 3922"/>
                <a:gd name="T114" fmla="*/ 136 w 5639"/>
                <a:gd name="T115" fmla="*/ 3374 h 3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639" h="3922">
                  <a:moveTo>
                    <a:pt x="162" y="3438"/>
                  </a:moveTo>
                  <a:lnTo>
                    <a:pt x="1415" y="3727"/>
                  </a:lnTo>
                  <a:lnTo>
                    <a:pt x="1415" y="3727"/>
                  </a:lnTo>
                  <a:lnTo>
                    <a:pt x="1415" y="3690"/>
                  </a:lnTo>
                  <a:lnTo>
                    <a:pt x="1416" y="3648"/>
                  </a:lnTo>
                  <a:lnTo>
                    <a:pt x="1419" y="3593"/>
                  </a:lnTo>
                  <a:lnTo>
                    <a:pt x="1422" y="3562"/>
                  </a:lnTo>
                  <a:lnTo>
                    <a:pt x="1425" y="3527"/>
                  </a:lnTo>
                  <a:lnTo>
                    <a:pt x="1429" y="3493"/>
                  </a:lnTo>
                  <a:lnTo>
                    <a:pt x="1435" y="3456"/>
                  </a:lnTo>
                  <a:lnTo>
                    <a:pt x="1442" y="3417"/>
                  </a:lnTo>
                  <a:lnTo>
                    <a:pt x="1450" y="3379"/>
                  </a:lnTo>
                  <a:lnTo>
                    <a:pt x="1458" y="3339"/>
                  </a:lnTo>
                  <a:lnTo>
                    <a:pt x="1470" y="3300"/>
                  </a:lnTo>
                  <a:lnTo>
                    <a:pt x="1481" y="3259"/>
                  </a:lnTo>
                  <a:lnTo>
                    <a:pt x="1496" y="3220"/>
                  </a:lnTo>
                  <a:lnTo>
                    <a:pt x="1511" y="3182"/>
                  </a:lnTo>
                  <a:lnTo>
                    <a:pt x="1529" y="3143"/>
                  </a:lnTo>
                  <a:lnTo>
                    <a:pt x="1538" y="3126"/>
                  </a:lnTo>
                  <a:lnTo>
                    <a:pt x="1549" y="3108"/>
                  </a:lnTo>
                  <a:lnTo>
                    <a:pt x="1559" y="3090"/>
                  </a:lnTo>
                  <a:lnTo>
                    <a:pt x="1571" y="3073"/>
                  </a:lnTo>
                  <a:lnTo>
                    <a:pt x="1582" y="3056"/>
                  </a:lnTo>
                  <a:lnTo>
                    <a:pt x="1595" y="3041"/>
                  </a:lnTo>
                  <a:lnTo>
                    <a:pt x="1607" y="3025"/>
                  </a:lnTo>
                  <a:lnTo>
                    <a:pt x="1621" y="3010"/>
                  </a:lnTo>
                  <a:lnTo>
                    <a:pt x="1635" y="2996"/>
                  </a:lnTo>
                  <a:lnTo>
                    <a:pt x="1650" y="2982"/>
                  </a:lnTo>
                  <a:lnTo>
                    <a:pt x="1665" y="2970"/>
                  </a:lnTo>
                  <a:lnTo>
                    <a:pt x="1681" y="2958"/>
                  </a:lnTo>
                  <a:lnTo>
                    <a:pt x="1698" y="2947"/>
                  </a:lnTo>
                  <a:lnTo>
                    <a:pt x="1715" y="2936"/>
                  </a:lnTo>
                  <a:lnTo>
                    <a:pt x="1733" y="2927"/>
                  </a:lnTo>
                  <a:lnTo>
                    <a:pt x="1752" y="2919"/>
                  </a:lnTo>
                  <a:lnTo>
                    <a:pt x="1771" y="2912"/>
                  </a:lnTo>
                  <a:lnTo>
                    <a:pt x="1792" y="2905"/>
                  </a:lnTo>
                  <a:lnTo>
                    <a:pt x="1813" y="2899"/>
                  </a:lnTo>
                  <a:lnTo>
                    <a:pt x="1835" y="2895"/>
                  </a:lnTo>
                  <a:lnTo>
                    <a:pt x="1857" y="2892"/>
                  </a:lnTo>
                  <a:lnTo>
                    <a:pt x="1881" y="2890"/>
                  </a:lnTo>
                  <a:lnTo>
                    <a:pt x="1904" y="2890"/>
                  </a:lnTo>
                  <a:lnTo>
                    <a:pt x="1929" y="2890"/>
                  </a:lnTo>
                  <a:lnTo>
                    <a:pt x="1929" y="2890"/>
                  </a:lnTo>
                  <a:lnTo>
                    <a:pt x="1954" y="2892"/>
                  </a:lnTo>
                  <a:lnTo>
                    <a:pt x="1979" y="2895"/>
                  </a:lnTo>
                  <a:lnTo>
                    <a:pt x="2003" y="2899"/>
                  </a:lnTo>
                  <a:lnTo>
                    <a:pt x="2027" y="2905"/>
                  </a:lnTo>
                  <a:lnTo>
                    <a:pt x="2051" y="2913"/>
                  </a:lnTo>
                  <a:lnTo>
                    <a:pt x="2074" y="2920"/>
                  </a:lnTo>
                  <a:lnTo>
                    <a:pt x="2096" y="2929"/>
                  </a:lnTo>
                  <a:lnTo>
                    <a:pt x="2118" y="2940"/>
                  </a:lnTo>
                  <a:lnTo>
                    <a:pt x="2139" y="2951"/>
                  </a:lnTo>
                  <a:lnTo>
                    <a:pt x="2160" y="2964"/>
                  </a:lnTo>
                  <a:lnTo>
                    <a:pt x="2181" y="2977"/>
                  </a:lnTo>
                  <a:lnTo>
                    <a:pt x="2202" y="2992"/>
                  </a:lnTo>
                  <a:lnTo>
                    <a:pt x="2222" y="3006"/>
                  </a:lnTo>
                  <a:lnTo>
                    <a:pt x="2240" y="3022"/>
                  </a:lnTo>
                  <a:lnTo>
                    <a:pt x="2260" y="3038"/>
                  </a:lnTo>
                  <a:lnTo>
                    <a:pt x="2278" y="3056"/>
                  </a:lnTo>
                  <a:lnTo>
                    <a:pt x="2297" y="3075"/>
                  </a:lnTo>
                  <a:lnTo>
                    <a:pt x="2314" y="3094"/>
                  </a:lnTo>
                  <a:lnTo>
                    <a:pt x="2331" y="3112"/>
                  </a:lnTo>
                  <a:lnTo>
                    <a:pt x="2349" y="3132"/>
                  </a:lnTo>
                  <a:lnTo>
                    <a:pt x="2364" y="3153"/>
                  </a:lnTo>
                  <a:lnTo>
                    <a:pt x="2381" y="3174"/>
                  </a:lnTo>
                  <a:lnTo>
                    <a:pt x="2411" y="3216"/>
                  </a:lnTo>
                  <a:lnTo>
                    <a:pt x="2441" y="3261"/>
                  </a:lnTo>
                  <a:lnTo>
                    <a:pt x="2468" y="3306"/>
                  </a:lnTo>
                  <a:lnTo>
                    <a:pt x="2494" y="3352"/>
                  </a:lnTo>
                  <a:lnTo>
                    <a:pt x="2518" y="3398"/>
                  </a:lnTo>
                  <a:lnTo>
                    <a:pt x="2541" y="3444"/>
                  </a:lnTo>
                  <a:lnTo>
                    <a:pt x="2562" y="3490"/>
                  </a:lnTo>
                  <a:lnTo>
                    <a:pt x="2581" y="3535"/>
                  </a:lnTo>
                  <a:lnTo>
                    <a:pt x="2600" y="3578"/>
                  </a:lnTo>
                  <a:lnTo>
                    <a:pt x="2617" y="3621"/>
                  </a:lnTo>
                  <a:lnTo>
                    <a:pt x="2631" y="3662"/>
                  </a:lnTo>
                  <a:lnTo>
                    <a:pt x="2657" y="3735"/>
                  </a:lnTo>
                  <a:lnTo>
                    <a:pt x="2676" y="3798"/>
                  </a:lnTo>
                  <a:lnTo>
                    <a:pt x="2691" y="3847"/>
                  </a:lnTo>
                  <a:lnTo>
                    <a:pt x="2701" y="3888"/>
                  </a:lnTo>
                  <a:lnTo>
                    <a:pt x="2701" y="3888"/>
                  </a:lnTo>
                  <a:lnTo>
                    <a:pt x="2741" y="3892"/>
                  </a:lnTo>
                  <a:lnTo>
                    <a:pt x="2787" y="3897"/>
                  </a:lnTo>
                  <a:lnTo>
                    <a:pt x="2851" y="3902"/>
                  </a:lnTo>
                  <a:lnTo>
                    <a:pt x="2930" y="3907"/>
                  </a:lnTo>
                  <a:lnTo>
                    <a:pt x="3023" y="3912"/>
                  </a:lnTo>
                  <a:lnTo>
                    <a:pt x="3132" y="3916"/>
                  </a:lnTo>
                  <a:lnTo>
                    <a:pt x="3251" y="3919"/>
                  </a:lnTo>
                  <a:lnTo>
                    <a:pt x="3382" y="3922"/>
                  </a:lnTo>
                  <a:lnTo>
                    <a:pt x="3524" y="3922"/>
                  </a:lnTo>
                  <a:lnTo>
                    <a:pt x="3597" y="3919"/>
                  </a:lnTo>
                  <a:lnTo>
                    <a:pt x="3673" y="3918"/>
                  </a:lnTo>
                  <a:lnTo>
                    <a:pt x="3752" y="3915"/>
                  </a:lnTo>
                  <a:lnTo>
                    <a:pt x="3832" y="3912"/>
                  </a:lnTo>
                  <a:lnTo>
                    <a:pt x="3915" y="3907"/>
                  </a:lnTo>
                  <a:lnTo>
                    <a:pt x="3998" y="3902"/>
                  </a:lnTo>
                  <a:lnTo>
                    <a:pt x="4082" y="3896"/>
                  </a:lnTo>
                  <a:lnTo>
                    <a:pt x="4168" y="3887"/>
                  </a:lnTo>
                  <a:lnTo>
                    <a:pt x="4256" y="3879"/>
                  </a:lnTo>
                  <a:lnTo>
                    <a:pt x="4344" y="3869"/>
                  </a:lnTo>
                  <a:lnTo>
                    <a:pt x="4434" y="3857"/>
                  </a:lnTo>
                  <a:lnTo>
                    <a:pt x="4524" y="3845"/>
                  </a:lnTo>
                  <a:lnTo>
                    <a:pt x="4524" y="3845"/>
                  </a:lnTo>
                  <a:lnTo>
                    <a:pt x="4612" y="3831"/>
                  </a:lnTo>
                  <a:lnTo>
                    <a:pt x="4696" y="3817"/>
                  </a:lnTo>
                  <a:lnTo>
                    <a:pt x="4775" y="3802"/>
                  </a:lnTo>
                  <a:lnTo>
                    <a:pt x="4848" y="3787"/>
                  </a:lnTo>
                  <a:lnTo>
                    <a:pt x="4919" y="3773"/>
                  </a:lnTo>
                  <a:lnTo>
                    <a:pt x="4985" y="3758"/>
                  </a:lnTo>
                  <a:lnTo>
                    <a:pt x="5047" y="3743"/>
                  </a:lnTo>
                  <a:lnTo>
                    <a:pt x="5105" y="3727"/>
                  </a:lnTo>
                  <a:lnTo>
                    <a:pt x="5159" y="3712"/>
                  </a:lnTo>
                  <a:lnTo>
                    <a:pt x="5210" y="3697"/>
                  </a:lnTo>
                  <a:lnTo>
                    <a:pt x="5257" y="3681"/>
                  </a:lnTo>
                  <a:lnTo>
                    <a:pt x="5301" y="3667"/>
                  </a:lnTo>
                  <a:lnTo>
                    <a:pt x="5341" y="3652"/>
                  </a:lnTo>
                  <a:lnTo>
                    <a:pt x="5378" y="3638"/>
                  </a:lnTo>
                  <a:lnTo>
                    <a:pt x="5412" y="3623"/>
                  </a:lnTo>
                  <a:lnTo>
                    <a:pt x="5443" y="3610"/>
                  </a:lnTo>
                  <a:lnTo>
                    <a:pt x="5471" y="3596"/>
                  </a:lnTo>
                  <a:lnTo>
                    <a:pt x="5496" y="3584"/>
                  </a:lnTo>
                  <a:lnTo>
                    <a:pt x="5519" y="3571"/>
                  </a:lnTo>
                  <a:lnTo>
                    <a:pt x="5540" y="3559"/>
                  </a:lnTo>
                  <a:lnTo>
                    <a:pt x="5559" y="3548"/>
                  </a:lnTo>
                  <a:lnTo>
                    <a:pt x="5574" y="3537"/>
                  </a:lnTo>
                  <a:lnTo>
                    <a:pt x="5600" y="3518"/>
                  </a:lnTo>
                  <a:lnTo>
                    <a:pt x="5618" y="3503"/>
                  </a:lnTo>
                  <a:lnTo>
                    <a:pt x="5630" y="3492"/>
                  </a:lnTo>
                  <a:lnTo>
                    <a:pt x="5637" y="3485"/>
                  </a:lnTo>
                  <a:lnTo>
                    <a:pt x="5639" y="3482"/>
                  </a:lnTo>
                  <a:lnTo>
                    <a:pt x="5639" y="3482"/>
                  </a:lnTo>
                  <a:lnTo>
                    <a:pt x="5635" y="3304"/>
                  </a:lnTo>
                  <a:lnTo>
                    <a:pt x="5626" y="2975"/>
                  </a:lnTo>
                  <a:lnTo>
                    <a:pt x="5626" y="2975"/>
                  </a:lnTo>
                  <a:lnTo>
                    <a:pt x="5625" y="2957"/>
                  </a:lnTo>
                  <a:lnTo>
                    <a:pt x="5623" y="2940"/>
                  </a:lnTo>
                  <a:lnTo>
                    <a:pt x="5621" y="2922"/>
                  </a:lnTo>
                  <a:lnTo>
                    <a:pt x="5618" y="2905"/>
                  </a:lnTo>
                  <a:lnTo>
                    <a:pt x="5614" y="2890"/>
                  </a:lnTo>
                  <a:lnTo>
                    <a:pt x="5610" y="2874"/>
                  </a:lnTo>
                  <a:lnTo>
                    <a:pt x="5604" y="2860"/>
                  </a:lnTo>
                  <a:lnTo>
                    <a:pt x="5598" y="2845"/>
                  </a:lnTo>
                  <a:lnTo>
                    <a:pt x="5598" y="2845"/>
                  </a:lnTo>
                  <a:lnTo>
                    <a:pt x="5589" y="2824"/>
                  </a:lnTo>
                  <a:lnTo>
                    <a:pt x="5579" y="2805"/>
                  </a:lnTo>
                  <a:lnTo>
                    <a:pt x="5568" y="2787"/>
                  </a:lnTo>
                  <a:lnTo>
                    <a:pt x="5558" y="2771"/>
                  </a:lnTo>
                  <a:lnTo>
                    <a:pt x="5546" y="2755"/>
                  </a:lnTo>
                  <a:lnTo>
                    <a:pt x="5536" y="2743"/>
                  </a:lnTo>
                  <a:lnTo>
                    <a:pt x="5515" y="2720"/>
                  </a:lnTo>
                  <a:lnTo>
                    <a:pt x="5515" y="2720"/>
                  </a:lnTo>
                  <a:lnTo>
                    <a:pt x="5501" y="2707"/>
                  </a:lnTo>
                  <a:lnTo>
                    <a:pt x="5490" y="2696"/>
                  </a:lnTo>
                  <a:lnTo>
                    <a:pt x="5481" y="2689"/>
                  </a:lnTo>
                  <a:lnTo>
                    <a:pt x="5481" y="2689"/>
                  </a:lnTo>
                  <a:lnTo>
                    <a:pt x="5480" y="2696"/>
                  </a:lnTo>
                  <a:lnTo>
                    <a:pt x="5480" y="2697"/>
                  </a:lnTo>
                  <a:lnTo>
                    <a:pt x="5480" y="2696"/>
                  </a:lnTo>
                  <a:lnTo>
                    <a:pt x="5479" y="2689"/>
                  </a:lnTo>
                  <a:lnTo>
                    <a:pt x="5479" y="2689"/>
                  </a:lnTo>
                  <a:lnTo>
                    <a:pt x="5478" y="2642"/>
                  </a:lnTo>
                  <a:lnTo>
                    <a:pt x="5477" y="2534"/>
                  </a:lnTo>
                  <a:lnTo>
                    <a:pt x="5477" y="2534"/>
                  </a:lnTo>
                  <a:lnTo>
                    <a:pt x="5477" y="2514"/>
                  </a:lnTo>
                  <a:lnTo>
                    <a:pt x="5474" y="2495"/>
                  </a:lnTo>
                  <a:lnTo>
                    <a:pt x="5472" y="2477"/>
                  </a:lnTo>
                  <a:lnTo>
                    <a:pt x="5469" y="2459"/>
                  </a:lnTo>
                  <a:lnTo>
                    <a:pt x="5466" y="2442"/>
                  </a:lnTo>
                  <a:lnTo>
                    <a:pt x="5462" y="2427"/>
                  </a:lnTo>
                  <a:lnTo>
                    <a:pt x="5457" y="2412"/>
                  </a:lnTo>
                  <a:lnTo>
                    <a:pt x="5452" y="2398"/>
                  </a:lnTo>
                  <a:lnTo>
                    <a:pt x="5446" y="2384"/>
                  </a:lnTo>
                  <a:lnTo>
                    <a:pt x="5440" y="2371"/>
                  </a:lnTo>
                  <a:lnTo>
                    <a:pt x="5428" y="2347"/>
                  </a:lnTo>
                  <a:lnTo>
                    <a:pt x="5413" y="2326"/>
                  </a:lnTo>
                  <a:lnTo>
                    <a:pt x="5400" y="2308"/>
                  </a:lnTo>
                  <a:lnTo>
                    <a:pt x="5385" y="2292"/>
                  </a:lnTo>
                  <a:lnTo>
                    <a:pt x="5371" y="2279"/>
                  </a:lnTo>
                  <a:lnTo>
                    <a:pt x="5358" y="2268"/>
                  </a:lnTo>
                  <a:lnTo>
                    <a:pt x="5347" y="2258"/>
                  </a:lnTo>
                  <a:lnTo>
                    <a:pt x="5329" y="2248"/>
                  </a:lnTo>
                  <a:lnTo>
                    <a:pt x="5323" y="2244"/>
                  </a:lnTo>
                  <a:lnTo>
                    <a:pt x="5323" y="2244"/>
                  </a:lnTo>
                  <a:lnTo>
                    <a:pt x="5324" y="2234"/>
                  </a:lnTo>
                  <a:lnTo>
                    <a:pt x="5324" y="2234"/>
                  </a:lnTo>
                  <a:lnTo>
                    <a:pt x="5324" y="2208"/>
                  </a:lnTo>
                  <a:lnTo>
                    <a:pt x="5323" y="2168"/>
                  </a:lnTo>
                  <a:lnTo>
                    <a:pt x="5322" y="2144"/>
                  </a:lnTo>
                  <a:lnTo>
                    <a:pt x="5318" y="2117"/>
                  </a:lnTo>
                  <a:lnTo>
                    <a:pt x="5315" y="2088"/>
                  </a:lnTo>
                  <a:lnTo>
                    <a:pt x="5310" y="2058"/>
                  </a:lnTo>
                  <a:lnTo>
                    <a:pt x="5304" y="2025"/>
                  </a:lnTo>
                  <a:lnTo>
                    <a:pt x="5296" y="1993"/>
                  </a:lnTo>
                  <a:lnTo>
                    <a:pt x="5285" y="1961"/>
                  </a:lnTo>
                  <a:lnTo>
                    <a:pt x="5273" y="1927"/>
                  </a:lnTo>
                  <a:lnTo>
                    <a:pt x="5265" y="1912"/>
                  </a:lnTo>
                  <a:lnTo>
                    <a:pt x="5258" y="1895"/>
                  </a:lnTo>
                  <a:lnTo>
                    <a:pt x="5250" y="1880"/>
                  </a:lnTo>
                  <a:lnTo>
                    <a:pt x="5240" y="1864"/>
                  </a:lnTo>
                  <a:lnTo>
                    <a:pt x="5231" y="1848"/>
                  </a:lnTo>
                  <a:lnTo>
                    <a:pt x="5221" y="1834"/>
                  </a:lnTo>
                  <a:lnTo>
                    <a:pt x="5209" y="1819"/>
                  </a:lnTo>
                  <a:lnTo>
                    <a:pt x="5198" y="1805"/>
                  </a:lnTo>
                  <a:lnTo>
                    <a:pt x="5198" y="1805"/>
                  </a:lnTo>
                  <a:lnTo>
                    <a:pt x="5198" y="1805"/>
                  </a:lnTo>
                  <a:lnTo>
                    <a:pt x="5186" y="1793"/>
                  </a:lnTo>
                  <a:lnTo>
                    <a:pt x="5176" y="1782"/>
                  </a:lnTo>
                  <a:lnTo>
                    <a:pt x="5164" y="1770"/>
                  </a:lnTo>
                  <a:lnTo>
                    <a:pt x="5151" y="1760"/>
                  </a:lnTo>
                  <a:lnTo>
                    <a:pt x="5138" y="1750"/>
                  </a:lnTo>
                  <a:lnTo>
                    <a:pt x="5124" y="1740"/>
                  </a:lnTo>
                  <a:lnTo>
                    <a:pt x="5109" y="1732"/>
                  </a:lnTo>
                  <a:lnTo>
                    <a:pt x="5094" y="1724"/>
                  </a:lnTo>
                  <a:lnTo>
                    <a:pt x="5094" y="1724"/>
                  </a:lnTo>
                  <a:lnTo>
                    <a:pt x="5048" y="1700"/>
                  </a:lnTo>
                  <a:lnTo>
                    <a:pt x="5000" y="1677"/>
                  </a:lnTo>
                  <a:lnTo>
                    <a:pt x="4950" y="1655"/>
                  </a:lnTo>
                  <a:lnTo>
                    <a:pt x="4900" y="1632"/>
                  </a:lnTo>
                  <a:lnTo>
                    <a:pt x="4801" y="1590"/>
                  </a:lnTo>
                  <a:lnTo>
                    <a:pt x="4705" y="1552"/>
                  </a:lnTo>
                  <a:lnTo>
                    <a:pt x="4618" y="1520"/>
                  </a:lnTo>
                  <a:lnTo>
                    <a:pt x="4545" y="1493"/>
                  </a:lnTo>
                  <a:lnTo>
                    <a:pt x="4460" y="1461"/>
                  </a:lnTo>
                  <a:lnTo>
                    <a:pt x="4460" y="1461"/>
                  </a:lnTo>
                  <a:lnTo>
                    <a:pt x="4454" y="1460"/>
                  </a:lnTo>
                  <a:lnTo>
                    <a:pt x="3457" y="352"/>
                  </a:lnTo>
                  <a:lnTo>
                    <a:pt x="3453" y="346"/>
                  </a:lnTo>
                  <a:lnTo>
                    <a:pt x="3453" y="346"/>
                  </a:lnTo>
                  <a:lnTo>
                    <a:pt x="3431" y="334"/>
                  </a:lnTo>
                  <a:lnTo>
                    <a:pt x="3403" y="319"/>
                  </a:lnTo>
                  <a:lnTo>
                    <a:pt x="3363" y="301"/>
                  </a:lnTo>
                  <a:lnTo>
                    <a:pt x="3315" y="279"/>
                  </a:lnTo>
                  <a:lnTo>
                    <a:pt x="3254" y="254"/>
                  </a:lnTo>
                  <a:lnTo>
                    <a:pt x="3186" y="227"/>
                  </a:lnTo>
                  <a:lnTo>
                    <a:pt x="3147" y="212"/>
                  </a:lnTo>
                  <a:lnTo>
                    <a:pt x="3106" y="199"/>
                  </a:lnTo>
                  <a:lnTo>
                    <a:pt x="3063" y="184"/>
                  </a:lnTo>
                  <a:lnTo>
                    <a:pt x="3017" y="170"/>
                  </a:lnTo>
                  <a:lnTo>
                    <a:pt x="2969" y="156"/>
                  </a:lnTo>
                  <a:lnTo>
                    <a:pt x="2919" y="141"/>
                  </a:lnTo>
                  <a:lnTo>
                    <a:pt x="2867" y="128"/>
                  </a:lnTo>
                  <a:lnTo>
                    <a:pt x="2812" y="115"/>
                  </a:lnTo>
                  <a:lnTo>
                    <a:pt x="2756" y="103"/>
                  </a:lnTo>
                  <a:lnTo>
                    <a:pt x="2697" y="90"/>
                  </a:lnTo>
                  <a:lnTo>
                    <a:pt x="2637" y="79"/>
                  </a:lnTo>
                  <a:lnTo>
                    <a:pt x="2573" y="69"/>
                  </a:lnTo>
                  <a:lnTo>
                    <a:pt x="2509" y="59"/>
                  </a:lnTo>
                  <a:lnTo>
                    <a:pt x="2442" y="51"/>
                  </a:lnTo>
                  <a:lnTo>
                    <a:pt x="2372" y="44"/>
                  </a:lnTo>
                  <a:lnTo>
                    <a:pt x="2302" y="37"/>
                  </a:lnTo>
                  <a:lnTo>
                    <a:pt x="2230" y="33"/>
                  </a:lnTo>
                  <a:lnTo>
                    <a:pt x="2155" y="29"/>
                  </a:lnTo>
                  <a:lnTo>
                    <a:pt x="2155" y="29"/>
                  </a:lnTo>
                  <a:lnTo>
                    <a:pt x="2129" y="27"/>
                  </a:lnTo>
                  <a:lnTo>
                    <a:pt x="2058" y="22"/>
                  </a:lnTo>
                  <a:lnTo>
                    <a:pt x="1947" y="15"/>
                  </a:lnTo>
                  <a:lnTo>
                    <a:pt x="1806" y="8"/>
                  </a:lnTo>
                  <a:lnTo>
                    <a:pt x="1725" y="5"/>
                  </a:lnTo>
                  <a:lnTo>
                    <a:pt x="1638" y="2"/>
                  </a:lnTo>
                  <a:lnTo>
                    <a:pt x="1549" y="1"/>
                  </a:lnTo>
                  <a:lnTo>
                    <a:pt x="1455" y="0"/>
                  </a:lnTo>
                  <a:lnTo>
                    <a:pt x="1359" y="1"/>
                  </a:lnTo>
                  <a:lnTo>
                    <a:pt x="1261" y="3"/>
                  </a:lnTo>
                  <a:lnTo>
                    <a:pt x="1162" y="7"/>
                  </a:lnTo>
                  <a:lnTo>
                    <a:pt x="1064" y="12"/>
                  </a:lnTo>
                  <a:lnTo>
                    <a:pt x="1064" y="12"/>
                  </a:lnTo>
                  <a:lnTo>
                    <a:pt x="1012" y="17"/>
                  </a:lnTo>
                  <a:lnTo>
                    <a:pt x="960" y="21"/>
                  </a:lnTo>
                  <a:lnTo>
                    <a:pt x="909" y="26"/>
                  </a:lnTo>
                  <a:lnTo>
                    <a:pt x="859" y="32"/>
                  </a:lnTo>
                  <a:lnTo>
                    <a:pt x="809" y="38"/>
                  </a:lnTo>
                  <a:lnTo>
                    <a:pt x="762" y="46"/>
                  </a:lnTo>
                  <a:lnTo>
                    <a:pt x="714" y="54"/>
                  </a:lnTo>
                  <a:lnTo>
                    <a:pt x="668" y="62"/>
                  </a:lnTo>
                  <a:lnTo>
                    <a:pt x="623" y="73"/>
                  </a:lnTo>
                  <a:lnTo>
                    <a:pt x="581" y="83"/>
                  </a:lnTo>
                  <a:lnTo>
                    <a:pt x="539" y="95"/>
                  </a:lnTo>
                  <a:lnTo>
                    <a:pt x="500" y="106"/>
                  </a:lnTo>
                  <a:lnTo>
                    <a:pt x="462" y="120"/>
                  </a:lnTo>
                  <a:lnTo>
                    <a:pt x="426" y="134"/>
                  </a:lnTo>
                  <a:lnTo>
                    <a:pt x="392" y="150"/>
                  </a:lnTo>
                  <a:lnTo>
                    <a:pt x="361" y="165"/>
                  </a:lnTo>
                  <a:lnTo>
                    <a:pt x="361" y="165"/>
                  </a:lnTo>
                  <a:lnTo>
                    <a:pt x="353" y="171"/>
                  </a:lnTo>
                  <a:lnTo>
                    <a:pt x="346" y="178"/>
                  </a:lnTo>
                  <a:lnTo>
                    <a:pt x="337" y="186"/>
                  </a:lnTo>
                  <a:lnTo>
                    <a:pt x="330" y="196"/>
                  </a:lnTo>
                  <a:lnTo>
                    <a:pt x="323" y="207"/>
                  </a:lnTo>
                  <a:lnTo>
                    <a:pt x="316" y="219"/>
                  </a:lnTo>
                  <a:lnTo>
                    <a:pt x="308" y="233"/>
                  </a:lnTo>
                  <a:lnTo>
                    <a:pt x="301" y="249"/>
                  </a:lnTo>
                  <a:lnTo>
                    <a:pt x="287" y="282"/>
                  </a:lnTo>
                  <a:lnTo>
                    <a:pt x="275" y="319"/>
                  </a:lnTo>
                  <a:lnTo>
                    <a:pt x="262" y="361"/>
                  </a:lnTo>
                  <a:lnTo>
                    <a:pt x="251" y="407"/>
                  </a:lnTo>
                  <a:lnTo>
                    <a:pt x="240" y="455"/>
                  </a:lnTo>
                  <a:lnTo>
                    <a:pt x="229" y="504"/>
                  </a:lnTo>
                  <a:lnTo>
                    <a:pt x="219" y="558"/>
                  </a:lnTo>
                  <a:lnTo>
                    <a:pt x="208" y="613"/>
                  </a:lnTo>
                  <a:lnTo>
                    <a:pt x="200" y="669"/>
                  </a:lnTo>
                  <a:lnTo>
                    <a:pt x="191" y="725"/>
                  </a:lnTo>
                  <a:lnTo>
                    <a:pt x="175" y="840"/>
                  </a:lnTo>
                  <a:lnTo>
                    <a:pt x="162" y="955"/>
                  </a:lnTo>
                  <a:lnTo>
                    <a:pt x="150" y="1064"/>
                  </a:lnTo>
                  <a:lnTo>
                    <a:pt x="141" y="1166"/>
                  </a:lnTo>
                  <a:lnTo>
                    <a:pt x="132" y="1257"/>
                  </a:lnTo>
                  <a:lnTo>
                    <a:pt x="122" y="1392"/>
                  </a:lnTo>
                  <a:lnTo>
                    <a:pt x="119" y="1443"/>
                  </a:lnTo>
                  <a:lnTo>
                    <a:pt x="119" y="1443"/>
                  </a:lnTo>
                  <a:lnTo>
                    <a:pt x="110" y="1443"/>
                  </a:lnTo>
                  <a:lnTo>
                    <a:pt x="100" y="1446"/>
                  </a:lnTo>
                  <a:lnTo>
                    <a:pt x="94" y="1451"/>
                  </a:lnTo>
                  <a:lnTo>
                    <a:pt x="88" y="1457"/>
                  </a:lnTo>
                  <a:lnTo>
                    <a:pt x="83" y="1465"/>
                  </a:lnTo>
                  <a:lnTo>
                    <a:pt x="79" y="1473"/>
                  </a:lnTo>
                  <a:lnTo>
                    <a:pt x="76" y="1482"/>
                  </a:lnTo>
                  <a:lnTo>
                    <a:pt x="74" y="1492"/>
                  </a:lnTo>
                  <a:lnTo>
                    <a:pt x="71" y="1510"/>
                  </a:lnTo>
                  <a:lnTo>
                    <a:pt x="70" y="1527"/>
                  </a:lnTo>
                  <a:lnTo>
                    <a:pt x="71" y="1543"/>
                  </a:lnTo>
                  <a:lnTo>
                    <a:pt x="71" y="1543"/>
                  </a:lnTo>
                  <a:lnTo>
                    <a:pt x="61" y="1651"/>
                  </a:lnTo>
                  <a:lnTo>
                    <a:pt x="49" y="1770"/>
                  </a:lnTo>
                  <a:lnTo>
                    <a:pt x="37" y="1920"/>
                  </a:lnTo>
                  <a:lnTo>
                    <a:pt x="24" y="2092"/>
                  </a:lnTo>
                  <a:lnTo>
                    <a:pt x="18" y="2182"/>
                  </a:lnTo>
                  <a:lnTo>
                    <a:pt x="13" y="2274"/>
                  </a:lnTo>
                  <a:lnTo>
                    <a:pt x="8" y="2365"/>
                  </a:lnTo>
                  <a:lnTo>
                    <a:pt x="5" y="2457"/>
                  </a:lnTo>
                  <a:lnTo>
                    <a:pt x="1" y="2545"/>
                  </a:lnTo>
                  <a:lnTo>
                    <a:pt x="0" y="2631"/>
                  </a:lnTo>
                  <a:lnTo>
                    <a:pt x="0" y="2631"/>
                  </a:lnTo>
                  <a:lnTo>
                    <a:pt x="0" y="2672"/>
                  </a:lnTo>
                  <a:lnTo>
                    <a:pt x="1" y="2713"/>
                  </a:lnTo>
                  <a:lnTo>
                    <a:pt x="2" y="2753"/>
                  </a:lnTo>
                  <a:lnTo>
                    <a:pt x="6" y="2793"/>
                  </a:lnTo>
                  <a:lnTo>
                    <a:pt x="9" y="2831"/>
                  </a:lnTo>
                  <a:lnTo>
                    <a:pt x="13" y="2870"/>
                  </a:lnTo>
                  <a:lnTo>
                    <a:pt x="18" y="2907"/>
                  </a:lnTo>
                  <a:lnTo>
                    <a:pt x="23" y="2944"/>
                  </a:lnTo>
                  <a:lnTo>
                    <a:pt x="36" y="3015"/>
                  </a:lnTo>
                  <a:lnTo>
                    <a:pt x="49" y="3081"/>
                  </a:lnTo>
                  <a:lnTo>
                    <a:pt x="64" y="3143"/>
                  </a:lnTo>
                  <a:lnTo>
                    <a:pt x="79" y="3201"/>
                  </a:lnTo>
                  <a:lnTo>
                    <a:pt x="95" y="3253"/>
                  </a:lnTo>
                  <a:lnTo>
                    <a:pt x="110" y="3300"/>
                  </a:lnTo>
                  <a:lnTo>
                    <a:pt x="123" y="3340"/>
                  </a:lnTo>
                  <a:lnTo>
                    <a:pt x="136" y="3374"/>
                  </a:lnTo>
                  <a:lnTo>
                    <a:pt x="154" y="3421"/>
                  </a:lnTo>
                  <a:lnTo>
                    <a:pt x="162" y="343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65" name="Freeform 107"/>
            <p:cNvSpPr/>
            <p:nvPr/>
          </p:nvSpPr>
          <p:spPr bwMode="auto">
            <a:xfrm>
              <a:off x="2276477" y="3111502"/>
              <a:ext cx="2816226" cy="1873252"/>
            </a:xfrm>
            <a:custGeom>
              <a:avLst/>
              <a:gdLst>
                <a:gd name="T0" fmla="*/ 5239 w 5322"/>
                <a:gd name="T1" fmla="*/ 3003 h 3540"/>
                <a:gd name="T2" fmla="*/ 5219 w 5322"/>
                <a:gd name="T3" fmla="*/ 2923 h 3540"/>
                <a:gd name="T4" fmla="*/ 5183 w 5322"/>
                <a:gd name="T5" fmla="*/ 2851 h 3540"/>
                <a:gd name="T6" fmla="*/ 5130 w 5322"/>
                <a:gd name="T7" fmla="*/ 2785 h 3540"/>
                <a:gd name="T8" fmla="*/ 5095 w 5322"/>
                <a:gd name="T9" fmla="*/ 2760 h 3540"/>
                <a:gd name="T10" fmla="*/ 5093 w 5322"/>
                <a:gd name="T11" fmla="*/ 2707 h 3540"/>
                <a:gd name="T12" fmla="*/ 5088 w 5322"/>
                <a:gd name="T13" fmla="*/ 2541 h 3540"/>
                <a:gd name="T14" fmla="*/ 5067 w 5322"/>
                <a:gd name="T15" fmla="*/ 2462 h 3540"/>
                <a:gd name="T16" fmla="*/ 5014 w 5322"/>
                <a:gd name="T17" fmla="*/ 2372 h 3540"/>
                <a:gd name="T18" fmla="*/ 4944 w 5322"/>
                <a:gd name="T19" fmla="*/ 2311 h 3540"/>
                <a:gd name="T20" fmla="*/ 4939 w 5322"/>
                <a:gd name="T21" fmla="*/ 2273 h 3540"/>
                <a:gd name="T22" fmla="*/ 4925 w 5322"/>
                <a:gd name="T23" fmla="*/ 2122 h 3540"/>
                <a:gd name="T24" fmla="*/ 4881 w 5322"/>
                <a:gd name="T25" fmla="*/ 1976 h 3540"/>
                <a:gd name="T26" fmla="*/ 4835 w 5322"/>
                <a:gd name="T27" fmla="*/ 1898 h 3540"/>
                <a:gd name="T28" fmla="*/ 4802 w 5322"/>
                <a:gd name="T29" fmla="*/ 1857 h 3540"/>
                <a:gd name="T30" fmla="*/ 4738 w 5322"/>
                <a:gd name="T31" fmla="*/ 1805 h 3540"/>
                <a:gd name="T32" fmla="*/ 4609 w 5322"/>
                <a:gd name="T33" fmla="*/ 1739 h 3540"/>
                <a:gd name="T34" fmla="*/ 4259 w 5322"/>
                <a:gd name="T35" fmla="*/ 1595 h 3540"/>
                <a:gd name="T36" fmla="*/ 3068 w 5322"/>
                <a:gd name="T37" fmla="*/ 411 h 3540"/>
                <a:gd name="T38" fmla="*/ 2929 w 5322"/>
                <a:gd name="T39" fmla="*/ 343 h 3540"/>
                <a:gd name="T40" fmla="*/ 2677 w 5322"/>
                <a:gd name="T41" fmla="*/ 249 h 3540"/>
                <a:gd name="T42" fmla="*/ 2428 w 5322"/>
                <a:gd name="T43" fmla="*/ 179 h 3540"/>
                <a:gd name="T44" fmla="*/ 2124 w 5322"/>
                <a:gd name="T45" fmla="*/ 124 h 3540"/>
                <a:gd name="T46" fmla="*/ 1769 w 5322"/>
                <a:gd name="T47" fmla="*/ 94 h 3540"/>
                <a:gd name="T48" fmla="*/ 1420 w 5322"/>
                <a:gd name="T49" fmla="*/ 72 h 3540"/>
                <a:gd name="T50" fmla="*/ 974 w 5322"/>
                <a:gd name="T51" fmla="*/ 65 h 3540"/>
                <a:gd name="T52" fmla="*/ 580 w 5322"/>
                <a:gd name="T53" fmla="*/ 85 h 3540"/>
                <a:gd name="T54" fmla="*/ 345 w 5322"/>
                <a:gd name="T55" fmla="*/ 115 h 3540"/>
                <a:gd name="T56" fmla="*/ 137 w 5322"/>
                <a:gd name="T57" fmla="*/ 163 h 3540"/>
                <a:gd name="T58" fmla="*/ 0 w 5322"/>
                <a:gd name="T59" fmla="*/ 217 h 3540"/>
                <a:gd name="T60" fmla="*/ 44 w 5322"/>
                <a:gd name="T61" fmla="*/ 165 h 3540"/>
                <a:gd name="T62" fmla="*/ 183 w 5322"/>
                <a:gd name="T63" fmla="*/ 106 h 3540"/>
                <a:gd name="T64" fmla="*/ 397 w 5322"/>
                <a:gd name="T65" fmla="*/ 54 h 3540"/>
                <a:gd name="T66" fmla="*/ 643 w 5322"/>
                <a:gd name="T67" fmla="*/ 21 h 3540"/>
                <a:gd name="T68" fmla="*/ 944 w 5322"/>
                <a:gd name="T69" fmla="*/ 3 h 3540"/>
                <a:gd name="T70" fmla="*/ 1408 w 5322"/>
                <a:gd name="T71" fmla="*/ 5 h 3540"/>
                <a:gd name="T72" fmla="*/ 1838 w 5322"/>
                <a:gd name="T73" fmla="*/ 29 h 3540"/>
                <a:gd name="T74" fmla="*/ 2125 w 5322"/>
                <a:gd name="T75" fmla="*/ 51 h 3540"/>
                <a:gd name="T76" fmla="*/ 2439 w 5322"/>
                <a:gd name="T77" fmla="*/ 103 h 3540"/>
                <a:gd name="T78" fmla="*/ 2700 w 5322"/>
                <a:gd name="T79" fmla="*/ 170 h 3540"/>
                <a:gd name="T80" fmla="*/ 2937 w 5322"/>
                <a:gd name="T81" fmla="*/ 254 h 3540"/>
                <a:gd name="T82" fmla="*/ 3136 w 5322"/>
                <a:gd name="T83" fmla="*/ 346 h 3540"/>
                <a:gd name="T84" fmla="*/ 4143 w 5322"/>
                <a:gd name="T85" fmla="*/ 1461 h 3540"/>
                <a:gd name="T86" fmla="*/ 4583 w 5322"/>
                <a:gd name="T87" fmla="*/ 1632 h 3540"/>
                <a:gd name="T88" fmla="*/ 4777 w 5322"/>
                <a:gd name="T89" fmla="*/ 1724 h 3540"/>
                <a:gd name="T90" fmla="*/ 4847 w 5322"/>
                <a:gd name="T91" fmla="*/ 1770 h 3540"/>
                <a:gd name="T92" fmla="*/ 4881 w 5322"/>
                <a:gd name="T93" fmla="*/ 1805 h 3540"/>
                <a:gd name="T94" fmla="*/ 4933 w 5322"/>
                <a:gd name="T95" fmla="*/ 1880 h 3540"/>
                <a:gd name="T96" fmla="*/ 4979 w 5322"/>
                <a:gd name="T97" fmla="*/ 1993 h 3540"/>
                <a:gd name="T98" fmla="*/ 5005 w 5322"/>
                <a:gd name="T99" fmla="*/ 2144 h 3540"/>
                <a:gd name="T100" fmla="*/ 5006 w 5322"/>
                <a:gd name="T101" fmla="*/ 2244 h 3540"/>
                <a:gd name="T102" fmla="*/ 5054 w 5322"/>
                <a:gd name="T103" fmla="*/ 2279 h 3540"/>
                <a:gd name="T104" fmla="*/ 5123 w 5322"/>
                <a:gd name="T105" fmla="*/ 2371 h 3540"/>
                <a:gd name="T106" fmla="*/ 5149 w 5322"/>
                <a:gd name="T107" fmla="*/ 2442 h 3540"/>
                <a:gd name="T108" fmla="*/ 5160 w 5322"/>
                <a:gd name="T109" fmla="*/ 2534 h 3540"/>
                <a:gd name="T110" fmla="*/ 5163 w 5322"/>
                <a:gd name="T111" fmla="*/ 2696 h 3540"/>
                <a:gd name="T112" fmla="*/ 5173 w 5322"/>
                <a:gd name="T113" fmla="*/ 2696 h 3540"/>
                <a:gd name="T114" fmla="*/ 5229 w 5322"/>
                <a:gd name="T115" fmla="*/ 2755 h 3540"/>
                <a:gd name="T116" fmla="*/ 5281 w 5322"/>
                <a:gd name="T117" fmla="*/ 2845 h 3540"/>
                <a:gd name="T118" fmla="*/ 5301 w 5322"/>
                <a:gd name="T119" fmla="*/ 2905 h 3540"/>
                <a:gd name="T120" fmla="*/ 5318 w 5322"/>
                <a:gd name="T121" fmla="*/ 3304 h 3540"/>
                <a:gd name="T122" fmla="*/ 5307 w 5322"/>
                <a:gd name="T123" fmla="*/ 3497 h 3540"/>
                <a:gd name="T124" fmla="*/ 5253 w 5322"/>
                <a:gd name="T125" fmla="*/ 3540 h 3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322" h="3540">
                  <a:moveTo>
                    <a:pt x="5249" y="3368"/>
                  </a:moveTo>
                  <a:lnTo>
                    <a:pt x="5242" y="3039"/>
                  </a:lnTo>
                  <a:lnTo>
                    <a:pt x="5242" y="3039"/>
                  </a:lnTo>
                  <a:lnTo>
                    <a:pt x="5241" y="3022"/>
                  </a:lnTo>
                  <a:lnTo>
                    <a:pt x="5239" y="3003"/>
                  </a:lnTo>
                  <a:lnTo>
                    <a:pt x="5236" y="2986"/>
                  </a:lnTo>
                  <a:lnTo>
                    <a:pt x="5232" y="2970"/>
                  </a:lnTo>
                  <a:lnTo>
                    <a:pt x="5229" y="2953"/>
                  </a:lnTo>
                  <a:lnTo>
                    <a:pt x="5224" y="2939"/>
                  </a:lnTo>
                  <a:lnTo>
                    <a:pt x="5219" y="2923"/>
                  </a:lnTo>
                  <a:lnTo>
                    <a:pt x="5214" y="2909"/>
                  </a:lnTo>
                  <a:lnTo>
                    <a:pt x="5214" y="2909"/>
                  </a:lnTo>
                  <a:lnTo>
                    <a:pt x="5204" y="2889"/>
                  </a:lnTo>
                  <a:lnTo>
                    <a:pt x="5194" y="2869"/>
                  </a:lnTo>
                  <a:lnTo>
                    <a:pt x="5183" y="2851"/>
                  </a:lnTo>
                  <a:lnTo>
                    <a:pt x="5172" y="2836"/>
                  </a:lnTo>
                  <a:lnTo>
                    <a:pt x="5162" y="2820"/>
                  </a:lnTo>
                  <a:lnTo>
                    <a:pt x="5150" y="2806"/>
                  </a:lnTo>
                  <a:lnTo>
                    <a:pt x="5130" y="2785"/>
                  </a:lnTo>
                  <a:lnTo>
                    <a:pt x="5130" y="2785"/>
                  </a:lnTo>
                  <a:lnTo>
                    <a:pt x="5116" y="2771"/>
                  </a:lnTo>
                  <a:lnTo>
                    <a:pt x="5105" y="2761"/>
                  </a:lnTo>
                  <a:lnTo>
                    <a:pt x="5095" y="2753"/>
                  </a:lnTo>
                  <a:lnTo>
                    <a:pt x="5095" y="2753"/>
                  </a:lnTo>
                  <a:lnTo>
                    <a:pt x="5095" y="2760"/>
                  </a:lnTo>
                  <a:lnTo>
                    <a:pt x="5094" y="2762"/>
                  </a:lnTo>
                  <a:lnTo>
                    <a:pt x="5094" y="2761"/>
                  </a:lnTo>
                  <a:lnTo>
                    <a:pt x="5094" y="2752"/>
                  </a:lnTo>
                  <a:lnTo>
                    <a:pt x="5094" y="2752"/>
                  </a:lnTo>
                  <a:lnTo>
                    <a:pt x="5093" y="2707"/>
                  </a:lnTo>
                  <a:lnTo>
                    <a:pt x="5092" y="2598"/>
                  </a:lnTo>
                  <a:lnTo>
                    <a:pt x="5092" y="2598"/>
                  </a:lnTo>
                  <a:lnTo>
                    <a:pt x="5091" y="2579"/>
                  </a:lnTo>
                  <a:lnTo>
                    <a:pt x="5090" y="2560"/>
                  </a:lnTo>
                  <a:lnTo>
                    <a:pt x="5088" y="2541"/>
                  </a:lnTo>
                  <a:lnTo>
                    <a:pt x="5085" y="2524"/>
                  </a:lnTo>
                  <a:lnTo>
                    <a:pt x="5082" y="2507"/>
                  </a:lnTo>
                  <a:lnTo>
                    <a:pt x="5077" y="2491"/>
                  </a:lnTo>
                  <a:lnTo>
                    <a:pt x="5072" y="2476"/>
                  </a:lnTo>
                  <a:lnTo>
                    <a:pt x="5067" y="2462"/>
                  </a:lnTo>
                  <a:lnTo>
                    <a:pt x="5062" y="2448"/>
                  </a:lnTo>
                  <a:lnTo>
                    <a:pt x="5056" y="2435"/>
                  </a:lnTo>
                  <a:lnTo>
                    <a:pt x="5042" y="2411"/>
                  </a:lnTo>
                  <a:lnTo>
                    <a:pt x="5028" y="2390"/>
                  </a:lnTo>
                  <a:lnTo>
                    <a:pt x="5014" y="2372"/>
                  </a:lnTo>
                  <a:lnTo>
                    <a:pt x="4999" y="2356"/>
                  </a:lnTo>
                  <a:lnTo>
                    <a:pt x="4986" y="2343"/>
                  </a:lnTo>
                  <a:lnTo>
                    <a:pt x="4973" y="2332"/>
                  </a:lnTo>
                  <a:lnTo>
                    <a:pt x="4962" y="2323"/>
                  </a:lnTo>
                  <a:lnTo>
                    <a:pt x="4944" y="2311"/>
                  </a:lnTo>
                  <a:lnTo>
                    <a:pt x="4938" y="2308"/>
                  </a:lnTo>
                  <a:lnTo>
                    <a:pt x="4938" y="2308"/>
                  </a:lnTo>
                  <a:lnTo>
                    <a:pt x="4938" y="2299"/>
                  </a:lnTo>
                  <a:lnTo>
                    <a:pt x="4938" y="2299"/>
                  </a:lnTo>
                  <a:lnTo>
                    <a:pt x="4939" y="2273"/>
                  </a:lnTo>
                  <a:lnTo>
                    <a:pt x="4938" y="2232"/>
                  </a:lnTo>
                  <a:lnTo>
                    <a:pt x="4936" y="2207"/>
                  </a:lnTo>
                  <a:lnTo>
                    <a:pt x="4934" y="2180"/>
                  </a:lnTo>
                  <a:lnTo>
                    <a:pt x="4930" y="2152"/>
                  </a:lnTo>
                  <a:lnTo>
                    <a:pt x="4925" y="2122"/>
                  </a:lnTo>
                  <a:lnTo>
                    <a:pt x="4918" y="2090"/>
                  </a:lnTo>
                  <a:lnTo>
                    <a:pt x="4910" y="2058"/>
                  </a:lnTo>
                  <a:lnTo>
                    <a:pt x="4900" y="2025"/>
                  </a:lnTo>
                  <a:lnTo>
                    <a:pt x="4887" y="1992"/>
                  </a:lnTo>
                  <a:lnTo>
                    <a:pt x="4881" y="1976"/>
                  </a:lnTo>
                  <a:lnTo>
                    <a:pt x="4873" y="1960"/>
                  </a:lnTo>
                  <a:lnTo>
                    <a:pt x="4864" y="1944"/>
                  </a:lnTo>
                  <a:lnTo>
                    <a:pt x="4856" y="1929"/>
                  </a:lnTo>
                  <a:lnTo>
                    <a:pt x="4845" y="1913"/>
                  </a:lnTo>
                  <a:lnTo>
                    <a:pt x="4835" y="1898"/>
                  </a:lnTo>
                  <a:lnTo>
                    <a:pt x="4825" y="1884"/>
                  </a:lnTo>
                  <a:lnTo>
                    <a:pt x="4813" y="1869"/>
                  </a:lnTo>
                  <a:lnTo>
                    <a:pt x="4812" y="1869"/>
                  </a:lnTo>
                  <a:lnTo>
                    <a:pt x="4812" y="1869"/>
                  </a:lnTo>
                  <a:lnTo>
                    <a:pt x="4802" y="1857"/>
                  </a:lnTo>
                  <a:lnTo>
                    <a:pt x="4790" y="1845"/>
                  </a:lnTo>
                  <a:lnTo>
                    <a:pt x="4779" y="1835"/>
                  </a:lnTo>
                  <a:lnTo>
                    <a:pt x="4765" y="1824"/>
                  </a:lnTo>
                  <a:lnTo>
                    <a:pt x="4753" y="1814"/>
                  </a:lnTo>
                  <a:lnTo>
                    <a:pt x="4738" y="1805"/>
                  </a:lnTo>
                  <a:lnTo>
                    <a:pt x="4724" y="1795"/>
                  </a:lnTo>
                  <a:lnTo>
                    <a:pt x="4709" y="1787"/>
                  </a:lnTo>
                  <a:lnTo>
                    <a:pt x="4709" y="1787"/>
                  </a:lnTo>
                  <a:lnTo>
                    <a:pt x="4661" y="1764"/>
                  </a:lnTo>
                  <a:lnTo>
                    <a:pt x="4609" y="1739"/>
                  </a:lnTo>
                  <a:lnTo>
                    <a:pt x="4553" y="1714"/>
                  </a:lnTo>
                  <a:lnTo>
                    <a:pt x="4495" y="1689"/>
                  </a:lnTo>
                  <a:lnTo>
                    <a:pt x="4436" y="1664"/>
                  </a:lnTo>
                  <a:lnTo>
                    <a:pt x="4375" y="1640"/>
                  </a:lnTo>
                  <a:lnTo>
                    <a:pt x="4259" y="1595"/>
                  </a:lnTo>
                  <a:lnTo>
                    <a:pt x="4154" y="1554"/>
                  </a:lnTo>
                  <a:lnTo>
                    <a:pt x="4068" y="1523"/>
                  </a:lnTo>
                  <a:lnTo>
                    <a:pt x="3990" y="1494"/>
                  </a:lnTo>
                  <a:lnTo>
                    <a:pt x="3072" y="416"/>
                  </a:lnTo>
                  <a:lnTo>
                    <a:pt x="3068" y="411"/>
                  </a:lnTo>
                  <a:lnTo>
                    <a:pt x="3068" y="411"/>
                  </a:lnTo>
                  <a:lnTo>
                    <a:pt x="3045" y="398"/>
                  </a:lnTo>
                  <a:lnTo>
                    <a:pt x="3017" y="384"/>
                  </a:lnTo>
                  <a:lnTo>
                    <a:pt x="2979" y="365"/>
                  </a:lnTo>
                  <a:lnTo>
                    <a:pt x="2929" y="343"/>
                  </a:lnTo>
                  <a:lnTo>
                    <a:pt x="2870" y="317"/>
                  </a:lnTo>
                  <a:lnTo>
                    <a:pt x="2800" y="290"/>
                  </a:lnTo>
                  <a:lnTo>
                    <a:pt x="2762" y="277"/>
                  </a:lnTo>
                  <a:lnTo>
                    <a:pt x="2721" y="262"/>
                  </a:lnTo>
                  <a:lnTo>
                    <a:pt x="2677" y="249"/>
                  </a:lnTo>
                  <a:lnTo>
                    <a:pt x="2633" y="234"/>
                  </a:lnTo>
                  <a:lnTo>
                    <a:pt x="2585" y="219"/>
                  </a:lnTo>
                  <a:lnTo>
                    <a:pt x="2535" y="206"/>
                  </a:lnTo>
                  <a:lnTo>
                    <a:pt x="2482" y="192"/>
                  </a:lnTo>
                  <a:lnTo>
                    <a:pt x="2428" y="179"/>
                  </a:lnTo>
                  <a:lnTo>
                    <a:pt x="2371" y="166"/>
                  </a:lnTo>
                  <a:lnTo>
                    <a:pt x="2312" y="155"/>
                  </a:lnTo>
                  <a:lnTo>
                    <a:pt x="2251" y="144"/>
                  </a:lnTo>
                  <a:lnTo>
                    <a:pt x="2189" y="133"/>
                  </a:lnTo>
                  <a:lnTo>
                    <a:pt x="2124" y="124"/>
                  </a:lnTo>
                  <a:lnTo>
                    <a:pt x="2056" y="115"/>
                  </a:lnTo>
                  <a:lnTo>
                    <a:pt x="1988" y="108"/>
                  </a:lnTo>
                  <a:lnTo>
                    <a:pt x="1917" y="102"/>
                  </a:lnTo>
                  <a:lnTo>
                    <a:pt x="1844" y="97"/>
                  </a:lnTo>
                  <a:lnTo>
                    <a:pt x="1769" y="94"/>
                  </a:lnTo>
                  <a:lnTo>
                    <a:pt x="1769" y="94"/>
                  </a:lnTo>
                  <a:lnTo>
                    <a:pt x="1744" y="92"/>
                  </a:lnTo>
                  <a:lnTo>
                    <a:pt x="1673" y="86"/>
                  </a:lnTo>
                  <a:lnTo>
                    <a:pt x="1563" y="79"/>
                  </a:lnTo>
                  <a:lnTo>
                    <a:pt x="1420" y="72"/>
                  </a:lnTo>
                  <a:lnTo>
                    <a:pt x="1340" y="69"/>
                  </a:lnTo>
                  <a:lnTo>
                    <a:pt x="1254" y="67"/>
                  </a:lnTo>
                  <a:lnTo>
                    <a:pt x="1163" y="65"/>
                  </a:lnTo>
                  <a:lnTo>
                    <a:pt x="1070" y="64"/>
                  </a:lnTo>
                  <a:lnTo>
                    <a:pt x="974" y="65"/>
                  </a:lnTo>
                  <a:lnTo>
                    <a:pt x="876" y="68"/>
                  </a:lnTo>
                  <a:lnTo>
                    <a:pt x="777" y="72"/>
                  </a:lnTo>
                  <a:lnTo>
                    <a:pt x="679" y="77"/>
                  </a:lnTo>
                  <a:lnTo>
                    <a:pt x="679" y="77"/>
                  </a:lnTo>
                  <a:lnTo>
                    <a:pt x="580" y="85"/>
                  </a:lnTo>
                  <a:lnTo>
                    <a:pt x="532" y="89"/>
                  </a:lnTo>
                  <a:lnTo>
                    <a:pt x="484" y="96"/>
                  </a:lnTo>
                  <a:lnTo>
                    <a:pt x="436" y="101"/>
                  </a:lnTo>
                  <a:lnTo>
                    <a:pt x="391" y="108"/>
                  </a:lnTo>
                  <a:lnTo>
                    <a:pt x="345" y="115"/>
                  </a:lnTo>
                  <a:lnTo>
                    <a:pt x="300" y="124"/>
                  </a:lnTo>
                  <a:lnTo>
                    <a:pt x="257" y="132"/>
                  </a:lnTo>
                  <a:lnTo>
                    <a:pt x="216" y="142"/>
                  </a:lnTo>
                  <a:lnTo>
                    <a:pt x="175" y="153"/>
                  </a:lnTo>
                  <a:lnTo>
                    <a:pt x="137" y="163"/>
                  </a:lnTo>
                  <a:lnTo>
                    <a:pt x="99" y="176"/>
                  </a:lnTo>
                  <a:lnTo>
                    <a:pt x="64" y="189"/>
                  </a:lnTo>
                  <a:lnTo>
                    <a:pt x="31" y="203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10" y="200"/>
                  </a:lnTo>
                  <a:lnTo>
                    <a:pt x="21" y="185"/>
                  </a:lnTo>
                  <a:lnTo>
                    <a:pt x="33" y="174"/>
                  </a:lnTo>
                  <a:lnTo>
                    <a:pt x="38" y="170"/>
                  </a:lnTo>
                  <a:lnTo>
                    <a:pt x="44" y="165"/>
                  </a:lnTo>
                  <a:lnTo>
                    <a:pt x="44" y="165"/>
                  </a:lnTo>
                  <a:lnTo>
                    <a:pt x="75" y="150"/>
                  </a:lnTo>
                  <a:lnTo>
                    <a:pt x="109" y="134"/>
                  </a:lnTo>
                  <a:lnTo>
                    <a:pt x="145" y="120"/>
                  </a:lnTo>
                  <a:lnTo>
                    <a:pt x="183" y="106"/>
                  </a:lnTo>
                  <a:lnTo>
                    <a:pt x="222" y="95"/>
                  </a:lnTo>
                  <a:lnTo>
                    <a:pt x="264" y="83"/>
                  </a:lnTo>
                  <a:lnTo>
                    <a:pt x="306" y="73"/>
                  </a:lnTo>
                  <a:lnTo>
                    <a:pt x="351" y="62"/>
                  </a:lnTo>
                  <a:lnTo>
                    <a:pt x="397" y="54"/>
                  </a:lnTo>
                  <a:lnTo>
                    <a:pt x="445" y="46"/>
                  </a:lnTo>
                  <a:lnTo>
                    <a:pt x="492" y="38"/>
                  </a:lnTo>
                  <a:lnTo>
                    <a:pt x="542" y="32"/>
                  </a:lnTo>
                  <a:lnTo>
                    <a:pt x="592" y="26"/>
                  </a:lnTo>
                  <a:lnTo>
                    <a:pt x="643" y="21"/>
                  </a:lnTo>
                  <a:lnTo>
                    <a:pt x="695" y="17"/>
                  </a:lnTo>
                  <a:lnTo>
                    <a:pt x="747" y="12"/>
                  </a:lnTo>
                  <a:lnTo>
                    <a:pt x="747" y="12"/>
                  </a:lnTo>
                  <a:lnTo>
                    <a:pt x="845" y="7"/>
                  </a:lnTo>
                  <a:lnTo>
                    <a:pt x="944" y="3"/>
                  </a:lnTo>
                  <a:lnTo>
                    <a:pt x="1042" y="1"/>
                  </a:lnTo>
                  <a:lnTo>
                    <a:pt x="1138" y="0"/>
                  </a:lnTo>
                  <a:lnTo>
                    <a:pt x="1232" y="1"/>
                  </a:lnTo>
                  <a:lnTo>
                    <a:pt x="1321" y="2"/>
                  </a:lnTo>
                  <a:lnTo>
                    <a:pt x="1408" y="5"/>
                  </a:lnTo>
                  <a:lnTo>
                    <a:pt x="1489" y="8"/>
                  </a:lnTo>
                  <a:lnTo>
                    <a:pt x="1630" y="15"/>
                  </a:lnTo>
                  <a:lnTo>
                    <a:pt x="1741" y="22"/>
                  </a:lnTo>
                  <a:lnTo>
                    <a:pt x="1812" y="27"/>
                  </a:lnTo>
                  <a:lnTo>
                    <a:pt x="1838" y="29"/>
                  </a:lnTo>
                  <a:lnTo>
                    <a:pt x="1838" y="29"/>
                  </a:lnTo>
                  <a:lnTo>
                    <a:pt x="1913" y="33"/>
                  </a:lnTo>
                  <a:lnTo>
                    <a:pt x="1985" y="37"/>
                  </a:lnTo>
                  <a:lnTo>
                    <a:pt x="2055" y="44"/>
                  </a:lnTo>
                  <a:lnTo>
                    <a:pt x="2125" y="51"/>
                  </a:lnTo>
                  <a:lnTo>
                    <a:pt x="2192" y="59"/>
                  </a:lnTo>
                  <a:lnTo>
                    <a:pt x="2256" y="69"/>
                  </a:lnTo>
                  <a:lnTo>
                    <a:pt x="2320" y="79"/>
                  </a:lnTo>
                  <a:lnTo>
                    <a:pt x="2380" y="90"/>
                  </a:lnTo>
                  <a:lnTo>
                    <a:pt x="2439" y="103"/>
                  </a:lnTo>
                  <a:lnTo>
                    <a:pt x="2495" y="115"/>
                  </a:lnTo>
                  <a:lnTo>
                    <a:pt x="2550" y="128"/>
                  </a:lnTo>
                  <a:lnTo>
                    <a:pt x="2602" y="141"/>
                  </a:lnTo>
                  <a:lnTo>
                    <a:pt x="2652" y="156"/>
                  </a:lnTo>
                  <a:lnTo>
                    <a:pt x="2700" y="170"/>
                  </a:lnTo>
                  <a:lnTo>
                    <a:pt x="2746" y="184"/>
                  </a:lnTo>
                  <a:lnTo>
                    <a:pt x="2789" y="199"/>
                  </a:lnTo>
                  <a:lnTo>
                    <a:pt x="2830" y="212"/>
                  </a:lnTo>
                  <a:lnTo>
                    <a:pt x="2869" y="227"/>
                  </a:lnTo>
                  <a:lnTo>
                    <a:pt x="2937" y="254"/>
                  </a:lnTo>
                  <a:lnTo>
                    <a:pt x="2998" y="279"/>
                  </a:lnTo>
                  <a:lnTo>
                    <a:pt x="3046" y="301"/>
                  </a:lnTo>
                  <a:lnTo>
                    <a:pt x="3086" y="319"/>
                  </a:lnTo>
                  <a:lnTo>
                    <a:pt x="3114" y="334"/>
                  </a:lnTo>
                  <a:lnTo>
                    <a:pt x="3136" y="346"/>
                  </a:lnTo>
                  <a:lnTo>
                    <a:pt x="3140" y="352"/>
                  </a:lnTo>
                  <a:lnTo>
                    <a:pt x="4137" y="1460"/>
                  </a:lnTo>
                  <a:lnTo>
                    <a:pt x="4137" y="1460"/>
                  </a:lnTo>
                  <a:lnTo>
                    <a:pt x="4143" y="1461"/>
                  </a:lnTo>
                  <a:lnTo>
                    <a:pt x="4143" y="1461"/>
                  </a:lnTo>
                  <a:lnTo>
                    <a:pt x="4228" y="1493"/>
                  </a:lnTo>
                  <a:lnTo>
                    <a:pt x="4301" y="1520"/>
                  </a:lnTo>
                  <a:lnTo>
                    <a:pt x="4388" y="1552"/>
                  </a:lnTo>
                  <a:lnTo>
                    <a:pt x="4484" y="1590"/>
                  </a:lnTo>
                  <a:lnTo>
                    <a:pt x="4583" y="1632"/>
                  </a:lnTo>
                  <a:lnTo>
                    <a:pt x="4633" y="1655"/>
                  </a:lnTo>
                  <a:lnTo>
                    <a:pt x="4683" y="1677"/>
                  </a:lnTo>
                  <a:lnTo>
                    <a:pt x="4731" y="1700"/>
                  </a:lnTo>
                  <a:lnTo>
                    <a:pt x="4777" y="1724"/>
                  </a:lnTo>
                  <a:lnTo>
                    <a:pt x="4777" y="1724"/>
                  </a:lnTo>
                  <a:lnTo>
                    <a:pt x="4792" y="1732"/>
                  </a:lnTo>
                  <a:lnTo>
                    <a:pt x="4807" y="1740"/>
                  </a:lnTo>
                  <a:lnTo>
                    <a:pt x="4821" y="1750"/>
                  </a:lnTo>
                  <a:lnTo>
                    <a:pt x="4834" y="1760"/>
                  </a:lnTo>
                  <a:lnTo>
                    <a:pt x="4847" y="1770"/>
                  </a:lnTo>
                  <a:lnTo>
                    <a:pt x="4859" y="1782"/>
                  </a:lnTo>
                  <a:lnTo>
                    <a:pt x="4869" y="1793"/>
                  </a:lnTo>
                  <a:lnTo>
                    <a:pt x="4881" y="1805"/>
                  </a:lnTo>
                  <a:lnTo>
                    <a:pt x="4881" y="1805"/>
                  </a:lnTo>
                  <a:lnTo>
                    <a:pt x="4881" y="1805"/>
                  </a:lnTo>
                  <a:lnTo>
                    <a:pt x="4892" y="1819"/>
                  </a:lnTo>
                  <a:lnTo>
                    <a:pt x="4904" y="1834"/>
                  </a:lnTo>
                  <a:lnTo>
                    <a:pt x="4914" y="1848"/>
                  </a:lnTo>
                  <a:lnTo>
                    <a:pt x="4923" y="1864"/>
                  </a:lnTo>
                  <a:lnTo>
                    <a:pt x="4933" y="1880"/>
                  </a:lnTo>
                  <a:lnTo>
                    <a:pt x="4941" y="1895"/>
                  </a:lnTo>
                  <a:lnTo>
                    <a:pt x="4948" y="1912"/>
                  </a:lnTo>
                  <a:lnTo>
                    <a:pt x="4956" y="1927"/>
                  </a:lnTo>
                  <a:lnTo>
                    <a:pt x="4968" y="1961"/>
                  </a:lnTo>
                  <a:lnTo>
                    <a:pt x="4979" y="1993"/>
                  </a:lnTo>
                  <a:lnTo>
                    <a:pt x="4987" y="2025"/>
                  </a:lnTo>
                  <a:lnTo>
                    <a:pt x="4993" y="2058"/>
                  </a:lnTo>
                  <a:lnTo>
                    <a:pt x="4998" y="2088"/>
                  </a:lnTo>
                  <a:lnTo>
                    <a:pt x="5001" y="2117"/>
                  </a:lnTo>
                  <a:lnTo>
                    <a:pt x="5005" y="2144"/>
                  </a:lnTo>
                  <a:lnTo>
                    <a:pt x="5006" y="2168"/>
                  </a:lnTo>
                  <a:lnTo>
                    <a:pt x="5007" y="2208"/>
                  </a:lnTo>
                  <a:lnTo>
                    <a:pt x="5007" y="2234"/>
                  </a:lnTo>
                  <a:lnTo>
                    <a:pt x="5007" y="2234"/>
                  </a:lnTo>
                  <a:lnTo>
                    <a:pt x="5006" y="2244"/>
                  </a:lnTo>
                  <a:lnTo>
                    <a:pt x="5006" y="2244"/>
                  </a:lnTo>
                  <a:lnTo>
                    <a:pt x="5012" y="2248"/>
                  </a:lnTo>
                  <a:lnTo>
                    <a:pt x="5030" y="2258"/>
                  </a:lnTo>
                  <a:lnTo>
                    <a:pt x="5041" y="2268"/>
                  </a:lnTo>
                  <a:lnTo>
                    <a:pt x="5054" y="2279"/>
                  </a:lnTo>
                  <a:lnTo>
                    <a:pt x="5068" y="2292"/>
                  </a:lnTo>
                  <a:lnTo>
                    <a:pt x="5083" y="2308"/>
                  </a:lnTo>
                  <a:lnTo>
                    <a:pt x="5096" y="2326"/>
                  </a:lnTo>
                  <a:lnTo>
                    <a:pt x="5111" y="2347"/>
                  </a:lnTo>
                  <a:lnTo>
                    <a:pt x="5123" y="2371"/>
                  </a:lnTo>
                  <a:lnTo>
                    <a:pt x="5129" y="2384"/>
                  </a:lnTo>
                  <a:lnTo>
                    <a:pt x="5135" y="2398"/>
                  </a:lnTo>
                  <a:lnTo>
                    <a:pt x="5140" y="2412"/>
                  </a:lnTo>
                  <a:lnTo>
                    <a:pt x="5145" y="2427"/>
                  </a:lnTo>
                  <a:lnTo>
                    <a:pt x="5149" y="2442"/>
                  </a:lnTo>
                  <a:lnTo>
                    <a:pt x="5152" y="2459"/>
                  </a:lnTo>
                  <a:lnTo>
                    <a:pt x="5155" y="2477"/>
                  </a:lnTo>
                  <a:lnTo>
                    <a:pt x="5157" y="2495"/>
                  </a:lnTo>
                  <a:lnTo>
                    <a:pt x="5160" y="2514"/>
                  </a:lnTo>
                  <a:lnTo>
                    <a:pt x="5160" y="2534"/>
                  </a:lnTo>
                  <a:lnTo>
                    <a:pt x="5160" y="2534"/>
                  </a:lnTo>
                  <a:lnTo>
                    <a:pt x="5161" y="2642"/>
                  </a:lnTo>
                  <a:lnTo>
                    <a:pt x="5162" y="2689"/>
                  </a:lnTo>
                  <a:lnTo>
                    <a:pt x="5162" y="2689"/>
                  </a:lnTo>
                  <a:lnTo>
                    <a:pt x="5163" y="2696"/>
                  </a:lnTo>
                  <a:lnTo>
                    <a:pt x="5163" y="2697"/>
                  </a:lnTo>
                  <a:lnTo>
                    <a:pt x="5163" y="2696"/>
                  </a:lnTo>
                  <a:lnTo>
                    <a:pt x="5164" y="2689"/>
                  </a:lnTo>
                  <a:lnTo>
                    <a:pt x="5164" y="2689"/>
                  </a:lnTo>
                  <a:lnTo>
                    <a:pt x="5173" y="2696"/>
                  </a:lnTo>
                  <a:lnTo>
                    <a:pt x="5184" y="2707"/>
                  </a:lnTo>
                  <a:lnTo>
                    <a:pt x="5198" y="2720"/>
                  </a:lnTo>
                  <a:lnTo>
                    <a:pt x="5198" y="2720"/>
                  </a:lnTo>
                  <a:lnTo>
                    <a:pt x="5219" y="2743"/>
                  </a:lnTo>
                  <a:lnTo>
                    <a:pt x="5229" y="2755"/>
                  </a:lnTo>
                  <a:lnTo>
                    <a:pt x="5241" y="2771"/>
                  </a:lnTo>
                  <a:lnTo>
                    <a:pt x="5251" y="2787"/>
                  </a:lnTo>
                  <a:lnTo>
                    <a:pt x="5262" y="2805"/>
                  </a:lnTo>
                  <a:lnTo>
                    <a:pt x="5272" y="2824"/>
                  </a:lnTo>
                  <a:lnTo>
                    <a:pt x="5281" y="2845"/>
                  </a:lnTo>
                  <a:lnTo>
                    <a:pt x="5281" y="2845"/>
                  </a:lnTo>
                  <a:lnTo>
                    <a:pt x="5287" y="2860"/>
                  </a:lnTo>
                  <a:lnTo>
                    <a:pt x="5293" y="2874"/>
                  </a:lnTo>
                  <a:lnTo>
                    <a:pt x="5297" y="2890"/>
                  </a:lnTo>
                  <a:lnTo>
                    <a:pt x="5301" y="2905"/>
                  </a:lnTo>
                  <a:lnTo>
                    <a:pt x="5304" y="2922"/>
                  </a:lnTo>
                  <a:lnTo>
                    <a:pt x="5306" y="2940"/>
                  </a:lnTo>
                  <a:lnTo>
                    <a:pt x="5308" y="2957"/>
                  </a:lnTo>
                  <a:lnTo>
                    <a:pt x="5309" y="2975"/>
                  </a:lnTo>
                  <a:lnTo>
                    <a:pt x="5318" y="3304"/>
                  </a:lnTo>
                  <a:lnTo>
                    <a:pt x="5318" y="3304"/>
                  </a:lnTo>
                  <a:lnTo>
                    <a:pt x="5322" y="3482"/>
                  </a:lnTo>
                  <a:lnTo>
                    <a:pt x="5322" y="3482"/>
                  </a:lnTo>
                  <a:lnTo>
                    <a:pt x="5318" y="3486"/>
                  </a:lnTo>
                  <a:lnTo>
                    <a:pt x="5307" y="3497"/>
                  </a:lnTo>
                  <a:lnTo>
                    <a:pt x="5298" y="3507"/>
                  </a:lnTo>
                  <a:lnTo>
                    <a:pt x="5286" y="3516"/>
                  </a:lnTo>
                  <a:lnTo>
                    <a:pt x="5271" y="3527"/>
                  </a:lnTo>
                  <a:lnTo>
                    <a:pt x="5253" y="3540"/>
                  </a:lnTo>
                  <a:lnTo>
                    <a:pt x="5253" y="3540"/>
                  </a:lnTo>
                  <a:lnTo>
                    <a:pt x="5249" y="3368"/>
                  </a:lnTo>
                  <a:close/>
                </a:path>
              </a:pathLst>
            </a:custGeom>
            <a:solidFill>
              <a:srgbClr val="F9AB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67" name="Freeform 108"/>
            <p:cNvSpPr/>
            <p:nvPr/>
          </p:nvSpPr>
          <p:spPr bwMode="auto">
            <a:xfrm>
              <a:off x="2276477" y="3111502"/>
              <a:ext cx="2816226" cy="1873252"/>
            </a:xfrm>
            <a:custGeom>
              <a:avLst/>
              <a:gdLst>
                <a:gd name="T0" fmla="*/ 5239 w 5322"/>
                <a:gd name="T1" fmla="*/ 3003 h 3540"/>
                <a:gd name="T2" fmla="*/ 5219 w 5322"/>
                <a:gd name="T3" fmla="*/ 2923 h 3540"/>
                <a:gd name="T4" fmla="*/ 5183 w 5322"/>
                <a:gd name="T5" fmla="*/ 2851 h 3540"/>
                <a:gd name="T6" fmla="*/ 5130 w 5322"/>
                <a:gd name="T7" fmla="*/ 2785 h 3540"/>
                <a:gd name="T8" fmla="*/ 5095 w 5322"/>
                <a:gd name="T9" fmla="*/ 2760 h 3540"/>
                <a:gd name="T10" fmla="*/ 5093 w 5322"/>
                <a:gd name="T11" fmla="*/ 2707 h 3540"/>
                <a:gd name="T12" fmla="*/ 5088 w 5322"/>
                <a:gd name="T13" fmla="*/ 2541 h 3540"/>
                <a:gd name="T14" fmla="*/ 5067 w 5322"/>
                <a:gd name="T15" fmla="*/ 2462 h 3540"/>
                <a:gd name="T16" fmla="*/ 5014 w 5322"/>
                <a:gd name="T17" fmla="*/ 2372 h 3540"/>
                <a:gd name="T18" fmla="*/ 4944 w 5322"/>
                <a:gd name="T19" fmla="*/ 2311 h 3540"/>
                <a:gd name="T20" fmla="*/ 4939 w 5322"/>
                <a:gd name="T21" fmla="*/ 2273 h 3540"/>
                <a:gd name="T22" fmla="*/ 4925 w 5322"/>
                <a:gd name="T23" fmla="*/ 2122 h 3540"/>
                <a:gd name="T24" fmla="*/ 4881 w 5322"/>
                <a:gd name="T25" fmla="*/ 1976 h 3540"/>
                <a:gd name="T26" fmla="*/ 4835 w 5322"/>
                <a:gd name="T27" fmla="*/ 1898 h 3540"/>
                <a:gd name="T28" fmla="*/ 4802 w 5322"/>
                <a:gd name="T29" fmla="*/ 1857 h 3540"/>
                <a:gd name="T30" fmla="*/ 4738 w 5322"/>
                <a:gd name="T31" fmla="*/ 1805 h 3540"/>
                <a:gd name="T32" fmla="*/ 4609 w 5322"/>
                <a:gd name="T33" fmla="*/ 1739 h 3540"/>
                <a:gd name="T34" fmla="*/ 4259 w 5322"/>
                <a:gd name="T35" fmla="*/ 1595 h 3540"/>
                <a:gd name="T36" fmla="*/ 3068 w 5322"/>
                <a:gd name="T37" fmla="*/ 411 h 3540"/>
                <a:gd name="T38" fmla="*/ 2929 w 5322"/>
                <a:gd name="T39" fmla="*/ 343 h 3540"/>
                <a:gd name="T40" fmla="*/ 2677 w 5322"/>
                <a:gd name="T41" fmla="*/ 249 h 3540"/>
                <a:gd name="T42" fmla="*/ 2428 w 5322"/>
                <a:gd name="T43" fmla="*/ 179 h 3540"/>
                <a:gd name="T44" fmla="*/ 2124 w 5322"/>
                <a:gd name="T45" fmla="*/ 124 h 3540"/>
                <a:gd name="T46" fmla="*/ 1769 w 5322"/>
                <a:gd name="T47" fmla="*/ 94 h 3540"/>
                <a:gd name="T48" fmla="*/ 1420 w 5322"/>
                <a:gd name="T49" fmla="*/ 72 h 3540"/>
                <a:gd name="T50" fmla="*/ 974 w 5322"/>
                <a:gd name="T51" fmla="*/ 65 h 3540"/>
                <a:gd name="T52" fmla="*/ 580 w 5322"/>
                <a:gd name="T53" fmla="*/ 85 h 3540"/>
                <a:gd name="T54" fmla="*/ 345 w 5322"/>
                <a:gd name="T55" fmla="*/ 115 h 3540"/>
                <a:gd name="T56" fmla="*/ 137 w 5322"/>
                <a:gd name="T57" fmla="*/ 163 h 3540"/>
                <a:gd name="T58" fmla="*/ 0 w 5322"/>
                <a:gd name="T59" fmla="*/ 217 h 3540"/>
                <a:gd name="T60" fmla="*/ 44 w 5322"/>
                <a:gd name="T61" fmla="*/ 165 h 3540"/>
                <a:gd name="T62" fmla="*/ 183 w 5322"/>
                <a:gd name="T63" fmla="*/ 106 h 3540"/>
                <a:gd name="T64" fmla="*/ 397 w 5322"/>
                <a:gd name="T65" fmla="*/ 54 h 3540"/>
                <a:gd name="T66" fmla="*/ 643 w 5322"/>
                <a:gd name="T67" fmla="*/ 21 h 3540"/>
                <a:gd name="T68" fmla="*/ 944 w 5322"/>
                <a:gd name="T69" fmla="*/ 3 h 3540"/>
                <a:gd name="T70" fmla="*/ 1408 w 5322"/>
                <a:gd name="T71" fmla="*/ 5 h 3540"/>
                <a:gd name="T72" fmla="*/ 1838 w 5322"/>
                <a:gd name="T73" fmla="*/ 29 h 3540"/>
                <a:gd name="T74" fmla="*/ 2125 w 5322"/>
                <a:gd name="T75" fmla="*/ 51 h 3540"/>
                <a:gd name="T76" fmla="*/ 2439 w 5322"/>
                <a:gd name="T77" fmla="*/ 103 h 3540"/>
                <a:gd name="T78" fmla="*/ 2700 w 5322"/>
                <a:gd name="T79" fmla="*/ 170 h 3540"/>
                <a:gd name="T80" fmla="*/ 2937 w 5322"/>
                <a:gd name="T81" fmla="*/ 254 h 3540"/>
                <a:gd name="T82" fmla="*/ 3136 w 5322"/>
                <a:gd name="T83" fmla="*/ 346 h 3540"/>
                <a:gd name="T84" fmla="*/ 4143 w 5322"/>
                <a:gd name="T85" fmla="*/ 1461 h 3540"/>
                <a:gd name="T86" fmla="*/ 4583 w 5322"/>
                <a:gd name="T87" fmla="*/ 1632 h 3540"/>
                <a:gd name="T88" fmla="*/ 4777 w 5322"/>
                <a:gd name="T89" fmla="*/ 1724 h 3540"/>
                <a:gd name="T90" fmla="*/ 4847 w 5322"/>
                <a:gd name="T91" fmla="*/ 1770 h 3540"/>
                <a:gd name="T92" fmla="*/ 4881 w 5322"/>
                <a:gd name="T93" fmla="*/ 1805 h 3540"/>
                <a:gd name="T94" fmla="*/ 4933 w 5322"/>
                <a:gd name="T95" fmla="*/ 1880 h 3540"/>
                <a:gd name="T96" fmla="*/ 4979 w 5322"/>
                <a:gd name="T97" fmla="*/ 1993 h 3540"/>
                <a:gd name="T98" fmla="*/ 5005 w 5322"/>
                <a:gd name="T99" fmla="*/ 2144 h 3540"/>
                <a:gd name="T100" fmla="*/ 5006 w 5322"/>
                <a:gd name="T101" fmla="*/ 2244 h 3540"/>
                <a:gd name="T102" fmla="*/ 5054 w 5322"/>
                <a:gd name="T103" fmla="*/ 2279 h 3540"/>
                <a:gd name="T104" fmla="*/ 5123 w 5322"/>
                <a:gd name="T105" fmla="*/ 2371 h 3540"/>
                <a:gd name="T106" fmla="*/ 5149 w 5322"/>
                <a:gd name="T107" fmla="*/ 2442 h 3540"/>
                <a:gd name="T108" fmla="*/ 5160 w 5322"/>
                <a:gd name="T109" fmla="*/ 2534 h 3540"/>
                <a:gd name="T110" fmla="*/ 5163 w 5322"/>
                <a:gd name="T111" fmla="*/ 2696 h 3540"/>
                <a:gd name="T112" fmla="*/ 5173 w 5322"/>
                <a:gd name="T113" fmla="*/ 2696 h 3540"/>
                <a:gd name="T114" fmla="*/ 5229 w 5322"/>
                <a:gd name="T115" fmla="*/ 2755 h 3540"/>
                <a:gd name="T116" fmla="*/ 5281 w 5322"/>
                <a:gd name="T117" fmla="*/ 2845 h 3540"/>
                <a:gd name="T118" fmla="*/ 5301 w 5322"/>
                <a:gd name="T119" fmla="*/ 2905 h 3540"/>
                <a:gd name="T120" fmla="*/ 5318 w 5322"/>
                <a:gd name="T121" fmla="*/ 3304 h 3540"/>
                <a:gd name="T122" fmla="*/ 5307 w 5322"/>
                <a:gd name="T123" fmla="*/ 3497 h 3540"/>
                <a:gd name="T124" fmla="*/ 5253 w 5322"/>
                <a:gd name="T125" fmla="*/ 3540 h 3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322" h="3540">
                  <a:moveTo>
                    <a:pt x="5249" y="3368"/>
                  </a:moveTo>
                  <a:lnTo>
                    <a:pt x="5242" y="3039"/>
                  </a:lnTo>
                  <a:lnTo>
                    <a:pt x="5242" y="3039"/>
                  </a:lnTo>
                  <a:lnTo>
                    <a:pt x="5241" y="3022"/>
                  </a:lnTo>
                  <a:lnTo>
                    <a:pt x="5239" y="3003"/>
                  </a:lnTo>
                  <a:lnTo>
                    <a:pt x="5236" y="2986"/>
                  </a:lnTo>
                  <a:lnTo>
                    <a:pt x="5232" y="2970"/>
                  </a:lnTo>
                  <a:lnTo>
                    <a:pt x="5229" y="2953"/>
                  </a:lnTo>
                  <a:lnTo>
                    <a:pt x="5224" y="2939"/>
                  </a:lnTo>
                  <a:lnTo>
                    <a:pt x="5219" y="2923"/>
                  </a:lnTo>
                  <a:lnTo>
                    <a:pt x="5214" y="2909"/>
                  </a:lnTo>
                  <a:lnTo>
                    <a:pt x="5214" y="2909"/>
                  </a:lnTo>
                  <a:lnTo>
                    <a:pt x="5204" y="2889"/>
                  </a:lnTo>
                  <a:lnTo>
                    <a:pt x="5194" y="2869"/>
                  </a:lnTo>
                  <a:lnTo>
                    <a:pt x="5183" y="2851"/>
                  </a:lnTo>
                  <a:lnTo>
                    <a:pt x="5172" y="2836"/>
                  </a:lnTo>
                  <a:lnTo>
                    <a:pt x="5162" y="2820"/>
                  </a:lnTo>
                  <a:lnTo>
                    <a:pt x="5150" y="2806"/>
                  </a:lnTo>
                  <a:lnTo>
                    <a:pt x="5130" y="2785"/>
                  </a:lnTo>
                  <a:lnTo>
                    <a:pt x="5130" y="2785"/>
                  </a:lnTo>
                  <a:lnTo>
                    <a:pt x="5116" y="2771"/>
                  </a:lnTo>
                  <a:lnTo>
                    <a:pt x="5105" y="2761"/>
                  </a:lnTo>
                  <a:lnTo>
                    <a:pt x="5095" y="2753"/>
                  </a:lnTo>
                  <a:lnTo>
                    <a:pt x="5095" y="2753"/>
                  </a:lnTo>
                  <a:lnTo>
                    <a:pt x="5095" y="2760"/>
                  </a:lnTo>
                  <a:lnTo>
                    <a:pt x="5094" y="2762"/>
                  </a:lnTo>
                  <a:lnTo>
                    <a:pt x="5094" y="2761"/>
                  </a:lnTo>
                  <a:lnTo>
                    <a:pt x="5094" y="2752"/>
                  </a:lnTo>
                  <a:lnTo>
                    <a:pt x="5094" y="2752"/>
                  </a:lnTo>
                  <a:lnTo>
                    <a:pt x="5093" y="2707"/>
                  </a:lnTo>
                  <a:lnTo>
                    <a:pt x="5092" y="2598"/>
                  </a:lnTo>
                  <a:lnTo>
                    <a:pt x="5092" y="2598"/>
                  </a:lnTo>
                  <a:lnTo>
                    <a:pt x="5091" y="2579"/>
                  </a:lnTo>
                  <a:lnTo>
                    <a:pt x="5090" y="2560"/>
                  </a:lnTo>
                  <a:lnTo>
                    <a:pt x="5088" y="2541"/>
                  </a:lnTo>
                  <a:lnTo>
                    <a:pt x="5085" y="2524"/>
                  </a:lnTo>
                  <a:lnTo>
                    <a:pt x="5082" y="2507"/>
                  </a:lnTo>
                  <a:lnTo>
                    <a:pt x="5077" y="2491"/>
                  </a:lnTo>
                  <a:lnTo>
                    <a:pt x="5072" y="2476"/>
                  </a:lnTo>
                  <a:lnTo>
                    <a:pt x="5067" y="2462"/>
                  </a:lnTo>
                  <a:lnTo>
                    <a:pt x="5062" y="2448"/>
                  </a:lnTo>
                  <a:lnTo>
                    <a:pt x="5056" y="2435"/>
                  </a:lnTo>
                  <a:lnTo>
                    <a:pt x="5042" y="2411"/>
                  </a:lnTo>
                  <a:lnTo>
                    <a:pt x="5028" y="2390"/>
                  </a:lnTo>
                  <a:lnTo>
                    <a:pt x="5014" y="2372"/>
                  </a:lnTo>
                  <a:lnTo>
                    <a:pt x="4999" y="2356"/>
                  </a:lnTo>
                  <a:lnTo>
                    <a:pt x="4986" y="2343"/>
                  </a:lnTo>
                  <a:lnTo>
                    <a:pt x="4973" y="2332"/>
                  </a:lnTo>
                  <a:lnTo>
                    <a:pt x="4962" y="2323"/>
                  </a:lnTo>
                  <a:lnTo>
                    <a:pt x="4944" y="2311"/>
                  </a:lnTo>
                  <a:lnTo>
                    <a:pt x="4938" y="2308"/>
                  </a:lnTo>
                  <a:lnTo>
                    <a:pt x="4938" y="2308"/>
                  </a:lnTo>
                  <a:lnTo>
                    <a:pt x="4938" y="2299"/>
                  </a:lnTo>
                  <a:lnTo>
                    <a:pt x="4938" y="2299"/>
                  </a:lnTo>
                  <a:lnTo>
                    <a:pt x="4939" y="2273"/>
                  </a:lnTo>
                  <a:lnTo>
                    <a:pt x="4938" y="2232"/>
                  </a:lnTo>
                  <a:lnTo>
                    <a:pt x="4936" y="2207"/>
                  </a:lnTo>
                  <a:lnTo>
                    <a:pt x="4934" y="2180"/>
                  </a:lnTo>
                  <a:lnTo>
                    <a:pt x="4930" y="2152"/>
                  </a:lnTo>
                  <a:lnTo>
                    <a:pt x="4925" y="2122"/>
                  </a:lnTo>
                  <a:lnTo>
                    <a:pt x="4918" y="2090"/>
                  </a:lnTo>
                  <a:lnTo>
                    <a:pt x="4910" y="2058"/>
                  </a:lnTo>
                  <a:lnTo>
                    <a:pt x="4900" y="2025"/>
                  </a:lnTo>
                  <a:lnTo>
                    <a:pt x="4887" y="1992"/>
                  </a:lnTo>
                  <a:lnTo>
                    <a:pt x="4881" y="1976"/>
                  </a:lnTo>
                  <a:lnTo>
                    <a:pt x="4873" y="1960"/>
                  </a:lnTo>
                  <a:lnTo>
                    <a:pt x="4864" y="1944"/>
                  </a:lnTo>
                  <a:lnTo>
                    <a:pt x="4856" y="1929"/>
                  </a:lnTo>
                  <a:lnTo>
                    <a:pt x="4845" y="1913"/>
                  </a:lnTo>
                  <a:lnTo>
                    <a:pt x="4835" y="1898"/>
                  </a:lnTo>
                  <a:lnTo>
                    <a:pt x="4825" y="1884"/>
                  </a:lnTo>
                  <a:lnTo>
                    <a:pt x="4813" y="1869"/>
                  </a:lnTo>
                  <a:lnTo>
                    <a:pt x="4812" y="1869"/>
                  </a:lnTo>
                  <a:lnTo>
                    <a:pt x="4812" y="1869"/>
                  </a:lnTo>
                  <a:lnTo>
                    <a:pt x="4802" y="1857"/>
                  </a:lnTo>
                  <a:lnTo>
                    <a:pt x="4790" y="1845"/>
                  </a:lnTo>
                  <a:lnTo>
                    <a:pt x="4779" y="1835"/>
                  </a:lnTo>
                  <a:lnTo>
                    <a:pt x="4765" y="1824"/>
                  </a:lnTo>
                  <a:lnTo>
                    <a:pt x="4753" y="1814"/>
                  </a:lnTo>
                  <a:lnTo>
                    <a:pt x="4738" y="1805"/>
                  </a:lnTo>
                  <a:lnTo>
                    <a:pt x="4724" y="1795"/>
                  </a:lnTo>
                  <a:lnTo>
                    <a:pt x="4709" y="1787"/>
                  </a:lnTo>
                  <a:lnTo>
                    <a:pt x="4709" y="1787"/>
                  </a:lnTo>
                  <a:lnTo>
                    <a:pt x="4661" y="1764"/>
                  </a:lnTo>
                  <a:lnTo>
                    <a:pt x="4609" y="1739"/>
                  </a:lnTo>
                  <a:lnTo>
                    <a:pt x="4553" y="1714"/>
                  </a:lnTo>
                  <a:lnTo>
                    <a:pt x="4495" y="1689"/>
                  </a:lnTo>
                  <a:lnTo>
                    <a:pt x="4436" y="1664"/>
                  </a:lnTo>
                  <a:lnTo>
                    <a:pt x="4375" y="1640"/>
                  </a:lnTo>
                  <a:lnTo>
                    <a:pt x="4259" y="1595"/>
                  </a:lnTo>
                  <a:lnTo>
                    <a:pt x="4154" y="1554"/>
                  </a:lnTo>
                  <a:lnTo>
                    <a:pt x="4068" y="1523"/>
                  </a:lnTo>
                  <a:lnTo>
                    <a:pt x="3990" y="1494"/>
                  </a:lnTo>
                  <a:lnTo>
                    <a:pt x="3072" y="416"/>
                  </a:lnTo>
                  <a:lnTo>
                    <a:pt x="3068" y="411"/>
                  </a:lnTo>
                  <a:lnTo>
                    <a:pt x="3068" y="411"/>
                  </a:lnTo>
                  <a:lnTo>
                    <a:pt x="3045" y="398"/>
                  </a:lnTo>
                  <a:lnTo>
                    <a:pt x="3017" y="384"/>
                  </a:lnTo>
                  <a:lnTo>
                    <a:pt x="2979" y="365"/>
                  </a:lnTo>
                  <a:lnTo>
                    <a:pt x="2929" y="343"/>
                  </a:lnTo>
                  <a:lnTo>
                    <a:pt x="2870" y="317"/>
                  </a:lnTo>
                  <a:lnTo>
                    <a:pt x="2800" y="290"/>
                  </a:lnTo>
                  <a:lnTo>
                    <a:pt x="2762" y="277"/>
                  </a:lnTo>
                  <a:lnTo>
                    <a:pt x="2721" y="262"/>
                  </a:lnTo>
                  <a:lnTo>
                    <a:pt x="2677" y="249"/>
                  </a:lnTo>
                  <a:lnTo>
                    <a:pt x="2633" y="234"/>
                  </a:lnTo>
                  <a:lnTo>
                    <a:pt x="2585" y="219"/>
                  </a:lnTo>
                  <a:lnTo>
                    <a:pt x="2535" y="206"/>
                  </a:lnTo>
                  <a:lnTo>
                    <a:pt x="2482" y="192"/>
                  </a:lnTo>
                  <a:lnTo>
                    <a:pt x="2428" y="179"/>
                  </a:lnTo>
                  <a:lnTo>
                    <a:pt x="2371" y="166"/>
                  </a:lnTo>
                  <a:lnTo>
                    <a:pt x="2312" y="155"/>
                  </a:lnTo>
                  <a:lnTo>
                    <a:pt x="2251" y="144"/>
                  </a:lnTo>
                  <a:lnTo>
                    <a:pt x="2189" y="133"/>
                  </a:lnTo>
                  <a:lnTo>
                    <a:pt x="2124" y="124"/>
                  </a:lnTo>
                  <a:lnTo>
                    <a:pt x="2056" y="115"/>
                  </a:lnTo>
                  <a:lnTo>
                    <a:pt x="1988" y="108"/>
                  </a:lnTo>
                  <a:lnTo>
                    <a:pt x="1917" y="102"/>
                  </a:lnTo>
                  <a:lnTo>
                    <a:pt x="1844" y="97"/>
                  </a:lnTo>
                  <a:lnTo>
                    <a:pt x="1769" y="94"/>
                  </a:lnTo>
                  <a:lnTo>
                    <a:pt x="1769" y="94"/>
                  </a:lnTo>
                  <a:lnTo>
                    <a:pt x="1744" y="92"/>
                  </a:lnTo>
                  <a:lnTo>
                    <a:pt x="1673" y="86"/>
                  </a:lnTo>
                  <a:lnTo>
                    <a:pt x="1563" y="79"/>
                  </a:lnTo>
                  <a:lnTo>
                    <a:pt x="1420" y="72"/>
                  </a:lnTo>
                  <a:lnTo>
                    <a:pt x="1340" y="69"/>
                  </a:lnTo>
                  <a:lnTo>
                    <a:pt x="1254" y="67"/>
                  </a:lnTo>
                  <a:lnTo>
                    <a:pt x="1163" y="65"/>
                  </a:lnTo>
                  <a:lnTo>
                    <a:pt x="1070" y="64"/>
                  </a:lnTo>
                  <a:lnTo>
                    <a:pt x="974" y="65"/>
                  </a:lnTo>
                  <a:lnTo>
                    <a:pt x="876" y="68"/>
                  </a:lnTo>
                  <a:lnTo>
                    <a:pt x="777" y="72"/>
                  </a:lnTo>
                  <a:lnTo>
                    <a:pt x="679" y="77"/>
                  </a:lnTo>
                  <a:lnTo>
                    <a:pt x="679" y="77"/>
                  </a:lnTo>
                  <a:lnTo>
                    <a:pt x="580" y="85"/>
                  </a:lnTo>
                  <a:lnTo>
                    <a:pt x="532" y="89"/>
                  </a:lnTo>
                  <a:lnTo>
                    <a:pt x="484" y="96"/>
                  </a:lnTo>
                  <a:lnTo>
                    <a:pt x="436" y="101"/>
                  </a:lnTo>
                  <a:lnTo>
                    <a:pt x="391" y="108"/>
                  </a:lnTo>
                  <a:lnTo>
                    <a:pt x="345" y="115"/>
                  </a:lnTo>
                  <a:lnTo>
                    <a:pt x="300" y="124"/>
                  </a:lnTo>
                  <a:lnTo>
                    <a:pt x="257" y="132"/>
                  </a:lnTo>
                  <a:lnTo>
                    <a:pt x="216" y="142"/>
                  </a:lnTo>
                  <a:lnTo>
                    <a:pt x="175" y="153"/>
                  </a:lnTo>
                  <a:lnTo>
                    <a:pt x="137" y="163"/>
                  </a:lnTo>
                  <a:lnTo>
                    <a:pt x="99" y="176"/>
                  </a:lnTo>
                  <a:lnTo>
                    <a:pt x="64" y="189"/>
                  </a:lnTo>
                  <a:lnTo>
                    <a:pt x="31" y="203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10" y="200"/>
                  </a:lnTo>
                  <a:lnTo>
                    <a:pt x="21" y="185"/>
                  </a:lnTo>
                  <a:lnTo>
                    <a:pt x="33" y="174"/>
                  </a:lnTo>
                  <a:lnTo>
                    <a:pt x="38" y="170"/>
                  </a:lnTo>
                  <a:lnTo>
                    <a:pt x="44" y="165"/>
                  </a:lnTo>
                  <a:lnTo>
                    <a:pt x="44" y="165"/>
                  </a:lnTo>
                  <a:lnTo>
                    <a:pt x="75" y="150"/>
                  </a:lnTo>
                  <a:lnTo>
                    <a:pt x="109" y="134"/>
                  </a:lnTo>
                  <a:lnTo>
                    <a:pt x="145" y="120"/>
                  </a:lnTo>
                  <a:lnTo>
                    <a:pt x="183" y="106"/>
                  </a:lnTo>
                  <a:lnTo>
                    <a:pt x="222" y="95"/>
                  </a:lnTo>
                  <a:lnTo>
                    <a:pt x="264" y="83"/>
                  </a:lnTo>
                  <a:lnTo>
                    <a:pt x="306" y="73"/>
                  </a:lnTo>
                  <a:lnTo>
                    <a:pt x="351" y="62"/>
                  </a:lnTo>
                  <a:lnTo>
                    <a:pt x="397" y="54"/>
                  </a:lnTo>
                  <a:lnTo>
                    <a:pt x="445" y="46"/>
                  </a:lnTo>
                  <a:lnTo>
                    <a:pt x="492" y="38"/>
                  </a:lnTo>
                  <a:lnTo>
                    <a:pt x="542" y="32"/>
                  </a:lnTo>
                  <a:lnTo>
                    <a:pt x="592" y="26"/>
                  </a:lnTo>
                  <a:lnTo>
                    <a:pt x="643" y="21"/>
                  </a:lnTo>
                  <a:lnTo>
                    <a:pt x="695" y="17"/>
                  </a:lnTo>
                  <a:lnTo>
                    <a:pt x="747" y="12"/>
                  </a:lnTo>
                  <a:lnTo>
                    <a:pt x="747" y="12"/>
                  </a:lnTo>
                  <a:lnTo>
                    <a:pt x="845" y="7"/>
                  </a:lnTo>
                  <a:lnTo>
                    <a:pt x="944" y="3"/>
                  </a:lnTo>
                  <a:lnTo>
                    <a:pt x="1042" y="1"/>
                  </a:lnTo>
                  <a:lnTo>
                    <a:pt x="1138" y="0"/>
                  </a:lnTo>
                  <a:lnTo>
                    <a:pt x="1232" y="1"/>
                  </a:lnTo>
                  <a:lnTo>
                    <a:pt x="1321" y="2"/>
                  </a:lnTo>
                  <a:lnTo>
                    <a:pt x="1408" y="5"/>
                  </a:lnTo>
                  <a:lnTo>
                    <a:pt x="1489" y="8"/>
                  </a:lnTo>
                  <a:lnTo>
                    <a:pt x="1630" y="15"/>
                  </a:lnTo>
                  <a:lnTo>
                    <a:pt x="1741" y="22"/>
                  </a:lnTo>
                  <a:lnTo>
                    <a:pt x="1812" y="27"/>
                  </a:lnTo>
                  <a:lnTo>
                    <a:pt x="1838" y="29"/>
                  </a:lnTo>
                  <a:lnTo>
                    <a:pt x="1838" y="29"/>
                  </a:lnTo>
                  <a:lnTo>
                    <a:pt x="1913" y="33"/>
                  </a:lnTo>
                  <a:lnTo>
                    <a:pt x="1985" y="37"/>
                  </a:lnTo>
                  <a:lnTo>
                    <a:pt x="2055" y="44"/>
                  </a:lnTo>
                  <a:lnTo>
                    <a:pt x="2125" y="51"/>
                  </a:lnTo>
                  <a:lnTo>
                    <a:pt x="2192" y="59"/>
                  </a:lnTo>
                  <a:lnTo>
                    <a:pt x="2256" y="69"/>
                  </a:lnTo>
                  <a:lnTo>
                    <a:pt x="2320" y="79"/>
                  </a:lnTo>
                  <a:lnTo>
                    <a:pt x="2380" y="90"/>
                  </a:lnTo>
                  <a:lnTo>
                    <a:pt x="2439" y="103"/>
                  </a:lnTo>
                  <a:lnTo>
                    <a:pt x="2495" y="115"/>
                  </a:lnTo>
                  <a:lnTo>
                    <a:pt x="2550" y="128"/>
                  </a:lnTo>
                  <a:lnTo>
                    <a:pt x="2602" y="141"/>
                  </a:lnTo>
                  <a:lnTo>
                    <a:pt x="2652" y="156"/>
                  </a:lnTo>
                  <a:lnTo>
                    <a:pt x="2700" y="170"/>
                  </a:lnTo>
                  <a:lnTo>
                    <a:pt x="2746" y="184"/>
                  </a:lnTo>
                  <a:lnTo>
                    <a:pt x="2789" y="199"/>
                  </a:lnTo>
                  <a:lnTo>
                    <a:pt x="2830" y="212"/>
                  </a:lnTo>
                  <a:lnTo>
                    <a:pt x="2869" y="227"/>
                  </a:lnTo>
                  <a:lnTo>
                    <a:pt x="2937" y="254"/>
                  </a:lnTo>
                  <a:lnTo>
                    <a:pt x="2998" y="279"/>
                  </a:lnTo>
                  <a:lnTo>
                    <a:pt x="3046" y="301"/>
                  </a:lnTo>
                  <a:lnTo>
                    <a:pt x="3086" y="319"/>
                  </a:lnTo>
                  <a:lnTo>
                    <a:pt x="3114" y="334"/>
                  </a:lnTo>
                  <a:lnTo>
                    <a:pt x="3136" y="346"/>
                  </a:lnTo>
                  <a:lnTo>
                    <a:pt x="3140" y="352"/>
                  </a:lnTo>
                  <a:lnTo>
                    <a:pt x="4137" y="1460"/>
                  </a:lnTo>
                  <a:lnTo>
                    <a:pt x="4137" y="1460"/>
                  </a:lnTo>
                  <a:lnTo>
                    <a:pt x="4143" y="1461"/>
                  </a:lnTo>
                  <a:lnTo>
                    <a:pt x="4143" y="1461"/>
                  </a:lnTo>
                  <a:lnTo>
                    <a:pt x="4228" y="1493"/>
                  </a:lnTo>
                  <a:lnTo>
                    <a:pt x="4301" y="1520"/>
                  </a:lnTo>
                  <a:lnTo>
                    <a:pt x="4388" y="1552"/>
                  </a:lnTo>
                  <a:lnTo>
                    <a:pt x="4484" y="1590"/>
                  </a:lnTo>
                  <a:lnTo>
                    <a:pt x="4583" y="1632"/>
                  </a:lnTo>
                  <a:lnTo>
                    <a:pt x="4633" y="1655"/>
                  </a:lnTo>
                  <a:lnTo>
                    <a:pt x="4683" y="1677"/>
                  </a:lnTo>
                  <a:lnTo>
                    <a:pt x="4731" y="1700"/>
                  </a:lnTo>
                  <a:lnTo>
                    <a:pt x="4777" y="1724"/>
                  </a:lnTo>
                  <a:lnTo>
                    <a:pt x="4777" y="1724"/>
                  </a:lnTo>
                  <a:lnTo>
                    <a:pt x="4792" y="1732"/>
                  </a:lnTo>
                  <a:lnTo>
                    <a:pt x="4807" y="1740"/>
                  </a:lnTo>
                  <a:lnTo>
                    <a:pt x="4821" y="1750"/>
                  </a:lnTo>
                  <a:lnTo>
                    <a:pt x="4834" y="1760"/>
                  </a:lnTo>
                  <a:lnTo>
                    <a:pt x="4847" y="1770"/>
                  </a:lnTo>
                  <a:lnTo>
                    <a:pt x="4859" y="1782"/>
                  </a:lnTo>
                  <a:lnTo>
                    <a:pt x="4869" y="1793"/>
                  </a:lnTo>
                  <a:lnTo>
                    <a:pt x="4881" y="1805"/>
                  </a:lnTo>
                  <a:lnTo>
                    <a:pt x="4881" y="1805"/>
                  </a:lnTo>
                  <a:lnTo>
                    <a:pt x="4881" y="1805"/>
                  </a:lnTo>
                  <a:lnTo>
                    <a:pt x="4892" y="1819"/>
                  </a:lnTo>
                  <a:lnTo>
                    <a:pt x="4904" y="1834"/>
                  </a:lnTo>
                  <a:lnTo>
                    <a:pt x="4914" y="1848"/>
                  </a:lnTo>
                  <a:lnTo>
                    <a:pt x="4923" y="1864"/>
                  </a:lnTo>
                  <a:lnTo>
                    <a:pt x="4933" y="1880"/>
                  </a:lnTo>
                  <a:lnTo>
                    <a:pt x="4941" y="1895"/>
                  </a:lnTo>
                  <a:lnTo>
                    <a:pt x="4948" y="1912"/>
                  </a:lnTo>
                  <a:lnTo>
                    <a:pt x="4956" y="1927"/>
                  </a:lnTo>
                  <a:lnTo>
                    <a:pt x="4968" y="1961"/>
                  </a:lnTo>
                  <a:lnTo>
                    <a:pt x="4979" y="1993"/>
                  </a:lnTo>
                  <a:lnTo>
                    <a:pt x="4987" y="2025"/>
                  </a:lnTo>
                  <a:lnTo>
                    <a:pt x="4993" y="2058"/>
                  </a:lnTo>
                  <a:lnTo>
                    <a:pt x="4998" y="2088"/>
                  </a:lnTo>
                  <a:lnTo>
                    <a:pt x="5001" y="2117"/>
                  </a:lnTo>
                  <a:lnTo>
                    <a:pt x="5005" y="2144"/>
                  </a:lnTo>
                  <a:lnTo>
                    <a:pt x="5006" y="2168"/>
                  </a:lnTo>
                  <a:lnTo>
                    <a:pt x="5007" y="2208"/>
                  </a:lnTo>
                  <a:lnTo>
                    <a:pt x="5007" y="2234"/>
                  </a:lnTo>
                  <a:lnTo>
                    <a:pt x="5007" y="2234"/>
                  </a:lnTo>
                  <a:lnTo>
                    <a:pt x="5006" y="2244"/>
                  </a:lnTo>
                  <a:lnTo>
                    <a:pt x="5006" y="2244"/>
                  </a:lnTo>
                  <a:lnTo>
                    <a:pt x="5012" y="2248"/>
                  </a:lnTo>
                  <a:lnTo>
                    <a:pt x="5030" y="2258"/>
                  </a:lnTo>
                  <a:lnTo>
                    <a:pt x="5041" y="2268"/>
                  </a:lnTo>
                  <a:lnTo>
                    <a:pt x="5054" y="2279"/>
                  </a:lnTo>
                  <a:lnTo>
                    <a:pt x="5068" y="2292"/>
                  </a:lnTo>
                  <a:lnTo>
                    <a:pt x="5083" y="2308"/>
                  </a:lnTo>
                  <a:lnTo>
                    <a:pt x="5096" y="2326"/>
                  </a:lnTo>
                  <a:lnTo>
                    <a:pt x="5111" y="2347"/>
                  </a:lnTo>
                  <a:lnTo>
                    <a:pt x="5123" y="2371"/>
                  </a:lnTo>
                  <a:lnTo>
                    <a:pt x="5129" y="2384"/>
                  </a:lnTo>
                  <a:lnTo>
                    <a:pt x="5135" y="2398"/>
                  </a:lnTo>
                  <a:lnTo>
                    <a:pt x="5140" y="2412"/>
                  </a:lnTo>
                  <a:lnTo>
                    <a:pt x="5145" y="2427"/>
                  </a:lnTo>
                  <a:lnTo>
                    <a:pt x="5149" y="2442"/>
                  </a:lnTo>
                  <a:lnTo>
                    <a:pt x="5152" y="2459"/>
                  </a:lnTo>
                  <a:lnTo>
                    <a:pt x="5155" y="2477"/>
                  </a:lnTo>
                  <a:lnTo>
                    <a:pt x="5157" y="2495"/>
                  </a:lnTo>
                  <a:lnTo>
                    <a:pt x="5160" y="2514"/>
                  </a:lnTo>
                  <a:lnTo>
                    <a:pt x="5160" y="2534"/>
                  </a:lnTo>
                  <a:lnTo>
                    <a:pt x="5160" y="2534"/>
                  </a:lnTo>
                  <a:lnTo>
                    <a:pt x="5161" y="2642"/>
                  </a:lnTo>
                  <a:lnTo>
                    <a:pt x="5162" y="2689"/>
                  </a:lnTo>
                  <a:lnTo>
                    <a:pt x="5162" y="2689"/>
                  </a:lnTo>
                  <a:lnTo>
                    <a:pt x="5163" y="2696"/>
                  </a:lnTo>
                  <a:lnTo>
                    <a:pt x="5163" y="2697"/>
                  </a:lnTo>
                  <a:lnTo>
                    <a:pt x="5163" y="2696"/>
                  </a:lnTo>
                  <a:lnTo>
                    <a:pt x="5164" y="2689"/>
                  </a:lnTo>
                  <a:lnTo>
                    <a:pt x="5164" y="2689"/>
                  </a:lnTo>
                  <a:lnTo>
                    <a:pt x="5173" y="2696"/>
                  </a:lnTo>
                  <a:lnTo>
                    <a:pt x="5184" y="2707"/>
                  </a:lnTo>
                  <a:lnTo>
                    <a:pt x="5198" y="2720"/>
                  </a:lnTo>
                  <a:lnTo>
                    <a:pt x="5198" y="2720"/>
                  </a:lnTo>
                  <a:lnTo>
                    <a:pt x="5219" y="2743"/>
                  </a:lnTo>
                  <a:lnTo>
                    <a:pt x="5229" y="2755"/>
                  </a:lnTo>
                  <a:lnTo>
                    <a:pt x="5241" y="2771"/>
                  </a:lnTo>
                  <a:lnTo>
                    <a:pt x="5251" y="2787"/>
                  </a:lnTo>
                  <a:lnTo>
                    <a:pt x="5262" y="2805"/>
                  </a:lnTo>
                  <a:lnTo>
                    <a:pt x="5272" y="2824"/>
                  </a:lnTo>
                  <a:lnTo>
                    <a:pt x="5281" y="2845"/>
                  </a:lnTo>
                  <a:lnTo>
                    <a:pt x="5281" y="2845"/>
                  </a:lnTo>
                  <a:lnTo>
                    <a:pt x="5287" y="2860"/>
                  </a:lnTo>
                  <a:lnTo>
                    <a:pt x="5293" y="2874"/>
                  </a:lnTo>
                  <a:lnTo>
                    <a:pt x="5297" y="2890"/>
                  </a:lnTo>
                  <a:lnTo>
                    <a:pt x="5301" y="2905"/>
                  </a:lnTo>
                  <a:lnTo>
                    <a:pt x="5304" y="2922"/>
                  </a:lnTo>
                  <a:lnTo>
                    <a:pt x="5306" y="2940"/>
                  </a:lnTo>
                  <a:lnTo>
                    <a:pt x="5308" y="2957"/>
                  </a:lnTo>
                  <a:lnTo>
                    <a:pt x="5309" y="2975"/>
                  </a:lnTo>
                  <a:lnTo>
                    <a:pt x="5318" y="3304"/>
                  </a:lnTo>
                  <a:lnTo>
                    <a:pt x="5318" y="3304"/>
                  </a:lnTo>
                  <a:lnTo>
                    <a:pt x="5322" y="3482"/>
                  </a:lnTo>
                  <a:lnTo>
                    <a:pt x="5322" y="3482"/>
                  </a:lnTo>
                  <a:lnTo>
                    <a:pt x="5318" y="3486"/>
                  </a:lnTo>
                  <a:lnTo>
                    <a:pt x="5307" y="3497"/>
                  </a:lnTo>
                  <a:lnTo>
                    <a:pt x="5298" y="3507"/>
                  </a:lnTo>
                  <a:lnTo>
                    <a:pt x="5286" y="3516"/>
                  </a:lnTo>
                  <a:lnTo>
                    <a:pt x="5271" y="3527"/>
                  </a:lnTo>
                  <a:lnTo>
                    <a:pt x="5253" y="3540"/>
                  </a:lnTo>
                  <a:lnTo>
                    <a:pt x="5253" y="3540"/>
                  </a:lnTo>
                  <a:lnTo>
                    <a:pt x="5249" y="33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68" name="Freeform 109"/>
            <p:cNvSpPr/>
            <p:nvPr/>
          </p:nvSpPr>
          <p:spPr bwMode="auto">
            <a:xfrm>
              <a:off x="4929190" y="4533903"/>
              <a:ext cx="98425" cy="52388"/>
            </a:xfrm>
            <a:custGeom>
              <a:avLst/>
              <a:gdLst>
                <a:gd name="T0" fmla="*/ 0 w 185"/>
                <a:gd name="T1" fmla="*/ 97 h 97"/>
                <a:gd name="T2" fmla="*/ 0 w 185"/>
                <a:gd name="T3" fmla="*/ 97 h 97"/>
                <a:gd name="T4" fmla="*/ 22 w 185"/>
                <a:gd name="T5" fmla="*/ 90 h 97"/>
                <a:gd name="T6" fmla="*/ 73 w 185"/>
                <a:gd name="T7" fmla="*/ 75 h 97"/>
                <a:gd name="T8" fmla="*/ 104 w 185"/>
                <a:gd name="T9" fmla="*/ 64 h 97"/>
                <a:gd name="T10" fmla="*/ 134 w 185"/>
                <a:gd name="T11" fmla="*/ 53 h 97"/>
                <a:gd name="T12" fmla="*/ 162 w 185"/>
                <a:gd name="T13" fmla="*/ 43 h 97"/>
                <a:gd name="T14" fmla="*/ 185 w 185"/>
                <a:gd name="T15" fmla="*/ 31 h 97"/>
                <a:gd name="T16" fmla="*/ 185 w 185"/>
                <a:gd name="T17" fmla="*/ 31 h 97"/>
                <a:gd name="T18" fmla="*/ 171 w 185"/>
                <a:gd name="T19" fmla="*/ 18 h 97"/>
                <a:gd name="T20" fmla="*/ 160 w 185"/>
                <a:gd name="T21" fmla="*/ 7 h 97"/>
                <a:gd name="T22" fmla="*/ 151 w 185"/>
                <a:gd name="T23" fmla="*/ 0 h 97"/>
                <a:gd name="T24" fmla="*/ 151 w 185"/>
                <a:gd name="T25" fmla="*/ 0 h 97"/>
                <a:gd name="T26" fmla="*/ 150 w 185"/>
                <a:gd name="T27" fmla="*/ 7 h 97"/>
                <a:gd name="T28" fmla="*/ 150 w 185"/>
                <a:gd name="T29" fmla="*/ 8 h 97"/>
                <a:gd name="T30" fmla="*/ 150 w 185"/>
                <a:gd name="T31" fmla="*/ 7 h 97"/>
                <a:gd name="T32" fmla="*/ 149 w 185"/>
                <a:gd name="T33" fmla="*/ 0 h 97"/>
                <a:gd name="T34" fmla="*/ 0 w 185"/>
                <a:gd name="T3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5" h="97">
                  <a:moveTo>
                    <a:pt x="0" y="97"/>
                  </a:moveTo>
                  <a:lnTo>
                    <a:pt x="0" y="97"/>
                  </a:lnTo>
                  <a:lnTo>
                    <a:pt x="22" y="90"/>
                  </a:lnTo>
                  <a:lnTo>
                    <a:pt x="73" y="75"/>
                  </a:lnTo>
                  <a:lnTo>
                    <a:pt x="104" y="64"/>
                  </a:lnTo>
                  <a:lnTo>
                    <a:pt x="134" y="53"/>
                  </a:lnTo>
                  <a:lnTo>
                    <a:pt x="162" y="43"/>
                  </a:lnTo>
                  <a:lnTo>
                    <a:pt x="185" y="31"/>
                  </a:lnTo>
                  <a:lnTo>
                    <a:pt x="185" y="31"/>
                  </a:lnTo>
                  <a:lnTo>
                    <a:pt x="171" y="18"/>
                  </a:lnTo>
                  <a:lnTo>
                    <a:pt x="160" y="7"/>
                  </a:lnTo>
                  <a:lnTo>
                    <a:pt x="151" y="0"/>
                  </a:lnTo>
                  <a:lnTo>
                    <a:pt x="151" y="0"/>
                  </a:lnTo>
                  <a:lnTo>
                    <a:pt x="150" y="7"/>
                  </a:lnTo>
                  <a:lnTo>
                    <a:pt x="150" y="8"/>
                  </a:lnTo>
                  <a:lnTo>
                    <a:pt x="150" y="7"/>
                  </a:lnTo>
                  <a:lnTo>
                    <a:pt x="149" y="0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DA7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69" name="Freeform 110"/>
            <p:cNvSpPr/>
            <p:nvPr/>
          </p:nvSpPr>
          <p:spPr bwMode="auto">
            <a:xfrm>
              <a:off x="2109790" y="3151189"/>
              <a:ext cx="2006600" cy="2017714"/>
            </a:xfrm>
            <a:custGeom>
              <a:avLst/>
              <a:gdLst>
                <a:gd name="T0" fmla="*/ 1419 w 3792"/>
                <a:gd name="T1" fmla="*/ 3517 h 3812"/>
                <a:gd name="T2" fmla="*/ 1450 w 3792"/>
                <a:gd name="T3" fmla="*/ 3303 h 3812"/>
                <a:gd name="T4" fmla="*/ 1529 w 3792"/>
                <a:gd name="T5" fmla="*/ 3067 h 3812"/>
                <a:gd name="T6" fmla="*/ 1595 w 3792"/>
                <a:gd name="T7" fmla="*/ 2965 h 3812"/>
                <a:gd name="T8" fmla="*/ 1681 w 3792"/>
                <a:gd name="T9" fmla="*/ 2882 h 3812"/>
                <a:gd name="T10" fmla="*/ 1792 w 3792"/>
                <a:gd name="T11" fmla="*/ 2829 h 3812"/>
                <a:gd name="T12" fmla="*/ 1929 w 3792"/>
                <a:gd name="T13" fmla="*/ 2814 h 3812"/>
                <a:gd name="T14" fmla="*/ 1979 w 3792"/>
                <a:gd name="T15" fmla="*/ 2819 h 3812"/>
                <a:gd name="T16" fmla="*/ 2116 w 3792"/>
                <a:gd name="T17" fmla="*/ 2863 h 3812"/>
                <a:gd name="T18" fmla="*/ 2237 w 3792"/>
                <a:gd name="T19" fmla="*/ 2943 h 3812"/>
                <a:gd name="T20" fmla="*/ 2343 w 3792"/>
                <a:gd name="T21" fmla="*/ 3051 h 3812"/>
                <a:gd name="T22" fmla="*/ 2500 w 3792"/>
                <a:gd name="T23" fmla="*/ 3288 h 3812"/>
                <a:gd name="T24" fmla="*/ 2619 w 3792"/>
                <a:gd name="T25" fmla="*/ 3552 h 3812"/>
                <a:gd name="T26" fmla="*/ 2701 w 3792"/>
                <a:gd name="T27" fmla="*/ 3812 h 3812"/>
                <a:gd name="T28" fmla="*/ 2699 w 3792"/>
                <a:gd name="T29" fmla="*/ 3496 h 3812"/>
                <a:gd name="T30" fmla="*/ 2734 w 3792"/>
                <a:gd name="T31" fmla="*/ 3150 h 3812"/>
                <a:gd name="T32" fmla="*/ 2785 w 3792"/>
                <a:gd name="T33" fmla="*/ 2963 h 3812"/>
                <a:gd name="T34" fmla="*/ 2823 w 3792"/>
                <a:gd name="T35" fmla="*/ 2929 h 3812"/>
                <a:gd name="T36" fmla="*/ 2942 w 3792"/>
                <a:gd name="T37" fmla="*/ 2894 h 3812"/>
                <a:gd name="T38" fmla="*/ 3245 w 3792"/>
                <a:gd name="T39" fmla="*/ 2870 h 3812"/>
                <a:gd name="T40" fmla="*/ 3727 w 3792"/>
                <a:gd name="T41" fmla="*/ 2873 h 3812"/>
                <a:gd name="T42" fmla="*/ 3165 w 3792"/>
                <a:gd name="T43" fmla="*/ 2812 h 3812"/>
                <a:gd name="T44" fmla="*/ 2618 w 3792"/>
                <a:gd name="T45" fmla="*/ 2741 h 3812"/>
                <a:gd name="T46" fmla="*/ 2533 w 3792"/>
                <a:gd name="T47" fmla="*/ 2716 h 3812"/>
                <a:gd name="T48" fmla="*/ 2506 w 3792"/>
                <a:gd name="T49" fmla="*/ 2415 h 3812"/>
                <a:gd name="T50" fmla="*/ 2513 w 3792"/>
                <a:gd name="T51" fmla="*/ 2243 h 3812"/>
                <a:gd name="T52" fmla="*/ 2564 w 3792"/>
                <a:gd name="T53" fmla="*/ 2176 h 3812"/>
                <a:gd name="T54" fmla="*/ 2684 w 3792"/>
                <a:gd name="T55" fmla="*/ 2077 h 3812"/>
                <a:gd name="T56" fmla="*/ 2929 w 3792"/>
                <a:gd name="T57" fmla="*/ 1947 h 3812"/>
                <a:gd name="T58" fmla="*/ 3002 w 3792"/>
                <a:gd name="T59" fmla="*/ 1887 h 3812"/>
                <a:gd name="T60" fmla="*/ 2793 w 3792"/>
                <a:gd name="T61" fmla="*/ 1843 h 3812"/>
                <a:gd name="T62" fmla="*/ 2625 w 3792"/>
                <a:gd name="T63" fmla="*/ 1781 h 3812"/>
                <a:gd name="T64" fmla="*/ 2463 w 3792"/>
                <a:gd name="T65" fmla="*/ 1685 h 3812"/>
                <a:gd name="T66" fmla="*/ 2300 w 3792"/>
                <a:gd name="T67" fmla="*/ 1552 h 3812"/>
                <a:gd name="T68" fmla="*/ 2157 w 3792"/>
                <a:gd name="T69" fmla="*/ 1406 h 3812"/>
                <a:gd name="T70" fmla="*/ 2136 w 3792"/>
                <a:gd name="T71" fmla="*/ 1317 h 3812"/>
                <a:gd name="T72" fmla="*/ 2025 w 3792"/>
                <a:gd name="T73" fmla="*/ 1039 h 3812"/>
                <a:gd name="T74" fmla="*/ 1835 w 3792"/>
                <a:gd name="T75" fmla="*/ 668 h 3812"/>
                <a:gd name="T76" fmla="*/ 1624 w 3792"/>
                <a:gd name="T77" fmla="*/ 361 h 3812"/>
                <a:gd name="T78" fmla="*/ 1479 w 3792"/>
                <a:gd name="T79" fmla="*/ 204 h 3812"/>
                <a:gd name="T80" fmla="*/ 1322 w 3792"/>
                <a:gd name="T81" fmla="*/ 83 h 3812"/>
                <a:gd name="T82" fmla="*/ 1155 w 3792"/>
                <a:gd name="T83" fmla="*/ 10 h 3812"/>
                <a:gd name="T84" fmla="*/ 783 w 3792"/>
                <a:gd name="T85" fmla="*/ 19 h 3812"/>
                <a:gd name="T86" fmla="*/ 464 w 3792"/>
                <a:gd name="T87" fmla="*/ 59 h 3812"/>
                <a:gd name="T88" fmla="*/ 353 w 3792"/>
                <a:gd name="T89" fmla="*/ 95 h 3812"/>
                <a:gd name="T90" fmla="*/ 318 w 3792"/>
                <a:gd name="T91" fmla="*/ 139 h 3812"/>
                <a:gd name="T92" fmla="*/ 247 w 3792"/>
                <a:gd name="T93" fmla="*/ 342 h 3812"/>
                <a:gd name="T94" fmla="*/ 178 w 3792"/>
                <a:gd name="T95" fmla="*/ 738 h 3812"/>
                <a:gd name="T96" fmla="*/ 122 w 3792"/>
                <a:gd name="T97" fmla="*/ 1324 h 3812"/>
                <a:gd name="T98" fmla="*/ 84 w 3792"/>
                <a:gd name="T99" fmla="*/ 1370 h 3812"/>
                <a:gd name="T100" fmla="*/ 46 w 3792"/>
                <a:gd name="T101" fmla="*/ 1408 h 3812"/>
                <a:gd name="T102" fmla="*/ 28 w 3792"/>
                <a:gd name="T103" fmla="*/ 1655 h 3812"/>
                <a:gd name="T104" fmla="*/ 1 w 3792"/>
                <a:gd name="T105" fmla="*/ 2454 h 3812"/>
                <a:gd name="T106" fmla="*/ 1 w 3792"/>
                <a:gd name="T107" fmla="*/ 2637 h 3812"/>
                <a:gd name="T108" fmla="*/ 23 w 3792"/>
                <a:gd name="T109" fmla="*/ 2868 h 3812"/>
                <a:gd name="T110" fmla="*/ 110 w 3792"/>
                <a:gd name="T111" fmla="*/ 3224 h 3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92" h="3812">
                  <a:moveTo>
                    <a:pt x="162" y="3362"/>
                  </a:moveTo>
                  <a:lnTo>
                    <a:pt x="1415" y="3651"/>
                  </a:lnTo>
                  <a:lnTo>
                    <a:pt x="1415" y="3651"/>
                  </a:lnTo>
                  <a:lnTo>
                    <a:pt x="1415" y="3614"/>
                  </a:lnTo>
                  <a:lnTo>
                    <a:pt x="1416" y="3572"/>
                  </a:lnTo>
                  <a:lnTo>
                    <a:pt x="1419" y="3517"/>
                  </a:lnTo>
                  <a:lnTo>
                    <a:pt x="1422" y="3486"/>
                  </a:lnTo>
                  <a:lnTo>
                    <a:pt x="1425" y="3451"/>
                  </a:lnTo>
                  <a:lnTo>
                    <a:pt x="1429" y="3417"/>
                  </a:lnTo>
                  <a:lnTo>
                    <a:pt x="1435" y="3380"/>
                  </a:lnTo>
                  <a:lnTo>
                    <a:pt x="1442" y="3341"/>
                  </a:lnTo>
                  <a:lnTo>
                    <a:pt x="1450" y="3303"/>
                  </a:lnTo>
                  <a:lnTo>
                    <a:pt x="1458" y="3263"/>
                  </a:lnTo>
                  <a:lnTo>
                    <a:pt x="1470" y="3224"/>
                  </a:lnTo>
                  <a:lnTo>
                    <a:pt x="1481" y="3183"/>
                  </a:lnTo>
                  <a:lnTo>
                    <a:pt x="1496" y="3144"/>
                  </a:lnTo>
                  <a:lnTo>
                    <a:pt x="1511" y="3106"/>
                  </a:lnTo>
                  <a:lnTo>
                    <a:pt x="1529" y="3067"/>
                  </a:lnTo>
                  <a:lnTo>
                    <a:pt x="1538" y="3050"/>
                  </a:lnTo>
                  <a:lnTo>
                    <a:pt x="1549" y="3032"/>
                  </a:lnTo>
                  <a:lnTo>
                    <a:pt x="1559" y="3014"/>
                  </a:lnTo>
                  <a:lnTo>
                    <a:pt x="1571" y="2997"/>
                  </a:lnTo>
                  <a:lnTo>
                    <a:pt x="1582" y="2980"/>
                  </a:lnTo>
                  <a:lnTo>
                    <a:pt x="1595" y="2965"/>
                  </a:lnTo>
                  <a:lnTo>
                    <a:pt x="1607" y="2949"/>
                  </a:lnTo>
                  <a:lnTo>
                    <a:pt x="1621" y="2934"/>
                  </a:lnTo>
                  <a:lnTo>
                    <a:pt x="1635" y="2920"/>
                  </a:lnTo>
                  <a:lnTo>
                    <a:pt x="1650" y="2906"/>
                  </a:lnTo>
                  <a:lnTo>
                    <a:pt x="1665" y="2894"/>
                  </a:lnTo>
                  <a:lnTo>
                    <a:pt x="1681" y="2882"/>
                  </a:lnTo>
                  <a:lnTo>
                    <a:pt x="1698" y="2871"/>
                  </a:lnTo>
                  <a:lnTo>
                    <a:pt x="1715" y="2860"/>
                  </a:lnTo>
                  <a:lnTo>
                    <a:pt x="1733" y="2851"/>
                  </a:lnTo>
                  <a:lnTo>
                    <a:pt x="1752" y="2843"/>
                  </a:lnTo>
                  <a:lnTo>
                    <a:pt x="1771" y="2836"/>
                  </a:lnTo>
                  <a:lnTo>
                    <a:pt x="1792" y="2829"/>
                  </a:lnTo>
                  <a:lnTo>
                    <a:pt x="1813" y="2823"/>
                  </a:lnTo>
                  <a:lnTo>
                    <a:pt x="1835" y="2819"/>
                  </a:lnTo>
                  <a:lnTo>
                    <a:pt x="1857" y="2816"/>
                  </a:lnTo>
                  <a:lnTo>
                    <a:pt x="1881" y="2814"/>
                  </a:lnTo>
                  <a:lnTo>
                    <a:pt x="1904" y="2814"/>
                  </a:lnTo>
                  <a:lnTo>
                    <a:pt x="1929" y="2814"/>
                  </a:lnTo>
                  <a:lnTo>
                    <a:pt x="1929" y="2814"/>
                  </a:lnTo>
                  <a:lnTo>
                    <a:pt x="1947" y="2815"/>
                  </a:lnTo>
                  <a:lnTo>
                    <a:pt x="1947" y="2815"/>
                  </a:lnTo>
                  <a:lnTo>
                    <a:pt x="1954" y="2816"/>
                  </a:lnTo>
                  <a:lnTo>
                    <a:pt x="1954" y="2816"/>
                  </a:lnTo>
                  <a:lnTo>
                    <a:pt x="1979" y="2819"/>
                  </a:lnTo>
                  <a:lnTo>
                    <a:pt x="2002" y="2823"/>
                  </a:lnTo>
                  <a:lnTo>
                    <a:pt x="2026" y="2829"/>
                  </a:lnTo>
                  <a:lnTo>
                    <a:pt x="2049" y="2836"/>
                  </a:lnTo>
                  <a:lnTo>
                    <a:pt x="2072" y="2844"/>
                  </a:lnTo>
                  <a:lnTo>
                    <a:pt x="2094" y="2852"/>
                  </a:lnTo>
                  <a:lnTo>
                    <a:pt x="2116" y="2863"/>
                  </a:lnTo>
                  <a:lnTo>
                    <a:pt x="2136" y="2874"/>
                  </a:lnTo>
                  <a:lnTo>
                    <a:pt x="2157" y="2885"/>
                  </a:lnTo>
                  <a:lnTo>
                    <a:pt x="2178" y="2899"/>
                  </a:lnTo>
                  <a:lnTo>
                    <a:pt x="2198" y="2912"/>
                  </a:lnTo>
                  <a:lnTo>
                    <a:pt x="2217" y="2927"/>
                  </a:lnTo>
                  <a:lnTo>
                    <a:pt x="2237" y="2943"/>
                  </a:lnTo>
                  <a:lnTo>
                    <a:pt x="2256" y="2959"/>
                  </a:lnTo>
                  <a:lnTo>
                    <a:pt x="2274" y="2976"/>
                  </a:lnTo>
                  <a:lnTo>
                    <a:pt x="2292" y="2994"/>
                  </a:lnTo>
                  <a:lnTo>
                    <a:pt x="2309" y="3012"/>
                  </a:lnTo>
                  <a:lnTo>
                    <a:pt x="2327" y="3031"/>
                  </a:lnTo>
                  <a:lnTo>
                    <a:pt x="2343" y="3051"/>
                  </a:lnTo>
                  <a:lnTo>
                    <a:pt x="2360" y="3071"/>
                  </a:lnTo>
                  <a:lnTo>
                    <a:pt x="2391" y="3111"/>
                  </a:lnTo>
                  <a:lnTo>
                    <a:pt x="2420" y="3154"/>
                  </a:lnTo>
                  <a:lnTo>
                    <a:pt x="2449" y="3199"/>
                  </a:lnTo>
                  <a:lnTo>
                    <a:pt x="2475" y="3243"/>
                  </a:lnTo>
                  <a:lnTo>
                    <a:pt x="2500" y="3288"/>
                  </a:lnTo>
                  <a:lnTo>
                    <a:pt x="2524" y="3334"/>
                  </a:lnTo>
                  <a:lnTo>
                    <a:pt x="2546" y="3380"/>
                  </a:lnTo>
                  <a:lnTo>
                    <a:pt x="2567" y="3424"/>
                  </a:lnTo>
                  <a:lnTo>
                    <a:pt x="2586" y="3468"/>
                  </a:lnTo>
                  <a:lnTo>
                    <a:pt x="2603" y="3511"/>
                  </a:lnTo>
                  <a:lnTo>
                    <a:pt x="2619" y="3552"/>
                  </a:lnTo>
                  <a:lnTo>
                    <a:pt x="2633" y="3592"/>
                  </a:lnTo>
                  <a:lnTo>
                    <a:pt x="2658" y="3664"/>
                  </a:lnTo>
                  <a:lnTo>
                    <a:pt x="2677" y="3725"/>
                  </a:lnTo>
                  <a:lnTo>
                    <a:pt x="2691" y="3772"/>
                  </a:lnTo>
                  <a:lnTo>
                    <a:pt x="2701" y="3812"/>
                  </a:lnTo>
                  <a:lnTo>
                    <a:pt x="2701" y="3812"/>
                  </a:lnTo>
                  <a:lnTo>
                    <a:pt x="2700" y="3787"/>
                  </a:lnTo>
                  <a:lnTo>
                    <a:pt x="2698" y="3720"/>
                  </a:lnTo>
                  <a:lnTo>
                    <a:pt x="2697" y="3674"/>
                  </a:lnTo>
                  <a:lnTo>
                    <a:pt x="2697" y="3620"/>
                  </a:lnTo>
                  <a:lnTo>
                    <a:pt x="2698" y="3561"/>
                  </a:lnTo>
                  <a:lnTo>
                    <a:pt x="2699" y="3496"/>
                  </a:lnTo>
                  <a:lnTo>
                    <a:pt x="2702" y="3428"/>
                  </a:lnTo>
                  <a:lnTo>
                    <a:pt x="2707" y="3360"/>
                  </a:lnTo>
                  <a:lnTo>
                    <a:pt x="2714" y="3289"/>
                  </a:lnTo>
                  <a:lnTo>
                    <a:pt x="2723" y="3218"/>
                  </a:lnTo>
                  <a:lnTo>
                    <a:pt x="2728" y="3184"/>
                  </a:lnTo>
                  <a:lnTo>
                    <a:pt x="2734" y="3150"/>
                  </a:lnTo>
                  <a:lnTo>
                    <a:pt x="2741" y="3115"/>
                  </a:lnTo>
                  <a:lnTo>
                    <a:pt x="2748" y="3083"/>
                  </a:lnTo>
                  <a:lnTo>
                    <a:pt x="2756" y="3051"/>
                  </a:lnTo>
                  <a:lnTo>
                    <a:pt x="2766" y="3021"/>
                  </a:lnTo>
                  <a:lnTo>
                    <a:pt x="2775" y="2992"/>
                  </a:lnTo>
                  <a:lnTo>
                    <a:pt x="2785" y="2963"/>
                  </a:lnTo>
                  <a:lnTo>
                    <a:pt x="2785" y="2963"/>
                  </a:lnTo>
                  <a:lnTo>
                    <a:pt x="2788" y="2958"/>
                  </a:lnTo>
                  <a:lnTo>
                    <a:pt x="2792" y="2954"/>
                  </a:lnTo>
                  <a:lnTo>
                    <a:pt x="2799" y="2945"/>
                  </a:lnTo>
                  <a:lnTo>
                    <a:pt x="2809" y="2936"/>
                  </a:lnTo>
                  <a:lnTo>
                    <a:pt x="2823" y="2929"/>
                  </a:lnTo>
                  <a:lnTo>
                    <a:pt x="2837" y="2922"/>
                  </a:lnTo>
                  <a:lnTo>
                    <a:pt x="2855" y="2916"/>
                  </a:lnTo>
                  <a:lnTo>
                    <a:pt x="2874" y="2909"/>
                  </a:lnTo>
                  <a:lnTo>
                    <a:pt x="2894" y="2903"/>
                  </a:lnTo>
                  <a:lnTo>
                    <a:pt x="2917" y="2899"/>
                  </a:lnTo>
                  <a:lnTo>
                    <a:pt x="2942" y="2894"/>
                  </a:lnTo>
                  <a:lnTo>
                    <a:pt x="2968" y="2890"/>
                  </a:lnTo>
                  <a:lnTo>
                    <a:pt x="2995" y="2886"/>
                  </a:lnTo>
                  <a:lnTo>
                    <a:pt x="3053" y="2880"/>
                  </a:lnTo>
                  <a:lnTo>
                    <a:pt x="3115" y="2875"/>
                  </a:lnTo>
                  <a:lnTo>
                    <a:pt x="3179" y="2872"/>
                  </a:lnTo>
                  <a:lnTo>
                    <a:pt x="3245" y="2870"/>
                  </a:lnTo>
                  <a:lnTo>
                    <a:pt x="3312" y="2868"/>
                  </a:lnTo>
                  <a:lnTo>
                    <a:pt x="3379" y="2868"/>
                  </a:lnTo>
                  <a:lnTo>
                    <a:pt x="3508" y="2869"/>
                  </a:lnTo>
                  <a:lnTo>
                    <a:pt x="3623" y="2871"/>
                  </a:lnTo>
                  <a:lnTo>
                    <a:pt x="3623" y="2871"/>
                  </a:lnTo>
                  <a:lnTo>
                    <a:pt x="3727" y="2873"/>
                  </a:lnTo>
                  <a:lnTo>
                    <a:pt x="3765" y="2874"/>
                  </a:lnTo>
                  <a:lnTo>
                    <a:pt x="3792" y="2874"/>
                  </a:lnTo>
                  <a:lnTo>
                    <a:pt x="3792" y="2874"/>
                  </a:lnTo>
                  <a:lnTo>
                    <a:pt x="3596" y="2855"/>
                  </a:lnTo>
                  <a:lnTo>
                    <a:pt x="3396" y="2836"/>
                  </a:lnTo>
                  <a:lnTo>
                    <a:pt x="3165" y="2812"/>
                  </a:lnTo>
                  <a:lnTo>
                    <a:pt x="3048" y="2798"/>
                  </a:lnTo>
                  <a:lnTo>
                    <a:pt x="2934" y="2786"/>
                  </a:lnTo>
                  <a:lnTo>
                    <a:pt x="2828" y="2772"/>
                  </a:lnTo>
                  <a:lnTo>
                    <a:pt x="2732" y="2760"/>
                  </a:lnTo>
                  <a:lnTo>
                    <a:pt x="2651" y="2747"/>
                  </a:lnTo>
                  <a:lnTo>
                    <a:pt x="2618" y="2741"/>
                  </a:lnTo>
                  <a:lnTo>
                    <a:pt x="2589" y="2736"/>
                  </a:lnTo>
                  <a:lnTo>
                    <a:pt x="2565" y="2730"/>
                  </a:lnTo>
                  <a:lnTo>
                    <a:pt x="2548" y="2725"/>
                  </a:lnTo>
                  <a:lnTo>
                    <a:pt x="2537" y="2720"/>
                  </a:lnTo>
                  <a:lnTo>
                    <a:pt x="2534" y="2718"/>
                  </a:lnTo>
                  <a:lnTo>
                    <a:pt x="2533" y="2716"/>
                  </a:lnTo>
                  <a:lnTo>
                    <a:pt x="2533" y="2716"/>
                  </a:lnTo>
                  <a:lnTo>
                    <a:pt x="2525" y="2669"/>
                  </a:lnTo>
                  <a:lnTo>
                    <a:pt x="2518" y="2605"/>
                  </a:lnTo>
                  <a:lnTo>
                    <a:pt x="2512" y="2531"/>
                  </a:lnTo>
                  <a:lnTo>
                    <a:pt x="2507" y="2454"/>
                  </a:lnTo>
                  <a:lnTo>
                    <a:pt x="2506" y="2415"/>
                  </a:lnTo>
                  <a:lnTo>
                    <a:pt x="2504" y="2379"/>
                  </a:lnTo>
                  <a:lnTo>
                    <a:pt x="2504" y="2344"/>
                  </a:lnTo>
                  <a:lnTo>
                    <a:pt x="2504" y="2312"/>
                  </a:lnTo>
                  <a:lnTo>
                    <a:pt x="2507" y="2284"/>
                  </a:lnTo>
                  <a:lnTo>
                    <a:pt x="2510" y="2261"/>
                  </a:lnTo>
                  <a:lnTo>
                    <a:pt x="2513" y="2243"/>
                  </a:lnTo>
                  <a:lnTo>
                    <a:pt x="2516" y="2236"/>
                  </a:lnTo>
                  <a:lnTo>
                    <a:pt x="2518" y="2231"/>
                  </a:lnTo>
                  <a:lnTo>
                    <a:pt x="2518" y="2231"/>
                  </a:lnTo>
                  <a:lnTo>
                    <a:pt x="2533" y="2212"/>
                  </a:lnTo>
                  <a:lnTo>
                    <a:pt x="2547" y="2194"/>
                  </a:lnTo>
                  <a:lnTo>
                    <a:pt x="2564" y="2176"/>
                  </a:lnTo>
                  <a:lnTo>
                    <a:pt x="2581" y="2158"/>
                  </a:lnTo>
                  <a:lnTo>
                    <a:pt x="2600" y="2142"/>
                  </a:lnTo>
                  <a:lnTo>
                    <a:pt x="2620" y="2125"/>
                  </a:lnTo>
                  <a:lnTo>
                    <a:pt x="2641" y="2108"/>
                  </a:lnTo>
                  <a:lnTo>
                    <a:pt x="2662" y="2093"/>
                  </a:lnTo>
                  <a:lnTo>
                    <a:pt x="2684" y="2077"/>
                  </a:lnTo>
                  <a:lnTo>
                    <a:pt x="2706" y="2063"/>
                  </a:lnTo>
                  <a:lnTo>
                    <a:pt x="2752" y="2036"/>
                  </a:lnTo>
                  <a:lnTo>
                    <a:pt x="2799" y="2010"/>
                  </a:lnTo>
                  <a:lnTo>
                    <a:pt x="2844" y="1987"/>
                  </a:lnTo>
                  <a:lnTo>
                    <a:pt x="2888" y="1966"/>
                  </a:lnTo>
                  <a:lnTo>
                    <a:pt x="2929" y="1947"/>
                  </a:lnTo>
                  <a:lnTo>
                    <a:pt x="2967" y="1932"/>
                  </a:lnTo>
                  <a:lnTo>
                    <a:pt x="2999" y="1918"/>
                  </a:lnTo>
                  <a:lnTo>
                    <a:pt x="3048" y="1900"/>
                  </a:lnTo>
                  <a:lnTo>
                    <a:pt x="3066" y="1894"/>
                  </a:lnTo>
                  <a:lnTo>
                    <a:pt x="3066" y="1894"/>
                  </a:lnTo>
                  <a:lnTo>
                    <a:pt x="3002" y="1887"/>
                  </a:lnTo>
                  <a:lnTo>
                    <a:pt x="2940" y="1876"/>
                  </a:lnTo>
                  <a:lnTo>
                    <a:pt x="2909" y="1871"/>
                  </a:lnTo>
                  <a:lnTo>
                    <a:pt x="2880" y="1865"/>
                  </a:lnTo>
                  <a:lnTo>
                    <a:pt x="2850" y="1859"/>
                  </a:lnTo>
                  <a:lnTo>
                    <a:pt x="2821" y="1851"/>
                  </a:lnTo>
                  <a:lnTo>
                    <a:pt x="2793" y="1843"/>
                  </a:lnTo>
                  <a:lnTo>
                    <a:pt x="2763" y="1835"/>
                  </a:lnTo>
                  <a:lnTo>
                    <a:pt x="2735" y="1825"/>
                  </a:lnTo>
                  <a:lnTo>
                    <a:pt x="2707" y="1815"/>
                  </a:lnTo>
                  <a:lnTo>
                    <a:pt x="2680" y="1805"/>
                  </a:lnTo>
                  <a:lnTo>
                    <a:pt x="2652" y="1793"/>
                  </a:lnTo>
                  <a:lnTo>
                    <a:pt x="2625" y="1781"/>
                  </a:lnTo>
                  <a:lnTo>
                    <a:pt x="2598" y="1767"/>
                  </a:lnTo>
                  <a:lnTo>
                    <a:pt x="2571" y="1753"/>
                  </a:lnTo>
                  <a:lnTo>
                    <a:pt x="2544" y="1737"/>
                  </a:lnTo>
                  <a:lnTo>
                    <a:pt x="2517" y="1721"/>
                  </a:lnTo>
                  <a:lnTo>
                    <a:pt x="2490" y="1704"/>
                  </a:lnTo>
                  <a:lnTo>
                    <a:pt x="2463" y="1685"/>
                  </a:lnTo>
                  <a:lnTo>
                    <a:pt x="2436" y="1666"/>
                  </a:lnTo>
                  <a:lnTo>
                    <a:pt x="2409" y="1646"/>
                  </a:lnTo>
                  <a:lnTo>
                    <a:pt x="2382" y="1624"/>
                  </a:lnTo>
                  <a:lnTo>
                    <a:pt x="2355" y="1601"/>
                  </a:lnTo>
                  <a:lnTo>
                    <a:pt x="2327" y="1577"/>
                  </a:lnTo>
                  <a:lnTo>
                    <a:pt x="2300" y="1552"/>
                  </a:lnTo>
                  <a:lnTo>
                    <a:pt x="2272" y="1526"/>
                  </a:lnTo>
                  <a:lnTo>
                    <a:pt x="2243" y="1498"/>
                  </a:lnTo>
                  <a:lnTo>
                    <a:pt x="2214" y="1469"/>
                  </a:lnTo>
                  <a:lnTo>
                    <a:pt x="2186" y="1437"/>
                  </a:lnTo>
                  <a:lnTo>
                    <a:pt x="2157" y="1406"/>
                  </a:lnTo>
                  <a:lnTo>
                    <a:pt x="2157" y="1406"/>
                  </a:lnTo>
                  <a:lnTo>
                    <a:pt x="2158" y="1405"/>
                  </a:lnTo>
                  <a:lnTo>
                    <a:pt x="2158" y="1402"/>
                  </a:lnTo>
                  <a:lnTo>
                    <a:pt x="2157" y="1391"/>
                  </a:lnTo>
                  <a:lnTo>
                    <a:pt x="2153" y="1372"/>
                  </a:lnTo>
                  <a:lnTo>
                    <a:pt x="2146" y="1348"/>
                  </a:lnTo>
                  <a:lnTo>
                    <a:pt x="2136" y="1317"/>
                  </a:lnTo>
                  <a:lnTo>
                    <a:pt x="2124" y="1281"/>
                  </a:lnTo>
                  <a:lnTo>
                    <a:pt x="2109" y="1241"/>
                  </a:lnTo>
                  <a:lnTo>
                    <a:pt x="2092" y="1196"/>
                  </a:lnTo>
                  <a:lnTo>
                    <a:pt x="2072" y="1146"/>
                  </a:lnTo>
                  <a:lnTo>
                    <a:pt x="2050" y="1094"/>
                  </a:lnTo>
                  <a:lnTo>
                    <a:pt x="2025" y="1039"/>
                  </a:lnTo>
                  <a:lnTo>
                    <a:pt x="1999" y="981"/>
                  </a:lnTo>
                  <a:lnTo>
                    <a:pt x="1970" y="920"/>
                  </a:lnTo>
                  <a:lnTo>
                    <a:pt x="1939" y="858"/>
                  </a:lnTo>
                  <a:lnTo>
                    <a:pt x="1907" y="796"/>
                  </a:lnTo>
                  <a:lnTo>
                    <a:pt x="1871" y="731"/>
                  </a:lnTo>
                  <a:lnTo>
                    <a:pt x="1835" y="668"/>
                  </a:lnTo>
                  <a:lnTo>
                    <a:pt x="1796" y="603"/>
                  </a:lnTo>
                  <a:lnTo>
                    <a:pt x="1756" y="541"/>
                  </a:lnTo>
                  <a:lnTo>
                    <a:pt x="1713" y="478"/>
                  </a:lnTo>
                  <a:lnTo>
                    <a:pt x="1669" y="419"/>
                  </a:lnTo>
                  <a:lnTo>
                    <a:pt x="1647" y="389"/>
                  </a:lnTo>
                  <a:lnTo>
                    <a:pt x="1624" y="361"/>
                  </a:lnTo>
                  <a:lnTo>
                    <a:pt x="1601" y="333"/>
                  </a:lnTo>
                  <a:lnTo>
                    <a:pt x="1577" y="305"/>
                  </a:lnTo>
                  <a:lnTo>
                    <a:pt x="1553" y="279"/>
                  </a:lnTo>
                  <a:lnTo>
                    <a:pt x="1529" y="253"/>
                  </a:lnTo>
                  <a:lnTo>
                    <a:pt x="1504" y="228"/>
                  </a:lnTo>
                  <a:lnTo>
                    <a:pt x="1479" y="204"/>
                  </a:lnTo>
                  <a:lnTo>
                    <a:pt x="1454" y="181"/>
                  </a:lnTo>
                  <a:lnTo>
                    <a:pt x="1428" y="159"/>
                  </a:lnTo>
                  <a:lnTo>
                    <a:pt x="1402" y="138"/>
                  </a:lnTo>
                  <a:lnTo>
                    <a:pt x="1375" y="118"/>
                  </a:lnTo>
                  <a:lnTo>
                    <a:pt x="1349" y="100"/>
                  </a:lnTo>
                  <a:lnTo>
                    <a:pt x="1322" y="83"/>
                  </a:lnTo>
                  <a:lnTo>
                    <a:pt x="1295" y="68"/>
                  </a:lnTo>
                  <a:lnTo>
                    <a:pt x="1267" y="53"/>
                  </a:lnTo>
                  <a:lnTo>
                    <a:pt x="1240" y="39"/>
                  </a:lnTo>
                  <a:lnTo>
                    <a:pt x="1212" y="28"/>
                  </a:lnTo>
                  <a:lnTo>
                    <a:pt x="1184" y="19"/>
                  </a:lnTo>
                  <a:lnTo>
                    <a:pt x="1155" y="10"/>
                  </a:lnTo>
                  <a:lnTo>
                    <a:pt x="1126" y="4"/>
                  </a:lnTo>
                  <a:lnTo>
                    <a:pt x="1098" y="0"/>
                  </a:lnTo>
                  <a:lnTo>
                    <a:pt x="1098" y="0"/>
                  </a:lnTo>
                  <a:lnTo>
                    <a:pt x="992" y="6"/>
                  </a:lnTo>
                  <a:lnTo>
                    <a:pt x="887" y="12"/>
                  </a:lnTo>
                  <a:lnTo>
                    <a:pt x="783" y="19"/>
                  </a:lnTo>
                  <a:lnTo>
                    <a:pt x="684" y="27"/>
                  </a:lnTo>
                  <a:lnTo>
                    <a:pt x="636" y="32"/>
                  </a:lnTo>
                  <a:lnTo>
                    <a:pt x="590" y="37"/>
                  </a:lnTo>
                  <a:lnTo>
                    <a:pt x="545" y="44"/>
                  </a:lnTo>
                  <a:lnTo>
                    <a:pt x="504" y="51"/>
                  </a:lnTo>
                  <a:lnTo>
                    <a:pt x="464" y="59"/>
                  </a:lnTo>
                  <a:lnTo>
                    <a:pt x="427" y="68"/>
                  </a:lnTo>
                  <a:lnTo>
                    <a:pt x="392" y="78"/>
                  </a:lnTo>
                  <a:lnTo>
                    <a:pt x="361" y="89"/>
                  </a:lnTo>
                  <a:lnTo>
                    <a:pt x="361" y="89"/>
                  </a:lnTo>
                  <a:lnTo>
                    <a:pt x="357" y="91"/>
                  </a:lnTo>
                  <a:lnTo>
                    <a:pt x="353" y="95"/>
                  </a:lnTo>
                  <a:lnTo>
                    <a:pt x="344" y="102"/>
                  </a:lnTo>
                  <a:lnTo>
                    <a:pt x="336" y="112"/>
                  </a:lnTo>
                  <a:lnTo>
                    <a:pt x="328" y="123"/>
                  </a:lnTo>
                  <a:lnTo>
                    <a:pt x="328" y="123"/>
                  </a:lnTo>
                  <a:lnTo>
                    <a:pt x="318" y="139"/>
                  </a:lnTo>
                  <a:lnTo>
                    <a:pt x="318" y="139"/>
                  </a:lnTo>
                  <a:lnTo>
                    <a:pt x="304" y="164"/>
                  </a:lnTo>
                  <a:lnTo>
                    <a:pt x="292" y="193"/>
                  </a:lnTo>
                  <a:lnTo>
                    <a:pt x="280" y="226"/>
                  </a:lnTo>
                  <a:lnTo>
                    <a:pt x="269" y="261"/>
                  </a:lnTo>
                  <a:lnTo>
                    <a:pt x="257" y="301"/>
                  </a:lnTo>
                  <a:lnTo>
                    <a:pt x="247" y="342"/>
                  </a:lnTo>
                  <a:lnTo>
                    <a:pt x="236" y="386"/>
                  </a:lnTo>
                  <a:lnTo>
                    <a:pt x="227" y="433"/>
                  </a:lnTo>
                  <a:lnTo>
                    <a:pt x="218" y="480"/>
                  </a:lnTo>
                  <a:lnTo>
                    <a:pt x="209" y="530"/>
                  </a:lnTo>
                  <a:lnTo>
                    <a:pt x="193" y="633"/>
                  </a:lnTo>
                  <a:lnTo>
                    <a:pt x="178" y="738"/>
                  </a:lnTo>
                  <a:lnTo>
                    <a:pt x="166" y="844"/>
                  </a:lnTo>
                  <a:lnTo>
                    <a:pt x="154" y="945"/>
                  </a:lnTo>
                  <a:lnTo>
                    <a:pt x="145" y="1042"/>
                  </a:lnTo>
                  <a:lnTo>
                    <a:pt x="137" y="1131"/>
                  </a:lnTo>
                  <a:lnTo>
                    <a:pt x="130" y="1209"/>
                  </a:lnTo>
                  <a:lnTo>
                    <a:pt x="122" y="1324"/>
                  </a:lnTo>
                  <a:lnTo>
                    <a:pt x="119" y="1367"/>
                  </a:lnTo>
                  <a:lnTo>
                    <a:pt x="119" y="1367"/>
                  </a:lnTo>
                  <a:lnTo>
                    <a:pt x="106" y="1366"/>
                  </a:lnTo>
                  <a:lnTo>
                    <a:pt x="95" y="1367"/>
                  </a:lnTo>
                  <a:lnTo>
                    <a:pt x="95" y="1367"/>
                  </a:lnTo>
                  <a:lnTo>
                    <a:pt x="84" y="1370"/>
                  </a:lnTo>
                  <a:lnTo>
                    <a:pt x="73" y="1373"/>
                  </a:lnTo>
                  <a:lnTo>
                    <a:pt x="65" y="1377"/>
                  </a:lnTo>
                  <a:lnTo>
                    <a:pt x="59" y="1382"/>
                  </a:lnTo>
                  <a:lnTo>
                    <a:pt x="53" y="1389"/>
                  </a:lnTo>
                  <a:lnTo>
                    <a:pt x="49" y="1398"/>
                  </a:lnTo>
                  <a:lnTo>
                    <a:pt x="46" y="1408"/>
                  </a:lnTo>
                  <a:lnTo>
                    <a:pt x="43" y="1423"/>
                  </a:lnTo>
                  <a:lnTo>
                    <a:pt x="43" y="1423"/>
                  </a:lnTo>
                  <a:lnTo>
                    <a:pt x="41" y="1436"/>
                  </a:lnTo>
                  <a:lnTo>
                    <a:pt x="39" y="1462"/>
                  </a:lnTo>
                  <a:lnTo>
                    <a:pt x="34" y="1543"/>
                  </a:lnTo>
                  <a:lnTo>
                    <a:pt x="28" y="1655"/>
                  </a:lnTo>
                  <a:lnTo>
                    <a:pt x="22" y="1793"/>
                  </a:lnTo>
                  <a:lnTo>
                    <a:pt x="16" y="1950"/>
                  </a:lnTo>
                  <a:lnTo>
                    <a:pt x="10" y="2117"/>
                  </a:lnTo>
                  <a:lnTo>
                    <a:pt x="5" y="2287"/>
                  </a:lnTo>
                  <a:lnTo>
                    <a:pt x="1" y="2454"/>
                  </a:lnTo>
                  <a:lnTo>
                    <a:pt x="1" y="2454"/>
                  </a:lnTo>
                  <a:lnTo>
                    <a:pt x="0" y="2513"/>
                  </a:lnTo>
                  <a:lnTo>
                    <a:pt x="0" y="2513"/>
                  </a:lnTo>
                  <a:lnTo>
                    <a:pt x="0" y="2555"/>
                  </a:lnTo>
                  <a:lnTo>
                    <a:pt x="0" y="2555"/>
                  </a:lnTo>
                  <a:lnTo>
                    <a:pt x="0" y="2596"/>
                  </a:lnTo>
                  <a:lnTo>
                    <a:pt x="1" y="2637"/>
                  </a:lnTo>
                  <a:lnTo>
                    <a:pt x="2" y="2677"/>
                  </a:lnTo>
                  <a:lnTo>
                    <a:pt x="6" y="2717"/>
                  </a:lnTo>
                  <a:lnTo>
                    <a:pt x="9" y="2755"/>
                  </a:lnTo>
                  <a:lnTo>
                    <a:pt x="13" y="2794"/>
                  </a:lnTo>
                  <a:lnTo>
                    <a:pt x="18" y="2831"/>
                  </a:lnTo>
                  <a:lnTo>
                    <a:pt x="23" y="2868"/>
                  </a:lnTo>
                  <a:lnTo>
                    <a:pt x="36" y="2939"/>
                  </a:lnTo>
                  <a:lnTo>
                    <a:pt x="49" y="3005"/>
                  </a:lnTo>
                  <a:lnTo>
                    <a:pt x="64" y="3067"/>
                  </a:lnTo>
                  <a:lnTo>
                    <a:pt x="79" y="3125"/>
                  </a:lnTo>
                  <a:lnTo>
                    <a:pt x="95" y="3177"/>
                  </a:lnTo>
                  <a:lnTo>
                    <a:pt x="110" y="3224"/>
                  </a:lnTo>
                  <a:lnTo>
                    <a:pt x="123" y="3264"/>
                  </a:lnTo>
                  <a:lnTo>
                    <a:pt x="136" y="3298"/>
                  </a:lnTo>
                  <a:lnTo>
                    <a:pt x="154" y="3345"/>
                  </a:lnTo>
                  <a:lnTo>
                    <a:pt x="162" y="3362"/>
                  </a:lnTo>
                  <a:close/>
                </a:path>
              </a:pathLst>
            </a:custGeom>
            <a:solidFill>
              <a:srgbClr val="DA7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0" name="Freeform 111"/>
            <p:cNvSpPr/>
            <p:nvPr/>
          </p:nvSpPr>
          <p:spPr bwMode="auto">
            <a:xfrm>
              <a:off x="2109790" y="3151189"/>
              <a:ext cx="2006600" cy="2017714"/>
            </a:xfrm>
            <a:custGeom>
              <a:avLst/>
              <a:gdLst>
                <a:gd name="T0" fmla="*/ 1419 w 3792"/>
                <a:gd name="T1" fmla="*/ 3517 h 3812"/>
                <a:gd name="T2" fmla="*/ 1450 w 3792"/>
                <a:gd name="T3" fmla="*/ 3303 h 3812"/>
                <a:gd name="T4" fmla="*/ 1529 w 3792"/>
                <a:gd name="T5" fmla="*/ 3067 h 3812"/>
                <a:gd name="T6" fmla="*/ 1595 w 3792"/>
                <a:gd name="T7" fmla="*/ 2965 h 3812"/>
                <a:gd name="T8" fmla="*/ 1681 w 3792"/>
                <a:gd name="T9" fmla="*/ 2882 h 3812"/>
                <a:gd name="T10" fmla="*/ 1792 w 3792"/>
                <a:gd name="T11" fmla="*/ 2829 h 3812"/>
                <a:gd name="T12" fmla="*/ 1929 w 3792"/>
                <a:gd name="T13" fmla="*/ 2814 h 3812"/>
                <a:gd name="T14" fmla="*/ 1979 w 3792"/>
                <a:gd name="T15" fmla="*/ 2819 h 3812"/>
                <a:gd name="T16" fmla="*/ 2116 w 3792"/>
                <a:gd name="T17" fmla="*/ 2863 h 3812"/>
                <a:gd name="T18" fmla="*/ 2237 w 3792"/>
                <a:gd name="T19" fmla="*/ 2943 h 3812"/>
                <a:gd name="T20" fmla="*/ 2343 w 3792"/>
                <a:gd name="T21" fmla="*/ 3051 h 3812"/>
                <a:gd name="T22" fmla="*/ 2500 w 3792"/>
                <a:gd name="T23" fmla="*/ 3288 h 3812"/>
                <a:gd name="T24" fmla="*/ 2619 w 3792"/>
                <a:gd name="T25" fmla="*/ 3552 h 3812"/>
                <a:gd name="T26" fmla="*/ 2701 w 3792"/>
                <a:gd name="T27" fmla="*/ 3812 h 3812"/>
                <a:gd name="T28" fmla="*/ 2699 w 3792"/>
                <a:gd name="T29" fmla="*/ 3496 h 3812"/>
                <a:gd name="T30" fmla="*/ 2734 w 3792"/>
                <a:gd name="T31" fmla="*/ 3150 h 3812"/>
                <a:gd name="T32" fmla="*/ 2785 w 3792"/>
                <a:gd name="T33" fmla="*/ 2963 h 3812"/>
                <a:gd name="T34" fmla="*/ 2823 w 3792"/>
                <a:gd name="T35" fmla="*/ 2929 h 3812"/>
                <a:gd name="T36" fmla="*/ 2942 w 3792"/>
                <a:gd name="T37" fmla="*/ 2894 h 3812"/>
                <a:gd name="T38" fmla="*/ 3245 w 3792"/>
                <a:gd name="T39" fmla="*/ 2870 h 3812"/>
                <a:gd name="T40" fmla="*/ 3727 w 3792"/>
                <a:gd name="T41" fmla="*/ 2873 h 3812"/>
                <a:gd name="T42" fmla="*/ 3165 w 3792"/>
                <a:gd name="T43" fmla="*/ 2812 h 3812"/>
                <a:gd name="T44" fmla="*/ 2618 w 3792"/>
                <a:gd name="T45" fmla="*/ 2741 h 3812"/>
                <a:gd name="T46" fmla="*/ 2533 w 3792"/>
                <a:gd name="T47" fmla="*/ 2716 h 3812"/>
                <a:gd name="T48" fmla="*/ 2506 w 3792"/>
                <a:gd name="T49" fmla="*/ 2415 h 3812"/>
                <a:gd name="T50" fmla="*/ 2513 w 3792"/>
                <a:gd name="T51" fmla="*/ 2243 h 3812"/>
                <a:gd name="T52" fmla="*/ 2564 w 3792"/>
                <a:gd name="T53" fmla="*/ 2176 h 3812"/>
                <a:gd name="T54" fmla="*/ 2684 w 3792"/>
                <a:gd name="T55" fmla="*/ 2077 h 3812"/>
                <a:gd name="T56" fmla="*/ 2929 w 3792"/>
                <a:gd name="T57" fmla="*/ 1947 h 3812"/>
                <a:gd name="T58" fmla="*/ 3002 w 3792"/>
                <a:gd name="T59" fmla="*/ 1887 h 3812"/>
                <a:gd name="T60" fmla="*/ 2793 w 3792"/>
                <a:gd name="T61" fmla="*/ 1843 h 3812"/>
                <a:gd name="T62" fmla="*/ 2625 w 3792"/>
                <a:gd name="T63" fmla="*/ 1781 h 3812"/>
                <a:gd name="T64" fmla="*/ 2463 w 3792"/>
                <a:gd name="T65" fmla="*/ 1685 h 3812"/>
                <a:gd name="T66" fmla="*/ 2300 w 3792"/>
                <a:gd name="T67" fmla="*/ 1552 h 3812"/>
                <a:gd name="T68" fmla="*/ 2157 w 3792"/>
                <a:gd name="T69" fmla="*/ 1406 h 3812"/>
                <a:gd name="T70" fmla="*/ 2136 w 3792"/>
                <a:gd name="T71" fmla="*/ 1317 h 3812"/>
                <a:gd name="T72" fmla="*/ 2025 w 3792"/>
                <a:gd name="T73" fmla="*/ 1039 h 3812"/>
                <a:gd name="T74" fmla="*/ 1835 w 3792"/>
                <a:gd name="T75" fmla="*/ 668 h 3812"/>
                <a:gd name="T76" fmla="*/ 1624 w 3792"/>
                <a:gd name="T77" fmla="*/ 361 h 3812"/>
                <a:gd name="T78" fmla="*/ 1479 w 3792"/>
                <a:gd name="T79" fmla="*/ 204 h 3812"/>
                <a:gd name="T80" fmla="*/ 1322 w 3792"/>
                <a:gd name="T81" fmla="*/ 83 h 3812"/>
                <a:gd name="T82" fmla="*/ 1155 w 3792"/>
                <a:gd name="T83" fmla="*/ 10 h 3812"/>
                <a:gd name="T84" fmla="*/ 783 w 3792"/>
                <a:gd name="T85" fmla="*/ 19 h 3812"/>
                <a:gd name="T86" fmla="*/ 464 w 3792"/>
                <a:gd name="T87" fmla="*/ 59 h 3812"/>
                <a:gd name="T88" fmla="*/ 353 w 3792"/>
                <a:gd name="T89" fmla="*/ 95 h 3812"/>
                <a:gd name="T90" fmla="*/ 318 w 3792"/>
                <a:gd name="T91" fmla="*/ 139 h 3812"/>
                <a:gd name="T92" fmla="*/ 247 w 3792"/>
                <a:gd name="T93" fmla="*/ 342 h 3812"/>
                <a:gd name="T94" fmla="*/ 178 w 3792"/>
                <a:gd name="T95" fmla="*/ 738 h 3812"/>
                <a:gd name="T96" fmla="*/ 122 w 3792"/>
                <a:gd name="T97" fmla="*/ 1324 h 3812"/>
                <a:gd name="T98" fmla="*/ 84 w 3792"/>
                <a:gd name="T99" fmla="*/ 1370 h 3812"/>
                <a:gd name="T100" fmla="*/ 46 w 3792"/>
                <a:gd name="T101" fmla="*/ 1408 h 3812"/>
                <a:gd name="T102" fmla="*/ 28 w 3792"/>
                <a:gd name="T103" fmla="*/ 1655 h 3812"/>
                <a:gd name="T104" fmla="*/ 1 w 3792"/>
                <a:gd name="T105" fmla="*/ 2454 h 3812"/>
                <a:gd name="T106" fmla="*/ 1 w 3792"/>
                <a:gd name="T107" fmla="*/ 2637 h 3812"/>
                <a:gd name="T108" fmla="*/ 23 w 3792"/>
                <a:gd name="T109" fmla="*/ 2868 h 3812"/>
                <a:gd name="T110" fmla="*/ 110 w 3792"/>
                <a:gd name="T111" fmla="*/ 3224 h 3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92" h="3812">
                  <a:moveTo>
                    <a:pt x="162" y="3362"/>
                  </a:moveTo>
                  <a:lnTo>
                    <a:pt x="1415" y="3651"/>
                  </a:lnTo>
                  <a:lnTo>
                    <a:pt x="1415" y="3651"/>
                  </a:lnTo>
                  <a:lnTo>
                    <a:pt x="1415" y="3614"/>
                  </a:lnTo>
                  <a:lnTo>
                    <a:pt x="1416" y="3572"/>
                  </a:lnTo>
                  <a:lnTo>
                    <a:pt x="1419" y="3517"/>
                  </a:lnTo>
                  <a:lnTo>
                    <a:pt x="1422" y="3486"/>
                  </a:lnTo>
                  <a:lnTo>
                    <a:pt x="1425" y="3451"/>
                  </a:lnTo>
                  <a:lnTo>
                    <a:pt x="1429" y="3417"/>
                  </a:lnTo>
                  <a:lnTo>
                    <a:pt x="1435" y="3380"/>
                  </a:lnTo>
                  <a:lnTo>
                    <a:pt x="1442" y="3341"/>
                  </a:lnTo>
                  <a:lnTo>
                    <a:pt x="1450" y="3303"/>
                  </a:lnTo>
                  <a:lnTo>
                    <a:pt x="1458" y="3263"/>
                  </a:lnTo>
                  <a:lnTo>
                    <a:pt x="1470" y="3224"/>
                  </a:lnTo>
                  <a:lnTo>
                    <a:pt x="1481" y="3183"/>
                  </a:lnTo>
                  <a:lnTo>
                    <a:pt x="1496" y="3144"/>
                  </a:lnTo>
                  <a:lnTo>
                    <a:pt x="1511" y="3106"/>
                  </a:lnTo>
                  <a:lnTo>
                    <a:pt x="1529" y="3067"/>
                  </a:lnTo>
                  <a:lnTo>
                    <a:pt x="1538" y="3050"/>
                  </a:lnTo>
                  <a:lnTo>
                    <a:pt x="1549" y="3032"/>
                  </a:lnTo>
                  <a:lnTo>
                    <a:pt x="1559" y="3014"/>
                  </a:lnTo>
                  <a:lnTo>
                    <a:pt x="1571" y="2997"/>
                  </a:lnTo>
                  <a:lnTo>
                    <a:pt x="1582" y="2980"/>
                  </a:lnTo>
                  <a:lnTo>
                    <a:pt x="1595" y="2965"/>
                  </a:lnTo>
                  <a:lnTo>
                    <a:pt x="1607" y="2949"/>
                  </a:lnTo>
                  <a:lnTo>
                    <a:pt x="1621" y="2934"/>
                  </a:lnTo>
                  <a:lnTo>
                    <a:pt x="1635" y="2920"/>
                  </a:lnTo>
                  <a:lnTo>
                    <a:pt x="1650" y="2906"/>
                  </a:lnTo>
                  <a:lnTo>
                    <a:pt x="1665" y="2894"/>
                  </a:lnTo>
                  <a:lnTo>
                    <a:pt x="1681" y="2882"/>
                  </a:lnTo>
                  <a:lnTo>
                    <a:pt x="1698" y="2871"/>
                  </a:lnTo>
                  <a:lnTo>
                    <a:pt x="1715" y="2860"/>
                  </a:lnTo>
                  <a:lnTo>
                    <a:pt x="1733" y="2851"/>
                  </a:lnTo>
                  <a:lnTo>
                    <a:pt x="1752" y="2843"/>
                  </a:lnTo>
                  <a:lnTo>
                    <a:pt x="1771" y="2836"/>
                  </a:lnTo>
                  <a:lnTo>
                    <a:pt x="1792" y="2829"/>
                  </a:lnTo>
                  <a:lnTo>
                    <a:pt x="1813" y="2823"/>
                  </a:lnTo>
                  <a:lnTo>
                    <a:pt x="1835" y="2819"/>
                  </a:lnTo>
                  <a:lnTo>
                    <a:pt x="1857" y="2816"/>
                  </a:lnTo>
                  <a:lnTo>
                    <a:pt x="1881" y="2814"/>
                  </a:lnTo>
                  <a:lnTo>
                    <a:pt x="1904" y="2814"/>
                  </a:lnTo>
                  <a:lnTo>
                    <a:pt x="1929" y="2814"/>
                  </a:lnTo>
                  <a:lnTo>
                    <a:pt x="1929" y="2814"/>
                  </a:lnTo>
                  <a:lnTo>
                    <a:pt x="1947" y="2815"/>
                  </a:lnTo>
                  <a:lnTo>
                    <a:pt x="1947" y="2815"/>
                  </a:lnTo>
                  <a:lnTo>
                    <a:pt x="1954" y="2816"/>
                  </a:lnTo>
                  <a:lnTo>
                    <a:pt x="1954" y="2816"/>
                  </a:lnTo>
                  <a:lnTo>
                    <a:pt x="1979" y="2819"/>
                  </a:lnTo>
                  <a:lnTo>
                    <a:pt x="2002" y="2823"/>
                  </a:lnTo>
                  <a:lnTo>
                    <a:pt x="2026" y="2829"/>
                  </a:lnTo>
                  <a:lnTo>
                    <a:pt x="2049" y="2836"/>
                  </a:lnTo>
                  <a:lnTo>
                    <a:pt x="2072" y="2844"/>
                  </a:lnTo>
                  <a:lnTo>
                    <a:pt x="2094" y="2852"/>
                  </a:lnTo>
                  <a:lnTo>
                    <a:pt x="2116" y="2863"/>
                  </a:lnTo>
                  <a:lnTo>
                    <a:pt x="2136" y="2874"/>
                  </a:lnTo>
                  <a:lnTo>
                    <a:pt x="2157" y="2885"/>
                  </a:lnTo>
                  <a:lnTo>
                    <a:pt x="2178" y="2899"/>
                  </a:lnTo>
                  <a:lnTo>
                    <a:pt x="2198" y="2912"/>
                  </a:lnTo>
                  <a:lnTo>
                    <a:pt x="2217" y="2927"/>
                  </a:lnTo>
                  <a:lnTo>
                    <a:pt x="2237" y="2943"/>
                  </a:lnTo>
                  <a:lnTo>
                    <a:pt x="2256" y="2959"/>
                  </a:lnTo>
                  <a:lnTo>
                    <a:pt x="2274" y="2976"/>
                  </a:lnTo>
                  <a:lnTo>
                    <a:pt x="2292" y="2994"/>
                  </a:lnTo>
                  <a:lnTo>
                    <a:pt x="2309" y="3012"/>
                  </a:lnTo>
                  <a:lnTo>
                    <a:pt x="2327" y="3031"/>
                  </a:lnTo>
                  <a:lnTo>
                    <a:pt x="2343" y="3051"/>
                  </a:lnTo>
                  <a:lnTo>
                    <a:pt x="2360" y="3071"/>
                  </a:lnTo>
                  <a:lnTo>
                    <a:pt x="2391" y="3111"/>
                  </a:lnTo>
                  <a:lnTo>
                    <a:pt x="2420" y="3154"/>
                  </a:lnTo>
                  <a:lnTo>
                    <a:pt x="2449" y="3199"/>
                  </a:lnTo>
                  <a:lnTo>
                    <a:pt x="2475" y="3243"/>
                  </a:lnTo>
                  <a:lnTo>
                    <a:pt x="2500" y="3288"/>
                  </a:lnTo>
                  <a:lnTo>
                    <a:pt x="2524" y="3334"/>
                  </a:lnTo>
                  <a:lnTo>
                    <a:pt x="2546" y="3380"/>
                  </a:lnTo>
                  <a:lnTo>
                    <a:pt x="2567" y="3424"/>
                  </a:lnTo>
                  <a:lnTo>
                    <a:pt x="2586" y="3468"/>
                  </a:lnTo>
                  <a:lnTo>
                    <a:pt x="2603" y="3511"/>
                  </a:lnTo>
                  <a:lnTo>
                    <a:pt x="2619" y="3552"/>
                  </a:lnTo>
                  <a:lnTo>
                    <a:pt x="2633" y="3592"/>
                  </a:lnTo>
                  <a:lnTo>
                    <a:pt x="2658" y="3664"/>
                  </a:lnTo>
                  <a:lnTo>
                    <a:pt x="2677" y="3725"/>
                  </a:lnTo>
                  <a:lnTo>
                    <a:pt x="2691" y="3772"/>
                  </a:lnTo>
                  <a:lnTo>
                    <a:pt x="2701" y="3812"/>
                  </a:lnTo>
                  <a:lnTo>
                    <a:pt x="2701" y="3812"/>
                  </a:lnTo>
                  <a:lnTo>
                    <a:pt x="2700" y="3787"/>
                  </a:lnTo>
                  <a:lnTo>
                    <a:pt x="2698" y="3720"/>
                  </a:lnTo>
                  <a:lnTo>
                    <a:pt x="2697" y="3674"/>
                  </a:lnTo>
                  <a:lnTo>
                    <a:pt x="2697" y="3620"/>
                  </a:lnTo>
                  <a:lnTo>
                    <a:pt x="2698" y="3561"/>
                  </a:lnTo>
                  <a:lnTo>
                    <a:pt x="2699" y="3496"/>
                  </a:lnTo>
                  <a:lnTo>
                    <a:pt x="2702" y="3428"/>
                  </a:lnTo>
                  <a:lnTo>
                    <a:pt x="2707" y="3360"/>
                  </a:lnTo>
                  <a:lnTo>
                    <a:pt x="2714" y="3289"/>
                  </a:lnTo>
                  <a:lnTo>
                    <a:pt x="2723" y="3218"/>
                  </a:lnTo>
                  <a:lnTo>
                    <a:pt x="2728" y="3184"/>
                  </a:lnTo>
                  <a:lnTo>
                    <a:pt x="2734" y="3150"/>
                  </a:lnTo>
                  <a:lnTo>
                    <a:pt x="2741" y="3115"/>
                  </a:lnTo>
                  <a:lnTo>
                    <a:pt x="2748" y="3083"/>
                  </a:lnTo>
                  <a:lnTo>
                    <a:pt x="2756" y="3051"/>
                  </a:lnTo>
                  <a:lnTo>
                    <a:pt x="2766" y="3021"/>
                  </a:lnTo>
                  <a:lnTo>
                    <a:pt x="2775" y="2992"/>
                  </a:lnTo>
                  <a:lnTo>
                    <a:pt x="2785" y="2963"/>
                  </a:lnTo>
                  <a:lnTo>
                    <a:pt x="2785" y="2963"/>
                  </a:lnTo>
                  <a:lnTo>
                    <a:pt x="2788" y="2958"/>
                  </a:lnTo>
                  <a:lnTo>
                    <a:pt x="2792" y="2954"/>
                  </a:lnTo>
                  <a:lnTo>
                    <a:pt x="2799" y="2945"/>
                  </a:lnTo>
                  <a:lnTo>
                    <a:pt x="2809" y="2936"/>
                  </a:lnTo>
                  <a:lnTo>
                    <a:pt x="2823" y="2929"/>
                  </a:lnTo>
                  <a:lnTo>
                    <a:pt x="2837" y="2922"/>
                  </a:lnTo>
                  <a:lnTo>
                    <a:pt x="2855" y="2916"/>
                  </a:lnTo>
                  <a:lnTo>
                    <a:pt x="2874" y="2909"/>
                  </a:lnTo>
                  <a:lnTo>
                    <a:pt x="2894" y="2903"/>
                  </a:lnTo>
                  <a:lnTo>
                    <a:pt x="2917" y="2899"/>
                  </a:lnTo>
                  <a:lnTo>
                    <a:pt x="2942" y="2894"/>
                  </a:lnTo>
                  <a:lnTo>
                    <a:pt x="2968" y="2890"/>
                  </a:lnTo>
                  <a:lnTo>
                    <a:pt x="2995" y="2886"/>
                  </a:lnTo>
                  <a:lnTo>
                    <a:pt x="3053" y="2880"/>
                  </a:lnTo>
                  <a:lnTo>
                    <a:pt x="3115" y="2875"/>
                  </a:lnTo>
                  <a:lnTo>
                    <a:pt x="3179" y="2872"/>
                  </a:lnTo>
                  <a:lnTo>
                    <a:pt x="3245" y="2870"/>
                  </a:lnTo>
                  <a:lnTo>
                    <a:pt x="3312" y="2868"/>
                  </a:lnTo>
                  <a:lnTo>
                    <a:pt x="3379" y="2868"/>
                  </a:lnTo>
                  <a:lnTo>
                    <a:pt x="3508" y="2869"/>
                  </a:lnTo>
                  <a:lnTo>
                    <a:pt x="3623" y="2871"/>
                  </a:lnTo>
                  <a:lnTo>
                    <a:pt x="3623" y="2871"/>
                  </a:lnTo>
                  <a:lnTo>
                    <a:pt x="3727" y="2873"/>
                  </a:lnTo>
                  <a:lnTo>
                    <a:pt x="3765" y="2874"/>
                  </a:lnTo>
                  <a:lnTo>
                    <a:pt x="3792" y="2874"/>
                  </a:lnTo>
                  <a:lnTo>
                    <a:pt x="3792" y="2874"/>
                  </a:lnTo>
                  <a:lnTo>
                    <a:pt x="3596" y="2855"/>
                  </a:lnTo>
                  <a:lnTo>
                    <a:pt x="3396" y="2836"/>
                  </a:lnTo>
                  <a:lnTo>
                    <a:pt x="3165" y="2812"/>
                  </a:lnTo>
                  <a:lnTo>
                    <a:pt x="3048" y="2798"/>
                  </a:lnTo>
                  <a:lnTo>
                    <a:pt x="2934" y="2786"/>
                  </a:lnTo>
                  <a:lnTo>
                    <a:pt x="2828" y="2772"/>
                  </a:lnTo>
                  <a:lnTo>
                    <a:pt x="2732" y="2760"/>
                  </a:lnTo>
                  <a:lnTo>
                    <a:pt x="2651" y="2747"/>
                  </a:lnTo>
                  <a:lnTo>
                    <a:pt x="2618" y="2741"/>
                  </a:lnTo>
                  <a:lnTo>
                    <a:pt x="2589" y="2736"/>
                  </a:lnTo>
                  <a:lnTo>
                    <a:pt x="2565" y="2730"/>
                  </a:lnTo>
                  <a:lnTo>
                    <a:pt x="2548" y="2725"/>
                  </a:lnTo>
                  <a:lnTo>
                    <a:pt x="2537" y="2720"/>
                  </a:lnTo>
                  <a:lnTo>
                    <a:pt x="2534" y="2718"/>
                  </a:lnTo>
                  <a:lnTo>
                    <a:pt x="2533" y="2716"/>
                  </a:lnTo>
                  <a:lnTo>
                    <a:pt x="2533" y="2716"/>
                  </a:lnTo>
                  <a:lnTo>
                    <a:pt x="2525" y="2669"/>
                  </a:lnTo>
                  <a:lnTo>
                    <a:pt x="2518" y="2605"/>
                  </a:lnTo>
                  <a:lnTo>
                    <a:pt x="2512" y="2531"/>
                  </a:lnTo>
                  <a:lnTo>
                    <a:pt x="2507" y="2454"/>
                  </a:lnTo>
                  <a:lnTo>
                    <a:pt x="2506" y="2415"/>
                  </a:lnTo>
                  <a:lnTo>
                    <a:pt x="2504" y="2379"/>
                  </a:lnTo>
                  <a:lnTo>
                    <a:pt x="2504" y="2344"/>
                  </a:lnTo>
                  <a:lnTo>
                    <a:pt x="2504" y="2312"/>
                  </a:lnTo>
                  <a:lnTo>
                    <a:pt x="2507" y="2284"/>
                  </a:lnTo>
                  <a:lnTo>
                    <a:pt x="2510" y="2261"/>
                  </a:lnTo>
                  <a:lnTo>
                    <a:pt x="2513" y="2243"/>
                  </a:lnTo>
                  <a:lnTo>
                    <a:pt x="2516" y="2236"/>
                  </a:lnTo>
                  <a:lnTo>
                    <a:pt x="2518" y="2231"/>
                  </a:lnTo>
                  <a:lnTo>
                    <a:pt x="2518" y="2231"/>
                  </a:lnTo>
                  <a:lnTo>
                    <a:pt x="2533" y="2212"/>
                  </a:lnTo>
                  <a:lnTo>
                    <a:pt x="2547" y="2194"/>
                  </a:lnTo>
                  <a:lnTo>
                    <a:pt x="2564" y="2176"/>
                  </a:lnTo>
                  <a:lnTo>
                    <a:pt x="2581" y="2158"/>
                  </a:lnTo>
                  <a:lnTo>
                    <a:pt x="2600" y="2142"/>
                  </a:lnTo>
                  <a:lnTo>
                    <a:pt x="2620" y="2125"/>
                  </a:lnTo>
                  <a:lnTo>
                    <a:pt x="2641" y="2108"/>
                  </a:lnTo>
                  <a:lnTo>
                    <a:pt x="2662" y="2093"/>
                  </a:lnTo>
                  <a:lnTo>
                    <a:pt x="2684" y="2077"/>
                  </a:lnTo>
                  <a:lnTo>
                    <a:pt x="2706" y="2063"/>
                  </a:lnTo>
                  <a:lnTo>
                    <a:pt x="2752" y="2036"/>
                  </a:lnTo>
                  <a:lnTo>
                    <a:pt x="2799" y="2010"/>
                  </a:lnTo>
                  <a:lnTo>
                    <a:pt x="2844" y="1987"/>
                  </a:lnTo>
                  <a:lnTo>
                    <a:pt x="2888" y="1966"/>
                  </a:lnTo>
                  <a:lnTo>
                    <a:pt x="2929" y="1947"/>
                  </a:lnTo>
                  <a:lnTo>
                    <a:pt x="2967" y="1932"/>
                  </a:lnTo>
                  <a:lnTo>
                    <a:pt x="2999" y="1918"/>
                  </a:lnTo>
                  <a:lnTo>
                    <a:pt x="3048" y="1900"/>
                  </a:lnTo>
                  <a:lnTo>
                    <a:pt x="3066" y="1894"/>
                  </a:lnTo>
                  <a:lnTo>
                    <a:pt x="3066" y="1894"/>
                  </a:lnTo>
                  <a:lnTo>
                    <a:pt x="3002" y="1887"/>
                  </a:lnTo>
                  <a:lnTo>
                    <a:pt x="2940" y="1876"/>
                  </a:lnTo>
                  <a:lnTo>
                    <a:pt x="2909" y="1871"/>
                  </a:lnTo>
                  <a:lnTo>
                    <a:pt x="2880" y="1865"/>
                  </a:lnTo>
                  <a:lnTo>
                    <a:pt x="2850" y="1859"/>
                  </a:lnTo>
                  <a:lnTo>
                    <a:pt x="2821" y="1851"/>
                  </a:lnTo>
                  <a:lnTo>
                    <a:pt x="2793" y="1843"/>
                  </a:lnTo>
                  <a:lnTo>
                    <a:pt x="2763" y="1835"/>
                  </a:lnTo>
                  <a:lnTo>
                    <a:pt x="2735" y="1825"/>
                  </a:lnTo>
                  <a:lnTo>
                    <a:pt x="2707" y="1815"/>
                  </a:lnTo>
                  <a:lnTo>
                    <a:pt x="2680" y="1805"/>
                  </a:lnTo>
                  <a:lnTo>
                    <a:pt x="2652" y="1793"/>
                  </a:lnTo>
                  <a:lnTo>
                    <a:pt x="2625" y="1781"/>
                  </a:lnTo>
                  <a:lnTo>
                    <a:pt x="2598" y="1767"/>
                  </a:lnTo>
                  <a:lnTo>
                    <a:pt x="2571" y="1753"/>
                  </a:lnTo>
                  <a:lnTo>
                    <a:pt x="2544" y="1737"/>
                  </a:lnTo>
                  <a:lnTo>
                    <a:pt x="2517" y="1721"/>
                  </a:lnTo>
                  <a:lnTo>
                    <a:pt x="2490" y="1704"/>
                  </a:lnTo>
                  <a:lnTo>
                    <a:pt x="2463" y="1685"/>
                  </a:lnTo>
                  <a:lnTo>
                    <a:pt x="2436" y="1666"/>
                  </a:lnTo>
                  <a:lnTo>
                    <a:pt x="2409" y="1646"/>
                  </a:lnTo>
                  <a:lnTo>
                    <a:pt x="2382" y="1624"/>
                  </a:lnTo>
                  <a:lnTo>
                    <a:pt x="2355" y="1601"/>
                  </a:lnTo>
                  <a:lnTo>
                    <a:pt x="2327" y="1577"/>
                  </a:lnTo>
                  <a:lnTo>
                    <a:pt x="2300" y="1552"/>
                  </a:lnTo>
                  <a:lnTo>
                    <a:pt x="2272" y="1526"/>
                  </a:lnTo>
                  <a:lnTo>
                    <a:pt x="2243" y="1498"/>
                  </a:lnTo>
                  <a:lnTo>
                    <a:pt x="2214" y="1469"/>
                  </a:lnTo>
                  <a:lnTo>
                    <a:pt x="2186" y="1437"/>
                  </a:lnTo>
                  <a:lnTo>
                    <a:pt x="2157" y="1406"/>
                  </a:lnTo>
                  <a:lnTo>
                    <a:pt x="2157" y="1406"/>
                  </a:lnTo>
                  <a:lnTo>
                    <a:pt x="2158" y="1405"/>
                  </a:lnTo>
                  <a:lnTo>
                    <a:pt x="2158" y="1402"/>
                  </a:lnTo>
                  <a:lnTo>
                    <a:pt x="2157" y="1391"/>
                  </a:lnTo>
                  <a:lnTo>
                    <a:pt x="2153" y="1372"/>
                  </a:lnTo>
                  <a:lnTo>
                    <a:pt x="2146" y="1348"/>
                  </a:lnTo>
                  <a:lnTo>
                    <a:pt x="2136" y="1317"/>
                  </a:lnTo>
                  <a:lnTo>
                    <a:pt x="2124" y="1281"/>
                  </a:lnTo>
                  <a:lnTo>
                    <a:pt x="2109" y="1241"/>
                  </a:lnTo>
                  <a:lnTo>
                    <a:pt x="2092" y="1196"/>
                  </a:lnTo>
                  <a:lnTo>
                    <a:pt x="2072" y="1146"/>
                  </a:lnTo>
                  <a:lnTo>
                    <a:pt x="2050" y="1094"/>
                  </a:lnTo>
                  <a:lnTo>
                    <a:pt x="2025" y="1039"/>
                  </a:lnTo>
                  <a:lnTo>
                    <a:pt x="1999" y="981"/>
                  </a:lnTo>
                  <a:lnTo>
                    <a:pt x="1970" y="920"/>
                  </a:lnTo>
                  <a:lnTo>
                    <a:pt x="1939" y="858"/>
                  </a:lnTo>
                  <a:lnTo>
                    <a:pt x="1907" y="796"/>
                  </a:lnTo>
                  <a:lnTo>
                    <a:pt x="1871" y="731"/>
                  </a:lnTo>
                  <a:lnTo>
                    <a:pt x="1835" y="668"/>
                  </a:lnTo>
                  <a:lnTo>
                    <a:pt x="1796" y="603"/>
                  </a:lnTo>
                  <a:lnTo>
                    <a:pt x="1756" y="541"/>
                  </a:lnTo>
                  <a:lnTo>
                    <a:pt x="1713" y="478"/>
                  </a:lnTo>
                  <a:lnTo>
                    <a:pt x="1669" y="419"/>
                  </a:lnTo>
                  <a:lnTo>
                    <a:pt x="1647" y="389"/>
                  </a:lnTo>
                  <a:lnTo>
                    <a:pt x="1624" y="361"/>
                  </a:lnTo>
                  <a:lnTo>
                    <a:pt x="1601" y="333"/>
                  </a:lnTo>
                  <a:lnTo>
                    <a:pt x="1577" y="305"/>
                  </a:lnTo>
                  <a:lnTo>
                    <a:pt x="1553" y="279"/>
                  </a:lnTo>
                  <a:lnTo>
                    <a:pt x="1529" y="253"/>
                  </a:lnTo>
                  <a:lnTo>
                    <a:pt x="1504" y="228"/>
                  </a:lnTo>
                  <a:lnTo>
                    <a:pt x="1479" y="204"/>
                  </a:lnTo>
                  <a:lnTo>
                    <a:pt x="1454" y="181"/>
                  </a:lnTo>
                  <a:lnTo>
                    <a:pt x="1428" y="159"/>
                  </a:lnTo>
                  <a:lnTo>
                    <a:pt x="1402" y="138"/>
                  </a:lnTo>
                  <a:lnTo>
                    <a:pt x="1375" y="118"/>
                  </a:lnTo>
                  <a:lnTo>
                    <a:pt x="1349" y="100"/>
                  </a:lnTo>
                  <a:lnTo>
                    <a:pt x="1322" y="83"/>
                  </a:lnTo>
                  <a:lnTo>
                    <a:pt x="1295" y="68"/>
                  </a:lnTo>
                  <a:lnTo>
                    <a:pt x="1267" y="53"/>
                  </a:lnTo>
                  <a:lnTo>
                    <a:pt x="1240" y="39"/>
                  </a:lnTo>
                  <a:lnTo>
                    <a:pt x="1212" y="28"/>
                  </a:lnTo>
                  <a:lnTo>
                    <a:pt x="1184" y="19"/>
                  </a:lnTo>
                  <a:lnTo>
                    <a:pt x="1155" y="10"/>
                  </a:lnTo>
                  <a:lnTo>
                    <a:pt x="1126" y="4"/>
                  </a:lnTo>
                  <a:lnTo>
                    <a:pt x="1098" y="0"/>
                  </a:lnTo>
                  <a:lnTo>
                    <a:pt x="1098" y="0"/>
                  </a:lnTo>
                  <a:lnTo>
                    <a:pt x="992" y="6"/>
                  </a:lnTo>
                  <a:lnTo>
                    <a:pt x="887" y="12"/>
                  </a:lnTo>
                  <a:lnTo>
                    <a:pt x="783" y="19"/>
                  </a:lnTo>
                  <a:lnTo>
                    <a:pt x="684" y="27"/>
                  </a:lnTo>
                  <a:lnTo>
                    <a:pt x="636" y="32"/>
                  </a:lnTo>
                  <a:lnTo>
                    <a:pt x="590" y="37"/>
                  </a:lnTo>
                  <a:lnTo>
                    <a:pt x="545" y="44"/>
                  </a:lnTo>
                  <a:lnTo>
                    <a:pt x="504" y="51"/>
                  </a:lnTo>
                  <a:lnTo>
                    <a:pt x="464" y="59"/>
                  </a:lnTo>
                  <a:lnTo>
                    <a:pt x="427" y="68"/>
                  </a:lnTo>
                  <a:lnTo>
                    <a:pt x="392" y="78"/>
                  </a:lnTo>
                  <a:lnTo>
                    <a:pt x="361" y="89"/>
                  </a:lnTo>
                  <a:lnTo>
                    <a:pt x="361" y="89"/>
                  </a:lnTo>
                  <a:lnTo>
                    <a:pt x="357" y="91"/>
                  </a:lnTo>
                  <a:lnTo>
                    <a:pt x="353" y="95"/>
                  </a:lnTo>
                  <a:lnTo>
                    <a:pt x="344" y="102"/>
                  </a:lnTo>
                  <a:lnTo>
                    <a:pt x="336" y="112"/>
                  </a:lnTo>
                  <a:lnTo>
                    <a:pt x="328" y="123"/>
                  </a:lnTo>
                  <a:lnTo>
                    <a:pt x="328" y="123"/>
                  </a:lnTo>
                  <a:lnTo>
                    <a:pt x="318" y="139"/>
                  </a:lnTo>
                  <a:lnTo>
                    <a:pt x="318" y="139"/>
                  </a:lnTo>
                  <a:lnTo>
                    <a:pt x="304" y="164"/>
                  </a:lnTo>
                  <a:lnTo>
                    <a:pt x="292" y="193"/>
                  </a:lnTo>
                  <a:lnTo>
                    <a:pt x="280" y="226"/>
                  </a:lnTo>
                  <a:lnTo>
                    <a:pt x="269" y="261"/>
                  </a:lnTo>
                  <a:lnTo>
                    <a:pt x="257" y="301"/>
                  </a:lnTo>
                  <a:lnTo>
                    <a:pt x="247" y="342"/>
                  </a:lnTo>
                  <a:lnTo>
                    <a:pt x="236" y="386"/>
                  </a:lnTo>
                  <a:lnTo>
                    <a:pt x="227" y="433"/>
                  </a:lnTo>
                  <a:lnTo>
                    <a:pt x="218" y="480"/>
                  </a:lnTo>
                  <a:lnTo>
                    <a:pt x="209" y="530"/>
                  </a:lnTo>
                  <a:lnTo>
                    <a:pt x="193" y="633"/>
                  </a:lnTo>
                  <a:lnTo>
                    <a:pt x="178" y="738"/>
                  </a:lnTo>
                  <a:lnTo>
                    <a:pt x="166" y="844"/>
                  </a:lnTo>
                  <a:lnTo>
                    <a:pt x="154" y="945"/>
                  </a:lnTo>
                  <a:lnTo>
                    <a:pt x="145" y="1042"/>
                  </a:lnTo>
                  <a:lnTo>
                    <a:pt x="137" y="1131"/>
                  </a:lnTo>
                  <a:lnTo>
                    <a:pt x="130" y="1209"/>
                  </a:lnTo>
                  <a:lnTo>
                    <a:pt x="122" y="1324"/>
                  </a:lnTo>
                  <a:lnTo>
                    <a:pt x="119" y="1367"/>
                  </a:lnTo>
                  <a:lnTo>
                    <a:pt x="119" y="1367"/>
                  </a:lnTo>
                  <a:lnTo>
                    <a:pt x="106" y="1366"/>
                  </a:lnTo>
                  <a:lnTo>
                    <a:pt x="95" y="1367"/>
                  </a:lnTo>
                  <a:lnTo>
                    <a:pt x="95" y="1367"/>
                  </a:lnTo>
                  <a:lnTo>
                    <a:pt x="84" y="1370"/>
                  </a:lnTo>
                  <a:lnTo>
                    <a:pt x="73" y="1373"/>
                  </a:lnTo>
                  <a:lnTo>
                    <a:pt x="65" y="1377"/>
                  </a:lnTo>
                  <a:lnTo>
                    <a:pt x="59" y="1382"/>
                  </a:lnTo>
                  <a:lnTo>
                    <a:pt x="53" y="1389"/>
                  </a:lnTo>
                  <a:lnTo>
                    <a:pt x="49" y="1398"/>
                  </a:lnTo>
                  <a:lnTo>
                    <a:pt x="46" y="1408"/>
                  </a:lnTo>
                  <a:lnTo>
                    <a:pt x="43" y="1423"/>
                  </a:lnTo>
                  <a:lnTo>
                    <a:pt x="43" y="1423"/>
                  </a:lnTo>
                  <a:lnTo>
                    <a:pt x="41" y="1436"/>
                  </a:lnTo>
                  <a:lnTo>
                    <a:pt x="39" y="1462"/>
                  </a:lnTo>
                  <a:lnTo>
                    <a:pt x="34" y="1543"/>
                  </a:lnTo>
                  <a:lnTo>
                    <a:pt x="28" y="1655"/>
                  </a:lnTo>
                  <a:lnTo>
                    <a:pt x="22" y="1793"/>
                  </a:lnTo>
                  <a:lnTo>
                    <a:pt x="16" y="1950"/>
                  </a:lnTo>
                  <a:lnTo>
                    <a:pt x="10" y="2117"/>
                  </a:lnTo>
                  <a:lnTo>
                    <a:pt x="5" y="2287"/>
                  </a:lnTo>
                  <a:lnTo>
                    <a:pt x="1" y="2454"/>
                  </a:lnTo>
                  <a:lnTo>
                    <a:pt x="1" y="2454"/>
                  </a:lnTo>
                  <a:lnTo>
                    <a:pt x="0" y="2513"/>
                  </a:lnTo>
                  <a:lnTo>
                    <a:pt x="0" y="2513"/>
                  </a:lnTo>
                  <a:lnTo>
                    <a:pt x="0" y="2555"/>
                  </a:lnTo>
                  <a:lnTo>
                    <a:pt x="0" y="2555"/>
                  </a:lnTo>
                  <a:lnTo>
                    <a:pt x="0" y="2596"/>
                  </a:lnTo>
                  <a:lnTo>
                    <a:pt x="1" y="2637"/>
                  </a:lnTo>
                  <a:lnTo>
                    <a:pt x="2" y="2677"/>
                  </a:lnTo>
                  <a:lnTo>
                    <a:pt x="6" y="2717"/>
                  </a:lnTo>
                  <a:lnTo>
                    <a:pt x="9" y="2755"/>
                  </a:lnTo>
                  <a:lnTo>
                    <a:pt x="13" y="2794"/>
                  </a:lnTo>
                  <a:lnTo>
                    <a:pt x="18" y="2831"/>
                  </a:lnTo>
                  <a:lnTo>
                    <a:pt x="23" y="2868"/>
                  </a:lnTo>
                  <a:lnTo>
                    <a:pt x="36" y="2939"/>
                  </a:lnTo>
                  <a:lnTo>
                    <a:pt x="49" y="3005"/>
                  </a:lnTo>
                  <a:lnTo>
                    <a:pt x="64" y="3067"/>
                  </a:lnTo>
                  <a:lnTo>
                    <a:pt x="79" y="3125"/>
                  </a:lnTo>
                  <a:lnTo>
                    <a:pt x="95" y="3177"/>
                  </a:lnTo>
                  <a:lnTo>
                    <a:pt x="110" y="3224"/>
                  </a:lnTo>
                  <a:lnTo>
                    <a:pt x="123" y="3264"/>
                  </a:lnTo>
                  <a:lnTo>
                    <a:pt x="136" y="3298"/>
                  </a:lnTo>
                  <a:lnTo>
                    <a:pt x="154" y="3345"/>
                  </a:lnTo>
                  <a:lnTo>
                    <a:pt x="162" y="33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1" name="Freeform 112"/>
            <p:cNvSpPr/>
            <p:nvPr/>
          </p:nvSpPr>
          <p:spPr bwMode="auto">
            <a:xfrm>
              <a:off x="2189165" y="4108453"/>
              <a:ext cx="234950" cy="74613"/>
            </a:xfrm>
            <a:custGeom>
              <a:avLst/>
              <a:gdLst>
                <a:gd name="T0" fmla="*/ 445 w 445"/>
                <a:gd name="T1" fmla="*/ 88 h 141"/>
                <a:gd name="T2" fmla="*/ 444 w 445"/>
                <a:gd name="T3" fmla="*/ 59 h 141"/>
                <a:gd name="T4" fmla="*/ 0 w 445"/>
                <a:gd name="T5" fmla="*/ 0 h 141"/>
                <a:gd name="T6" fmla="*/ 1 w 445"/>
                <a:gd name="T7" fmla="*/ 46 h 141"/>
                <a:gd name="T8" fmla="*/ 1 w 445"/>
                <a:gd name="T9" fmla="*/ 46 h 141"/>
                <a:gd name="T10" fmla="*/ 2 w 445"/>
                <a:gd name="T11" fmla="*/ 55 h 141"/>
                <a:gd name="T12" fmla="*/ 4 w 445"/>
                <a:gd name="T13" fmla="*/ 63 h 141"/>
                <a:gd name="T14" fmla="*/ 9 w 445"/>
                <a:gd name="T15" fmla="*/ 72 h 141"/>
                <a:gd name="T16" fmla="*/ 14 w 445"/>
                <a:gd name="T17" fmla="*/ 79 h 141"/>
                <a:gd name="T18" fmla="*/ 21 w 445"/>
                <a:gd name="T19" fmla="*/ 85 h 141"/>
                <a:gd name="T20" fmla="*/ 28 w 445"/>
                <a:gd name="T21" fmla="*/ 90 h 141"/>
                <a:gd name="T22" fmla="*/ 37 w 445"/>
                <a:gd name="T23" fmla="*/ 93 h 141"/>
                <a:gd name="T24" fmla="*/ 46 w 445"/>
                <a:gd name="T25" fmla="*/ 95 h 141"/>
                <a:gd name="T26" fmla="*/ 386 w 445"/>
                <a:gd name="T27" fmla="*/ 141 h 141"/>
                <a:gd name="T28" fmla="*/ 386 w 445"/>
                <a:gd name="T29" fmla="*/ 141 h 141"/>
                <a:gd name="T30" fmla="*/ 392 w 445"/>
                <a:gd name="T31" fmla="*/ 141 h 141"/>
                <a:gd name="T32" fmla="*/ 397 w 445"/>
                <a:gd name="T33" fmla="*/ 141 h 141"/>
                <a:gd name="T34" fmla="*/ 404 w 445"/>
                <a:gd name="T35" fmla="*/ 140 h 141"/>
                <a:gd name="T36" fmla="*/ 409 w 445"/>
                <a:gd name="T37" fmla="*/ 139 h 141"/>
                <a:gd name="T38" fmla="*/ 419 w 445"/>
                <a:gd name="T39" fmla="*/ 135 h 141"/>
                <a:gd name="T40" fmla="*/ 428 w 445"/>
                <a:gd name="T41" fmla="*/ 128 h 141"/>
                <a:gd name="T42" fmla="*/ 435 w 445"/>
                <a:gd name="T43" fmla="*/ 120 h 141"/>
                <a:gd name="T44" fmla="*/ 441 w 445"/>
                <a:gd name="T45" fmla="*/ 110 h 141"/>
                <a:gd name="T46" fmla="*/ 442 w 445"/>
                <a:gd name="T47" fmla="*/ 105 h 141"/>
                <a:gd name="T48" fmla="*/ 444 w 445"/>
                <a:gd name="T49" fmla="*/ 100 h 141"/>
                <a:gd name="T50" fmla="*/ 445 w 445"/>
                <a:gd name="T51" fmla="*/ 94 h 141"/>
                <a:gd name="T52" fmla="*/ 445 w 445"/>
                <a:gd name="T53" fmla="*/ 88 h 141"/>
                <a:gd name="T54" fmla="*/ 445 w 445"/>
                <a:gd name="T55" fmla="*/ 8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45" h="141">
                  <a:moveTo>
                    <a:pt x="445" y="88"/>
                  </a:moveTo>
                  <a:lnTo>
                    <a:pt x="444" y="59"/>
                  </a:lnTo>
                  <a:lnTo>
                    <a:pt x="0" y="0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2" y="55"/>
                  </a:lnTo>
                  <a:lnTo>
                    <a:pt x="4" y="63"/>
                  </a:lnTo>
                  <a:lnTo>
                    <a:pt x="9" y="72"/>
                  </a:lnTo>
                  <a:lnTo>
                    <a:pt x="14" y="79"/>
                  </a:lnTo>
                  <a:lnTo>
                    <a:pt x="21" y="85"/>
                  </a:lnTo>
                  <a:lnTo>
                    <a:pt x="28" y="90"/>
                  </a:lnTo>
                  <a:lnTo>
                    <a:pt x="37" y="93"/>
                  </a:lnTo>
                  <a:lnTo>
                    <a:pt x="46" y="95"/>
                  </a:lnTo>
                  <a:lnTo>
                    <a:pt x="386" y="141"/>
                  </a:lnTo>
                  <a:lnTo>
                    <a:pt x="386" y="141"/>
                  </a:lnTo>
                  <a:lnTo>
                    <a:pt x="392" y="141"/>
                  </a:lnTo>
                  <a:lnTo>
                    <a:pt x="397" y="141"/>
                  </a:lnTo>
                  <a:lnTo>
                    <a:pt x="404" y="140"/>
                  </a:lnTo>
                  <a:lnTo>
                    <a:pt x="409" y="139"/>
                  </a:lnTo>
                  <a:lnTo>
                    <a:pt x="419" y="135"/>
                  </a:lnTo>
                  <a:lnTo>
                    <a:pt x="428" y="128"/>
                  </a:lnTo>
                  <a:lnTo>
                    <a:pt x="435" y="120"/>
                  </a:lnTo>
                  <a:lnTo>
                    <a:pt x="441" y="110"/>
                  </a:lnTo>
                  <a:lnTo>
                    <a:pt x="442" y="105"/>
                  </a:lnTo>
                  <a:lnTo>
                    <a:pt x="444" y="100"/>
                  </a:lnTo>
                  <a:lnTo>
                    <a:pt x="445" y="94"/>
                  </a:lnTo>
                  <a:lnTo>
                    <a:pt x="445" y="88"/>
                  </a:lnTo>
                  <a:lnTo>
                    <a:pt x="445" y="88"/>
                  </a:lnTo>
                  <a:close/>
                </a:path>
              </a:pathLst>
            </a:custGeom>
            <a:solidFill>
              <a:srgbClr val="222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2" name="Freeform 113"/>
            <p:cNvSpPr/>
            <p:nvPr/>
          </p:nvSpPr>
          <p:spPr bwMode="auto">
            <a:xfrm>
              <a:off x="2135190" y="3860802"/>
              <a:ext cx="854075" cy="80963"/>
            </a:xfrm>
            <a:custGeom>
              <a:avLst/>
              <a:gdLst>
                <a:gd name="T0" fmla="*/ 0 w 1612"/>
                <a:gd name="T1" fmla="*/ 67 h 153"/>
                <a:gd name="T2" fmla="*/ 0 w 1612"/>
                <a:gd name="T3" fmla="*/ 67 h 153"/>
                <a:gd name="T4" fmla="*/ 246 w 1612"/>
                <a:gd name="T5" fmla="*/ 83 h 153"/>
                <a:gd name="T6" fmla="*/ 498 w 1612"/>
                <a:gd name="T7" fmla="*/ 98 h 153"/>
                <a:gd name="T8" fmla="*/ 789 w 1612"/>
                <a:gd name="T9" fmla="*/ 115 h 153"/>
                <a:gd name="T10" fmla="*/ 1082 w 1612"/>
                <a:gd name="T11" fmla="*/ 132 h 153"/>
                <a:gd name="T12" fmla="*/ 1341 w 1612"/>
                <a:gd name="T13" fmla="*/ 144 h 153"/>
                <a:gd name="T14" fmla="*/ 1446 w 1612"/>
                <a:gd name="T15" fmla="*/ 149 h 153"/>
                <a:gd name="T16" fmla="*/ 1530 w 1612"/>
                <a:gd name="T17" fmla="*/ 152 h 153"/>
                <a:gd name="T18" fmla="*/ 1586 w 1612"/>
                <a:gd name="T19" fmla="*/ 153 h 153"/>
                <a:gd name="T20" fmla="*/ 1604 w 1612"/>
                <a:gd name="T21" fmla="*/ 153 h 153"/>
                <a:gd name="T22" fmla="*/ 1612 w 1612"/>
                <a:gd name="T23" fmla="*/ 150 h 153"/>
                <a:gd name="T24" fmla="*/ 90 w 1612"/>
                <a:gd name="T25" fmla="*/ 0 h 153"/>
                <a:gd name="T26" fmla="*/ 90 w 1612"/>
                <a:gd name="T27" fmla="*/ 0 h 153"/>
                <a:gd name="T28" fmla="*/ 87 w 1612"/>
                <a:gd name="T29" fmla="*/ 0 h 153"/>
                <a:gd name="T30" fmla="*/ 77 w 1612"/>
                <a:gd name="T31" fmla="*/ 0 h 153"/>
                <a:gd name="T32" fmla="*/ 64 w 1612"/>
                <a:gd name="T33" fmla="*/ 2 h 153"/>
                <a:gd name="T34" fmla="*/ 56 w 1612"/>
                <a:gd name="T35" fmla="*/ 3 h 153"/>
                <a:gd name="T36" fmla="*/ 49 w 1612"/>
                <a:gd name="T37" fmla="*/ 6 h 153"/>
                <a:gd name="T38" fmla="*/ 41 w 1612"/>
                <a:gd name="T39" fmla="*/ 9 h 153"/>
                <a:gd name="T40" fmla="*/ 34 w 1612"/>
                <a:gd name="T41" fmla="*/ 13 h 153"/>
                <a:gd name="T42" fmla="*/ 26 w 1612"/>
                <a:gd name="T43" fmla="*/ 18 h 153"/>
                <a:gd name="T44" fmla="*/ 19 w 1612"/>
                <a:gd name="T45" fmla="*/ 26 h 153"/>
                <a:gd name="T46" fmla="*/ 13 w 1612"/>
                <a:gd name="T47" fmla="*/ 34 h 153"/>
                <a:gd name="T48" fmla="*/ 8 w 1612"/>
                <a:gd name="T49" fmla="*/ 43 h 153"/>
                <a:gd name="T50" fmla="*/ 3 w 1612"/>
                <a:gd name="T51" fmla="*/ 55 h 153"/>
                <a:gd name="T52" fmla="*/ 0 w 1612"/>
                <a:gd name="T53" fmla="*/ 67 h 153"/>
                <a:gd name="T54" fmla="*/ 0 w 1612"/>
                <a:gd name="T55" fmla="*/ 6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12" h="153">
                  <a:moveTo>
                    <a:pt x="0" y="67"/>
                  </a:moveTo>
                  <a:lnTo>
                    <a:pt x="0" y="67"/>
                  </a:lnTo>
                  <a:lnTo>
                    <a:pt x="246" y="83"/>
                  </a:lnTo>
                  <a:lnTo>
                    <a:pt x="498" y="98"/>
                  </a:lnTo>
                  <a:lnTo>
                    <a:pt x="789" y="115"/>
                  </a:lnTo>
                  <a:lnTo>
                    <a:pt x="1082" y="132"/>
                  </a:lnTo>
                  <a:lnTo>
                    <a:pt x="1341" y="144"/>
                  </a:lnTo>
                  <a:lnTo>
                    <a:pt x="1446" y="149"/>
                  </a:lnTo>
                  <a:lnTo>
                    <a:pt x="1530" y="152"/>
                  </a:lnTo>
                  <a:lnTo>
                    <a:pt x="1586" y="153"/>
                  </a:lnTo>
                  <a:lnTo>
                    <a:pt x="1604" y="153"/>
                  </a:lnTo>
                  <a:lnTo>
                    <a:pt x="1612" y="15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87" y="0"/>
                  </a:lnTo>
                  <a:lnTo>
                    <a:pt x="77" y="0"/>
                  </a:lnTo>
                  <a:lnTo>
                    <a:pt x="64" y="2"/>
                  </a:lnTo>
                  <a:lnTo>
                    <a:pt x="56" y="3"/>
                  </a:lnTo>
                  <a:lnTo>
                    <a:pt x="49" y="6"/>
                  </a:lnTo>
                  <a:lnTo>
                    <a:pt x="41" y="9"/>
                  </a:lnTo>
                  <a:lnTo>
                    <a:pt x="34" y="13"/>
                  </a:lnTo>
                  <a:lnTo>
                    <a:pt x="26" y="18"/>
                  </a:lnTo>
                  <a:lnTo>
                    <a:pt x="19" y="26"/>
                  </a:lnTo>
                  <a:lnTo>
                    <a:pt x="13" y="34"/>
                  </a:lnTo>
                  <a:lnTo>
                    <a:pt x="8" y="43"/>
                  </a:lnTo>
                  <a:lnTo>
                    <a:pt x="3" y="55"/>
                  </a:lnTo>
                  <a:lnTo>
                    <a:pt x="0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F69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3" name="Freeform 114"/>
            <p:cNvSpPr/>
            <p:nvPr/>
          </p:nvSpPr>
          <p:spPr bwMode="auto">
            <a:xfrm>
              <a:off x="2109790" y="4449765"/>
              <a:ext cx="831850" cy="171450"/>
            </a:xfrm>
            <a:custGeom>
              <a:avLst/>
              <a:gdLst>
                <a:gd name="T0" fmla="*/ 0 w 1572"/>
                <a:gd name="T1" fmla="*/ 59 h 322"/>
                <a:gd name="T2" fmla="*/ 0 w 1572"/>
                <a:gd name="T3" fmla="*/ 59 h 322"/>
                <a:gd name="T4" fmla="*/ 940 w 1572"/>
                <a:gd name="T5" fmla="*/ 217 h 322"/>
                <a:gd name="T6" fmla="*/ 1374 w 1572"/>
                <a:gd name="T7" fmla="*/ 290 h 322"/>
                <a:gd name="T8" fmla="*/ 1512 w 1572"/>
                <a:gd name="T9" fmla="*/ 313 h 322"/>
                <a:gd name="T10" fmla="*/ 1572 w 1572"/>
                <a:gd name="T11" fmla="*/ 322 h 322"/>
                <a:gd name="T12" fmla="*/ 1 w 1572"/>
                <a:gd name="T13" fmla="*/ 0 h 322"/>
                <a:gd name="T14" fmla="*/ 1 w 1572"/>
                <a:gd name="T15" fmla="*/ 0 h 322"/>
                <a:gd name="T16" fmla="*/ 0 w 1572"/>
                <a:gd name="T17" fmla="*/ 59 h 322"/>
                <a:gd name="T18" fmla="*/ 0 w 1572"/>
                <a:gd name="T19" fmla="*/ 59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2" h="322">
                  <a:moveTo>
                    <a:pt x="0" y="59"/>
                  </a:moveTo>
                  <a:lnTo>
                    <a:pt x="0" y="59"/>
                  </a:lnTo>
                  <a:lnTo>
                    <a:pt x="940" y="217"/>
                  </a:lnTo>
                  <a:lnTo>
                    <a:pt x="1374" y="290"/>
                  </a:lnTo>
                  <a:lnTo>
                    <a:pt x="1512" y="313"/>
                  </a:lnTo>
                  <a:lnTo>
                    <a:pt x="1572" y="322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69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4" name="Freeform 115"/>
            <p:cNvSpPr/>
            <p:nvPr/>
          </p:nvSpPr>
          <p:spPr bwMode="auto">
            <a:xfrm>
              <a:off x="2170115" y="4068765"/>
              <a:ext cx="1289050" cy="520700"/>
            </a:xfrm>
            <a:custGeom>
              <a:avLst/>
              <a:gdLst>
                <a:gd name="T0" fmla="*/ 2419 w 2436"/>
                <a:gd name="T1" fmla="*/ 984 h 984"/>
                <a:gd name="T2" fmla="*/ 2419 w 2436"/>
                <a:gd name="T3" fmla="*/ 984 h 984"/>
                <a:gd name="T4" fmla="*/ 2414 w 2436"/>
                <a:gd name="T5" fmla="*/ 958 h 984"/>
                <a:gd name="T6" fmla="*/ 2409 w 2436"/>
                <a:gd name="T7" fmla="*/ 928 h 984"/>
                <a:gd name="T8" fmla="*/ 2402 w 2436"/>
                <a:gd name="T9" fmla="*/ 888 h 984"/>
                <a:gd name="T10" fmla="*/ 2392 w 2436"/>
                <a:gd name="T11" fmla="*/ 841 h 984"/>
                <a:gd name="T12" fmla="*/ 2379 w 2436"/>
                <a:gd name="T13" fmla="*/ 789 h 984"/>
                <a:gd name="T14" fmla="*/ 2364 w 2436"/>
                <a:gd name="T15" fmla="*/ 732 h 984"/>
                <a:gd name="T16" fmla="*/ 2347 w 2436"/>
                <a:gd name="T17" fmla="*/ 674 h 984"/>
                <a:gd name="T18" fmla="*/ 2336 w 2436"/>
                <a:gd name="T19" fmla="*/ 644 h 984"/>
                <a:gd name="T20" fmla="*/ 2326 w 2436"/>
                <a:gd name="T21" fmla="*/ 615 h 984"/>
                <a:gd name="T22" fmla="*/ 2315 w 2436"/>
                <a:gd name="T23" fmla="*/ 585 h 984"/>
                <a:gd name="T24" fmla="*/ 2303 w 2436"/>
                <a:gd name="T25" fmla="*/ 556 h 984"/>
                <a:gd name="T26" fmla="*/ 2290 w 2436"/>
                <a:gd name="T27" fmla="*/ 528 h 984"/>
                <a:gd name="T28" fmla="*/ 2276 w 2436"/>
                <a:gd name="T29" fmla="*/ 501 h 984"/>
                <a:gd name="T30" fmla="*/ 2263 w 2436"/>
                <a:gd name="T31" fmla="*/ 475 h 984"/>
                <a:gd name="T32" fmla="*/ 2247 w 2436"/>
                <a:gd name="T33" fmla="*/ 451 h 984"/>
                <a:gd name="T34" fmla="*/ 2231 w 2436"/>
                <a:gd name="T35" fmla="*/ 428 h 984"/>
                <a:gd name="T36" fmla="*/ 2214 w 2436"/>
                <a:gd name="T37" fmla="*/ 407 h 984"/>
                <a:gd name="T38" fmla="*/ 2197 w 2436"/>
                <a:gd name="T39" fmla="*/ 388 h 984"/>
                <a:gd name="T40" fmla="*/ 2178 w 2436"/>
                <a:gd name="T41" fmla="*/ 371 h 984"/>
                <a:gd name="T42" fmla="*/ 2169 w 2436"/>
                <a:gd name="T43" fmla="*/ 363 h 984"/>
                <a:gd name="T44" fmla="*/ 2159 w 2436"/>
                <a:gd name="T45" fmla="*/ 357 h 984"/>
                <a:gd name="T46" fmla="*/ 2149 w 2436"/>
                <a:gd name="T47" fmla="*/ 350 h 984"/>
                <a:gd name="T48" fmla="*/ 2139 w 2436"/>
                <a:gd name="T49" fmla="*/ 344 h 984"/>
                <a:gd name="T50" fmla="*/ 2128 w 2436"/>
                <a:gd name="T51" fmla="*/ 340 h 984"/>
                <a:gd name="T52" fmla="*/ 2117 w 2436"/>
                <a:gd name="T53" fmla="*/ 336 h 984"/>
                <a:gd name="T54" fmla="*/ 2107 w 2436"/>
                <a:gd name="T55" fmla="*/ 333 h 984"/>
                <a:gd name="T56" fmla="*/ 2095 w 2436"/>
                <a:gd name="T57" fmla="*/ 330 h 984"/>
                <a:gd name="T58" fmla="*/ 2095 w 2436"/>
                <a:gd name="T59" fmla="*/ 330 h 984"/>
                <a:gd name="T60" fmla="*/ 2033 w 2436"/>
                <a:gd name="T61" fmla="*/ 319 h 984"/>
                <a:gd name="T62" fmla="*/ 1937 w 2436"/>
                <a:gd name="T63" fmla="*/ 303 h 984"/>
                <a:gd name="T64" fmla="*/ 1667 w 2436"/>
                <a:gd name="T65" fmla="*/ 259 h 984"/>
                <a:gd name="T66" fmla="*/ 1328 w 2436"/>
                <a:gd name="T67" fmla="*/ 206 h 984"/>
                <a:gd name="T68" fmla="*/ 959 w 2436"/>
                <a:gd name="T69" fmla="*/ 148 h 984"/>
                <a:gd name="T70" fmla="*/ 294 w 2436"/>
                <a:gd name="T71" fmla="*/ 45 h 984"/>
                <a:gd name="T72" fmla="*/ 0 w 2436"/>
                <a:gd name="T73" fmla="*/ 0 h 984"/>
                <a:gd name="T74" fmla="*/ 2124 w 2436"/>
                <a:gd name="T75" fmla="*/ 265 h 984"/>
                <a:gd name="T76" fmla="*/ 2124 w 2436"/>
                <a:gd name="T77" fmla="*/ 265 h 984"/>
                <a:gd name="T78" fmla="*/ 2171 w 2436"/>
                <a:gd name="T79" fmla="*/ 286 h 984"/>
                <a:gd name="T80" fmla="*/ 2220 w 2436"/>
                <a:gd name="T81" fmla="*/ 309 h 984"/>
                <a:gd name="T82" fmla="*/ 2276 w 2436"/>
                <a:gd name="T83" fmla="*/ 337 h 984"/>
                <a:gd name="T84" fmla="*/ 2332 w 2436"/>
                <a:gd name="T85" fmla="*/ 366 h 984"/>
                <a:gd name="T86" fmla="*/ 2358 w 2436"/>
                <a:gd name="T87" fmla="*/ 381 h 984"/>
                <a:gd name="T88" fmla="*/ 2382 w 2436"/>
                <a:gd name="T89" fmla="*/ 395 h 984"/>
                <a:gd name="T90" fmla="*/ 2402 w 2436"/>
                <a:gd name="T91" fmla="*/ 409 h 984"/>
                <a:gd name="T92" fmla="*/ 2419 w 2436"/>
                <a:gd name="T93" fmla="*/ 421 h 984"/>
                <a:gd name="T94" fmla="*/ 2425 w 2436"/>
                <a:gd name="T95" fmla="*/ 426 h 984"/>
                <a:gd name="T96" fmla="*/ 2429 w 2436"/>
                <a:gd name="T97" fmla="*/ 432 h 984"/>
                <a:gd name="T98" fmla="*/ 2432 w 2436"/>
                <a:gd name="T99" fmla="*/ 436 h 984"/>
                <a:gd name="T100" fmla="*/ 2434 w 2436"/>
                <a:gd name="T101" fmla="*/ 440 h 984"/>
                <a:gd name="T102" fmla="*/ 2434 w 2436"/>
                <a:gd name="T103" fmla="*/ 440 h 984"/>
                <a:gd name="T104" fmla="*/ 2435 w 2436"/>
                <a:gd name="T105" fmla="*/ 453 h 984"/>
                <a:gd name="T106" fmla="*/ 2436 w 2436"/>
                <a:gd name="T107" fmla="*/ 476 h 984"/>
                <a:gd name="T108" fmla="*/ 2435 w 2436"/>
                <a:gd name="T109" fmla="*/ 543 h 984"/>
                <a:gd name="T110" fmla="*/ 2433 w 2436"/>
                <a:gd name="T111" fmla="*/ 631 h 984"/>
                <a:gd name="T112" fmla="*/ 2429 w 2436"/>
                <a:gd name="T113" fmla="*/ 728 h 984"/>
                <a:gd name="T114" fmla="*/ 2422 w 2436"/>
                <a:gd name="T115" fmla="*/ 905 h 984"/>
                <a:gd name="T116" fmla="*/ 2419 w 2436"/>
                <a:gd name="T117" fmla="*/ 984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36" h="984">
                  <a:moveTo>
                    <a:pt x="2419" y="984"/>
                  </a:moveTo>
                  <a:lnTo>
                    <a:pt x="2419" y="984"/>
                  </a:lnTo>
                  <a:lnTo>
                    <a:pt x="2414" y="958"/>
                  </a:lnTo>
                  <a:lnTo>
                    <a:pt x="2409" y="928"/>
                  </a:lnTo>
                  <a:lnTo>
                    <a:pt x="2402" y="888"/>
                  </a:lnTo>
                  <a:lnTo>
                    <a:pt x="2392" y="841"/>
                  </a:lnTo>
                  <a:lnTo>
                    <a:pt x="2379" y="789"/>
                  </a:lnTo>
                  <a:lnTo>
                    <a:pt x="2364" y="732"/>
                  </a:lnTo>
                  <a:lnTo>
                    <a:pt x="2347" y="674"/>
                  </a:lnTo>
                  <a:lnTo>
                    <a:pt x="2336" y="644"/>
                  </a:lnTo>
                  <a:lnTo>
                    <a:pt x="2326" y="615"/>
                  </a:lnTo>
                  <a:lnTo>
                    <a:pt x="2315" y="585"/>
                  </a:lnTo>
                  <a:lnTo>
                    <a:pt x="2303" y="556"/>
                  </a:lnTo>
                  <a:lnTo>
                    <a:pt x="2290" y="528"/>
                  </a:lnTo>
                  <a:lnTo>
                    <a:pt x="2276" y="501"/>
                  </a:lnTo>
                  <a:lnTo>
                    <a:pt x="2263" y="475"/>
                  </a:lnTo>
                  <a:lnTo>
                    <a:pt x="2247" y="451"/>
                  </a:lnTo>
                  <a:lnTo>
                    <a:pt x="2231" y="428"/>
                  </a:lnTo>
                  <a:lnTo>
                    <a:pt x="2214" y="407"/>
                  </a:lnTo>
                  <a:lnTo>
                    <a:pt x="2197" y="388"/>
                  </a:lnTo>
                  <a:lnTo>
                    <a:pt x="2178" y="371"/>
                  </a:lnTo>
                  <a:lnTo>
                    <a:pt x="2169" y="363"/>
                  </a:lnTo>
                  <a:lnTo>
                    <a:pt x="2159" y="357"/>
                  </a:lnTo>
                  <a:lnTo>
                    <a:pt x="2149" y="350"/>
                  </a:lnTo>
                  <a:lnTo>
                    <a:pt x="2139" y="344"/>
                  </a:lnTo>
                  <a:lnTo>
                    <a:pt x="2128" y="340"/>
                  </a:lnTo>
                  <a:lnTo>
                    <a:pt x="2117" y="336"/>
                  </a:lnTo>
                  <a:lnTo>
                    <a:pt x="2107" y="333"/>
                  </a:lnTo>
                  <a:lnTo>
                    <a:pt x="2095" y="330"/>
                  </a:lnTo>
                  <a:lnTo>
                    <a:pt x="2095" y="330"/>
                  </a:lnTo>
                  <a:lnTo>
                    <a:pt x="2033" y="319"/>
                  </a:lnTo>
                  <a:lnTo>
                    <a:pt x="1937" y="303"/>
                  </a:lnTo>
                  <a:lnTo>
                    <a:pt x="1667" y="259"/>
                  </a:lnTo>
                  <a:lnTo>
                    <a:pt x="1328" y="206"/>
                  </a:lnTo>
                  <a:lnTo>
                    <a:pt x="959" y="148"/>
                  </a:lnTo>
                  <a:lnTo>
                    <a:pt x="294" y="45"/>
                  </a:lnTo>
                  <a:lnTo>
                    <a:pt x="0" y="0"/>
                  </a:lnTo>
                  <a:lnTo>
                    <a:pt x="2124" y="265"/>
                  </a:lnTo>
                  <a:lnTo>
                    <a:pt x="2124" y="265"/>
                  </a:lnTo>
                  <a:lnTo>
                    <a:pt x="2171" y="286"/>
                  </a:lnTo>
                  <a:lnTo>
                    <a:pt x="2220" y="309"/>
                  </a:lnTo>
                  <a:lnTo>
                    <a:pt x="2276" y="337"/>
                  </a:lnTo>
                  <a:lnTo>
                    <a:pt x="2332" y="366"/>
                  </a:lnTo>
                  <a:lnTo>
                    <a:pt x="2358" y="381"/>
                  </a:lnTo>
                  <a:lnTo>
                    <a:pt x="2382" y="395"/>
                  </a:lnTo>
                  <a:lnTo>
                    <a:pt x="2402" y="409"/>
                  </a:lnTo>
                  <a:lnTo>
                    <a:pt x="2419" y="421"/>
                  </a:lnTo>
                  <a:lnTo>
                    <a:pt x="2425" y="426"/>
                  </a:lnTo>
                  <a:lnTo>
                    <a:pt x="2429" y="432"/>
                  </a:lnTo>
                  <a:lnTo>
                    <a:pt x="2432" y="436"/>
                  </a:lnTo>
                  <a:lnTo>
                    <a:pt x="2434" y="440"/>
                  </a:lnTo>
                  <a:lnTo>
                    <a:pt x="2434" y="440"/>
                  </a:lnTo>
                  <a:lnTo>
                    <a:pt x="2435" y="453"/>
                  </a:lnTo>
                  <a:lnTo>
                    <a:pt x="2436" y="476"/>
                  </a:lnTo>
                  <a:lnTo>
                    <a:pt x="2435" y="543"/>
                  </a:lnTo>
                  <a:lnTo>
                    <a:pt x="2433" y="631"/>
                  </a:lnTo>
                  <a:lnTo>
                    <a:pt x="2429" y="728"/>
                  </a:lnTo>
                  <a:lnTo>
                    <a:pt x="2422" y="905"/>
                  </a:lnTo>
                  <a:lnTo>
                    <a:pt x="2419" y="984"/>
                  </a:lnTo>
                  <a:close/>
                </a:path>
              </a:pathLst>
            </a:custGeom>
            <a:solidFill>
              <a:srgbClr val="F69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5" name="Freeform 116"/>
            <p:cNvSpPr/>
            <p:nvPr/>
          </p:nvSpPr>
          <p:spPr bwMode="auto">
            <a:xfrm>
              <a:off x="2170115" y="4068765"/>
              <a:ext cx="1289050" cy="520700"/>
            </a:xfrm>
            <a:custGeom>
              <a:avLst/>
              <a:gdLst>
                <a:gd name="T0" fmla="*/ 2419 w 2436"/>
                <a:gd name="T1" fmla="*/ 984 h 984"/>
                <a:gd name="T2" fmla="*/ 2419 w 2436"/>
                <a:gd name="T3" fmla="*/ 984 h 984"/>
                <a:gd name="T4" fmla="*/ 2414 w 2436"/>
                <a:gd name="T5" fmla="*/ 958 h 984"/>
                <a:gd name="T6" fmla="*/ 2409 w 2436"/>
                <a:gd name="T7" fmla="*/ 928 h 984"/>
                <a:gd name="T8" fmla="*/ 2402 w 2436"/>
                <a:gd name="T9" fmla="*/ 888 h 984"/>
                <a:gd name="T10" fmla="*/ 2392 w 2436"/>
                <a:gd name="T11" fmla="*/ 841 h 984"/>
                <a:gd name="T12" fmla="*/ 2379 w 2436"/>
                <a:gd name="T13" fmla="*/ 789 h 984"/>
                <a:gd name="T14" fmla="*/ 2364 w 2436"/>
                <a:gd name="T15" fmla="*/ 732 h 984"/>
                <a:gd name="T16" fmla="*/ 2347 w 2436"/>
                <a:gd name="T17" fmla="*/ 674 h 984"/>
                <a:gd name="T18" fmla="*/ 2336 w 2436"/>
                <a:gd name="T19" fmla="*/ 644 h 984"/>
                <a:gd name="T20" fmla="*/ 2326 w 2436"/>
                <a:gd name="T21" fmla="*/ 615 h 984"/>
                <a:gd name="T22" fmla="*/ 2315 w 2436"/>
                <a:gd name="T23" fmla="*/ 585 h 984"/>
                <a:gd name="T24" fmla="*/ 2303 w 2436"/>
                <a:gd name="T25" fmla="*/ 556 h 984"/>
                <a:gd name="T26" fmla="*/ 2290 w 2436"/>
                <a:gd name="T27" fmla="*/ 528 h 984"/>
                <a:gd name="T28" fmla="*/ 2276 w 2436"/>
                <a:gd name="T29" fmla="*/ 501 h 984"/>
                <a:gd name="T30" fmla="*/ 2263 w 2436"/>
                <a:gd name="T31" fmla="*/ 475 h 984"/>
                <a:gd name="T32" fmla="*/ 2247 w 2436"/>
                <a:gd name="T33" fmla="*/ 451 h 984"/>
                <a:gd name="T34" fmla="*/ 2231 w 2436"/>
                <a:gd name="T35" fmla="*/ 428 h 984"/>
                <a:gd name="T36" fmla="*/ 2214 w 2436"/>
                <a:gd name="T37" fmla="*/ 407 h 984"/>
                <a:gd name="T38" fmla="*/ 2197 w 2436"/>
                <a:gd name="T39" fmla="*/ 388 h 984"/>
                <a:gd name="T40" fmla="*/ 2178 w 2436"/>
                <a:gd name="T41" fmla="*/ 371 h 984"/>
                <a:gd name="T42" fmla="*/ 2169 w 2436"/>
                <a:gd name="T43" fmla="*/ 363 h 984"/>
                <a:gd name="T44" fmla="*/ 2159 w 2436"/>
                <a:gd name="T45" fmla="*/ 357 h 984"/>
                <a:gd name="T46" fmla="*/ 2149 w 2436"/>
                <a:gd name="T47" fmla="*/ 350 h 984"/>
                <a:gd name="T48" fmla="*/ 2139 w 2436"/>
                <a:gd name="T49" fmla="*/ 344 h 984"/>
                <a:gd name="T50" fmla="*/ 2128 w 2436"/>
                <a:gd name="T51" fmla="*/ 340 h 984"/>
                <a:gd name="T52" fmla="*/ 2117 w 2436"/>
                <a:gd name="T53" fmla="*/ 336 h 984"/>
                <a:gd name="T54" fmla="*/ 2107 w 2436"/>
                <a:gd name="T55" fmla="*/ 333 h 984"/>
                <a:gd name="T56" fmla="*/ 2095 w 2436"/>
                <a:gd name="T57" fmla="*/ 330 h 984"/>
                <a:gd name="T58" fmla="*/ 2095 w 2436"/>
                <a:gd name="T59" fmla="*/ 330 h 984"/>
                <a:gd name="T60" fmla="*/ 2033 w 2436"/>
                <a:gd name="T61" fmla="*/ 319 h 984"/>
                <a:gd name="T62" fmla="*/ 1937 w 2436"/>
                <a:gd name="T63" fmla="*/ 303 h 984"/>
                <a:gd name="T64" fmla="*/ 1667 w 2436"/>
                <a:gd name="T65" fmla="*/ 259 h 984"/>
                <a:gd name="T66" fmla="*/ 1328 w 2436"/>
                <a:gd name="T67" fmla="*/ 206 h 984"/>
                <a:gd name="T68" fmla="*/ 959 w 2436"/>
                <a:gd name="T69" fmla="*/ 148 h 984"/>
                <a:gd name="T70" fmla="*/ 294 w 2436"/>
                <a:gd name="T71" fmla="*/ 45 h 984"/>
                <a:gd name="T72" fmla="*/ 0 w 2436"/>
                <a:gd name="T73" fmla="*/ 0 h 984"/>
                <a:gd name="T74" fmla="*/ 2124 w 2436"/>
                <a:gd name="T75" fmla="*/ 265 h 984"/>
                <a:gd name="T76" fmla="*/ 2124 w 2436"/>
                <a:gd name="T77" fmla="*/ 265 h 984"/>
                <a:gd name="T78" fmla="*/ 2171 w 2436"/>
                <a:gd name="T79" fmla="*/ 286 h 984"/>
                <a:gd name="T80" fmla="*/ 2220 w 2436"/>
                <a:gd name="T81" fmla="*/ 309 h 984"/>
                <a:gd name="T82" fmla="*/ 2276 w 2436"/>
                <a:gd name="T83" fmla="*/ 337 h 984"/>
                <a:gd name="T84" fmla="*/ 2332 w 2436"/>
                <a:gd name="T85" fmla="*/ 366 h 984"/>
                <a:gd name="T86" fmla="*/ 2358 w 2436"/>
                <a:gd name="T87" fmla="*/ 381 h 984"/>
                <a:gd name="T88" fmla="*/ 2382 w 2436"/>
                <a:gd name="T89" fmla="*/ 395 h 984"/>
                <a:gd name="T90" fmla="*/ 2402 w 2436"/>
                <a:gd name="T91" fmla="*/ 409 h 984"/>
                <a:gd name="T92" fmla="*/ 2419 w 2436"/>
                <a:gd name="T93" fmla="*/ 421 h 984"/>
                <a:gd name="T94" fmla="*/ 2425 w 2436"/>
                <a:gd name="T95" fmla="*/ 426 h 984"/>
                <a:gd name="T96" fmla="*/ 2429 w 2436"/>
                <a:gd name="T97" fmla="*/ 432 h 984"/>
                <a:gd name="T98" fmla="*/ 2432 w 2436"/>
                <a:gd name="T99" fmla="*/ 436 h 984"/>
                <a:gd name="T100" fmla="*/ 2434 w 2436"/>
                <a:gd name="T101" fmla="*/ 440 h 984"/>
                <a:gd name="T102" fmla="*/ 2434 w 2436"/>
                <a:gd name="T103" fmla="*/ 440 h 984"/>
                <a:gd name="T104" fmla="*/ 2435 w 2436"/>
                <a:gd name="T105" fmla="*/ 453 h 984"/>
                <a:gd name="T106" fmla="*/ 2436 w 2436"/>
                <a:gd name="T107" fmla="*/ 476 h 984"/>
                <a:gd name="T108" fmla="*/ 2435 w 2436"/>
                <a:gd name="T109" fmla="*/ 543 h 984"/>
                <a:gd name="T110" fmla="*/ 2433 w 2436"/>
                <a:gd name="T111" fmla="*/ 631 h 984"/>
                <a:gd name="T112" fmla="*/ 2429 w 2436"/>
                <a:gd name="T113" fmla="*/ 728 h 984"/>
                <a:gd name="T114" fmla="*/ 2422 w 2436"/>
                <a:gd name="T115" fmla="*/ 905 h 984"/>
                <a:gd name="T116" fmla="*/ 2419 w 2436"/>
                <a:gd name="T117" fmla="*/ 984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36" h="984">
                  <a:moveTo>
                    <a:pt x="2419" y="984"/>
                  </a:moveTo>
                  <a:lnTo>
                    <a:pt x="2419" y="984"/>
                  </a:lnTo>
                  <a:lnTo>
                    <a:pt x="2414" y="958"/>
                  </a:lnTo>
                  <a:lnTo>
                    <a:pt x="2409" y="928"/>
                  </a:lnTo>
                  <a:lnTo>
                    <a:pt x="2402" y="888"/>
                  </a:lnTo>
                  <a:lnTo>
                    <a:pt x="2392" y="841"/>
                  </a:lnTo>
                  <a:lnTo>
                    <a:pt x="2379" y="789"/>
                  </a:lnTo>
                  <a:lnTo>
                    <a:pt x="2364" y="732"/>
                  </a:lnTo>
                  <a:lnTo>
                    <a:pt x="2347" y="674"/>
                  </a:lnTo>
                  <a:lnTo>
                    <a:pt x="2336" y="644"/>
                  </a:lnTo>
                  <a:lnTo>
                    <a:pt x="2326" y="615"/>
                  </a:lnTo>
                  <a:lnTo>
                    <a:pt x="2315" y="585"/>
                  </a:lnTo>
                  <a:lnTo>
                    <a:pt x="2303" y="556"/>
                  </a:lnTo>
                  <a:lnTo>
                    <a:pt x="2290" y="528"/>
                  </a:lnTo>
                  <a:lnTo>
                    <a:pt x="2276" y="501"/>
                  </a:lnTo>
                  <a:lnTo>
                    <a:pt x="2263" y="475"/>
                  </a:lnTo>
                  <a:lnTo>
                    <a:pt x="2247" y="451"/>
                  </a:lnTo>
                  <a:lnTo>
                    <a:pt x="2231" y="428"/>
                  </a:lnTo>
                  <a:lnTo>
                    <a:pt x="2214" y="407"/>
                  </a:lnTo>
                  <a:lnTo>
                    <a:pt x="2197" y="388"/>
                  </a:lnTo>
                  <a:lnTo>
                    <a:pt x="2178" y="371"/>
                  </a:lnTo>
                  <a:lnTo>
                    <a:pt x="2169" y="363"/>
                  </a:lnTo>
                  <a:lnTo>
                    <a:pt x="2159" y="357"/>
                  </a:lnTo>
                  <a:lnTo>
                    <a:pt x="2149" y="350"/>
                  </a:lnTo>
                  <a:lnTo>
                    <a:pt x="2139" y="344"/>
                  </a:lnTo>
                  <a:lnTo>
                    <a:pt x="2128" y="340"/>
                  </a:lnTo>
                  <a:lnTo>
                    <a:pt x="2117" y="336"/>
                  </a:lnTo>
                  <a:lnTo>
                    <a:pt x="2107" y="333"/>
                  </a:lnTo>
                  <a:lnTo>
                    <a:pt x="2095" y="330"/>
                  </a:lnTo>
                  <a:lnTo>
                    <a:pt x="2095" y="330"/>
                  </a:lnTo>
                  <a:lnTo>
                    <a:pt x="2033" y="319"/>
                  </a:lnTo>
                  <a:lnTo>
                    <a:pt x="1937" y="303"/>
                  </a:lnTo>
                  <a:lnTo>
                    <a:pt x="1667" y="259"/>
                  </a:lnTo>
                  <a:lnTo>
                    <a:pt x="1328" y="206"/>
                  </a:lnTo>
                  <a:lnTo>
                    <a:pt x="959" y="148"/>
                  </a:lnTo>
                  <a:lnTo>
                    <a:pt x="294" y="45"/>
                  </a:lnTo>
                  <a:lnTo>
                    <a:pt x="0" y="0"/>
                  </a:lnTo>
                  <a:lnTo>
                    <a:pt x="2124" y="265"/>
                  </a:lnTo>
                  <a:lnTo>
                    <a:pt x="2124" y="265"/>
                  </a:lnTo>
                  <a:lnTo>
                    <a:pt x="2171" y="286"/>
                  </a:lnTo>
                  <a:lnTo>
                    <a:pt x="2220" y="309"/>
                  </a:lnTo>
                  <a:lnTo>
                    <a:pt x="2276" y="337"/>
                  </a:lnTo>
                  <a:lnTo>
                    <a:pt x="2332" y="366"/>
                  </a:lnTo>
                  <a:lnTo>
                    <a:pt x="2358" y="381"/>
                  </a:lnTo>
                  <a:lnTo>
                    <a:pt x="2382" y="395"/>
                  </a:lnTo>
                  <a:lnTo>
                    <a:pt x="2402" y="409"/>
                  </a:lnTo>
                  <a:lnTo>
                    <a:pt x="2419" y="421"/>
                  </a:lnTo>
                  <a:lnTo>
                    <a:pt x="2425" y="426"/>
                  </a:lnTo>
                  <a:lnTo>
                    <a:pt x="2429" y="432"/>
                  </a:lnTo>
                  <a:lnTo>
                    <a:pt x="2432" y="436"/>
                  </a:lnTo>
                  <a:lnTo>
                    <a:pt x="2434" y="440"/>
                  </a:lnTo>
                  <a:lnTo>
                    <a:pt x="2434" y="440"/>
                  </a:lnTo>
                  <a:lnTo>
                    <a:pt x="2435" y="453"/>
                  </a:lnTo>
                  <a:lnTo>
                    <a:pt x="2436" y="476"/>
                  </a:lnTo>
                  <a:lnTo>
                    <a:pt x="2435" y="543"/>
                  </a:lnTo>
                  <a:lnTo>
                    <a:pt x="2433" y="631"/>
                  </a:lnTo>
                  <a:lnTo>
                    <a:pt x="2429" y="728"/>
                  </a:lnTo>
                  <a:lnTo>
                    <a:pt x="2422" y="905"/>
                  </a:lnTo>
                  <a:lnTo>
                    <a:pt x="2419" y="9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6" name="Freeform 117"/>
            <p:cNvSpPr/>
            <p:nvPr/>
          </p:nvSpPr>
          <p:spPr bwMode="auto">
            <a:xfrm>
              <a:off x="3133727" y="3824290"/>
              <a:ext cx="50800" cy="817563"/>
            </a:xfrm>
            <a:custGeom>
              <a:avLst/>
              <a:gdLst>
                <a:gd name="T0" fmla="*/ 0 w 97"/>
                <a:gd name="T1" fmla="*/ 775 h 1544"/>
                <a:gd name="T2" fmla="*/ 0 w 97"/>
                <a:gd name="T3" fmla="*/ 775 h 1544"/>
                <a:gd name="T4" fmla="*/ 0 w 97"/>
                <a:gd name="T5" fmla="*/ 766 h 1544"/>
                <a:gd name="T6" fmla="*/ 0 w 97"/>
                <a:gd name="T7" fmla="*/ 755 h 1544"/>
                <a:gd name="T8" fmla="*/ 2 w 97"/>
                <a:gd name="T9" fmla="*/ 747 h 1544"/>
                <a:gd name="T10" fmla="*/ 5 w 97"/>
                <a:gd name="T11" fmla="*/ 739 h 1544"/>
                <a:gd name="T12" fmla="*/ 8 w 97"/>
                <a:gd name="T13" fmla="*/ 731 h 1544"/>
                <a:gd name="T14" fmla="*/ 12 w 97"/>
                <a:gd name="T15" fmla="*/ 724 h 1544"/>
                <a:gd name="T16" fmla="*/ 17 w 97"/>
                <a:gd name="T17" fmla="*/ 718 h 1544"/>
                <a:gd name="T18" fmla="*/ 23 w 97"/>
                <a:gd name="T19" fmla="*/ 712 h 1544"/>
                <a:gd name="T20" fmla="*/ 29 w 97"/>
                <a:gd name="T21" fmla="*/ 706 h 1544"/>
                <a:gd name="T22" fmla="*/ 35 w 97"/>
                <a:gd name="T23" fmla="*/ 702 h 1544"/>
                <a:gd name="T24" fmla="*/ 47 w 97"/>
                <a:gd name="T25" fmla="*/ 694 h 1544"/>
                <a:gd name="T26" fmla="*/ 61 w 97"/>
                <a:gd name="T27" fmla="*/ 689 h 1544"/>
                <a:gd name="T28" fmla="*/ 72 w 97"/>
                <a:gd name="T29" fmla="*/ 685 h 1544"/>
                <a:gd name="T30" fmla="*/ 82 w 97"/>
                <a:gd name="T31" fmla="*/ 49 h 1544"/>
                <a:gd name="T32" fmla="*/ 82 w 97"/>
                <a:gd name="T33" fmla="*/ 49 h 1544"/>
                <a:gd name="T34" fmla="*/ 54 w 97"/>
                <a:gd name="T35" fmla="*/ 4 h 1544"/>
                <a:gd name="T36" fmla="*/ 54 w 97"/>
                <a:gd name="T37" fmla="*/ 4 h 1544"/>
                <a:gd name="T38" fmla="*/ 69 w 97"/>
                <a:gd name="T39" fmla="*/ 0 h 1544"/>
                <a:gd name="T40" fmla="*/ 69 w 97"/>
                <a:gd name="T41" fmla="*/ 0 h 1544"/>
                <a:gd name="T42" fmla="*/ 96 w 97"/>
                <a:gd name="T43" fmla="*/ 43 h 1544"/>
                <a:gd name="T44" fmla="*/ 97 w 97"/>
                <a:gd name="T45" fmla="*/ 45 h 1544"/>
                <a:gd name="T46" fmla="*/ 88 w 97"/>
                <a:gd name="T47" fmla="*/ 692 h 1544"/>
                <a:gd name="T48" fmla="*/ 88 w 97"/>
                <a:gd name="T49" fmla="*/ 698 h 1544"/>
                <a:gd name="T50" fmla="*/ 82 w 97"/>
                <a:gd name="T51" fmla="*/ 699 h 1544"/>
                <a:gd name="T52" fmla="*/ 82 w 97"/>
                <a:gd name="T53" fmla="*/ 699 h 1544"/>
                <a:gd name="T54" fmla="*/ 78 w 97"/>
                <a:gd name="T55" fmla="*/ 700 h 1544"/>
                <a:gd name="T56" fmla="*/ 69 w 97"/>
                <a:gd name="T57" fmla="*/ 702 h 1544"/>
                <a:gd name="T58" fmla="*/ 58 w 97"/>
                <a:gd name="T59" fmla="*/ 706 h 1544"/>
                <a:gd name="T60" fmla="*/ 45 w 97"/>
                <a:gd name="T61" fmla="*/ 714 h 1544"/>
                <a:gd name="T62" fmla="*/ 39 w 97"/>
                <a:gd name="T63" fmla="*/ 718 h 1544"/>
                <a:gd name="T64" fmla="*/ 33 w 97"/>
                <a:gd name="T65" fmla="*/ 723 h 1544"/>
                <a:gd name="T66" fmla="*/ 28 w 97"/>
                <a:gd name="T67" fmla="*/ 729 h 1544"/>
                <a:gd name="T68" fmla="*/ 23 w 97"/>
                <a:gd name="T69" fmla="*/ 737 h 1544"/>
                <a:gd name="T70" fmla="*/ 19 w 97"/>
                <a:gd name="T71" fmla="*/ 744 h 1544"/>
                <a:gd name="T72" fmla="*/ 16 w 97"/>
                <a:gd name="T73" fmla="*/ 753 h 1544"/>
                <a:gd name="T74" fmla="*/ 15 w 97"/>
                <a:gd name="T75" fmla="*/ 764 h 1544"/>
                <a:gd name="T76" fmla="*/ 15 w 97"/>
                <a:gd name="T77" fmla="*/ 774 h 1544"/>
                <a:gd name="T78" fmla="*/ 15 w 97"/>
                <a:gd name="T79" fmla="*/ 774 h 1544"/>
                <a:gd name="T80" fmla="*/ 17 w 97"/>
                <a:gd name="T81" fmla="*/ 826 h 1544"/>
                <a:gd name="T82" fmla="*/ 19 w 97"/>
                <a:gd name="T83" fmla="*/ 920 h 1544"/>
                <a:gd name="T84" fmla="*/ 24 w 97"/>
                <a:gd name="T85" fmla="*/ 1174 h 1544"/>
                <a:gd name="T86" fmla="*/ 28 w 97"/>
                <a:gd name="T87" fmla="*/ 1544 h 1544"/>
                <a:gd name="T88" fmla="*/ 19 w 97"/>
                <a:gd name="T89" fmla="*/ 1544 h 1544"/>
                <a:gd name="T90" fmla="*/ 12 w 97"/>
                <a:gd name="T91" fmla="*/ 1544 h 1544"/>
                <a:gd name="T92" fmla="*/ 12 w 97"/>
                <a:gd name="T93" fmla="*/ 1543 h 1544"/>
                <a:gd name="T94" fmla="*/ 12 w 97"/>
                <a:gd name="T95" fmla="*/ 1543 h 1544"/>
                <a:gd name="T96" fmla="*/ 8 w 97"/>
                <a:gd name="T97" fmla="*/ 1174 h 1544"/>
                <a:gd name="T98" fmla="*/ 4 w 97"/>
                <a:gd name="T99" fmla="*/ 920 h 1544"/>
                <a:gd name="T100" fmla="*/ 2 w 97"/>
                <a:gd name="T101" fmla="*/ 827 h 1544"/>
                <a:gd name="T102" fmla="*/ 0 w 97"/>
                <a:gd name="T103" fmla="*/ 775 h 1544"/>
                <a:gd name="T104" fmla="*/ 0 w 97"/>
                <a:gd name="T105" fmla="*/ 775 h 1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" h="1544">
                  <a:moveTo>
                    <a:pt x="0" y="775"/>
                  </a:moveTo>
                  <a:lnTo>
                    <a:pt x="0" y="775"/>
                  </a:lnTo>
                  <a:lnTo>
                    <a:pt x="0" y="766"/>
                  </a:lnTo>
                  <a:lnTo>
                    <a:pt x="0" y="755"/>
                  </a:lnTo>
                  <a:lnTo>
                    <a:pt x="2" y="747"/>
                  </a:lnTo>
                  <a:lnTo>
                    <a:pt x="5" y="739"/>
                  </a:lnTo>
                  <a:lnTo>
                    <a:pt x="8" y="731"/>
                  </a:lnTo>
                  <a:lnTo>
                    <a:pt x="12" y="724"/>
                  </a:lnTo>
                  <a:lnTo>
                    <a:pt x="17" y="718"/>
                  </a:lnTo>
                  <a:lnTo>
                    <a:pt x="23" y="712"/>
                  </a:lnTo>
                  <a:lnTo>
                    <a:pt x="29" y="706"/>
                  </a:lnTo>
                  <a:lnTo>
                    <a:pt x="35" y="702"/>
                  </a:lnTo>
                  <a:lnTo>
                    <a:pt x="47" y="694"/>
                  </a:lnTo>
                  <a:lnTo>
                    <a:pt x="61" y="689"/>
                  </a:lnTo>
                  <a:lnTo>
                    <a:pt x="72" y="685"/>
                  </a:lnTo>
                  <a:lnTo>
                    <a:pt x="82" y="49"/>
                  </a:lnTo>
                  <a:lnTo>
                    <a:pt x="82" y="49"/>
                  </a:lnTo>
                  <a:lnTo>
                    <a:pt x="54" y="4"/>
                  </a:lnTo>
                  <a:lnTo>
                    <a:pt x="54" y="4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96" y="43"/>
                  </a:lnTo>
                  <a:lnTo>
                    <a:pt x="97" y="45"/>
                  </a:lnTo>
                  <a:lnTo>
                    <a:pt x="88" y="692"/>
                  </a:lnTo>
                  <a:lnTo>
                    <a:pt x="88" y="698"/>
                  </a:lnTo>
                  <a:lnTo>
                    <a:pt x="82" y="699"/>
                  </a:lnTo>
                  <a:lnTo>
                    <a:pt x="82" y="699"/>
                  </a:lnTo>
                  <a:lnTo>
                    <a:pt x="78" y="700"/>
                  </a:lnTo>
                  <a:lnTo>
                    <a:pt x="69" y="702"/>
                  </a:lnTo>
                  <a:lnTo>
                    <a:pt x="58" y="706"/>
                  </a:lnTo>
                  <a:lnTo>
                    <a:pt x="45" y="714"/>
                  </a:lnTo>
                  <a:lnTo>
                    <a:pt x="39" y="718"/>
                  </a:lnTo>
                  <a:lnTo>
                    <a:pt x="33" y="723"/>
                  </a:lnTo>
                  <a:lnTo>
                    <a:pt x="28" y="729"/>
                  </a:lnTo>
                  <a:lnTo>
                    <a:pt x="23" y="737"/>
                  </a:lnTo>
                  <a:lnTo>
                    <a:pt x="19" y="744"/>
                  </a:lnTo>
                  <a:lnTo>
                    <a:pt x="16" y="753"/>
                  </a:lnTo>
                  <a:lnTo>
                    <a:pt x="15" y="764"/>
                  </a:lnTo>
                  <a:lnTo>
                    <a:pt x="15" y="774"/>
                  </a:lnTo>
                  <a:lnTo>
                    <a:pt x="15" y="774"/>
                  </a:lnTo>
                  <a:lnTo>
                    <a:pt x="17" y="826"/>
                  </a:lnTo>
                  <a:lnTo>
                    <a:pt x="19" y="920"/>
                  </a:lnTo>
                  <a:lnTo>
                    <a:pt x="24" y="1174"/>
                  </a:lnTo>
                  <a:lnTo>
                    <a:pt x="28" y="1544"/>
                  </a:lnTo>
                  <a:lnTo>
                    <a:pt x="19" y="1544"/>
                  </a:lnTo>
                  <a:lnTo>
                    <a:pt x="12" y="1544"/>
                  </a:lnTo>
                  <a:lnTo>
                    <a:pt x="12" y="1543"/>
                  </a:lnTo>
                  <a:lnTo>
                    <a:pt x="12" y="1543"/>
                  </a:lnTo>
                  <a:lnTo>
                    <a:pt x="8" y="1174"/>
                  </a:lnTo>
                  <a:lnTo>
                    <a:pt x="4" y="920"/>
                  </a:lnTo>
                  <a:lnTo>
                    <a:pt x="2" y="827"/>
                  </a:lnTo>
                  <a:lnTo>
                    <a:pt x="0" y="775"/>
                  </a:lnTo>
                  <a:lnTo>
                    <a:pt x="0" y="775"/>
                  </a:lnTo>
                  <a:close/>
                </a:path>
              </a:pathLst>
            </a:custGeom>
            <a:solidFill>
              <a:srgbClr val="B4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7" name="Freeform 118"/>
            <p:cNvSpPr/>
            <p:nvPr/>
          </p:nvSpPr>
          <p:spPr bwMode="auto">
            <a:xfrm>
              <a:off x="2827340" y="3216277"/>
              <a:ext cx="1641475" cy="704851"/>
            </a:xfrm>
            <a:custGeom>
              <a:avLst/>
              <a:gdLst>
                <a:gd name="T0" fmla="*/ 41 w 3103"/>
                <a:gd name="T1" fmla="*/ 17 h 1332"/>
                <a:gd name="T2" fmla="*/ 30 w 3103"/>
                <a:gd name="T3" fmla="*/ 19 h 1332"/>
                <a:gd name="T4" fmla="*/ 20 w 3103"/>
                <a:gd name="T5" fmla="*/ 24 h 1332"/>
                <a:gd name="T6" fmla="*/ 12 w 3103"/>
                <a:gd name="T7" fmla="*/ 31 h 1332"/>
                <a:gd name="T8" fmla="*/ 3 w 3103"/>
                <a:gd name="T9" fmla="*/ 48 h 1332"/>
                <a:gd name="T10" fmla="*/ 0 w 3103"/>
                <a:gd name="T11" fmla="*/ 58 h 1332"/>
                <a:gd name="T12" fmla="*/ 2 w 3103"/>
                <a:gd name="T13" fmla="*/ 69 h 1332"/>
                <a:gd name="T14" fmla="*/ 6 w 3103"/>
                <a:gd name="T15" fmla="*/ 80 h 1332"/>
                <a:gd name="T16" fmla="*/ 51 w 3103"/>
                <a:gd name="T17" fmla="*/ 166 h 1332"/>
                <a:gd name="T18" fmla="*/ 186 w 3103"/>
                <a:gd name="T19" fmla="*/ 417 h 1332"/>
                <a:gd name="T20" fmla="*/ 351 w 3103"/>
                <a:gd name="T21" fmla="*/ 713 h 1332"/>
                <a:gd name="T22" fmla="*/ 434 w 3103"/>
                <a:gd name="T23" fmla="*/ 857 h 1332"/>
                <a:gd name="T24" fmla="*/ 514 w 3103"/>
                <a:gd name="T25" fmla="*/ 987 h 1332"/>
                <a:gd name="T26" fmla="*/ 585 w 3103"/>
                <a:gd name="T27" fmla="*/ 1094 h 1332"/>
                <a:gd name="T28" fmla="*/ 604 w 3103"/>
                <a:gd name="T29" fmla="*/ 1121 h 1332"/>
                <a:gd name="T30" fmla="*/ 641 w 3103"/>
                <a:gd name="T31" fmla="*/ 1169 h 1332"/>
                <a:gd name="T32" fmla="*/ 680 w 3103"/>
                <a:gd name="T33" fmla="*/ 1208 h 1332"/>
                <a:gd name="T34" fmla="*/ 720 w 3103"/>
                <a:gd name="T35" fmla="*/ 1242 h 1332"/>
                <a:gd name="T36" fmla="*/ 766 w 3103"/>
                <a:gd name="T37" fmla="*/ 1269 h 1332"/>
                <a:gd name="T38" fmla="*/ 819 w 3103"/>
                <a:gd name="T39" fmla="*/ 1291 h 1332"/>
                <a:gd name="T40" fmla="*/ 880 w 3103"/>
                <a:gd name="T41" fmla="*/ 1307 h 1332"/>
                <a:gd name="T42" fmla="*/ 954 w 3103"/>
                <a:gd name="T43" fmla="*/ 1319 h 1332"/>
                <a:gd name="T44" fmla="*/ 1040 w 3103"/>
                <a:gd name="T45" fmla="*/ 1326 h 1332"/>
                <a:gd name="T46" fmla="*/ 1143 w 3103"/>
                <a:gd name="T47" fmla="*/ 1331 h 1332"/>
                <a:gd name="T48" fmla="*/ 1331 w 3103"/>
                <a:gd name="T49" fmla="*/ 1332 h 1332"/>
                <a:gd name="T50" fmla="*/ 1854 w 3103"/>
                <a:gd name="T51" fmla="*/ 1323 h 1332"/>
                <a:gd name="T52" fmla="*/ 2337 w 3103"/>
                <a:gd name="T53" fmla="*/ 1315 h 1332"/>
                <a:gd name="T54" fmla="*/ 2491 w 3103"/>
                <a:gd name="T55" fmla="*/ 1312 h 1332"/>
                <a:gd name="T56" fmla="*/ 2759 w 3103"/>
                <a:gd name="T57" fmla="*/ 1306 h 1332"/>
                <a:gd name="T58" fmla="*/ 2917 w 3103"/>
                <a:gd name="T59" fmla="*/ 1299 h 1332"/>
                <a:gd name="T60" fmla="*/ 2999 w 3103"/>
                <a:gd name="T61" fmla="*/ 1292 h 1332"/>
                <a:gd name="T62" fmla="*/ 3058 w 3103"/>
                <a:gd name="T63" fmla="*/ 1282 h 1332"/>
                <a:gd name="T64" fmla="*/ 3087 w 3103"/>
                <a:gd name="T65" fmla="*/ 1274 h 1332"/>
                <a:gd name="T66" fmla="*/ 3099 w 3103"/>
                <a:gd name="T67" fmla="*/ 1268 h 1332"/>
                <a:gd name="T68" fmla="*/ 3103 w 3103"/>
                <a:gd name="T69" fmla="*/ 1263 h 1332"/>
                <a:gd name="T70" fmla="*/ 2100 w 3103"/>
                <a:gd name="T71" fmla="*/ 154 h 1332"/>
                <a:gd name="T72" fmla="*/ 2032 w 3103"/>
                <a:gd name="T73" fmla="*/ 135 h 1332"/>
                <a:gd name="T74" fmla="*/ 1891 w 3103"/>
                <a:gd name="T75" fmla="*/ 103 h 1332"/>
                <a:gd name="T76" fmla="*/ 1744 w 3103"/>
                <a:gd name="T77" fmla="*/ 76 h 1332"/>
                <a:gd name="T78" fmla="*/ 1593 w 3103"/>
                <a:gd name="T79" fmla="*/ 54 h 1332"/>
                <a:gd name="T80" fmla="*/ 1439 w 3103"/>
                <a:gd name="T81" fmla="*/ 36 h 1332"/>
                <a:gd name="T82" fmla="*/ 1285 w 3103"/>
                <a:gd name="T83" fmla="*/ 22 h 1332"/>
                <a:gd name="T84" fmla="*/ 1131 w 3103"/>
                <a:gd name="T85" fmla="*/ 12 h 1332"/>
                <a:gd name="T86" fmla="*/ 980 w 3103"/>
                <a:gd name="T87" fmla="*/ 5 h 1332"/>
                <a:gd name="T88" fmla="*/ 762 w 3103"/>
                <a:gd name="T89" fmla="*/ 0 h 1332"/>
                <a:gd name="T90" fmla="*/ 497 w 3103"/>
                <a:gd name="T91" fmla="*/ 1 h 1332"/>
                <a:gd name="T92" fmla="*/ 271 w 3103"/>
                <a:gd name="T93" fmla="*/ 6 h 1332"/>
                <a:gd name="T94" fmla="*/ 101 w 3103"/>
                <a:gd name="T95" fmla="*/ 13 h 1332"/>
                <a:gd name="T96" fmla="*/ 41 w 3103"/>
                <a:gd name="T97" fmla="*/ 17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103" h="1332">
                  <a:moveTo>
                    <a:pt x="41" y="17"/>
                  </a:moveTo>
                  <a:lnTo>
                    <a:pt x="41" y="17"/>
                  </a:lnTo>
                  <a:lnTo>
                    <a:pt x="35" y="17"/>
                  </a:lnTo>
                  <a:lnTo>
                    <a:pt x="30" y="19"/>
                  </a:lnTo>
                  <a:lnTo>
                    <a:pt x="24" y="21"/>
                  </a:lnTo>
                  <a:lnTo>
                    <a:pt x="20" y="24"/>
                  </a:lnTo>
                  <a:lnTo>
                    <a:pt x="16" y="27"/>
                  </a:lnTo>
                  <a:lnTo>
                    <a:pt x="12" y="31"/>
                  </a:lnTo>
                  <a:lnTo>
                    <a:pt x="7" y="39"/>
                  </a:lnTo>
                  <a:lnTo>
                    <a:pt x="3" y="48"/>
                  </a:lnTo>
                  <a:lnTo>
                    <a:pt x="2" y="53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2" y="69"/>
                  </a:lnTo>
                  <a:lnTo>
                    <a:pt x="4" y="74"/>
                  </a:lnTo>
                  <a:lnTo>
                    <a:pt x="6" y="80"/>
                  </a:lnTo>
                  <a:lnTo>
                    <a:pt x="6" y="80"/>
                  </a:lnTo>
                  <a:lnTo>
                    <a:pt x="51" y="166"/>
                  </a:lnTo>
                  <a:lnTo>
                    <a:pt x="113" y="282"/>
                  </a:lnTo>
                  <a:lnTo>
                    <a:pt x="186" y="417"/>
                  </a:lnTo>
                  <a:lnTo>
                    <a:pt x="267" y="563"/>
                  </a:lnTo>
                  <a:lnTo>
                    <a:pt x="351" y="713"/>
                  </a:lnTo>
                  <a:lnTo>
                    <a:pt x="393" y="786"/>
                  </a:lnTo>
                  <a:lnTo>
                    <a:pt x="434" y="857"/>
                  </a:lnTo>
                  <a:lnTo>
                    <a:pt x="475" y="924"/>
                  </a:lnTo>
                  <a:lnTo>
                    <a:pt x="514" y="987"/>
                  </a:lnTo>
                  <a:lnTo>
                    <a:pt x="551" y="1044"/>
                  </a:lnTo>
                  <a:lnTo>
                    <a:pt x="585" y="1094"/>
                  </a:lnTo>
                  <a:lnTo>
                    <a:pt x="585" y="1094"/>
                  </a:lnTo>
                  <a:lnTo>
                    <a:pt x="604" y="1121"/>
                  </a:lnTo>
                  <a:lnTo>
                    <a:pt x="622" y="1146"/>
                  </a:lnTo>
                  <a:lnTo>
                    <a:pt x="641" y="1169"/>
                  </a:lnTo>
                  <a:lnTo>
                    <a:pt x="660" y="1190"/>
                  </a:lnTo>
                  <a:lnTo>
                    <a:pt x="680" y="1208"/>
                  </a:lnTo>
                  <a:lnTo>
                    <a:pt x="699" y="1226"/>
                  </a:lnTo>
                  <a:lnTo>
                    <a:pt x="720" y="1242"/>
                  </a:lnTo>
                  <a:lnTo>
                    <a:pt x="742" y="1256"/>
                  </a:lnTo>
                  <a:lnTo>
                    <a:pt x="766" y="1269"/>
                  </a:lnTo>
                  <a:lnTo>
                    <a:pt x="792" y="1280"/>
                  </a:lnTo>
                  <a:lnTo>
                    <a:pt x="819" y="1291"/>
                  </a:lnTo>
                  <a:lnTo>
                    <a:pt x="848" y="1299"/>
                  </a:lnTo>
                  <a:lnTo>
                    <a:pt x="880" y="1307"/>
                  </a:lnTo>
                  <a:lnTo>
                    <a:pt x="916" y="1313"/>
                  </a:lnTo>
                  <a:lnTo>
                    <a:pt x="954" y="1319"/>
                  </a:lnTo>
                  <a:lnTo>
                    <a:pt x="996" y="1323"/>
                  </a:lnTo>
                  <a:lnTo>
                    <a:pt x="1040" y="1326"/>
                  </a:lnTo>
                  <a:lnTo>
                    <a:pt x="1089" y="1329"/>
                  </a:lnTo>
                  <a:lnTo>
                    <a:pt x="1143" y="1331"/>
                  </a:lnTo>
                  <a:lnTo>
                    <a:pt x="1201" y="1332"/>
                  </a:lnTo>
                  <a:lnTo>
                    <a:pt x="1331" y="1332"/>
                  </a:lnTo>
                  <a:lnTo>
                    <a:pt x="1481" y="1330"/>
                  </a:lnTo>
                  <a:lnTo>
                    <a:pt x="1854" y="1323"/>
                  </a:lnTo>
                  <a:lnTo>
                    <a:pt x="2080" y="1319"/>
                  </a:lnTo>
                  <a:lnTo>
                    <a:pt x="2337" y="1315"/>
                  </a:lnTo>
                  <a:lnTo>
                    <a:pt x="2337" y="1315"/>
                  </a:lnTo>
                  <a:lnTo>
                    <a:pt x="2491" y="1312"/>
                  </a:lnTo>
                  <a:lnTo>
                    <a:pt x="2632" y="1310"/>
                  </a:lnTo>
                  <a:lnTo>
                    <a:pt x="2759" y="1306"/>
                  </a:lnTo>
                  <a:lnTo>
                    <a:pt x="2870" y="1302"/>
                  </a:lnTo>
                  <a:lnTo>
                    <a:pt x="2917" y="1299"/>
                  </a:lnTo>
                  <a:lnTo>
                    <a:pt x="2960" y="1295"/>
                  </a:lnTo>
                  <a:lnTo>
                    <a:pt x="2999" y="1292"/>
                  </a:lnTo>
                  <a:lnTo>
                    <a:pt x="3031" y="1287"/>
                  </a:lnTo>
                  <a:lnTo>
                    <a:pt x="3058" y="1282"/>
                  </a:lnTo>
                  <a:lnTo>
                    <a:pt x="3079" y="1277"/>
                  </a:lnTo>
                  <a:lnTo>
                    <a:pt x="3087" y="1274"/>
                  </a:lnTo>
                  <a:lnTo>
                    <a:pt x="3094" y="1271"/>
                  </a:lnTo>
                  <a:lnTo>
                    <a:pt x="3099" y="1268"/>
                  </a:lnTo>
                  <a:lnTo>
                    <a:pt x="3103" y="1263"/>
                  </a:lnTo>
                  <a:lnTo>
                    <a:pt x="3103" y="1263"/>
                  </a:lnTo>
                  <a:lnTo>
                    <a:pt x="3097" y="1262"/>
                  </a:lnTo>
                  <a:lnTo>
                    <a:pt x="2100" y="154"/>
                  </a:lnTo>
                  <a:lnTo>
                    <a:pt x="2100" y="154"/>
                  </a:lnTo>
                  <a:lnTo>
                    <a:pt x="2032" y="135"/>
                  </a:lnTo>
                  <a:lnTo>
                    <a:pt x="1963" y="118"/>
                  </a:lnTo>
                  <a:lnTo>
                    <a:pt x="1891" y="103"/>
                  </a:lnTo>
                  <a:lnTo>
                    <a:pt x="1818" y="89"/>
                  </a:lnTo>
                  <a:lnTo>
                    <a:pt x="1744" y="76"/>
                  </a:lnTo>
                  <a:lnTo>
                    <a:pt x="1670" y="64"/>
                  </a:lnTo>
                  <a:lnTo>
                    <a:pt x="1593" y="54"/>
                  </a:lnTo>
                  <a:lnTo>
                    <a:pt x="1517" y="44"/>
                  </a:lnTo>
                  <a:lnTo>
                    <a:pt x="1439" y="36"/>
                  </a:lnTo>
                  <a:lnTo>
                    <a:pt x="1362" y="29"/>
                  </a:lnTo>
                  <a:lnTo>
                    <a:pt x="1285" y="22"/>
                  </a:lnTo>
                  <a:lnTo>
                    <a:pt x="1208" y="17"/>
                  </a:lnTo>
                  <a:lnTo>
                    <a:pt x="1131" y="12"/>
                  </a:lnTo>
                  <a:lnTo>
                    <a:pt x="1055" y="8"/>
                  </a:lnTo>
                  <a:lnTo>
                    <a:pt x="980" y="5"/>
                  </a:lnTo>
                  <a:lnTo>
                    <a:pt x="906" y="3"/>
                  </a:lnTo>
                  <a:lnTo>
                    <a:pt x="762" y="0"/>
                  </a:lnTo>
                  <a:lnTo>
                    <a:pt x="624" y="0"/>
                  </a:lnTo>
                  <a:lnTo>
                    <a:pt x="497" y="1"/>
                  </a:lnTo>
                  <a:lnTo>
                    <a:pt x="378" y="3"/>
                  </a:lnTo>
                  <a:lnTo>
                    <a:pt x="271" y="6"/>
                  </a:lnTo>
                  <a:lnTo>
                    <a:pt x="178" y="10"/>
                  </a:lnTo>
                  <a:lnTo>
                    <a:pt x="101" y="13"/>
                  </a:lnTo>
                  <a:lnTo>
                    <a:pt x="41" y="17"/>
                  </a:lnTo>
                  <a:lnTo>
                    <a:pt x="41" y="17"/>
                  </a:lnTo>
                  <a:close/>
                </a:path>
              </a:pathLst>
            </a:custGeom>
            <a:solidFill>
              <a:srgbClr val="424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8" name="Freeform 119"/>
            <p:cNvSpPr/>
            <p:nvPr/>
          </p:nvSpPr>
          <p:spPr bwMode="auto">
            <a:xfrm>
              <a:off x="2909890" y="3259139"/>
              <a:ext cx="1460500" cy="587375"/>
            </a:xfrm>
            <a:custGeom>
              <a:avLst/>
              <a:gdLst>
                <a:gd name="T0" fmla="*/ 573 w 2759"/>
                <a:gd name="T1" fmla="*/ 1040 h 1109"/>
                <a:gd name="T2" fmla="*/ 583 w 2759"/>
                <a:gd name="T3" fmla="*/ 1056 h 1109"/>
                <a:gd name="T4" fmla="*/ 609 w 2759"/>
                <a:gd name="T5" fmla="*/ 1081 h 1109"/>
                <a:gd name="T6" fmla="*/ 639 w 2759"/>
                <a:gd name="T7" fmla="*/ 1098 h 1109"/>
                <a:gd name="T8" fmla="*/ 673 w 2759"/>
                <a:gd name="T9" fmla="*/ 1108 h 1109"/>
                <a:gd name="T10" fmla="*/ 1609 w 2759"/>
                <a:gd name="T11" fmla="*/ 1104 h 1109"/>
                <a:gd name="T12" fmla="*/ 2139 w 2759"/>
                <a:gd name="T13" fmla="*/ 1102 h 1109"/>
                <a:gd name="T14" fmla="*/ 2730 w 2759"/>
                <a:gd name="T15" fmla="*/ 1099 h 1109"/>
                <a:gd name="T16" fmla="*/ 2735 w 2759"/>
                <a:gd name="T17" fmla="*/ 1099 h 1109"/>
                <a:gd name="T18" fmla="*/ 2744 w 2759"/>
                <a:gd name="T19" fmla="*/ 1097 h 1109"/>
                <a:gd name="T20" fmla="*/ 2753 w 2759"/>
                <a:gd name="T21" fmla="*/ 1089 h 1109"/>
                <a:gd name="T22" fmla="*/ 2759 w 2759"/>
                <a:gd name="T23" fmla="*/ 1074 h 1109"/>
                <a:gd name="T24" fmla="*/ 2758 w 2759"/>
                <a:gd name="T25" fmla="*/ 1062 h 1109"/>
                <a:gd name="T26" fmla="*/ 2755 w 2759"/>
                <a:gd name="T27" fmla="*/ 1054 h 1109"/>
                <a:gd name="T28" fmla="*/ 2715 w 2759"/>
                <a:gd name="T29" fmla="*/ 1010 h 1109"/>
                <a:gd name="T30" fmla="*/ 1929 w 2759"/>
                <a:gd name="T31" fmla="*/ 143 h 1109"/>
                <a:gd name="T32" fmla="*/ 1914 w 2759"/>
                <a:gd name="T33" fmla="*/ 133 h 1109"/>
                <a:gd name="T34" fmla="*/ 1888 w 2759"/>
                <a:gd name="T35" fmla="*/ 123 h 1109"/>
                <a:gd name="T36" fmla="*/ 1850 w 2759"/>
                <a:gd name="T37" fmla="*/ 111 h 1109"/>
                <a:gd name="T38" fmla="*/ 1743 w 2759"/>
                <a:gd name="T39" fmla="*/ 86 h 1109"/>
                <a:gd name="T40" fmla="*/ 1599 w 2759"/>
                <a:gd name="T41" fmla="*/ 61 h 1109"/>
                <a:gd name="T42" fmla="*/ 1515 w 2759"/>
                <a:gd name="T43" fmla="*/ 50 h 1109"/>
                <a:gd name="T44" fmla="*/ 1366 w 2759"/>
                <a:gd name="T45" fmla="*/ 33 h 1109"/>
                <a:gd name="T46" fmla="*/ 1201 w 2759"/>
                <a:gd name="T47" fmla="*/ 19 h 1109"/>
                <a:gd name="T48" fmla="*/ 1097 w 2759"/>
                <a:gd name="T49" fmla="*/ 11 h 1109"/>
                <a:gd name="T50" fmla="*/ 876 w 2759"/>
                <a:gd name="T51" fmla="*/ 2 h 1109"/>
                <a:gd name="T52" fmla="*/ 760 w 2759"/>
                <a:gd name="T53" fmla="*/ 0 h 1109"/>
                <a:gd name="T54" fmla="*/ 635 w 2759"/>
                <a:gd name="T55" fmla="*/ 0 h 1109"/>
                <a:gd name="T56" fmla="*/ 376 w 2759"/>
                <a:gd name="T57" fmla="*/ 6 h 1109"/>
                <a:gd name="T58" fmla="*/ 243 w 2759"/>
                <a:gd name="T59" fmla="*/ 13 h 1109"/>
                <a:gd name="T60" fmla="*/ 168 w 2759"/>
                <a:gd name="T61" fmla="*/ 19 h 1109"/>
                <a:gd name="T62" fmla="*/ 91 w 2759"/>
                <a:gd name="T63" fmla="*/ 24 h 1109"/>
                <a:gd name="T64" fmla="*/ 59 w 2759"/>
                <a:gd name="T65" fmla="*/ 29 h 1109"/>
                <a:gd name="T66" fmla="*/ 34 w 2759"/>
                <a:gd name="T67" fmla="*/ 38 h 1109"/>
                <a:gd name="T68" fmla="*/ 15 w 2759"/>
                <a:gd name="T69" fmla="*/ 51 h 1109"/>
                <a:gd name="T70" fmla="*/ 5 w 2759"/>
                <a:gd name="T71" fmla="*/ 67 h 1109"/>
                <a:gd name="T72" fmla="*/ 0 w 2759"/>
                <a:gd name="T73" fmla="*/ 87 h 1109"/>
                <a:gd name="T74" fmla="*/ 3 w 2759"/>
                <a:gd name="T75" fmla="*/ 111 h 1109"/>
                <a:gd name="T76" fmla="*/ 11 w 2759"/>
                <a:gd name="T77" fmla="*/ 138 h 1109"/>
                <a:gd name="T78" fmla="*/ 25 w 2759"/>
                <a:gd name="T79" fmla="*/ 168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59" h="1109">
                  <a:moveTo>
                    <a:pt x="25" y="168"/>
                  </a:moveTo>
                  <a:lnTo>
                    <a:pt x="573" y="1040"/>
                  </a:lnTo>
                  <a:lnTo>
                    <a:pt x="573" y="1040"/>
                  </a:lnTo>
                  <a:lnTo>
                    <a:pt x="583" y="1056"/>
                  </a:lnTo>
                  <a:lnTo>
                    <a:pt x="595" y="1069"/>
                  </a:lnTo>
                  <a:lnTo>
                    <a:pt x="609" y="1081"/>
                  </a:lnTo>
                  <a:lnTo>
                    <a:pt x="623" y="1091"/>
                  </a:lnTo>
                  <a:lnTo>
                    <a:pt x="639" y="1098"/>
                  </a:lnTo>
                  <a:lnTo>
                    <a:pt x="656" y="1104"/>
                  </a:lnTo>
                  <a:lnTo>
                    <a:pt x="673" y="1108"/>
                  </a:lnTo>
                  <a:lnTo>
                    <a:pt x="692" y="1109"/>
                  </a:lnTo>
                  <a:lnTo>
                    <a:pt x="1609" y="1104"/>
                  </a:lnTo>
                  <a:lnTo>
                    <a:pt x="2139" y="1102"/>
                  </a:lnTo>
                  <a:lnTo>
                    <a:pt x="2139" y="1102"/>
                  </a:lnTo>
                  <a:lnTo>
                    <a:pt x="2554" y="1100"/>
                  </a:lnTo>
                  <a:lnTo>
                    <a:pt x="2730" y="1099"/>
                  </a:lnTo>
                  <a:lnTo>
                    <a:pt x="2730" y="1099"/>
                  </a:lnTo>
                  <a:lnTo>
                    <a:pt x="2735" y="1099"/>
                  </a:lnTo>
                  <a:lnTo>
                    <a:pt x="2740" y="1098"/>
                  </a:lnTo>
                  <a:lnTo>
                    <a:pt x="2744" y="1097"/>
                  </a:lnTo>
                  <a:lnTo>
                    <a:pt x="2747" y="1095"/>
                  </a:lnTo>
                  <a:lnTo>
                    <a:pt x="2753" y="1089"/>
                  </a:lnTo>
                  <a:lnTo>
                    <a:pt x="2757" y="1082"/>
                  </a:lnTo>
                  <a:lnTo>
                    <a:pt x="2759" y="1074"/>
                  </a:lnTo>
                  <a:lnTo>
                    <a:pt x="2759" y="1066"/>
                  </a:lnTo>
                  <a:lnTo>
                    <a:pt x="2758" y="1062"/>
                  </a:lnTo>
                  <a:lnTo>
                    <a:pt x="2757" y="1058"/>
                  </a:lnTo>
                  <a:lnTo>
                    <a:pt x="2755" y="1054"/>
                  </a:lnTo>
                  <a:lnTo>
                    <a:pt x="2752" y="1050"/>
                  </a:lnTo>
                  <a:lnTo>
                    <a:pt x="2715" y="1010"/>
                  </a:lnTo>
                  <a:lnTo>
                    <a:pt x="1929" y="143"/>
                  </a:lnTo>
                  <a:lnTo>
                    <a:pt x="1929" y="143"/>
                  </a:lnTo>
                  <a:lnTo>
                    <a:pt x="1923" y="138"/>
                  </a:lnTo>
                  <a:lnTo>
                    <a:pt x="1914" y="133"/>
                  </a:lnTo>
                  <a:lnTo>
                    <a:pt x="1902" y="128"/>
                  </a:lnTo>
                  <a:lnTo>
                    <a:pt x="1888" y="123"/>
                  </a:lnTo>
                  <a:lnTo>
                    <a:pt x="1870" y="116"/>
                  </a:lnTo>
                  <a:lnTo>
                    <a:pt x="1850" y="111"/>
                  </a:lnTo>
                  <a:lnTo>
                    <a:pt x="1802" y="99"/>
                  </a:lnTo>
                  <a:lnTo>
                    <a:pt x="1743" y="86"/>
                  </a:lnTo>
                  <a:lnTo>
                    <a:pt x="1676" y="74"/>
                  </a:lnTo>
                  <a:lnTo>
                    <a:pt x="1599" y="61"/>
                  </a:lnTo>
                  <a:lnTo>
                    <a:pt x="1515" y="50"/>
                  </a:lnTo>
                  <a:lnTo>
                    <a:pt x="1515" y="50"/>
                  </a:lnTo>
                  <a:lnTo>
                    <a:pt x="1443" y="40"/>
                  </a:lnTo>
                  <a:lnTo>
                    <a:pt x="1366" y="33"/>
                  </a:lnTo>
                  <a:lnTo>
                    <a:pt x="1285" y="25"/>
                  </a:lnTo>
                  <a:lnTo>
                    <a:pt x="1201" y="19"/>
                  </a:lnTo>
                  <a:lnTo>
                    <a:pt x="1201" y="19"/>
                  </a:lnTo>
                  <a:lnTo>
                    <a:pt x="1097" y="11"/>
                  </a:lnTo>
                  <a:lnTo>
                    <a:pt x="988" y="6"/>
                  </a:lnTo>
                  <a:lnTo>
                    <a:pt x="876" y="2"/>
                  </a:lnTo>
                  <a:lnTo>
                    <a:pt x="760" y="0"/>
                  </a:lnTo>
                  <a:lnTo>
                    <a:pt x="760" y="0"/>
                  </a:lnTo>
                  <a:lnTo>
                    <a:pt x="760" y="0"/>
                  </a:lnTo>
                  <a:lnTo>
                    <a:pt x="635" y="0"/>
                  </a:lnTo>
                  <a:lnTo>
                    <a:pt x="507" y="2"/>
                  </a:lnTo>
                  <a:lnTo>
                    <a:pt x="376" y="6"/>
                  </a:lnTo>
                  <a:lnTo>
                    <a:pt x="310" y="9"/>
                  </a:lnTo>
                  <a:lnTo>
                    <a:pt x="243" y="13"/>
                  </a:lnTo>
                  <a:lnTo>
                    <a:pt x="243" y="13"/>
                  </a:lnTo>
                  <a:lnTo>
                    <a:pt x="168" y="19"/>
                  </a:lnTo>
                  <a:lnTo>
                    <a:pt x="91" y="24"/>
                  </a:lnTo>
                  <a:lnTo>
                    <a:pt x="91" y="24"/>
                  </a:lnTo>
                  <a:lnTo>
                    <a:pt x="74" y="26"/>
                  </a:lnTo>
                  <a:lnTo>
                    <a:pt x="59" y="29"/>
                  </a:lnTo>
                  <a:lnTo>
                    <a:pt x="45" y="33"/>
                  </a:lnTo>
                  <a:lnTo>
                    <a:pt x="34" y="38"/>
                  </a:lnTo>
                  <a:lnTo>
                    <a:pt x="23" y="45"/>
                  </a:lnTo>
                  <a:lnTo>
                    <a:pt x="15" y="51"/>
                  </a:lnTo>
                  <a:lnTo>
                    <a:pt x="9" y="59"/>
                  </a:lnTo>
                  <a:lnTo>
                    <a:pt x="5" y="67"/>
                  </a:lnTo>
                  <a:lnTo>
                    <a:pt x="2" y="77"/>
                  </a:lnTo>
                  <a:lnTo>
                    <a:pt x="0" y="87"/>
                  </a:lnTo>
                  <a:lnTo>
                    <a:pt x="0" y="99"/>
                  </a:lnTo>
                  <a:lnTo>
                    <a:pt x="3" y="111"/>
                  </a:lnTo>
                  <a:lnTo>
                    <a:pt x="6" y="125"/>
                  </a:lnTo>
                  <a:lnTo>
                    <a:pt x="11" y="138"/>
                  </a:lnTo>
                  <a:lnTo>
                    <a:pt x="18" y="153"/>
                  </a:lnTo>
                  <a:lnTo>
                    <a:pt x="25" y="168"/>
                  </a:lnTo>
                  <a:lnTo>
                    <a:pt x="25" y="168"/>
                  </a:lnTo>
                  <a:close/>
                </a:path>
              </a:pathLst>
            </a:custGeom>
            <a:solidFill>
              <a:srgbClr val="6E6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9" name="Freeform 120"/>
            <p:cNvSpPr/>
            <p:nvPr/>
          </p:nvSpPr>
          <p:spPr bwMode="auto">
            <a:xfrm>
              <a:off x="3544890" y="3270252"/>
              <a:ext cx="825500" cy="571500"/>
            </a:xfrm>
            <a:custGeom>
              <a:avLst/>
              <a:gdLst>
                <a:gd name="T0" fmla="*/ 0 w 1558"/>
                <a:gd name="T1" fmla="*/ 0 h 1081"/>
                <a:gd name="T2" fmla="*/ 1353 w 1558"/>
                <a:gd name="T3" fmla="*/ 1081 h 1081"/>
                <a:gd name="T4" fmla="*/ 1529 w 1558"/>
                <a:gd name="T5" fmla="*/ 1080 h 1081"/>
                <a:gd name="T6" fmla="*/ 1529 w 1558"/>
                <a:gd name="T7" fmla="*/ 1080 h 1081"/>
                <a:gd name="T8" fmla="*/ 1534 w 1558"/>
                <a:gd name="T9" fmla="*/ 1080 h 1081"/>
                <a:gd name="T10" fmla="*/ 1539 w 1558"/>
                <a:gd name="T11" fmla="*/ 1079 h 1081"/>
                <a:gd name="T12" fmla="*/ 1543 w 1558"/>
                <a:gd name="T13" fmla="*/ 1078 h 1081"/>
                <a:gd name="T14" fmla="*/ 1546 w 1558"/>
                <a:gd name="T15" fmla="*/ 1076 h 1081"/>
                <a:gd name="T16" fmla="*/ 1552 w 1558"/>
                <a:gd name="T17" fmla="*/ 1070 h 1081"/>
                <a:gd name="T18" fmla="*/ 1556 w 1558"/>
                <a:gd name="T19" fmla="*/ 1063 h 1081"/>
                <a:gd name="T20" fmla="*/ 1558 w 1558"/>
                <a:gd name="T21" fmla="*/ 1055 h 1081"/>
                <a:gd name="T22" fmla="*/ 1558 w 1558"/>
                <a:gd name="T23" fmla="*/ 1047 h 1081"/>
                <a:gd name="T24" fmla="*/ 1557 w 1558"/>
                <a:gd name="T25" fmla="*/ 1043 h 1081"/>
                <a:gd name="T26" fmla="*/ 1556 w 1558"/>
                <a:gd name="T27" fmla="*/ 1039 h 1081"/>
                <a:gd name="T28" fmla="*/ 1554 w 1558"/>
                <a:gd name="T29" fmla="*/ 1035 h 1081"/>
                <a:gd name="T30" fmla="*/ 1551 w 1558"/>
                <a:gd name="T31" fmla="*/ 1031 h 1081"/>
                <a:gd name="T32" fmla="*/ 1514 w 1558"/>
                <a:gd name="T33" fmla="*/ 991 h 1081"/>
                <a:gd name="T34" fmla="*/ 314 w 1558"/>
                <a:gd name="T35" fmla="*/ 31 h 1081"/>
                <a:gd name="T36" fmla="*/ 314 w 1558"/>
                <a:gd name="T37" fmla="*/ 31 h 1081"/>
                <a:gd name="T38" fmla="*/ 242 w 1558"/>
                <a:gd name="T39" fmla="*/ 21 h 1081"/>
                <a:gd name="T40" fmla="*/ 165 w 1558"/>
                <a:gd name="T41" fmla="*/ 14 h 1081"/>
                <a:gd name="T42" fmla="*/ 84 w 1558"/>
                <a:gd name="T43" fmla="*/ 6 h 1081"/>
                <a:gd name="T44" fmla="*/ 0 w 1558"/>
                <a:gd name="T45" fmla="*/ 0 h 1081"/>
                <a:gd name="T46" fmla="*/ 0 w 1558"/>
                <a:gd name="T47" fmla="*/ 0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58" h="1081">
                  <a:moveTo>
                    <a:pt x="0" y="0"/>
                  </a:moveTo>
                  <a:lnTo>
                    <a:pt x="1353" y="1081"/>
                  </a:lnTo>
                  <a:lnTo>
                    <a:pt x="1529" y="1080"/>
                  </a:lnTo>
                  <a:lnTo>
                    <a:pt x="1529" y="1080"/>
                  </a:lnTo>
                  <a:lnTo>
                    <a:pt x="1534" y="1080"/>
                  </a:lnTo>
                  <a:lnTo>
                    <a:pt x="1539" y="1079"/>
                  </a:lnTo>
                  <a:lnTo>
                    <a:pt x="1543" y="1078"/>
                  </a:lnTo>
                  <a:lnTo>
                    <a:pt x="1546" y="1076"/>
                  </a:lnTo>
                  <a:lnTo>
                    <a:pt x="1552" y="1070"/>
                  </a:lnTo>
                  <a:lnTo>
                    <a:pt x="1556" y="1063"/>
                  </a:lnTo>
                  <a:lnTo>
                    <a:pt x="1558" y="1055"/>
                  </a:lnTo>
                  <a:lnTo>
                    <a:pt x="1558" y="1047"/>
                  </a:lnTo>
                  <a:lnTo>
                    <a:pt x="1557" y="1043"/>
                  </a:lnTo>
                  <a:lnTo>
                    <a:pt x="1556" y="1039"/>
                  </a:lnTo>
                  <a:lnTo>
                    <a:pt x="1554" y="1035"/>
                  </a:lnTo>
                  <a:lnTo>
                    <a:pt x="1551" y="1031"/>
                  </a:lnTo>
                  <a:lnTo>
                    <a:pt x="1514" y="991"/>
                  </a:lnTo>
                  <a:lnTo>
                    <a:pt x="314" y="31"/>
                  </a:lnTo>
                  <a:lnTo>
                    <a:pt x="314" y="31"/>
                  </a:lnTo>
                  <a:lnTo>
                    <a:pt x="242" y="21"/>
                  </a:lnTo>
                  <a:lnTo>
                    <a:pt x="165" y="14"/>
                  </a:lnTo>
                  <a:lnTo>
                    <a:pt x="8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81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80" name="Freeform 121"/>
            <p:cNvSpPr/>
            <p:nvPr/>
          </p:nvSpPr>
          <p:spPr bwMode="auto">
            <a:xfrm>
              <a:off x="3038477" y="3259139"/>
              <a:ext cx="1003300" cy="584200"/>
            </a:xfrm>
            <a:custGeom>
              <a:avLst/>
              <a:gdLst>
                <a:gd name="T0" fmla="*/ 0 w 1896"/>
                <a:gd name="T1" fmla="*/ 13 h 1104"/>
                <a:gd name="T2" fmla="*/ 1366 w 1896"/>
                <a:gd name="T3" fmla="*/ 1104 h 1104"/>
                <a:gd name="T4" fmla="*/ 1896 w 1896"/>
                <a:gd name="T5" fmla="*/ 1102 h 1104"/>
                <a:gd name="T6" fmla="*/ 517 w 1896"/>
                <a:gd name="T7" fmla="*/ 0 h 1104"/>
                <a:gd name="T8" fmla="*/ 517 w 1896"/>
                <a:gd name="T9" fmla="*/ 0 h 1104"/>
                <a:gd name="T10" fmla="*/ 517 w 1896"/>
                <a:gd name="T11" fmla="*/ 0 h 1104"/>
                <a:gd name="T12" fmla="*/ 392 w 1896"/>
                <a:gd name="T13" fmla="*/ 0 h 1104"/>
                <a:gd name="T14" fmla="*/ 264 w 1896"/>
                <a:gd name="T15" fmla="*/ 2 h 1104"/>
                <a:gd name="T16" fmla="*/ 133 w 1896"/>
                <a:gd name="T17" fmla="*/ 6 h 1104"/>
                <a:gd name="T18" fmla="*/ 67 w 1896"/>
                <a:gd name="T19" fmla="*/ 9 h 1104"/>
                <a:gd name="T20" fmla="*/ 0 w 1896"/>
                <a:gd name="T21" fmla="*/ 13 h 1104"/>
                <a:gd name="T22" fmla="*/ 0 w 1896"/>
                <a:gd name="T23" fmla="*/ 13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6" h="1104">
                  <a:moveTo>
                    <a:pt x="0" y="13"/>
                  </a:moveTo>
                  <a:lnTo>
                    <a:pt x="1366" y="1104"/>
                  </a:lnTo>
                  <a:lnTo>
                    <a:pt x="1896" y="1102"/>
                  </a:lnTo>
                  <a:lnTo>
                    <a:pt x="517" y="0"/>
                  </a:lnTo>
                  <a:lnTo>
                    <a:pt x="517" y="0"/>
                  </a:lnTo>
                  <a:lnTo>
                    <a:pt x="517" y="0"/>
                  </a:lnTo>
                  <a:lnTo>
                    <a:pt x="392" y="0"/>
                  </a:lnTo>
                  <a:lnTo>
                    <a:pt x="264" y="2"/>
                  </a:lnTo>
                  <a:lnTo>
                    <a:pt x="133" y="6"/>
                  </a:lnTo>
                  <a:lnTo>
                    <a:pt x="67" y="9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8181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81" name="Freeform 122"/>
            <p:cNvSpPr/>
            <p:nvPr/>
          </p:nvSpPr>
          <p:spPr bwMode="auto">
            <a:xfrm>
              <a:off x="3281365" y="4002090"/>
              <a:ext cx="1644650" cy="465138"/>
            </a:xfrm>
            <a:custGeom>
              <a:avLst/>
              <a:gdLst>
                <a:gd name="T0" fmla="*/ 18 w 3108"/>
                <a:gd name="T1" fmla="*/ 388 h 877"/>
                <a:gd name="T2" fmla="*/ 68 w 3108"/>
                <a:gd name="T3" fmla="*/ 406 h 877"/>
                <a:gd name="T4" fmla="*/ 128 w 3108"/>
                <a:gd name="T5" fmla="*/ 440 h 877"/>
                <a:gd name="T6" fmla="*/ 201 w 3108"/>
                <a:gd name="T7" fmla="*/ 497 h 877"/>
                <a:gd name="T8" fmla="*/ 265 w 3108"/>
                <a:gd name="T9" fmla="*/ 569 h 877"/>
                <a:gd name="T10" fmla="*/ 302 w 3108"/>
                <a:gd name="T11" fmla="*/ 623 h 877"/>
                <a:gd name="T12" fmla="*/ 398 w 3108"/>
                <a:gd name="T13" fmla="*/ 648 h 877"/>
                <a:gd name="T14" fmla="*/ 657 w 3108"/>
                <a:gd name="T15" fmla="*/ 707 h 877"/>
                <a:gd name="T16" fmla="*/ 933 w 3108"/>
                <a:gd name="T17" fmla="*/ 763 h 877"/>
                <a:gd name="T18" fmla="*/ 1261 w 3108"/>
                <a:gd name="T19" fmla="*/ 815 h 877"/>
                <a:gd name="T20" fmla="*/ 1499 w 3108"/>
                <a:gd name="T21" fmla="*/ 844 h 877"/>
                <a:gd name="T22" fmla="*/ 1817 w 3108"/>
                <a:gd name="T23" fmla="*/ 870 h 877"/>
                <a:gd name="T24" fmla="*/ 2086 w 3108"/>
                <a:gd name="T25" fmla="*/ 877 h 877"/>
                <a:gd name="T26" fmla="*/ 2247 w 3108"/>
                <a:gd name="T27" fmla="*/ 874 h 877"/>
                <a:gd name="T28" fmla="*/ 2353 w 3108"/>
                <a:gd name="T29" fmla="*/ 868 h 877"/>
                <a:gd name="T30" fmla="*/ 2493 w 3108"/>
                <a:gd name="T31" fmla="*/ 853 h 877"/>
                <a:gd name="T32" fmla="*/ 2618 w 3108"/>
                <a:gd name="T33" fmla="*/ 829 h 877"/>
                <a:gd name="T34" fmla="*/ 2729 w 3108"/>
                <a:gd name="T35" fmla="*/ 797 h 877"/>
                <a:gd name="T36" fmla="*/ 2826 w 3108"/>
                <a:gd name="T37" fmla="*/ 758 h 877"/>
                <a:gd name="T38" fmla="*/ 2911 w 3108"/>
                <a:gd name="T39" fmla="*/ 715 h 877"/>
                <a:gd name="T40" fmla="*/ 2937 w 3108"/>
                <a:gd name="T41" fmla="*/ 699 h 877"/>
                <a:gd name="T42" fmla="*/ 2977 w 3108"/>
                <a:gd name="T43" fmla="*/ 671 h 877"/>
                <a:gd name="T44" fmla="*/ 3039 w 3108"/>
                <a:gd name="T45" fmla="*/ 621 h 877"/>
                <a:gd name="T46" fmla="*/ 3092 w 3108"/>
                <a:gd name="T47" fmla="*/ 569 h 877"/>
                <a:gd name="T48" fmla="*/ 3108 w 3108"/>
                <a:gd name="T49" fmla="*/ 525 h 877"/>
                <a:gd name="T50" fmla="*/ 3105 w 3108"/>
                <a:gd name="T51" fmla="*/ 456 h 877"/>
                <a:gd name="T52" fmla="*/ 3105 w 3108"/>
                <a:gd name="T53" fmla="*/ 452 h 877"/>
                <a:gd name="T54" fmla="*/ 3089 w 3108"/>
                <a:gd name="T55" fmla="*/ 348 h 877"/>
                <a:gd name="T56" fmla="*/ 3069 w 3108"/>
                <a:gd name="T57" fmla="*/ 279 h 877"/>
                <a:gd name="T58" fmla="*/ 3046 w 3108"/>
                <a:gd name="T59" fmla="*/ 221 h 877"/>
                <a:gd name="T60" fmla="*/ 3018 w 3108"/>
                <a:gd name="T61" fmla="*/ 170 h 877"/>
                <a:gd name="T62" fmla="*/ 2982 w 3108"/>
                <a:gd name="T63" fmla="*/ 121 h 877"/>
                <a:gd name="T64" fmla="*/ 2991 w 3108"/>
                <a:gd name="T65" fmla="*/ 147 h 877"/>
                <a:gd name="T66" fmla="*/ 2993 w 3108"/>
                <a:gd name="T67" fmla="*/ 179 h 877"/>
                <a:gd name="T68" fmla="*/ 2986 w 3108"/>
                <a:gd name="T69" fmla="*/ 207 h 877"/>
                <a:gd name="T70" fmla="*/ 2966 w 3108"/>
                <a:gd name="T71" fmla="*/ 235 h 877"/>
                <a:gd name="T72" fmla="*/ 2939 w 3108"/>
                <a:gd name="T73" fmla="*/ 256 h 877"/>
                <a:gd name="T74" fmla="*/ 2875 w 3108"/>
                <a:gd name="T75" fmla="*/ 280 h 877"/>
                <a:gd name="T76" fmla="*/ 2776 w 3108"/>
                <a:gd name="T77" fmla="*/ 293 h 877"/>
                <a:gd name="T78" fmla="*/ 2622 w 3108"/>
                <a:gd name="T79" fmla="*/ 299 h 877"/>
                <a:gd name="T80" fmla="*/ 1859 w 3108"/>
                <a:gd name="T81" fmla="*/ 318 h 877"/>
                <a:gd name="T82" fmla="*/ 1161 w 3108"/>
                <a:gd name="T83" fmla="*/ 332 h 877"/>
                <a:gd name="T84" fmla="*/ 1069 w 3108"/>
                <a:gd name="T85" fmla="*/ 321 h 877"/>
                <a:gd name="T86" fmla="*/ 899 w 3108"/>
                <a:gd name="T87" fmla="*/ 295 h 877"/>
                <a:gd name="T88" fmla="*/ 737 w 3108"/>
                <a:gd name="T89" fmla="*/ 262 h 877"/>
                <a:gd name="T90" fmla="*/ 563 w 3108"/>
                <a:gd name="T91" fmla="*/ 214 h 877"/>
                <a:gd name="T92" fmla="*/ 392 w 3108"/>
                <a:gd name="T93" fmla="*/ 152 h 877"/>
                <a:gd name="T94" fmla="*/ 338 w 3108"/>
                <a:gd name="T95" fmla="*/ 127 h 877"/>
                <a:gd name="T96" fmla="*/ 260 w 3108"/>
                <a:gd name="T97" fmla="*/ 83 h 877"/>
                <a:gd name="T98" fmla="*/ 190 w 3108"/>
                <a:gd name="T99" fmla="*/ 35 h 877"/>
                <a:gd name="T100" fmla="*/ 148 w 3108"/>
                <a:gd name="T101" fmla="*/ 0 h 877"/>
                <a:gd name="T102" fmla="*/ 79 w 3108"/>
                <a:gd name="T103" fmla="*/ 13 h 877"/>
                <a:gd name="T104" fmla="*/ 41 w 3108"/>
                <a:gd name="T105" fmla="*/ 27 h 877"/>
                <a:gd name="T106" fmla="*/ 13 w 3108"/>
                <a:gd name="T107" fmla="*/ 50 h 877"/>
                <a:gd name="T108" fmla="*/ 5 w 3108"/>
                <a:gd name="T109" fmla="*/ 64 h 877"/>
                <a:gd name="T110" fmla="*/ 1 w 3108"/>
                <a:gd name="T111" fmla="*/ 82 h 877"/>
                <a:gd name="T112" fmla="*/ 1 w 3108"/>
                <a:gd name="T113" fmla="*/ 196 h 877"/>
                <a:gd name="T114" fmla="*/ 11 w 3108"/>
                <a:gd name="T115" fmla="*/ 386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08" h="877">
                  <a:moveTo>
                    <a:pt x="11" y="386"/>
                  </a:moveTo>
                  <a:lnTo>
                    <a:pt x="11" y="386"/>
                  </a:lnTo>
                  <a:lnTo>
                    <a:pt x="18" y="388"/>
                  </a:lnTo>
                  <a:lnTo>
                    <a:pt x="38" y="394"/>
                  </a:lnTo>
                  <a:lnTo>
                    <a:pt x="51" y="400"/>
                  </a:lnTo>
                  <a:lnTo>
                    <a:pt x="68" y="406"/>
                  </a:lnTo>
                  <a:lnTo>
                    <a:pt x="87" y="415"/>
                  </a:lnTo>
                  <a:lnTo>
                    <a:pt x="107" y="427"/>
                  </a:lnTo>
                  <a:lnTo>
                    <a:pt x="128" y="440"/>
                  </a:lnTo>
                  <a:lnTo>
                    <a:pt x="152" y="456"/>
                  </a:lnTo>
                  <a:lnTo>
                    <a:pt x="176" y="475"/>
                  </a:lnTo>
                  <a:lnTo>
                    <a:pt x="201" y="497"/>
                  </a:lnTo>
                  <a:lnTo>
                    <a:pt x="226" y="523"/>
                  </a:lnTo>
                  <a:lnTo>
                    <a:pt x="252" y="552"/>
                  </a:lnTo>
                  <a:lnTo>
                    <a:pt x="265" y="569"/>
                  </a:lnTo>
                  <a:lnTo>
                    <a:pt x="277" y="586"/>
                  </a:lnTo>
                  <a:lnTo>
                    <a:pt x="290" y="604"/>
                  </a:lnTo>
                  <a:lnTo>
                    <a:pt x="302" y="623"/>
                  </a:lnTo>
                  <a:lnTo>
                    <a:pt x="302" y="623"/>
                  </a:lnTo>
                  <a:lnTo>
                    <a:pt x="327" y="629"/>
                  </a:lnTo>
                  <a:lnTo>
                    <a:pt x="398" y="648"/>
                  </a:lnTo>
                  <a:lnTo>
                    <a:pt x="510" y="675"/>
                  </a:lnTo>
                  <a:lnTo>
                    <a:pt x="580" y="691"/>
                  </a:lnTo>
                  <a:lnTo>
                    <a:pt x="657" y="707"/>
                  </a:lnTo>
                  <a:lnTo>
                    <a:pt x="742" y="725"/>
                  </a:lnTo>
                  <a:lnTo>
                    <a:pt x="834" y="744"/>
                  </a:lnTo>
                  <a:lnTo>
                    <a:pt x="933" y="763"/>
                  </a:lnTo>
                  <a:lnTo>
                    <a:pt x="1037" y="780"/>
                  </a:lnTo>
                  <a:lnTo>
                    <a:pt x="1147" y="798"/>
                  </a:lnTo>
                  <a:lnTo>
                    <a:pt x="1261" y="815"/>
                  </a:lnTo>
                  <a:lnTo>
                    <a:pt x="1378" y="830"/>
                  </a:lnTo>
                  <a:lnTo>
                    <a:pt x="1499" y="844"/>
                  </a:lnTo>
                  <a:lnTo>
                    <a:pt x="1499" y="844"/>
                  </a:lnTo>
                  <a:lnTo>
                    <a:pt x="1604" y="854"/>
                  </a:lnTo>
                  <a:lnTo>
                    <a:pt x="1710" y="862"/>
                  </a:lnTo>
                  <a:lnTo>
                    <a:pt x="1817" y="870"/>
                  </a:lnTo>
                  <a:lnTo>
                    <a:pt x="1924" y="874"/>
                  </a:lnTo>
                  <a:lnTo>
                    <a:pt x="2032" y="877"/>
                  </a:lnTo>
                  <a:lnTo>
                    <a:pt x="2086" y="877"/>
                  </a:lnTo>
                  <a:lnTo>
                    <a:pt x="2141" y="877"/>
                  </a:lnTo>
                  <a:lnTo>
                    <a:pt x="2194" y="876"/>
                  </a:lnTo>
                  <a:lnTo>
                    <a:pt x="2247" y="874"/>
                  </a:lnTo>
                  <a:lnTo>
                    <a:pt x="2300" y="872"/>
                  </a:lnTo>
                  <a:lnTo>
                    <a:pt x="2353" y="868"/>
                  </a:lnTo>
                  <a:lnTo>
                    <a:pt x="2353" y="868"/>
                  </a:lnTo>
                  <a:lnTo>
                    <a:pt x="2402" y="864"/>
                  </a:lnTo>
                  <a:lnTo>
                    <a:pt x="2448" y="859"/>
                  </a:lnTo>
                  <a:lnTo>
                    <a:pt x="2493" y="853"/>
                  </a:lnTo>
                  <a:lnTo>
                    <a:pt x="2537" y="846"/>
                  </a:lnTo>
                  <a:lnTo>
                    <a:pt x="2578" y="837"/>
                  </a:lnTo>
                  <a:lnTo>
                    <a:pt x="2618" y="829"/>
                  </a:lnTo>
                  <a:lnTo>
                    <a:pt x="2656" y="819"/>
                  </a:lnTo>
                  <a:lnTo>
                    <a:pt x="2694" y="808"/>
                  </a:lnTo>
                  <a:lnTo>
                    <a:pt x="2729" y="797"/>
                  </a:lnTo>
                  <a:lnTo>
                    <a:pt x="2762" y="785"/>
                  </a:lnTo>
                  <a:lnTo>
                    <a:pt x="2796" y="772"/>
                  </a:lnTo>
                  <a:lnTo>
                    <a:pt x="2826" y="758"/>
                  </a:lnTo>
                  <a:lnTo>
                    <a:pt x="2856" y="745"/>
                  </a:lnTo>
                  <a:lnTo>
                    <a:pt x="2884" y="730"/>
                  </a:lnTo>
                  <a:lnTo>
                    <a:pt x="2911" y="715"/>
                  </a:lnTo>
                  <a:lnTo>
                    <a:pt x="2937" y="699"/>
                  </a:lnTo>
                  <a:lnTo>
                    <a:pt x="2937" y="699"/>
                  </a:lnTo>
                  <a:lnTo>
                    <a:pt x="2937" y="699"/>
                  </a:lnTo>
                  <a:lnTo>
                    <a:pt x="2954" y="688"/>
                  </a:lnTo>
                  <a:lnTo>
                    <a:pt x="2954" y="688"/>
                  </a:lnTo>
                  <a:lnTo>
                    <a:pt x="2977" y="671"/>
                  </a:lnTo>
                  <a:lnTo>
                    <a:pt x="2998" y="655"/>
                  </a:lnTo>
                  <a:lnTo>
                    <a:pt x="3019" y="638"/>
                  </a:lnTo>
                  <a:lnTo>
                    <a:pt x="3039" y="621"/>
                  </a:lnTo>
                  <a:lnTo>
                    <a:pt x="3058" y="603"/>
                  </a:lnTo>
                  <a:lnTo>
                    <a:pt x="3075" y="587"/>
                  </a:lnTo>
                  <a:lnTo>
                    <a:pt x="3092" y="569"/>
                  </a:lnTo>
                  <a:lnTo>
                    <a:pt x="3108" y="550"/>
                  </a:lnTo>
                  <a:lnTo>
                    <a:pt x="3108" y="550"/>
                  </a:lnTo>
                  <a:lnTo>
                    <a:pt x="3108" y="525"/>
                  </a:lnTo>
                  <a:lnTo>
                    <a:pt x="3108" y="525"/>
                  </a:lnTo>
                  <a:lnTo>
                    <a:pt x="3108" y="494"/>
                  </a:lnTo>
                  <a:lnTo>
                    <a:pt x="3105" y="456"/>
                  </a:lnTo>
                  <a:lnTo>
                    <a:pt x="3105" y="456"/>
                  </a:lnTo>
                  <a:lnTo>
                    <a:pt x="3105" y="452"/>
                  </a:lnTo>
                  <a:lnTo>
                    <a:pt x="3105" y="452"/>
                  </a:lnTo>
                  <a:lnTo>
                    <a:pt x="3100" y="412"/>
                  </a:lnTo>
                  <a:lnTo>
                    <a:pt x="3093" y="369"/>
                  </a:lnTo>
                  <a:lnTo>
                    <a:pt x="3089" y="348"/>
                  </a:lnTo>
                  <a:lnTo>
                    <a:pt x="3084" y="325"/>
                  </a:lnTo>
                  <a:lnTo>
                    <a:pt x="3078" y="302"/>
                  </a:lnTo>
                  <a:lnTo>
                    <a:pt x="3069" y="279"/>
                  </a:lnTo>
                  <a:lnTo>
                    <a:pt x="3069" y="279"/>
                  </a:lnTo>
                  <a:lnTo>
                    <a:pt x="3059" y="250"/>
                  </a:lnTo>
                  <a:lnTo>
                    <a:pt x="3046" y="221"/>
                  </a:lnTo>
                  <a:lnTo>
                    <a:pt x="3046" y="221"/>
                  </a:lnTo>
                  <a:lnTo>
                    <a:pt x="3033" y="195"/>
                  </a:lnTo>
                  <a:lnTo>
                    <a:pt x="3018" y="170"/>
                  </a:lnTo>
                  <a:lnTo>
                    <a:pt x="3001" y="145"/>
                  </a:lnTo>
                  <a:lnTo>
                    <a:pt x="2982" y="121"/>
                  </a:lnTo>
                  <a:lnTo>
                    <a:pt x="2982" y="121"/>
                  </a:lnTo>
                  <a:lnTo>
                    <a:pt x="2984" y="125"/>
                  </a:lnTo>
                  <a:lnTo>
                    <a:pt x="2987" y="134"/>
                  </a:lnTo>
                  <a:lnTo>
                    <a:pt x="2991" y="147"/>
                  </a:lnTo>
                  <a:lnTo>
                    <a:pt x="2993" y="161"/>
                  </a:lnTo>
                  <a:lnTo>
                    <a:pt x="2994" y="171"/>
                  </a:lnTo>
                  <a:lnTo>
                    <a:pt x="2993" y="179"/>
                  </a:lnTo>
                  <a:lnTo>
                    <a:pt x="2992" y="188"/>
                  </a:lnTo>
                  <a:lnTo>
                    <a:pt x="2990" y="198"/>
                  </a:lnTo>
                  <a:lnTo>
                    <a:pt x="2986" y="207"/>
                  </a:lnTo>
                  <a:lnTo>
                    <a:pt x="2982" y="216"/>
                  </a:lnTo>
                  <a:lnTo>
                    <a:pt x="2975" y="226"/>
                  </a:lnTo>
                  <a:lnTo>
                    <a:pt x="2966" y="235"/>
                  </a:lnTo>
                  <a:lnTo>
                    <a:pt x="2966" y="235"/>
                  </a:lnTo>
                  <a:lnTo>
                    <a:pt x="2955" y="246"/>
                  </a:lnTo>
                  <a:lnTo>
                    <a:pt x="2939" y="256"/>
                  </a:lnTo>
                  <a:lnTo>
                    <a:pt x="2922" y="264"/>
                  </a:lnTo>
                  <a:lnTo>
                    <a:pt x="2900" y="273"/>
                  </a:lnTo>
                  <a:lnTo>
                    <a:pt x="2875" y="280"/>
                  </a:lnTo>
                  <a:lnTo>
                    <a:pt x="2847" y="286"/>
                  </a:lnTo>
                  <a:lnTo>
                    <a:pt x="2813" y="290"/>
                  </a:lnTo>
                  <a:lnTo>
                    <a:pt x="2776" y="293"/>
                  </a:lnTo>
                  <a:lnTo>
                    <a:pt x="2776" y="293"/>
                  </a:lnTo>
                  <a:lnTo>
                    <a:pt x="2709" y="295"/>
                  </a:lnTo>
                  <a:lnTo>
                    <a:pt x="2622" y="299"/>
                  </a:lnTo>
                  <a:lnTo>
                    <a:pt x="2399" y="306"/>
                  </a:lnTo>
                  <a:lnTo>
                    <a:pt x="2136" y="312"/>
                  </a:lnTo>
                  <a:lnTo>
                    <a:pt x="1859" y="318"/>
                  </a:lnTo>
                  <a:lnTo>
                    <a:pt x="1372" y="328"/>
                  </a:lnTo>
                  <a:lnTo>
                    <a:pt x="1161" y="332"/>
                  </a:lnTo>
                  <a:lnTo>
                    <a:pt x="1161" y="332"/>
                  </a:lnTo>
                  <a:lnTo>
                    <a:pt x="1126" y="329"/>
                  </a:lnTo>
                  <a:lnTo>
                    <a:pt x="1126" y="329"/>
                  </a:lnTo>
                  <a:lnTo>
                    <a:pt x="1069" y="321"/>
                  </a:lnTo>
                  <a:lnTo>
                    <a:pt x="993" y="311"/>
                  </a:lnTo>
                  <a:lnTo>
                    <a:pt x="947" y="304"/>
                  </a:lnTo>
                  <a:lnTo>
                    <a:pt x="899" y="295"/>
                  </a:lnTo>
                  <a:lnTo>
                    <a:pt x="847" y="285"/>
                  </a:lnTo>
                  <a:lnTo>
                    <a:pt x="793" y="275"/>
                  </a:lnTo>
                  <a:lnTo>
                    <a:pt x="737" y="262"/>
                  </a:lnTo>
                  <a:lnTo>
                    <a:pt x="679" y="248"/>
                  </a:lnTo>
                  <a:lnTo>
                    <a:pt x="621" y="232"/>
                  </a:lnTo>
                  <a:lnTo>
                    <a:pt x="563" y="214"/>
                  </a:lnTo>
                  <a:lnTo>
                    <a:pt x="505" y="196"/>
                  </a:lnTo>
                  <a:lnTo>
                    <a:pt x="448" y="175"/>
                  </a:lnTo>
                  <a:lnTo>
                    <a:pt x="392" y="152"/>
                  </a:lnTo>
                  <a:lnTo>
                    <a:pt x="365" y="139"/>
                  </a:lnTo>
                  <a:lnTo>
                    <a:pt x="338" y="127"/>
                  </a:lnTo>
                  <a:lnTo>
                    <a:pt x="338" y="127"/>
                  </a:lnTo>
                  <a:lnTo>
                    <a:pt x="311" y="112"/>
                  </a:lnTo>
                  <a:lnTo>
                    <a:pt x="285" y="99"/>
                  </a:lnTo>
                  <a:lnTo>
                    <a:pt x="260" y="83"/>
                  </a:lnTo>
                  <a:lnTo>
                    <a:pt x="235" y="68"/>
                  </a:lnTo>
                  <a:lnTo>
                    <a:pt x="212" y="52"/>
                  </a:lnTo>
                  <a:lnTo>
                    <a:pt x="190" y="35"/>
                  </a:lnTo>
                  <a:lnTo>
                    <a:pt x="169" y="18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27" y="3"/>
                  </a:lnTo>
                  <a:lnTo>
                    <a:pt x="105" y="6"/>
                  </a:lnTo>
                  <a:lnTo>
                    <a:pt x="79" y="13"/>
                  </a:lnTo>
                  <a:lnTo>
                    <a:pt x="67" y="17"/>
                  </a:lnTo>
                  <a:lnTo>
                    <a:pt x="53" y="22"/>
                  </a:lnTo>
                  <a:lnTo>
                    <a:pt x="41" y="27"/>
                  </a:lnTo>
                  <a:lnTo>
                    <a:pt x="31" y="34"/>
                  </a:lnTo>
                  <a:lnTo>
                    <a:pt x="20" y="42"/>
                  </a:lnTo>
                  <a:lnTo>
                    <a:pt x="13" y="50"/>
                  </a:lnTo>
                  <a:lnTo>
                    <a:pt x="9" y="54"/>
                  </a:lnTo>
                  <a:lnTo>
                    <a:pt x="7" y="59"/>
                  </a:lnTo>
                  <a:lnTo>
                    <a:pt x="5" y="64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1" y="82"/>
                  </a:lnTo>
                  <a:lnTo>
                    <a:pt x="0" y="100"/>
                  </a:lnTo>
                  <a:lnTo>
                    <a:pt x="0" y="144"/>
                  </a:lnTo>
                  <a:lnTo>
                    <a:pt x="1" y="196"/>
                  </a:lnTo>
                  <a:lnTo>
                    <a:pt x="4" y="250"/>
                  </a:lnTo>
                  <a:lnTo>
                    <a:pt x="8" y="345"/>
                  </a:lnTo>
                  <a:lnTo>
                    <a:pt x="11" y="3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82" name="Freeform 123"/>
            <p:cNvSpPr/>
            <p:nvPr/>
          </p:nvSpPr>
          <p:spPr bwMode="auto">
            <a:xfrm>
              <a:off x="3281365" y="4002090"/>
              <a:ext cx="1644650" cy="465138"/>
            </a:xfrm>
            <a:custGeom>
              <a:avLst/>
              <a:gdLst>
                <a:gd name="T0" fmla="*/ 18 w 3108"/>
                <a:gd name="T1" fmla="*/ 388 h 877"/>
                <a:gd name="T2" fmla="*/ 68 w 3108"/>
                <a:gd name="T3" fmla="*/ 406 h 877"/>
                <a:gd name="T4" fmla="*/ 128 w 3108"/>
                <a:gd name="T5" fmla="*/ 440 h 877"/>
                <a:gd name="T6" fmla="*/ 201 w 3108"/>
                <a:gd name="T7" fmla="*/ 497 h 877"/>
                <a:gd name="T8" fmla="*/ 265 w 3108"/>
                <a:gd name="T9" fmla="*/ 569 h 877"/>
                <a:gd name="T10" fmla="*/ 302 w 3108"/>
                <a:gd name="T11" fmla="*/ 623 h 877"/>
                <a:gd name="T12" fmla="*/ 398 w 3108"/>
                <a:gd name="T13" fmla="*/ 648 h 877"/>
                <a:gd name="T14" fmla="*/ 657 w 3108"/>
                <a:gd name="T15" fmla="*/ 707 h 877"/>
                <a:gd name="T16" fmla="*/ 933 w 3108"/>
                <a:gd name="T17" fmla="*/ 763 h 877"/>
                <a:gd name="T18" fmla="*/ 1261 w 3108"/>
                <a:gd name="T19" fmla="*/ 815 h 877"/>
                <a:gd name="T20" fmla="*/ 1499 w 3108"/>
                <a:gd name="T21" fmla="*/ 844 h 877"/>
                <a:gd name="T22" fmla="*/ 1817 w 3108"/>
                <a:gd name="T23" fmla="*/ 870 h 877"/>
                <a:gd name="T24" fmla="*/ 2086 w 3108"/>
                <a:gd name="T25" fmla="*/ 877 h 877"/>
                <a:gd name="T26" fmla="*/ 2247 w 3108"/>
                <a:gd name="T27" fmla="*/ 874 h 877"/>
                <a:gd name="T28" fmla="*/ 2353 w 3108"/>
                <a:gd name="T29" fmla="*/ 868 h 877"/>
                <a:gd name="T30" fmla="*/ 2493 w 3108"/>
                <a:gd name="T31" fmla="*/ 853 h 877"/>
                <a:gd name="T32" fmla="*/ 2618 w 3108"/>
                <a:gd name="T33" fmla="*/ 829 h 877"/>
                <a:gd name="T34" fmla="*/ 2729 w 3108"/>
                <a:gd name="T35" fmla="*/ 797 h 877"/>
                <a:gd name="T36" fmla="*/ 2826 w 3108"/>
                <a:gd name="T37" fmla="*/ 758 h 877"/>
                <a:gd name="T38" fmla="*/ 2911 w 3108"/>
                <a:gd name="T39" fmla="*/ 715 h 877"/>
                <a:gd name="T40" fmla="*/ 2937 w 3108"/>
                <a:gd name="T41" fmla="*/ 699 h 877"/>
                <a:gd name="T42" fmla="*/ 2977 w 3108"/>
                <a:gd name="T43" fmla="*/ 671 h 877"/>
                <a:gd name="T44" fmla="*/ 3039 w 3108"/>
                <a:gd name="T45" fmla="*/ 621 h 877"/>
                <a:gd name="T46" fmla="*/ 3092 w 3108"/>
                <a:gd name="T47" fmla="*/ 569 h 877"/>
                <a:gd name="T48" fmla="*/ 3108 w 3108"/>
                <a:gd name="T49" fmla="*/ 525 h 877"/>
                <a:gd name="T50" fmla="*/ 3105 w 3108"/>
                <a:gd name="T51" fmla="*/ 456 h 877"/>
                <a:gd name="T52" fmla="*/ 3105 w 3108"/>
                <a:gd name="T53" fmla="*/ 452 h 877"/>
                <a:gd name="T54" fmla="*/ 3089 w 3108"/>
                <a:gd name="T55" fmla="*/ 348 h 877"/>
                <a:gd name="T56" fmla="*/ 3069 w 3108"/>
                <a:gd name="T57" fmla="*/ 279 h 877"/>
                <a:gd name="T58" fmla="*/ 3046 w 3108"/>
                <a:gd name="T59" fmla="*/ 221 h 877"/>
                <a:gd name="T60" fmla="*/ 3018 w 3108"/>
                <a:gd name="T61" fmla="*/ 170 h 877"/>
                <a:gd name="T62" fmla="*/ 2982 w 3108"/>
                <a:gd name="T63" fmla="*/ 121 h 877"/>
                <a:gd name="T64" fmla="*/ 2991 w 3108"/>
                <a:gd name="T65" fmla="*/ 147 h 877"/>
                <a:gd name="T66" fmla="*/ 2993 w 3108"/>
                <a:gd name="T67" fmla="*/ 179 h 877"/>
                <a:gd name="T68" fmla="*/ 2986 w 3108"/>
                <a:gd name="T69" fmla="*/ 207 h 877"/>
                <a:gd name="T70" fmla="*/ 2966 w 3108"/>
                <a:gd name="T71" fmla="*/ 235 h 877"/>
                <a:gd name="T72" fmla="*/ 2939 w 3108"/>
                <a:gd name="T73" fmla="*/ 256 h 877"/>
                <a:gd name="T74" fmla="*/ 2875 w 3108"/>
                <a:gd name="T75" fmla="*/ 280 h 877"/>
                <a:gd name="T76" fmla="*/ 2776 w 3108"/>
                <a:gd name="T77" fmla="*/ 293 h 877"/>
                <a:gd name="T78" fmla="*/ 2622 w 3108"/>
                <a:gd name="T79" fmla="*/ 299 h 877"/>
                <a:gd name="T80" fmla="*/ 1859 w 3108"/>
                <a:gd name="T81" fmla="*/ 318 h 877"/>
                <a:gd name="T82" fmla="*/ 1161 w 3108"/>
                <a:gd name="T83" fmla="*/ 332 h 877"/>
                <a:gd name="T84" fmla="*/ 1069 w 3108"/>
                <a:gd name="T85" fmla="*/ 321 h 877"/>
                <a:gd name="T86" fmla="*/ 899 w 3108"/>
                <a:gd name="T87" fmla="*/ 295 h 877"/>
                <a:gd name="T88" fmla="*/ 737 w 3108"/>
                <a:gd name="T89" fmla="*/ 262 h 877"/>
                <a:gd name="T90" fmla="*/ 563 w 3108"/>
                <a:gd name="T91" fmla="*/ 214 h 877"/>
                <a:gd name="T92" fmla="*/ 392 w 3108"/>
                <a:gd name="T93" fmla="*/ 152 h 877"/>
                <a:gd name="T94" fmla="*/ 338 w 3108"/>
                <a:gd name="T95" fmla="*/ 127 h 877"/>
                <a:gd name="T96" fmla="*/ 260 w 3108"/>
                <a:gd name="T97" fmla="*/ 83 h 877"/>
                <a:gd name="T98" fmla="*/ 190 w 3108"/>
                <a:gd name="T99" fmla="*/ 35 h 877"/>
                <a:gd name="T100" fmla="*/ 148 w 3108"/>
                <a:gd name="T101" fmla="*/ 0 h 877"/>
                <a:gd name="T102" fmla="*/ 79 w 3108"/>
                <a:gd name="T103" fmla="*/ 13 h 877"/>
                <a:gd name="T104" fmla="*/ 41 w 3108"/>
                <a:gd name="T105" fmla="*/ 27 h 877"/>
                <a:gd name="T106" fmla="*/ 13 w 3108"/>
                <a:gd name="T107" fmla="*/ 50 h 877"/>
                <a:gd name="T108" fmla="*/ 5 w 3108"/>
                <a:gd name="T109" fmla="*/ 64 h 877"/>
                <a:gd name="T110" fmla="*/ 1 w 3108"/>
                <a:gd name="T111" fmla="*/ 82 h 877"/>
                <a:gd name="T112" fmla="*/ 1 w 3108"/>
                <a:gd name="T113" fmla="*/ 196 h 877"/>
                <a:gd name="T114" fmla="*/ 11 w 3108"/>
                <a:gd name="T115" fmla="*/ 386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08" h="877">
                  <a:moveTo>
                    <a:pt x="11" y="386"/>
                  </a:moveTo>
                  <a:lnTo>
                    <a:pt x="11" y="386"/>
                  </a:lnTo>
                  <a:lnTo>
                    <a:pt x="18" y="388"/>
                  </a:lnTo>
                  <a:lnTo>
                    <a:pt x="38" y="394"/>
                  </a:lnTo>
                  <a:lnTo>
                    <a:pt x="51" y="400"/>
                  </a:lnTo>
                  <a:lnTo>
                    <a:pt x="68" y="406"/>
                  </a:lnTo>
                  <a:lnTo>
                    <a:pt x="87" y="415"/>
                  </a:lnTo>
                  <a:lnTo>
                    <a:pt x="107" y="427"/>
                  </a:lnTo>
                  <a:lnTo>
                    <a:pt x="128" y="440"/>
                  </a:lnTo>
                  <a:lnTo>
                    <a:pt x="152" y="456"/>
                  </a:lnTo>
                  <a:lnTo>
                    <a:pt x="176" y="475"/>
                  </a:lnTo>
                  <a:lnTo>
                    <a:pt x="201" y="497"/>
                  </a:lnTo>
                  <a:lnTo>
                    <a:pt x="226" y="523"/>
                  </a:lnTo>
                  <a:lnTo>
                    <a:pt x="252" y="552"/>
                  </a:lnTo>
                  <a:lnTo>
                    <a:pt x="265" y="569"/>
                  </a:lnTo>
                  <a:lnTo>
                    <a:pt x="277" y="586"/>
                  </a:lnTo>
                  <a:lnTo>
                    <a:pt x="290" y="604"/>
                  </a:lnTo>
                  <a:lnTo>
                    <a:pt x="302" y="623"/>
                  </a:lnTo>
                  <a:lnTo>
                    <a:pt x="302" y="623"/>
                  </a:lnTo>
                  <a:lnTo>
                    <a:pt x="327" y="629"/>
                  </a:lnTo>
                  <a:lnTo>
                    <a:pt x="398" y="648"/>
                  </a:lnTo>
                  <a:lnTo>
                    <a:pt x="510" y="675"/>
                  </a:lnTo>
                  <a:lnTo>
                    <a:pt x="580" y="691"/>
                  </a:lnTo>
                  <a:lnTo>
                    <a:pt x="657" y="707"/>
                  </a:lnTo>
                  <a:lnTo>
                    <a:pt x="742" y="725"/>
                  </a:lnTo>
                  <a:lnTo>
                    <a:pt x="834" y="744"/>
                  </a:lnTo>
                  <a:lnTo>
                    <a:pt x="933" y="763"/>
                  </a:lnTo>
                  <a:lnTo>
                    <a:pt x="1037" y="780"/>
                  </a:lnTo>
                  <a:lnTo>
                    <a:pt x="1147" y="798"/>
                  </a:lnTo>
                  <a:lnTo>
                    <a:pt x="1261" y="815"/>
                  </a:lnTo>
                  <a:lnTo>
                    <a:pt x="1378" y="830"/>
                  </a:lnTo>
                  <a:lnTo>
                    <a:pt x="1499" y="844"/>
                  </a:lnTo>
                  <a:lnTo>
                    <a:pt x="1499" y="844"/>
                  </a:lnTo>
                  <a:lnTo>
                    <a:pt x="1604" y="854"/>
                  </a:lnTo>
                  <a:lnTo>
                    <a:pt x="1710" y="862"/>
                  </a:lnTo>
                  <a:lnTo>
                    <a:pt x="1817" y="870"/>
                  </a:lnTo>
                  <a:lnTo>
                    <a:pt x="1924" y="874"/>
                  </a:lnTo>
                  <a:lnTo>
                    <a:pt x="2032" y="877"/>
                  </a:lnTo>
                  <a:lnTo>
                    <a:pt x="2086" y="877"/>
                  </a:lnTo>
                  <a:lnTo>
                    <a:pt x="2141" y="877"/>
                  </a:lnTo>
                  <a:lnTo>
                    <a:pt x="2194" y="876"/>
                  </a:lnTo>
                  <a:lnTo>
                    <a:pt x="2247" y="874"/>
                  </a:lnTo>
                  <a:lnTo>
                    <a:pt x="2300" y="872"/>
                  </a:lnTo>
                  <a:lnTo>
                    <a:pt x="2353" y="868"/>
                  </a:lnTo>
                  <a:lnTo>
                    <a:pt x="2353" y="868"/>
                  </a:lnTo>
                  <a:lnTo>
                    <a:pt x="2402" y="864"/>
                  </a:lnTo>
                  <a:lnTo>
                    <a:pt x="2448" y="859"/>
                  </a:lnTo>
                  <a:lnTo>
                    <a:pt x="2493" y="853"/>
                  </a:lnTo>
                  <a:lnTo>
                    <a:pt x="2537" y="846"/>
                  </a:lnTo>
                  <a:lnTo>
                    <a:pt x="2578" y="837"/>
                  </a:lnTo>
                  <a:lnTo>
                    <a:pt x="2618" y="829"/>
                  </a:lnTo>
                  <a:lnTo>
                    <a:pt x="2656" y="819"/>
                  </a:lnTo>
                  <a:lnTo>
                    <a:pt x="2694" y="808"/>
                  </a:lnTo>
                  <a:lnTo>
                    <a:pt x="2729" y="797"/>
                  </a:lnTo>
                  <a:lnTo>
                    <a:pt x="2762" y="785"/>
                  </a:lnTo>
                  <a:lnTo>
                    <a:pt x="2796" y="772"/>
                  </a:lnTo>
                  <a:lnTo>
                    <a:pt x="2826" y="758"/>
                  </a:lnTo>
                  <a:lnTo>
                    <a:pt x="2856" y="745"/>
                  </a:lnTo>
                  <a:lnTo>
                    <a:pt x="2884" y="730"/>
                  </a:lnTo>
                  <a:lnTo>
                    <a:pt x="2911" y="715"/>
                  </a:lnTo>
                  <a:lnTo>
                    <a:pt x="2937" y="699"/>
                  </a:lnTo>
                  <a:lnTo>
                    <a:pt x="2937" y="699"/>
                  </a:lnTo>
                  <a:lnTo>
                    <a:pt x="2937" y="699"/>
                  </a:lnTo>
                  <a:lnTo>
                    <a:pt x="2954" y="688"/>
                  </a:lnTo>
                  <a:lnTo>
                    <a:pt x="2954" y="688"/>
                  </a:lnTo>
                  <a:lnTo>
                    <a:pt x="2977" y="671"/>
                  </a:lnTo>
                  <a:lnTo>
                    <a:pt x="2998" y="655"/>
                  </a:lnTo>
                  <a:lnTo>
                    <a:pt x="3019" y="638"/>
                  </a:lnTo>
                  <a:lnTo>
                    <a:pt x="3039" y="621"/>
                  </a:lnTo>
                  <a:lnTo>
                    <a:pt x="3058" y="603"/>
                  </a:lnTo>
                  <a:lnTo>
                    <a:pt x="3075" y="587"/>
                  </a:lnTo>
                  <a:lnTo>
                    <a:pt x="3092" y="569"/>
                  </a:lnTo>
                  <a:lnTo>
                    <a:pt x="3108" y="550"/>
                  </a:lnTo>
                  <a:lnTo>
                    <a:pt x="3108" y="550"/>
                  </a:lnTo>
                  <a:lnTo>
                    <a:pt x="3108" y="525"/>
                  </a:lnTo>
                  <a:lnTo>
                    <a:pt x="3108" y="525"/>
                  </a:lnTo>
                  <a:lnTo>
                    <a:pt x="3108" y="494"/>
                  </a:lnTo>
                  <a:lnTo>
                    <a:pt x="3105" y="456"/>
                  </a:lnTo>
                  <a:lnTo>
                    <a:pt x="3105" y="456"/>
                  </a:lnTo>
                  <a:lnTo>
                    <a:pt x="3105" y="452"/>
                  </a:lnTo>
                  <a:lnTo>
                    <a:pt x="3105" y="452"/>
                  </a:lnTo>
                  <a:lnTo>
                    <a:pt x="3100" y="412"/>
                  </a:lnTo>
                  <a:lnTo>
                    <a:pt x="3093" y="369"/>
                  </a:lnTo>
                  <a:lnTo>
                    <a:pt x="3089" y="348"/>
                  </a:lnTo>
                  <a:lnTo>
                    <a:pt x="3084" y="325"/>
                  </a:lnTo>
                  <a:lnTo>
                    <a:pt x="3078" y="302"/>
                  </a:lnTo>
                  <a:lnTo>
                    <a:pt x="3069" y="279"/>
                  </a:lnTo>
                  <a:lnTo>
                    <a:pt x="3069" y="279"/>
                  </a:lnTo>
                  <a:lnTo>
                    <a:pt x="3059" y="250"/>
                  </a:lnTo>
                  <a:lnTo>
                    <a:pt x="3046" y="221"/>
                  </a:lnTo>
                  <a:lnTo>
                    <a:pt x="3046" y="221"/>
                  </a:lnTo>
                  <a:lnTo>
                    <a:pt x="3033" y="195"/>
                  </a:lnTo>
                  <a:lnTo>
                    <a:pt x="3018" y="170"/>
                  </a:lnTo>
                  <a:lnTo>
                    <a:pt x="3001" y="145"/>
                  </a:lnTo>
                  <a:lnTo>
                    <a:pt x="2982" y="121"/>
                  </a:lnTo>
                  <a:lnTo>
                    <a:pt x="2982" y="121"/>
                  </a:lnTo>
                  <a:lnTo>
                    <a:pt x="2984" y="125"/>
                  </a:lnTo>
                  <a:lnTo>
                    <a:pt x="2987" y="134"/>
                  </a:lnTo>
                  <a:lnTo>
                    <a:pt x="2991" y="147"/>
                  </a:lnTo>
                  <a:lnTo>
                    <a:pt x="2993" y="161"/>
                  </a:lnTo>
                  <a:lnTo>
                    <a:pt x="2994" y="171"/>
                  </a:lnTo>
                  <a:lnTo>
                    <a:pt x="2993" y="179"/>
                  </a:lnTo>
                  <a:lnTo>
                    <a:pt x="2992" y="188"/>
                  </a:lnTo>
                  <a:lnTo>
                    <a:pt x="2990" y="198"/>
                  </a:lnTo>
                  <a:lnTo>
                    <a:pt x="2986" y="207"/>
                  </a:lnTo>
                  <a:lnTo>
                    <a:pt x="2982" y="216"/>
                  </a:lnTo>
                  <a:lnTo>
                    <a:pt x="2975" y="226"/>
                  </a:lnTo>
                  <a:lnTo>
                    <a:pt x="2966" y="235"/>
                  </a:lnTo>
                  <a:lnTo>
                    <a:pt x="2966" y="235"/>
                  </a:lnTo>
                  <a:lnTo>
                    <a:pt x="2955" y="246"/>
                  </a:lnTo>
                  <a:lnTo>
                    <a:pt x="2939" y="256"/>
                  </a:lnTo>
                  <a:lnTo>
                    <a:pt x="2922" y="264"/>
                  </a:lnTo>
                  <a:lnTo>
                    <a:pt x="2900" y="273"/>
                  </a:lnTo>
                  <a:lnTo>
                    <a:pt x="2875" y="280"/>
                  </a:lnTo>
                  <a:lnTo>
                    <a:pt x="2847" y="286"/>
                  </a:lnTo>
                  <a:lnTo>
                    <a:pt x="2813" y="290"/>
                  </a:lnTo>
                  <a:lnTo>
                    <a:pt x="2776" y="293"/>
                  </a:lnTo>
                  <a:lnTo>
                    <a:pt x="2776" y="293"/>
                  </a:lnTo>
                  <a:lnTo>
                    <a:pt x="2709" y="295"/>
                  </a:lnTo>
                  <a:lnTo>
                    <a:pt x="2622" y="299"/>
                  </a:lnTo>
                  <a:lnTo>
                    <a:pt x="2399" y="306"/>
                  </a:lnTo>
                  <a:lnTo>
                    <a:pt x="2136" y="312"/>
                  </a:lnTo>
                  <a:lnTo>
                    <a:pt x="1859" y="318"/>
                  </a:lnTo>
                  <a:lnTo>
                    <a:pt x="1372" y="328"/>
                  </a:lnTo>
                  <a:lnTo>
                    <a:pt x="1161" y="332"/>
                  </a:lnTo>
                  <a:lnTo>
                    <a:pt x="1161" y="332"/>
                  </a:lnTo>
                  <a:lnTo>
                    <a:pt x="1126" y="329"/>
                  </a:lnTo>
                  <a:lnTo>
                    <a:pt x="1126" y="329"/>
                  </a:lnTo>
                  <a:lnTo>
                    <a:pt x="1069" y="321"/>
                  </a:lnTo>
                  <a:lnTo>
                    <a:pt x="993" y="311"/>
                  </a:lnTo>
                  <a:lnTo>
                    <a:pt x="947" y="304"/>
                  </a:lnTo>
                  <a:lnTo>
                    <a:pt x="899" y="295"/>
                  </a:lnTo>
                  <a:lnTo>
                    <a:pt x="847" y="285"/>
                  </a:lnTo>
                  <a:lnTo>
                    <a:pt x="793" y="275"/>
                  </a:lnTo>
                  <a:lnTo>
                    <a:pt x="737" y="262"/>
                  </a:lnTo>
                  <a:lnTo>
                    <a:pt x="679" y="248"/>
                  </a:lnTo>
                  <a:lnTo>
                    <a:pt x="621" y="232"/>
                  </a:lnTo>
                  <a:lnTo>
                    <a:pt x="563" y="214"/>
                  </a:lnTo>
                  <a:lnTo>
                    <a:pt x="505" y="196"/>
                  </a:lnTo>
                  <a:lnTo>
                    <a:pt x="448" y="175"/>
                  </a:lnTo>
                  <a:lnTo>
                    <a:pt x="392" y="152"/>
                  </a:lnTo>
                  <a:lnTo>
                    <a:pt x="365" y="139"/>
                  </a:lnTo>
                  <a:lnTo>
                    <a:pt x="338" y="127"/>
                  </a:lnTo>
                  <a:lnTo>
                    <a:pt x="338" y="127"/>
                  </a:lnTo>
                  <a:lnTo>
                    <a:pt x="311" y="112"/>
                  </a:lnTo>
                  <a:lnTo>
                    <a:pt x="285" y="99"/>
                  </a:lnTo>
                  <a:lnTo>
                    <a:pt x="260" y="83"/>
                  </a:lnTo>
                  <a:lnTo>
                    <a:pt x="235" y="68"/>
                  </a:lnTo>
                  <a:lnTo>
                    <a:pt x="212" y="52"/>
                  </a:lnTo>
                  <a:lnTo>
                    <a:pt x="190" y="35"/>
                  </a:lnTo>
                  <a:lnTo>
                    <a:pt x="169" y="18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27" y="3"/>
                  </a:lnTo>
                  <a:lnTo>
                    <a:pt x="105" y="6"/>
                  </a:lnTo>
                  <a:lnTo>
                    <a:pt x="79" y="13"/>
                  </a:lnTo>
                  <a:lnTo>
                    <a:pt x="67" y="17"/>
                  </a:lnTo>
                  <a:lnTo>
                    <a:pt x="53" y="22"/>
                  </a:lnTo>
                  <a:lnTo>
                    <a:pt x="41" y="27"/>
                  </a:lnTo>
                  <a:lnTo>
                    <a:pt x="31" y="34"/>
                  </a:lnTo>
                  <a:lnTo>
                    <a:pt x="20" y="42"/>
                  </a:lnTo>
                  <a:lnTo>
                    <a:pt x="13" y="50"/>
                  </a:lnTo>
                  <a:lnTo>
                    <a:pt x="9" y="54"/>
                  </a:lnTo>
                  <a:lnTo>
                    <a:pt x="7" y="59"/>
                  </a:lnTo>
                  <a:lnTo>
                    <a:pt x="5" y="64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1" y="82"/>
                  </a:lnTo>
                  <a:lnTo>
                    <a:pt x="0" y="100"/>
                  </a:lnTo>
                  <a:lnTo>
                    <a:pt x="0" y="144"/>
                  </a:lnTo>
                  <a:lnTo>
                    <a:pt x="1" y="196"/>
                  </a:lnTo>
                  <a:lnTo>
                    <a:pt x="4" y="250"/>
                  </a:lnTo>
                  <a:lnTo>
                    <a:pt x="8" y="345"/>
                  </a:lnTo>
                  <a:lnTo>
                    <a:pt x="11" y="3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83" name="Freeform 124"/>
            <p:cNvSpPr/>
            <p:nvPr/>
          </p:nvSpPr>
          <p:spPr bwMode="auto">
            <a:xfrm>
              <a:off x="3878265" y="4127503"/>
              <a:ext cx="976313" cy="339725"/>
            </a:xfrm>
            <a:custGeom>
              <a:avLst/>
              <a:gdLst>
                <a:gd name="T0" fmla="*/ 0 w 1846"/>
                <a:gd name="T1" fmla="*/ 94 h 642"/>
                <a:gd name="T2" fmla="*/ 0 w 1846"/>
                <a:gd name="T3" fmla="*/ 94 h 642"/>
                <a:gd name="T4" fmla="*/ 25 w 1846"/>
                <a:gd name="T5" fmla="*/ 122 h 642"/>
                <a:gd name="T6" fmla="*/ 51 w 1846"/>
                <a:gd name="T7" fmla="*/ 153 h 642"/>
                <a:gd name="T8" fmla="*/ 76 w 1846"/>
                <a:gd name="T9" fmla="*/ 184 h 642"/>
                <a:gd name="T10" fmla="*/ 102 w 1846"/>
                <a:gd name="T11" fmla="*/ 218 h 642"/>
                <a:gd name="T12" fmla="*/ 154 w 1846"/>
                <a:gd name="T13" fmla="*/ 286 h 642"/>
                <a:gd name="T14" fmla="*/ 203 w 1846"/>
                <a:gd name="T15" fmla="*/ 356 h 642"/>
                <a:gd name="T16" fmla="*/ 251 w 1846"/>
                <a:gd name="T17" fmla="*/ 426 h 642"/>
                <a:gd name="T18" fmla="*/ 296 w 1846"/>
                <a:gd name="T19" fmla="*/ 492 h 642"/>
                <a:gd name="T20" fmla="*/ 338 w 1846"/>
                <a:gd name="T21" fmla="*/ 554 h 642"/>
                <a:gd name="T22" fmla="*/ 373 w 1846"/>
                <a:gd name="T23" fmla="*/ 609 h 642"/>
                <a:gd name="T24" fmla="*/ 373 w 1846"/>
                <a:gd name="T25" fmla="*/ 609 h 642"/>
                <a:gd name="T26" fmla="*/ 445 w 1846"/>
                <a:gd name="T27" fmla="*/ 616 h 642"/>
                <a:gd name="T28" fmla="*/ 516 w 1846"/>
                <a:gd name="T29" fmla="*/ 622 h 642"/>
                <a:gd name="T30" fmla="*/ 516 w 1846"/>
                <a:gd name="T31" fmla="*/ 622 h 642"/>
                <a:gd name="T32" fmla="*/ 605 w 1846"/>
                <a:gd name="T33" fmla="*/ 629 h 642"/>
                <a:gd name="T34" fmla="*/ 694 w 1846"/>
                <a:gd name="T35" fmla="*/ 635 h 642"/>
                <a:gd name="T36" fmla="*/ 784 w 1846"/>
                <a:gd name="T37" fmla="*/ 639 h 642"/>
                <a:gd name="T38" fmla="*/ 873 w 1846"/>
                <a:gd name="T39" fmla="*/ 641 h 642"/>
                <a:gd name="T40" fmla="*/ 962 w 1846"/>
                <a:gd name="T41" fmla="*/ 642 h 642"/>
                <a:gd name="T42" fmla="*/ 1051 w 1846"/>
                <a:gd name="T43" fmla="*/ 641 h 642"/>
                <a:gd name="T44" fmla="*/ 1139 w 1846"/>
                <a:gd name="T45" fmla="*/ 638 h 642"/>
                <a:gd name="T46" fmla="*/ 1227 w 1846"/>
                <a:gd name="T47" fmla="*/ 633 h 642"/>
                <a:gd name="T48" fmla="*/ 1227 w 1846"/>
                <a:gd name="T49" fmla="*/ 633 h 642"/>
                <a:gd name="T50" fmla="*/ 1271 w 1846"/>
                <a:gd name="T51" fmla="*/ 629 h 642"/>
                <a:gd name="T52" fmla="*/ 1314 w 1846"/>
                <a:gd name="T53" fmla="*/ 625 h 642"/>
                <a:gd name="T54" fmla="*/ 1356 w 1846"/>
                <a:gd name="T55" fmla="*/ 619 h 642"/>
                <a:gd name="T56" fmla="*/ 1396 w 1846"/>
                <a:gd name="T57" fmla="*/ 614 h 642"/>
                <a:gd name="T58" fmla="*/ 1435 w 1846"/>
                <a:gd name="T59" fmla="*/ 607 h 642"/>
                <a:gd name="T60" fmla="*/ 1472 w 1846"/>
                <a:gd name="T61" fmla="*/ 598 h 642"/>
                <a:gd name="T62" fmla="*/ 1509 w 1846"/>
                <a:gd name="T63" fmla="*/ 590 h 642"/>
                <a:gd name="T64" fmla="*/ 1543 w 1846"/>
                <a:gd name="T65" fmla="*/ 581 h 642"/>
                <a:gd name="T66" fmla="*/ 1576 w 1846"/>
                <a:gd name="T67" fmla="*/ 571 h 642"/>
                <a:gd name="T68" fmla="*/ 1608 w 1846"/>
                <a:gd name="T69" fmla="*/ 560 h 642"/>
                <a:gd name="T70" fmla="*/ 1640 w 1846"/>
                <a:gd name="T71" fmla="*/ 549 h 642"/>
                <a:gd name="T72" fmla="*/ 1670 w 1846"/>
                <a:gd name="T73" fmla="*/ 537 h 642"/>
                <a:gd name="T74" fmla="*/ 1698 w 1846"/>
                <a:gd name="T75" fmla="*/ 524 h 642"/>
                <a:gd name="T76" fmla="*/ 1725 w 1846"/>
                <a:gd name="T77" fmla="*/ 512 h 642"/>
                <a:gd name="T78" fmla="*/ 1751 w 1846"/>
                <a:gd name="T79" fmla="*/ 498 h 642"/>
                <a:gd name="T80" fmla="*/ 1777 w 1846"/>
                <a:gd name="T81" fmla="*/ 485 h 642"/>
                <a:gd name="T82" fmla="*/ 1777 w 1846"/>
                <a:gd name="T83" fmla="*/ 485 h 642"/>
                <a:gd name="T84" fmla="*/ 1803 w 1846"/>
                <a:gd name="T85" fmla="*/ 469 h 642"/>
                <a:gd name="T86" fmla="*/ 1828 w 1846"/>
                <a:gd name="T87" fmla="*/ 453 h 642"/>
                <a:gd name="T88" fmla="*/ 1828 w 1846"/>
                <a:gd name="T89" fmla="*/ 453 h 642"/>
                <a:gd name="T90" fmla="*/ 1834 w 1846"/>
                <a:gd name="T91" fmla="*/ 422 h 642"/>
                <a:gd name="T92" fmla="*/ 1838 w 1846"/>
                <a:gd name="T93" fmla="*/ 389 h 642"/>
                <a:gd name="T94" fmla="*/ 1841 w 1846"/>
                <a:gd name="T95" fmla="*/ 354 h 642"/>
                <a:gd name="T96" fmla="*/ 1843 w 1846"/>
                <a:gd name="T97" fmla="*/ 317 h 642"/>
                <a:gd name="T98" fmla="*/ 1845 w 1846"/>
                <a:gd name="T99" fmla="*/ 280 h 642"/>
                <a:gd name="T100" fmla="*/ 1846 w 1846"/>
                <a:gd name="T101" fmla="*/ 243 h 642"/>
                <a:gd name="T102" fmla="*/ 1846 w 1846"/>
                <a:gd name="T103" fmla="*/ 170 h 642"/>
                <a:gd name="T104" fmla="*/ 1845 w 1846"/>
                <a:gd name="T105" fmla="*/ 103 h 642"/>
                <a:gd name="T106" fmla="*/ 1843 w 1846"/>
                <a:gd name="T107" fmla="*/ 50 h 642"/>
                <a:gd name="T108" fmla="*/ 1840 w 1846"/>
                <a:gd name="T109" fmla="*/ 0 h 642"/>
                <a:gd name="T110" fmla="*/ 35 w 1846"/>
                <a:gd name="T111" fmla="*/ 97 h 642"/>
                <a:gd name="T112" fmla="*/ 35 w 1846"/>
                <a:gd name="T113" fmla="*/ 97 h 642"/>
                <a:gd name="T114" fmla="*/ 0 w 1846"/>
                <a:gd name="T115" fmla="*/ 94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46" h="642">
                  <a:moveTo>
                    <a:pt x="0" y="94"/>
                  </a:moveTo>
                  <a:lnTo>
                    <a:pt x="0" y="94"/>
                  </a:lnTo>
                  <a:lnTo>
                    <a:pt x="25" y="122"/>
                  </a:lnTo>
                  <a:lnTo>
                    <a:pt x="51" y="153"/>
                  </a:lnTo>
                  <a:lnTo>
                    <a:pt x="76" y="184"/>
                  </a:lnTo>
                  <a:lnTo>
                    <a:pt x="102" y="218"/>
                  </a:lnTo>
                  <a:lnTo>
                    <a:pt x="154" y="286"/>
                  </a:lnTo>
                  <a:lnTo>
                    <a:pt x="203" y="356"/>
                  </a:lnTo>
                  <a:lnTo>
                    <a:pt x="251" y="426"/>
                  </a:lnTo>
                  <a:lnTo>
                    <a:pt x="296" y="492"/>
                  </a:lnTo>
                  <a:lnTo>
                    <a:pt x="338" y="554"/>
                  </a:lnTo>
                  <a:lnTo>
                    <a:pt x="373" y="609"/>
                  </a:lnTo>
                  <a:lnTo>
                    <a:pt x="373" y="609"/>
                  </a:lnTo>
                  <a:lnTo>
                    <a:pt x="445" y="616"/>
                  </a:lnTo>
                  <a:lnTo>
                    <a:pt x="516" y="622"/>
                  </a:lnTo>
                  <a:lnTo>
                    <a:pt x="516" y="622"/>
                  </a:lnTo>
                  <a:lnTo>
                    <a:pt x="605" y="629"/>
                  </a:lnTo>
                  <a:lnTo>
                    <a:pt x="694" y="635"/>
                  </a:lnTo>
                  <a:lnTo>
                    <a:pt x="784" y="639"/>
                  </a:lnTo>
                  <a:lnTo>
                    <a:pt x="873" y="641"/>
                  </a:lnTo>
                  <a:lnTo>
                    <a:pt x="962" y="642"/>
                  </a:lnTo>
                  <a:lnTo>
                    <a:pt x="1051" y="641"/>
                  </a:lnTo>
                  <a:lnTo>
                    <a:pt x="1139" y="638"/>
                  </a:lnTo>
                  <a:lnTo>
                    <a:pt x="1227" y="633"/>
                  </a:lnTo>
                  <a:lnTo>
                    <a:pt x="1227" y="633"/>
                  </a:lnTo>
                  <a:lnTo>
                    <a:pt x="1271" y="629"/>
                  </a:lnTo>
                  <a:lnTo>
                    <a:pt x="1314" y="625"/>
                  </a:lnTo>
                  <a:lnTo>
                    <a:pt x="1356" y="619"/>
                  </a:lnTo>
                  <a:lnTo>
                    <a:pt x="1396" y="614"/>
                  </a:lnTo>
                  <a:lnTo>
                    <a:pt x="1435" y="607"/>
                  </a:lnTo>
                  <a:lnTo>
                    <a:pt x="1472" y="598"/>
                  </a:lnTo>
                  <a:lnTo>
                    <a:pt x="1509" y="590"/>
                  </a:lnTo>
                  <a:lnTo>
                    <a:pt x="1543" y="581"/>
                  </a:lnTo>
                  <a:lnTo>
                    <a:pt x="1576" y="571"/>
                  </a:lnTo>
                  <a:lnTo>
                    <a:pt x="1608" y="560"/>
                  </a:lnTo>
                  <a:lnTo>
                    <a:pt x="1640" y="549"/>
                  </a:lnTo>
                  <a:lnTo>
                    <a:pt x="1670" y="537"/>
                  </a:lnTo>
                  <a:lnTo>
                    <a:pt x="1698" y="524"/>
                  </a:lnTo>
                  <a:lnTo>
                    <a:pt x="1725" y="512"/>
                  </a:lnTo>
                  <a:lnTo>
                    <a:pt x="1751" y="498"/>
                  </a:lnTo>
                  <a:lnTo>
                    <a:pt x="1777" y="485"/>
                  </a:lnTo>
                  <a:lnTo>
                    <a:pt x="1777" y="485"/>
                  </a:lnTo>
                  <a:lnTo>
                    <a:pt x="1803" y="469"/>
                  </a:lnTo>
                  <a:lnTo>
                    <a:pt x="1828" y="453"/>
                  </a:lnTo>
                  <a:lnTo>
                    <a:pt x="1828" y="453"/>
                  </a:lnTo>
                  <a:lnTo>
                    <a:pt x="1834" y="422"/>
                  </a:lnTo>
                  <a:lnTo>
                    <a:pt x="1838" y="389"/>
                  </a:lnTo>
                  <a:lnTo>
                    <a:pt x="1841" y="354"/>
                  </a:lnTo>
                  <a:lnTo>
                    <a:pt x="1843" y="317"/>
                  </a:lnTo>
                  <a:lnTo>
                    <a:pt x="1845" y="280"/>
                  </a:lnTo>
                  <a:lnTo>
                    <a:pt x="1846" y="243"/>
                  </a:lnTo>
                  <a:lnTo>
                    <a:pt x="1846" y="170"/>
                  </a:lnTo>
                  <a:lnTo>
                    <a:pt x="1845" y="103"/>
                  </a:lnTo>
                  <a:lnTo>
                    <a:pt x="1843" y="50"/>
                  </a:lnTo>
                  <a:lnTo>
                    <a:pt x="1840" y="0"/>
                  </a:lnTo>
                  <a:lnTo>
                    <a:pt x="35" y="97"/>
                  </a:lnTo>
                  <a:lnTo>
                    <a:pt x="35" y="97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222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84" name="Freeform 125"/>
            <p:cNvSpPr/>
            <p:nvPr/>
          </p:nvSpPr>
          <p:spPr bwMode="auto">
            <a:xfrm>
              <a:off x="3878265" y="4127503"/>
              <a:ext cx="976313" cy="339725"/>
            </a:xfrm>
            <a:custGeom>
              <a:avLst/>
              <a:gdLst>
                <a:gd name="T0" fmla="*/ 0 w 1846"/>
                <a:gd name="T1" fmla="*/ 94 h 642"/>
                <a:gd name="T2" fmla="*/ 0 w 1846"/>
                <a:gd name="T3" fmla="*/ 94 h 642"/>
                <a:gd name="T4" fmla="*/ 25 w 1846"/>
                <a:gd name="T5" fmla="*/ 122 h 642"/>
                <a:gd name="T6" fmla="*/ 51 w 1846"/>
                <a:gd name="T7" fmla="*/ 153 h 642"/>
                <a:gd name="T8" fmla="*/ 76 w 1846"/>
                <a:gd name="T9" fmla="*/ 184 h 642"/>
                <a:gd name="T10" fmla="*/ 102 w 1846"/>
                <a:gd name="T11" fmla="*/ 218 h 642"/>
                <a:gd name="T12" fmla="*/ 154 w 1846"/>
                <a:gd name="T13" fmla="*/ 286 h 642"/>
                <a:gd name="T14" fmla="*/ 203 w 1846"/>
                <a:gd name="T15" fmla="*/ 356 h 642"/>
                <a:gd name="T16" fmla="*/ 251 w 1846"/>
                <a:gd name="T17" fmla="*/ 426 h 642"/>
                <a:gd name="T18" fmla="*/ 296 w 1846"/>
                <a:gd name="T19" fmla="*/ 492 h 642"/>
                <a:gd name="T20" fmla="*/ 338 w 1846"/>
                <a:gd name="T21" fmla="*/ 554 h 642"/>
                <a:gd name="T22" fmla="*/ 373 w 1846"/>
                <a:gd name="T23" fmla="*/ 609 h 642"/>
                <a:gd name="T24" fmla="*/ 373 w 1846"/>
                <a:gd name="T25" fmla="*/ 609 h 642"/>
                <a:gd name="T26" fmla="*/ 445 w 1846"/>
                <a:gd name="T27" fmla="*/ 616 h 642"/>
                <a:gd name="T28" fmla="*/ 516 w 1846"/>
                <a:gd name="T29" fmla="*/ 622 h 642"/>
                <a:gd name="T30" fmla="*/ 516 w 1846"/>
                <a:gd name="T31" fmla="*/ 622 h 642"/>
                <a:gd name="T32" fmla="*/ 605 w 1846"/>
                <a:gd name="T33" fmla="*/ 629 h 642"/>
                <a:gd name="T34" fmla="*/ 694 w 1846"/>
                <a:gd name="T35" fmla="*/ 635 h 642"/>
                <a:gd name="T36" fmla="*/ 784 w 1846"/>
                <a:gd name="T37" fmla="*/ 639 h 642"/>
                <a:gd name="T38" fmla="*/ 873 w 1846"/>
                <a:gd name="T39" fmla="*/ 641 h 642"/>
                <a:gd name="T40" fmla="*/ 962 w 1846"/>
                <a:gd name="T41" fmla="*/ 642 h 642"/>
                <a:gd name="T42" fmla="*/ 1051 w 1846"/>
                <a:gd name="T43" fmla="*/ 641 h 642"/>
                <a:gd name="T44" fmla="*/ 1139 w 1846"/>
                <a:gd name="T45" fmla="*/ 638 h 642"/>
                <a:gd name="T46" fmla="*/ 1227 w 1846"/>
                <a:gd name="T47" fmla="*/ 633 h 642"/>
                <a:gd name="T48" fmla="*/ 1227 w 1846"/>
                <a:gd name="T49" fmla="*/ 633 h 642"/>
                <a:gd name="T50" fmla="*/ 1271 w 1846"/>
                <a:gd name="T51" fmla="*/ 629 h 642"/>
                <a:gd name="T52" fmla="*/ 1314 w 1846"/>
                <a:gd name="T53" fmla="*/ 625 h 642"/>
                <a:gd name="T54" fmla="*/ 1356 w 1846"/>
                <a:gd name="T55" fmla="*/ 619 h 642"/>
                <a:gd name="T56" fmla="*/ 1396 w 1846"/>
                <a:gd name="T57" fmla="*/ 614 h 642"/>
                <a:gd name="T58" fmla="*/ 1435 w 1846"/>
                <a:gd name="T59" fmla="*/ 607 h 642"/>
                <a:gd name="T60" fmla="*/ 1472 w 1846"/>
                <a:gd name="T61" fmla="*/ 598 h 642"/>
                <a:gd name="T62" fmla="*/ 1509 w 1846"/>
                <a:gd name="T63" fmla="*/ 590 h 642"/>
                <a:gd name="T64" fmla="*/ 1543 w 1846"/>
                <a:gd name="T65" fmla="*/ 581 h 642"/>
                <a:gd name="T66" fmla="*/ 1576 w 1846"/>
                <a:gd name="T67" fmla="*/ 571 h 642"/>
                <a:gd name="T68" fmla="*/ 1608 w 1846"/>
                <a:gd name="T69" fmla="*/ 560 h 642"/>
                <a:gd name="T70" fmla="*/ 1640 w 1846"/>
                <a:gd name="T71" fmla="*/ 549 h 642"/>
                <a:gd name="T72" fmla="*/ 1670 w 1846"/>
                <a:gd name="T73" fmla="*/ 537 h 642"/>
                <a:gd name="T74" fmla="*/ 1698 w 1846"/>
                <a:gd name="T75" fmla="*/ 524 h 642"/>
                <a:gd name="T76" fmla="*/ 1725 w 1846"/>
                <a:gd name="T77" fmla="*/ 512 h 642"/>
                <a:gd name="T78" fmla="*/ 1751 w 1846"/>
                <a:gd name="T79" fmla="*/ 498 h 642"/>
                <a:gd name="T80" fmla="*/ 1777 w 1846"/>
                <a:gd name="T81" fmla="*/ 485 h 642"/>
                <a:gd name="T82" fmla="*/ 1777 w 1846"/>
                <a:gd name="T83" fmla="*/ 485 h 642"/>
                <a:gd name="T84" fmla="*/ 1803 w 1846"/>
                <a:gd name="T85" fmla="*/ 469 h 642"/>
                <a:gd name="T86" fmla="*/ 1828 w 1846"/>
                <a:gd name="T87" fmla="*/ 453 h 642"/>
                <a:gd name="T88" fmla="*/ 1828 w 1846"/>
                <a:gd name="T89" fmla="*/ 453 h 642"/>
                <a:gd name="T90" fmla="*/ 1834 w 1846"/>
                <a:gd name="T91" fmla="*/ 422 h 642"/>
                <a:gd name="T92" fmla="*/ 1838 w 1846"/>
                <a:gd name="T93" fmla="*/ 389 h 642"/>
                <a:gd name="T94" fmla="*/ 1841 w 1846"/>
                <a:gd name="T95" fmla="*/ 354 h 642"/>
                <a:gd name="T96" fmla="*/ 1843 w 1846"/>
                <a:gd name="T97" fmla="*/ 317 h 642"/>
                <a:gd name="T98" fmla="*/ 1845 w 1846"/>
                <a:gd name="T99" fmla="*/ 280 h 642"/>
                <a:gd name="T100" fmla="*/ 1846 w 1846"/>
                <a:gd name="T101" fmla="*/ 243 h 642"/>
                <a:gd name="T102" fmla="*/ 1846 w 1846"/>
                <a:gd name="T103" fmla="*/ 170 h 642"/>
                <a:gd name="T104" fmla="*/ 1845 w 1846"/>
                <a:gd name="T105" fmla="*/ 103 h 642"/>
                <a:gd name="T106" fmla="*/ 1843 w 1846"/>
                <a:gd name="T107" fmla="*/ 50 h 642"/>
                <a:gd name="T108" fmla="*/ 1840 w 1846"/>
                <a:gd name="T109" fmla="*/ 0 h 642"/>
                <a:gd name="T110" fmla="*/ 35 w 1846"/>
                <a:gd name="T111" fmla="*/ 97 h 642"/>
                <a:gd name="T112" fmla="*/ 35 w 1846"/>
                <a:gd name="T113" fmla="*/ 97 h 642"/>
                <a:gd name="T114" fmla="*/ 0 w 1846"/>
                <a:gd name="T115" fmla="*/ 94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46" h="642">
                  <a:moveTo>
                    <a:pt x="0" y="94"/>
                  </a:moveTo>
                  <a:lnTo>
                    <a:pt x="0" y="94"/>
                  </a:lnTo>
                  <a:lnTo>
                    <a:pt x="25" y="122"/>
                  </a:lnTo>
                  <a:lnTo>
                    <a:pt x="51" y="153"/>
                  </a:lnTo>
                  <a:lnTo>
                    <a:pt x="76" y="184"/>
                  </a:lnTo>
                  <a:lnTo>
                    <a:pt x="102" y="218"/>
                  </a:lnTo>
                  <a:lnTo>
                    <a:pt x="154" y="286"/>
                  </a:lnTo>
                  <a:lnTo>
                    <a:pt x="203" y="356"/>
                  </a:lnTo>
                  <a:lnTo>
                    <a:pt x="251" y="426"/>
                  </a:lnTo>
                  <a:lnTo>
                    <a:pt x="296" y="492"/>
                  </a:lnTo>
                  <a:lnTo>
                    <a:pt x="338" y="554"/>
                  </a:lnTo>
                  <a:lnTo>
                    <a:pt x="373" y="609"/>
                  </a:lnTo>
                  <a:lnTo>
                    <a:pt x="373" y="609"/>
                  </a:lnTo>
                  <a:lnTo>
                    <a:pt x="445" y="616"/>
                  </a:lnTo>
                  <a:lnTo>
                    <a:pt x="516" y="622"/>
                  </a:lnTo>
                  <a:lnTo>
                    <a:pt x="516" y="622"/>
                  </a:lnTo>
                  <a:lnTo>
                    <a:pt x="605" y="629"/>
                  </a:lnTo>
                  <a:lnTo>
                    <a:pt x="694" y="635"/>
                  </a:lnTo>
                  <a:lnTo>
                    <a:pt x="784" y="639"/>
                  </a:lnTo>
                  <a:lnTo>
                    <a:pt x="873" y="641"/>
                  </a:lnTo>
                  <a:lnTo>
                    <a:pt x="962" y="642"/>
                  </a:lnTo>
                  <a:lnTo>
                    <a:pt x="1051" y="641"/>
                  </a:lnTo>
                  <a:lnTo>
                    <a:pt x="1139" y="638"/>
                  </a:lnTo>
                  <a:lnTo>
                    <a:pt x="1227" y="633"/>
                  </a:lnTo>
                  <a:lnTo>
                    <a:pt x="1227" y="633"/>
                  </a:lnTo>
                  <a:lnTo>
                    <a:pt x="1271" y="629"/>
                  </a:lnTo>
                  <a:lnTo>
                    <a:pt x="1314" y="625"/>
                  </a:lnTo>
                  <a:lnTo>
                    <a:pt x="1356" y="619"/>
                  </a:lnTo>
                  <a:lnTo>
                    <a:pt x="1396" y="614"/>
                  </a:lnTo>
                  <a:lnTo>
                    <a:pt x="1435" y="607"/>
                  </a:lnTo>
                  <a:lnTo>
                    <a:pt x="1472" y="598"/>
                  </a:lnTo>
                  <a:lnTo>
                    <a:pt x="1509" y="590"/>
                  </a:lnTo>
                  <a:lnTo>
                    <a:pt x="1543" y="581"/>
                  </a:lnTo>
                  <a:lnTo>
                    <a:pt x="1576" y="571"/>
                  </a:lnTo>
                  <a:lnTo>
                    <a:pt x="1608" y="560"/>
                  </a:lnTo>
                  <a:lnTo>
                    <a:pt x="1640" y="549"/>
                  </a:lnTo>
                  <a:lnTo>
                    <a:pt x="1670" y="537"/>
                  </a:lnTo>
                  <a:lnTo>
                    <a:pt x="1698" y="524"/>
                  </a:lnTo>
                  <a:lnTo>
                    <a:pt x="1725" y="512"/>
                  </a:lnTo>
                  <a:lnTo>
                    <a:pt x="1751" y="498"/>
                  </a:lnTo>
                  <a:lnTo>
                    <a:pt x="1777" y="485"/>
                  </a:lnTo>
                  <a:lnTo>
                    <a:pt x="1777" y="485"/>
                  </a:lnTo>
                  <a:lnTo>
                    <a:pt x="1803" y="469"/>
                  </a:lnTo>
                  <a:lnTo>
                    <a:pt x="1828" y="453"/>
                  </a:lnTo>
                  <a:lnTo>
                    <a:pt x="1828" y="453"/>
                  </a:lnTo>
                  <a:lnTo>
                    <a:pt x="1834" y="422"/>
                  </a:lnTo>
                  <a:lnTo>
                    <a:pt x="1838" y="389"/>
                  </a:lnTo>
                  <a:lnTo>
                    <a:pt x="1841" y="354"/>
                  </a:lnTo>
                  <a:lnTo>
                    <a:pt x="1843" y="317"/>
                  </a:lnTo>
                  <a:lnTo>
                    <a:pt x="1845" y="280"/>
                  </a:lnTo>
                  <a:lnTo>
                    <a:pt x="1846" y="243"/>
                  </a:lnTo>
                  <a:lnTo>
                    <a:pt x="1846" y="170"/>
                  </a:lnTo>
                  <a:lnTo>
                    <a:pt x="1845" y="103"/>
                  </a:lnTo>
                  <a:lnTo>
                    <a:pt x="1843" y="50"/>
                  </a:lnTo>
                  <a:lnTo>
                    <a:pt x="1840" y="0"/>
                  </a:lnTo>
                  <a:lnTo>
                    <a:pt x="35" y="97"/>
                  </a:lnTo>
                  <a:lnTo>
                    <a:pt x="35" y="97"/>
                  </a:lnTo>
                  <a:lnTo>
                    <a:pt x="0" y="9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85" name="Freeform 126"/>
            <p:cNvSpPr/>
            <p:nvPr/>
          </p:nvSpPr>
          <p:spPr bwMode="auto">
            <a:xfrm>
              <a:off x="3624265" y="4594228"/>
              <a:ext cx="1466850" cy="452438"/>
            </a:xfrm>
            <a:custGeom>
              <a:avLst/>
              <a:gdLst>
                <a:gd name="T0" fmla="*/ 9 w 2773"/>
                <a:gd name="T1" fmla="*/ 843 h 856"/>
                <a:gd name="T2" fmla="*/ 172 w 2773"/>
                <a:gd name="T3" fmla="*/ 852 h 856"/>
                <a:gd name="T4" fmla="*/ 516 w 2773"/>
                <a:gd name="T5" fmla="*/ 856 h 856"/>
                <a:gd name="T6" fmla="*/ 786 w 2773"/>
                <a:gd name="T7" fmla="*/ 851 h 856"/>
                <a:gd name="T8" fmla="*/ 985 w 2773"/>
                <a:gd name="T9" fmla="*/ 844 h 856"/>
                <a:gd name="T10" fmla="*/ 1251 w 2773"/>
                <a:gd name="T11" fmla="*/ 827 h 856"/>
                <a:gd name="T12" fmla="*/ 1529 w 2773"/>
                <a:gd name="T13" fmla="*/ 801 h 856"/>
                <a:gd name="T14" fmla="*/ 1809 w 2773"/>
                <a:gd name="T15" fmla="*/ 765 h 856"/>
                <a:gd name="T16" fmla="*/ 2084 w 2773"/>
                <a:gd name="T17" fmla="*/ 717 h 856"/>
                <a:gd name="T18" fmla="*/ 2348 w 2773"/>
                <a:gd name="T19" fmla="*/ 655 h 856"/>
                <a:gd name="T20" fmla="*/ 2478 w 2773"/>
                <a:gd name="T21" fmla="*/ 617 h 856"/>
                <a:gd name="T22" fmla="*/ 2609 w 2773"/>
                <a:gd name="T23" fmla="*/ 571 h 856"/>
                <a:gd name="T24" fmla="*/ 2733 w 2773"/>
                <a:gd name="T25" fmla="*/ 521 h 856"/>
                <a:gd name="T26" fmla="*/ 2764 w 2773"/>
                <a:gd name="T27" fmla="*/ 174 h 856"/>
                <a:gd name="T28" fmla="*/ 2760 w 2773"/>
                <a:gd name="T29" fmla="*/ 126 h 856"/>
                <a:gd name="T30" fmla="*/ 2753 w 2773"/>
                <a:gd name="T31" fmla="*/ 93 h 856"/>
                <a:gd name="T32" fmla="*/ 2736 w 2773"/>
                <a:gd name="T33" fmla="*/ 44 h 856"/>
                <a:gd name="T34" fmla="*/ 2701 w 2773"/>
                <a:gd name="T35" fmla="*/ 66 h 856"/>
                <a:gd name="T36" fmla="*/ 2631 w 2773"/>
                <a:gd name="T37" fmla="*/ 94 h 856"/>
                <a:gd name="T38" fmla="*/ 2543 w 2773"/>
                <a:gd name="T39" fmla="*/ 111 h 856"/>
                <a:gd name="T40" fmla="*/ 2539 w 2773"/>
                <a:gd name="T41" fmla="*/ 92 h 856"/>
                <a:gd name="T42" fmla="*/ 2523 w 2773"/>
                <a:gd name="T43" fmla="*/ 51 h 856"/>
                <a:gd name="T44" fmla="*/ 2500 w 2773"/>
                <a:gd name="T45" fmla="*/ 21 h 856"/>
                <a:gd name="T46" fmla="*/ 2471 w 2773"/>
                <a:gd name="T47" fmla="*/ 4 h 856"/>
                <a:gd name="T48" fmla="*/ 2449 w 2773"/>
                <a:gd name="T49" fmla="*/ 0 h 856"/>
                <a:gd name="T50" fmla="*/ 2432 w 2773"/>
                <a:gd name="T51" fmla="*/ 0 h 856"/>
                <a:gd name="T52" fmla="*/ 2293 w 2773"/>
                <a:gd name="T53" fmla="*/ 26 h 856"/>
                <a:gd name="T54" fmla="*/ 2027 w 2773"/>
                <a:gd name="T55" fmla="*/ 72 h 856"/>
                <a:gd name="T56" fmla="*/ 1746 w 2773"/>
                <a:gd name="T57" fmla="*/ 108 h 856"/>
                <a:gd name="T58" fmla="*/ 1400 w 2773"/>
                <a:gd name="T59" fmla="*/ 135 h 856"/>
                <a:gd name="T60" fmla="*/ 1202 w 2773"/>
                <a:gd name="T61" fmla="*/ 143 h 856"/>
                <a:gd name="T62" fmla="*/ 1125 w 2773"/>
                <a:gd name="T63" fmla="*/ 144 h 856"/>
                <a:gd name="T64" fmla="*/ 1082 w 2773"/>
                <a:gd name="T65" fmla="*/ 150 h 856"/>
                <a:gd name="T66" fmla="*/ 1033 w 2773"/>
                <a:gd name="T67" fmla="*/ 171 h 856"/>
                <a:gd name="T68" fmla="*/ 1000 w 2773"/>
                <a:gd name="T69" fmla="*/ 197 h 856"/>
                <a:gd name="T70" fmla="*/ 977 w 2773"/>
                <a:gd name="T71" fmla="*/ 225 h 856"/>
                <a:gd name="T72" fmla="*/ 956 w 2773"/>
                <a:gd name="T73" fmla="*/ 260 h 856"/>
                <a:gd name="T74" fmla="*/ 939 w 2773"/>
                <a:gd name="T75" fmla="*/ 305 h 856"/>
                <a:gd name="T76" fmla="*/ 850 w 2773"/>
                <a:gd name="T77" fmla="*/ 327 h 856"/>
                <a:gd name="T78" fmla="*/ 590 w 2773"/>
                <a:gd name="T79" fmla="*/ 335 h 856"/>
                <a:gd name="T80" fmla="*/ 409 w 2773"/>
                <a:gd name="T81" fmla="*/ 334 h 856"/>
                <a:gd name="T82" fmla="*/ 251 w 2773"/>
                <a:gd name="T83" fmla="*/ 323 h 856"/>
                <a:gd name="T84" fmla="*/ 209 w 2773"/>
                <a:gd name="T85" fmla="*/ 316 h 856"/>
                <a:gd name="T86" fmla="*/ 181 w 2773"/>
                <a:gd name="T87" fmla="*/ 315 h 856"/>
                <a:gd name="T88" fmla="*/ 156 w 2773"/>
                <a:gd name="T89" fmla="*/ 321 h 856"/>
                <a:gd name="T90" fmla="*/ 133 w 2773"/>
                <a:gd name="T91" fmla="*/ 333 h 856"/>
                <a:gd name="T92" fmla="*/ 100 w 2773"/>
                <a:gd name="T93" fmla="*/ 365 h 856"/>
                <a:gd name="T94" fmla="*/ 68 w 2773"/>
                <a:gd name="T95" fmla="*/ 419 h 856"/>
                <a:gd name="T96" fmla="*/ 43 w 2773"/>
                <a:gd name="T97" fmla="*/ 487 h 856"/>
                <a:gd name="T98" fmla="*/ 24 w 2773"/>
                <a:gd name="T99" fmla="*/ 561 h 856"/>
                <a:gd name="T100" fmla="*/ 4 w 2773"/>
                <a:gd name="T101" fmla="*/ 708 h 856"/>
                <a:gd name="T102" fmla="*/ 0 w 2773"/>
                <a:gd name="T103" fmla="*/ 815 h 856"/>
                <a:gd name="T104" fmla="*/ 3 w 2773"/>
                <a:gd name="T105" fmla="*/ 842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773" h="856">
                  <a:moveTo>
                    <a:pt x="3" y="842"/>
                  </a:moveTo>
                  <a:lnTo>
                    <a:pt x="3" y="842"/>
                  </a:lnTo>
                  <a:lnTo>
                    <a:pt x="9" y="843"/>
                  </a:lnTo>
                  <a:lnTo>
                    <a:pt x="24" y="845"/>
                  </a:lnTo>
                  <a:lnTo>
                    <a:pt x="82" y="848"/>
                  </a:lnTo>
                  <a:lnTo>
                    <a:pt x="172" y="852"/>
                  </a:lnTo>
                  <a:lnTo>
                    <a:pt x="291" y="854"/>
                  </a:lnTo>
                  <a:lnTo>
                    <a:pt x="436" y="856"/>
                  </a:lnTo>
                  <a:lnTo>
                    <a:pt x="516" y="856"/>
                  </a:lnTo>
                  <a:lnTo>
                    <a:pt x="601" y="855"/>
                  </a:lnTo>
                  <a:lnTo>
                    <a:pt x="692" y="853"/>
                  </a:lnTo>
                  <a:lnTo>
                    <a:pt x="786" y="851"/>
                  </a:lnTo>
                  <a:lnTo>
                    <a:pt x="884" y="848"/>
                  </a:lnTo>
                  <a:lnTo>
                    <a:pt x="985" y="844"/>
                  </a:lnTo>
                  <a:lnTo>
                    <a:pt x="985" y="844"/>
                  </a:lnTo>
                  <a:lnTo>
                    <a:pt x="1072" y="839"/>
                  </a:lnTo>
                  <a:lnTo>
                    <a:pt x="1161" y="833"/>
                  </a:lnTo>
                  <a:lnTo>
                    <a:pt x="1251" y="827"/>
                  </a:lnTo>
                  <a:lnTo>
                    <a:pt x="1343" y="820"/>
                  </a:lnTo>
                  <a:lnTo>
                    <a:pt x="1435" y="811"/>
                  </a:lnTo>
                  <a:lnTo>
                    <a:pt x="1529" y="801"/>
                  </a:lnTo>
                  <a:lnTo>
                    <a:pt x="1622" y="791"/>
                  </a:lnTo>
                  <a:lnTo>
                    <a:pt x="1715" y="778"/>
                  </a:lnTo>
                  <a:lnTo>
                    <a:pt x="1809" y="765"/>
                  </a:lnTo>
                  <a:lnTo>
                    <a:pt x="1901" y="750"/>
                  </a:lnTo>
                  <a:lnTo>
                    <a:pt x="1994" y="735"/>
                  </a:lnTo>
                  <a:lnTo>
                    <a:pt x="2084" y="717"/>
                  </a:lnTo>
                  <a:lnTo>
                    <a:pt x="2174" y="698"/>
                  </a:lnTo>
                  <a:lnTo>
                    <a:pt x="2262" y="677"/>
                  </a:lnTo>
                  <a:lnTo>
                    <a:pt x="2348" y="655"/>
                  </a:lnTo>
                  <a:lnTo>
                    <a:pt x="2433" y="631"/>
                  </a:lnTo>
                  <a:lnTo>
                    <a:pt x="2433" y="631"/>
                  </a:lnTo>
                  <a:lnTo>
                    <a:pt x="2478" y="617"/>
                  </a:lnTo>
                  <a:lnTo>
                    <a:pt x="2523" y="603"/>
                  </a:lnTo>
                  <a:lnTo>
                    <a:pt x="2567" y="587"/>
                  </a:lnTo>
                  <a:lnTo>
                    <a:pt x="2609" y="571"/>
                  </a:lnTo>
                  <a:lnTo>
                    <a:pt x="2652" y="556"/>
                  </a:lnTo>
                  <a:lnTo>
                    <a:pt x="2693" y="539"/>
                  </a:lnTo>
                  <a:lnTo>
                    <a:pt x="2733" y="521"/>
                  </a:lnTo>
                  <a:lnTo>
                    <a:pt x="2773" y="503"/>
                  </a:lnTo>
                  <a:lnTo>
                    <a:pt x="2764" y="174"/>
                  </a:lnTo>
                  <a:lnTo>
                    <a:pt x="2764" y="174"/>
                  </a:lnTo>
                  <a:lnTo>
                    <a:pt x="2763" y="157"/>
                  </a:lnTo>
                  <a:lnTo>
                    <a:pt x="2762" y="142"/>
                  </a:lnTo>
                  <a:lnTo>
                    <a:pt x="2760" y="126"/>
                  </a:lnTo>
                  <a:lnTo>
                    <a:pt x="2757" y="111"/>
                  </a:lnTo>
                  <a:lnTo>
                    <a:pt x="2757" y="111"/>
                  </a:lnTo>
                  <a:lnTo>
                    <a:pt x="2753" y="93"/>
                  </a:lnTo>
                  <a:lnTo>
                    <a:pt x="2748" y="76"/>
                  </a:lnTo>
                  <a:lnTo>
                    <a:pt x="2742" y="60"/>
                  </a:lnTo>
                  <a:lnTo>
                    <a:pt x="2736" y="44"/>
                  </a:lnTo>
                  <a:lnTo>
                    <a:pt x="2736" y="44"/>
                  </a:lnTo>
                  <a:lnTo>
                    <a:pt x="2720" y="55"/>
                  </a:lnTo>
                  <a:lnTo>
                    <a:pt x="2701" y="66"/>
                  </a:lnTo>
                  <a:lnTo>
                    <a:pt x="2679" y="76"/>
                  </a:lnTo>
                  <a:lnTo>
                    <a:pt x="2656" y="86"/>
                  </a:lnTo>
                  <a:lnTo>
                    <a:pt x="2631" y="94"/>
                  </a:lnTo>
                  <a:lnTo>
                    <a:pt x="2604" y="101"/>
                  </a:lnTo>
                  <a:lnTo>
                    <a:pt x="2574" y="106"/>
                  </a:lnTo>
                  <a:lnTo>
                    <a:pt x="2543" y="111"/>
                  </a:lnTo>
                  <a:lnTo>
                    <a:pt x="2543" y="111"/>
                  </a:lnTo>
                  <a:lnTo>
                    <a:pt x="2542" y="105"/>
                  </a:lnTo>
                  <a:lnTo>
                    <a:pt x="2539" y="92"/>
                  </a:lnTo>
                  <a:lnTo>
                    <a:pt x="2532" y="73"/>
                  </a:lnTo>
                  <a:lnTo>
                    <a:pt x="2528" y="63"/>
                  </a:lnTo>
                  <a:lnTo>
                    <a:pt x="2523" y="51"/>
                  </a:lnTo>
                  <a:lnTo>
                    <a:pt x="2517" y="41"/>
                  </a:lnTo>
                  <a:lnTo>
                    <a:pt x="2509" y="30"/>
                  </a:lnTo>
                  <a:lnTo>
                    <a:pt x="2500" y="21"/>
                  </a:lnTo>
                  <a:lnTo>
                    <a:pt x="2490" y="14"/>
                  </a:lnTo>
                  <a:lnTo>
                    <a:pt x="2477" y="7"/>
                  </a:lnTo>
                  <a:lnTo>
                    <a:pt x="2471" y="4"/>
                  </a:lnTo>
                  <a:lnTo>
                    <a:pt x="2464" y="2"/>
                  </a:lnTo>
                  <a:lnTo>
                    <a:pt x="2456" y="1"/>
                  </a:lnTo>
                  <a:lnTo>
                    <a:pt x="2449" y="0"/>
                  </a:lnTo>
                  <a:lnTo>
                    <a:pt x="2441" y="0"/>
                  </a:lnTo>
                  <a:lnTo>
                    <a:pt x="2432" y="0"/>
                  </a:lnTo>
                  <a:lnTo>
                    <a:pt x="2432" y="0"/>
                  </a:lnTo>
                  <a:lnTo>
                    <a:pt x="2410" y="3"/>
                  </a:lnTo>
                  <a:lnTo>
                    <a:pt x="2378" y="10"/>
                  </a:lnTo>
                  <a:lnTo>
                    <a:pt x="2293" y="26"/>
                  </a:lnTo>
                  <a:lnTo>
                    <a:pt x="2176" y="48"/>
                  </a:lnTo>
                  <a:lnTo>
                    <a:pt x="2105" y="60"/>
                  </a:lnTo>
                  <a:lnTo>
                    <a:pt x="2027" y="72"/>
                  </a:lnTo>
                  <a:lnTo>
                    <a:pt x="1941" y="85"/>
                  </a:lnTo>
                  <a:lnTo>
                    <a:pt x="1847" y="97"/>
                  </a:lnTo>
                  <a:lnTo>
                    <a:pt x="1746" y="108"/>
                  </a:lnTo>
                  <a:lnTo>
                    <a:pt x="1638" y="119"/>
                  </a:lnTo>
                  <a:lnTo>
                    <a:pt x="1523" y="128"/>
                  </a:lnTo>
                  <a:lnTo>
                    <a:pt x="1400" y="135"/>
                  </a:lnTo>
                  <a:lnTo>
                    <a:pt x="1335" y="139"/>
                  </a:lnTo>
                  <a:lnTo>
                    <a:pt x="1270" y="141"/>
                  </a:lnTo>
                  <a:lnTo>
                    <a:pt x="1202" y="143"/>
                  </a:lnTo>
                  <a:lnTo>
                    <a:pt x="1133" y="144"/>
                  </a:lnTo>
                  <a:lnTo>
                    <a:pt x="1133" y="144"/>
                  </a:lnTo>
                  <a:lnTo>
                    <a:pt x="1125" y="144"/>
                  </a:lnTo>
                  <a:lnTo>
                    <a:pt x="1108" y="145"/>
                  </a:lnTo>
                  <a:lnTo>
                    <a:pt x="1095" y="147"/>
                  </a:lnTo>
                  <a:lnTo>
                    <a:pt x="1082" y="150"/>
                  </a:lnTo>
                  <a:lnTo>
                    <a:pt x="1066" y="155"/>
                  </a:lnTo>
                  <a:lnTo>
                    <a:pt x="1049" y="161"/>
                  </a:lnTo>
                  <a:lnTo>
                    <a:pt x="1033" y="171"/>
                  </a:lnTo>
                  <a:lnTo>
                    <a:pt x="1016" y="182"/>
                  </a:lnTo>
                  <a:lnTo>
                    <a:pt x="1008" y="190"/>
                  </a:lnTo>
                  <a:lnTo>
                    <a:pt x="1000" y="197"/>
                  </a:lnTo>
                  <a:lnTo>
                    <a:pt x="992" y="205"/>
                  </a:lnTo>
                  <a:lnTo>
                    <a:pt x="984" y="215"/>
                  </a:lnTo>
                  <a:lnTo>
                    <a:pt x="977" y="225"/>
                  </a:lnTo>
                  <a:lnTo>
                    <a:pt x="969" y="235"/>
                  </a:lnTo>
                  <a:lnTo>
                    <a:pt x="962" y="248"/>
                  </a:lnTo>
                  <a:lnTo>
                    <a:pt x="956" y="260"/>
                  </a:lnTo>
                  <a:lnTo>
                    <a:pt x="950" y="274"/>
                  </a:lnTo>
                  <a:lnTo>
                    <a:pt x="943" y="289"/>
                  </a:lnTo>
                  <a:lnTo>
                    <a:pt x="939" y="305"/>
                  </a:lnTo>
                  <a:lnTo>
                    <a:pt x="934" y="323"/>
                  </a:lnTo>
                  <a:lnTo>
                    <a:pt x="934" y="323"/>
                  </a:lnTo>
                  <a:lnTo>
                    <a:pt x="850" y="327"/>
                  </a:lnTo>
                  <a:lnTo>
                    <a:pt x="759" y="331"/>
                  </a:lnTo>
                  <a:lnTo>
                    <a:pt x="649" y="334"/>
                  </a:lnTo>
                  <a:lnTo>
                    <a:pt x="590" y="335"/>
                  </a:lnTo>
                  <a:lnTo>
                    <a:pt x="528" y="335"/>
                  </a:lnTo>
                  <a:lnTo>
                    <a:pt x="468" y="335"/>
                  </a:lnTo>
                  <a:lnTo>
                    <a:pt x="409" y="334"/>
                  </a:lnTo>
                  <a:lnTo>
                    <a:pt x="353" y="331"/>
                  </a:lnTo>
                  <a:lnTo>
                    <a:pt x="300" y="328"/>
                  </a:lnTo>
                  <a:lnTo>
                    <a:pt x="251" y="323"/>
                  </a:lnTo>
                  <a:lnTo>
                    <a:pt x="229" y="321"/>
                  </a:lnTo>
                  <a:lnTo>
                    <a:pt x="209" y="316"/>
                  </a:lnTo>
                  <a:lnTo>
                    <a:pt x="209" y="316"/>
                  </a:lnTo>
                  <a:lnTo>
                    <a:pt x="200" y="315"/>
                  </a:lnTo>
                  <a:lnTo>
                    <a:pt x="191" y="315"/>
                  </a:lnTo>
                  <a:lnTo>
                    <a:pt x="181" y="315"/>
                  </a:lnTo>
                  <a:lnTo>
                    <a:pt x="173" y="316"/>
                  </a:lnTo>
                  <a:lnTo>
                    <a:pt x="165" y="319"/>
                  </a:lnTo>
                  <a:lnTo>
                    <a:pt x="156" y="321"/>
                  </a:lnTo>
                  <a:lnTo>
                    <a:pt x="148" y="324"/>
                  </a:lnTo>
                  <a:lnTo>
                    <a:pt x="141" y="328"/>
                  </a:lnTo>
                  <a:lnTo>
                    <a:pt x="133" y="333"/>
                  </a:lnTo>
                  <a:lnTo>
                    <a:pt x="126" y="338"/>
                  </a:lnTo>
                  <a:lnTo>
                    <a:pt x="113" y="351"/>
                  </a:lnTo>
                  <a:lnTo>
                    <a:pt x="100" y="365"/>
                  </a:lnTo>
                  <a:lnTo>
                    <a:pt x="89" y="381"/>
                  </a:lnTo>
                  <a:lnTo>
                    <a:pt x="78" y="400"/>
                  </a:lnTo>
                  <a:lnTo>
                    <a:pt x="68" y="419"/>
                  </a:lnTo>
                  <a:lnTo>
                    <a:pt x="58" y="441"/>
                  </a:lnTo>
                  <a:lnTo>
                    <a:pt x="50" y="463"/>
                  </a:lnTo>
                  <a:lnTo>
                    <a:pt x="43" y="487"/>
                  </a:lnTo>
                  <a:lnTo>
                    <a:pt x="36" y="511"/>
                  </a:lnTo>
                  <a:lnTo>
                    <a:pt x="30" y="536"/>
                  </a:lnTo>
                  <a:lnTo>
                    <a:pt x="24" y="561"/>
                  </a:lnTo>
                  <a:lnTo>
                    <a:pt x="16" y="612"/>
                  </a:lnTo>
                  <a:lnTo>
                    <a:pt x="9" y="661"/>
                  </a:lnTo>
                  <a:lnTo>
                    <a:pt x="4" y="708"/>
                  </a:lnTo>
                  <a:lnTo>
                    <a:pt x="1" y="750"/>
                  </a:lnTo>
                  <a:lnTo>
                    <a:pt x="0" y="786"/>
                  </a:lnTo>
                  <a:lnTo>
                    <a:pt x="0" y="815"/>
                  </a:lnTo>
                  <a:lnTo>
                    <a:pt x="1" y="833"/>
                  </a:lnTo>
                  <a:lnTo>
                    <a:pt x="2" y="840"/>
                  </a:lnTo>
                  <a:lnTo>
                    <a:pt x="3" y="842"/>
                  </a:lnTo>
                  <a:lnTo>
                    <a:pt x="3" y="842"/>
                  </a:lnTo>
                  <a:close/>
                </a:path>
              </a:pathLst>
            </a:custGeom>
            <a:solidFill>
              <a:srgbClr val="222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86" name="Freeform 127"/>
            <p:cNvSpPr/>
            <p:nvPr/>
          </p:nvSpPr>
          <p:spPr bwMode="auto">
            <a:xfrm>
              <a:off x="3983040" y="4164015"/>
              <a:ext cx="849313" cy="258763"/>
            </a:xfrm>
            <a:custGeom>
              <a:avLst/>
              <a:gdLst>
                <a:gd name="T0" fmla="*/ 0 w 1604"/>
                <a:gd name="T1" fmla="*/ 94 h 489"/>
                <a:gd name="T2" fmla="*/ 34 w 1604"/>
                <a:gd name="T3" fmla="*/ 146 h 489"/>
                <a:gd name="T4" fmla="*/ 64 w 1604"/>
                <a:gd name="T5" fmla="*/ 192 h 489"/>
                <a:gd name="T6" fmla="*/ 102 w 1604"/>
                <a:gd name="T7" fmla="*/ 251 h 489"/>
                <a:gd name="T8" fmla="*/ 132 w 1604"/>
                <a:gd name="T9" fmla="*/ 297 h 489"/>
                <a:gd name="T10" fmla="*/ 172 w 1604"/>
                <a:gd name="T11" fmla="*/ 357 h 489"/>
                <a:gd name="T12" fmla="*/ 203 w 1604"/>
                <a:gd name="T13" fmla="*/ 404 h 489"/>
                <a:gd name="T14" fmla="*/ 237 w 1604"/>
                <a:gd name="T15" fmla="*/ 458 h 489"/>
                <a:gd name="T16" fmla="*/ 237 w 1604"/>
                <a:gd name="T17" fmla="*/ 458 h 489"/>
                <a:gd name="T18" fmla="*/ 330 w 1604"/>
                <a:gd name="T19" fmla="*/ 465 h 489"/>
                <a:gd name="T20" fmla="*/ 429 w 1604"/>
                <a:gd name="T21" fmla="*/ 472 h 489"/>
                <a:gd name="T22" fmla="*/ 532 w 1604"/>
                <a:gd name="T23" fmla="*/ 478 h 489"/>
                <a:gd name="T24" fmla="*/ 638 w 1604"/>
                <a:gd name="T25" fmla="*/ 484 h 489"/>
                <a:gd name="T26" fmla="*/ 743 w 1604"/>
                <a:gd name="T27" fmla="*/ 487 h 489"/>
                <a:gd name="T28" fmla="*/ 847 w 1604"/>
                <a:gd name="T29" fmla="*/ 489 h 489"/>
                <a:gd name="T30" fmla="*/ 897 w 1604"/>
                <a:gd name="T31" fmla="*/ 488 h 489"/>
                <a:gd name="T32" fmla="*/ 945 w 1604"/>
                <a:gd name="T33" fmla="*/ 487 h 489"/>
                <a:gd name="T34" fmla="*/ 991 w 1604"/>
                <a:gd name="T35" fmla="*/ 486 h 489"/>
                <a:gd name="T36" fmla="*/ 1036 w 1604"/>
                <a:gd name="T37" fmla="*/ 482 h 489"/>
                <a:gd name="T38" fmla="*/ 1036 w 1604"/>
                <a:gd name="T39" fmla="*/ 482 h 489"/>
                <a:gd name="T40" fmla="*/ 1123 w 1604"/>
                <a:gd name="T41" fmla="*/ 475 h 489"/>
                <a:gd name="T42" fmla="*/ 1165 w 1604"/>
                <a:gd name="T43" fmla="*/ 471 h 489"/>
                <a:gd name="T44" fmla="*/ 1204 w 1604"/>
                <a:gd name="T45" fmla="*/ 466 h 489"/>
                <a:gd name="T46" fmla="*/ 1243 w 1604"/>
                <a:gd name="T47" fmla="*/ 461 h 489"/>
                <a:gd name="T48" fmla="*/ 1280 w 1604"/>
                <a:gd name="T49" fmla="*/ 454 h 489"/>
                <a:gd name="T50" fmla="*/ 1316 w 1604"/>
                <a:gd name="T51" fmla="*/ 448 h 489"/>
                <a:gd name="T52" fmla="*/ 1350 w 1604"/>
                <a:gd name="T53" fmla="*/ 441 h 489"/>
                <a:gd name="T54" fmla="*/ 1383 w 1604"/>
                <a:gd name="T55" fmla="*/ 433 h 489"/>
                <a:gd name="T56" fmla="*/ 1415 w 1604"/>
                <a:gd name="T57" fmla="*/ 424 h 489"/>
                <a:gd name="T58" fmla="*/ 1446 w 1604"/>
                <a:gd name="T59" fmla="*/ 415 h 489"/>
                <a:gd name="T60" fmla="*/ 1475 w 1604"/>
                <a:gd name="T61" fmla="*/ 404 h 489"/>
                <a:gd name="T62" fmla="*/ 1503 w 1604"/>
                <a:gd name="T63" fmla="*/ 394 h 489"/>
                <a:gd name="T64" fmla="*/ 1530 w 1604"/>
                <a:gd name="T65" fmla="*/ 382 h 489"/>
                <a:gd name="T66" fmla="*/ 1556 w 1604"/>
                <a:gd name="T67" fmla="*/ 369 h 489"/>
                <a:gd name="T68" fmla="*/ 1581 w 1604"/>
                <a:gd name="T69" fmla="*/ 356 h 489"/>
                <a:gd name="T70" fmla="*/ 1581 w 1604"/>
                <a:gd name="T71" fmla="*/ 356 h 489"/>
                <a:gd name="T72" fmla="*/ 1587 w 1604"/>
                <a:gd name="T73" fmla="*/ 320 h 489"/>
                <a:gd name="T74" fmla="*/ 1587 w 1604"/>
                <a:gd name="T75" fmla="*/ 320 h 489"/>
                <a:gd name="T76" fmla="*/ 1592 w 1604"/>
                <a:gd name="T77" fmla="*/ 272 h 489"/>
                <a:gd name="T78" fmla="*/ 1592 w 1604"/>
                <a:gd name="T79" fmla="*/ 272 h 489"/>
                <a:gd name="T80" fmla="*/ 1597 w 1604"/>
                <a:gd name="T81" fmla="*/ 239 h 489"/>
                <a:gd name="T82" fmla="*/ 1600 w 1604"/>
                <a:gd name="T83" fmla="*/ 205 h 489"/>
                <a:gd name="T84" fmla="*/ 1600 w 1604"/>
                <a:gd name="T85" fmla="*/ 205 h 489"/>
                <a:gd name="T86" fmla="*/ 1603 w 1604"/>
                <a:gd name="T87" fmla="*/ 156 h 489"/>
                <a:gd name="T88" fmla="*/ 1603 w 1604"/>
                <a:gd name="T89" fmla="*/ 156 h 489"/>
                <a:gd name="T90" fmla="*/ 1604 w 1604"/>
                <a:gd name="T91" fmla="*/ 99 h 489"/>
                <a:gd name="T92" fmla="*/ 1604 w 1604"/>
                <a:gd name="T93" fmla="*/ 99 h 489"/>
                <a:gd name="T94" fmla="*/ 1604 w 1604"/>
                <a:gd name="T95" fmla="*/ 52 h 489"/>
                <a:gd name="T96" fmla="*/ 1604 w 1604"/>
                <a:gd name="T97" fmla="*/ 52 h 489"/>
                <a:gd name="T98" fmla="*/ 1603 w 1604"/>
                <a:gd name="T99" fmla="*/ 26 h 489"/>
                <a:gd name="T100" fmla="*/ 1601 w 1604"/>
                <a:gd name="T101" fmla="*/ 0 h 489"/>
                <a:gd name="T102" fmla="*/ 0 w 1604"/>
                <a:gd name="T103" fmla="*/ 94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04" h="489">
                  <a:moveTo>
                    <a:pt x="0" y="94"/>
                  </a:moveTo>
                  <a:lnTo>
                    <a:pt x="34" y="146"/>
                  </a:lnTo>
                  <a:lnTo>
                    <a:pt x="64" y="192"/>
                  </a:lnTo>
                  <a:lnTo>
                    <a:pt x="102" y="251"/>
                  </a:lnTo>
                  <a:lnTo>
                    <a:pt x="132" y="297"/>
                  </a:lnTo>
                  <a:lnTo>
                    <a:pt x="172" y="357"/>
                  </a:lnTo>
                  <a:lnTo>
                    <a:pt x="203" y="404"/>
                  </a:lnTo>
                  <a:lnTo>
                    <a:pt x="237" y="458"/>
                  </a:lnTo>
                  <a:lnTo>
                    <a:pt x="237" y="458"/>
                  </a:lnTo>
                  <a:lnTo>
                    <a:pt x="330" y="465"/>
                  </a:lnTo>
                  <a:lnTo>
                    <a:pt x="429" y="472"/>
                  </a:lnTo>
                  <a:lnTo>
                    <a:pt x="532" y="478"/>
                  </a:lnTo>
                  <a:lnTo>
                    <a:pt x="638" y="484"/>
                  </a:lnTo>
                  <a:lnTo>
                    <a:pt x="743" y="487"/>
                  </a:lnTo>
                  <a:lnTo>
                    <a:pt x="847" y="489"/>
                  </a:lnTo>
                  <a:lnTo>
                    <a:pt x="897" y="488"/>
                  </a:lnTo>
                  <a:lnTo>
                    <a:pt x="945" y="487"/>
                  </a:lnTo>
                  <a:lnTo>
                    <a:pt x="991" y="486"/>
                  </a:lnTo>
                  <a:lnTo>
                    <a:pt x="1036" y="482"/>
                  </a:lnTo>
                  <a:lnTo>
                    <a:pt x="1036" y="482"/>
                  </a:lnTo>
                  <a:lnTo>
                    <a:pt x="1123" y="475"/>
                  </a:lnTo>
                  <a:lnTo>
                    <a:pt x="1165" y="471"/>
                  </a:lnTo>
                  <a:lnTo>
                    <a:pt x="1204" y="466"/>
                  </a:lnTo>
                  <a:lnTo>
                    <a:pt x="1243" y="461"/>
                  </a:lnTo>
                  <a:lnTo>
                    <a:pt x="1280" y="454"/>
                  </a:lnTo>
                  <a:lnTo>
                    <a:pt x="1316" y="448"/>
                  </a:lnTo>
                  <a:lnTo>
                    <a:pt x="1350" y="441"/>
                  </a:lnTo>
                  <a:lnTo>
                    <a:pt x="1383" y="433"/>
                  </a:lnTo>
                  <a:lnTo>
                    <a:pt x="1415" y="424"/>
                  </a:lnTo>
                  <a:lnTo>
                    <a:pt x="1446" y="415"/>
                  </a:lnTo>
                  <a:lnTo>
                    <a:pt x="1475" y="404"/>
                  </a:lnTo>
                  <a:lnTo>
                    <a:pt x="1503" y="394"/>
                  </a:lnTo>
                  <a:lnTo>
                    <a:pt x="1530" y="382"/>
                  </a:lnTo>
                  <a:lnTo>
                    <a:pt x="1556" y="369"/>
                  </a:lnTo>
                  <a:lnTo>
                    <a:pt x="1581" y="356"/>
                  </a:lnTo>
                  <a:lnTo>
                    <a:pt x="1581" y="356"/>
                  </a:lnTo>
                  <a:lnTo>
                    <a:pt x="1587" y="320"/>
                  </a:lnTo>
                  <a:lnTo>
                    <a:pt x="1587" y="320"/>
                  </a:lnTo>
                  <a:lnTo>
                    <a:pt x="1592" y="272"/>
                  </a:lnTo>
                  <a:lnTo>
                    <a:pt x="1592" y="272"/>
                  </a:lnTo>
                  <a:lnTo>
                    <a:pt x="1597" y="239"/>
                  </a:lnTo>
                  <a:lnTo>
                    <a:pt x="1600" y="205"/>
                  </a:lnTo>
                  <a:lnTo>
                    <a:pt x="1600" y="205"/>
                  </a:lnTo>
                  <a:lnTo>
                    <a:pt x="1603" y="156"/>
                  </a:lnTo>
                  <a:lnTo>
                    <a:pt x="1603" y="156"/>
                  </a:lnTo>
                  <a:lnTo>
                    <a:pt x="1604" y="99"/>
                  </a:lnTo>
                  <a:lnTo>
                    <a:pt x="1604" y="99"/>
                  </a:lnTo>
                  <a:lnTo>
                    <a:pt x="1604" y="52"/>
                  </a:lnTo>
                  <a:lnTo>
                    <a:pt x="1604" y="52"/>
                  </a:lnTo>
                  <a:lnTo>
                    <a:pt x="1603" y="26"/>
                  </a:lnTo>
                  <a:lnTo>
                    <a:pt x="1601" y="0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424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87" name="Freeform 128"/>
            <p:cNvSpPr/>
            <p:nvPr/>
          </p:nvSpPr>
          <p:spPr bwMode="auto">
            <a:xfrm>
              <a:off x="4000503" y="4191003"/>
              <a:ext cx="831850" cy="74613"/>
            </a:xfrm>
            <a:custGeom>
              <a:avLst/>
              <a:gdLst>
                <a:gd name="T0" fmla="*/ 0 w 1570"/>
                <a:gd name="T1" fmla="*/ 94 h 140"/>
                <a:gd name="T2" fmla="*/ 30 w 1570"/>
                <a:gd name="T3" fmla="*/ 140 h 140"/>
                <a:gd name="T4" fmla="*/ 30 w 1570"/>
                <a:gd name="T5" fmla="*/ 140 h 140"/>
                <a:gd name="T6" fmla="*/ 216 w 1570"/>
                <a:gd name="T7" fmla="*/ 136 h 140"/>
                <a:gd name="T8" fmla="*/ 216 w 1570"/>
                <a:gd name="T9" fmla="*/ 136 h 140"/>
                <a:gd name="T10" fmla="*/ 366 w 1570"/>
                <a:gd name="T11" fmla="*/ 132 h 140"/>
                <a:gd name="T12" fmla="*/ 507 w 1570"/>
                <a:gd name="T13" fmla="*/ 128 h 140"/>
                <a:gd name="T14" fmla="*/ 640 w 1570"/>
                <a:gd name="T15" fmla="*/ 122 h 140"/>
                <a:gd name="T16" fmla="*/ 764 w 1570"/>
                <a:gd name="T17" fmla="*/ 115 h 140"/>
                <a:gd name="T18" fmla="*/ 878 w 1570"/>
                <a:gd name="T19" fmla="*/ 108 h 140"/>
                <a:gd name="T20" fmla="*/ 984 w 1570"/>
                <a:gd name="T21" fmla="*/ 102 h 140"/>
                <a:gd name="T22" fmla="*/ 1079 w 1570"/>
                <a:gd name="T23" fmla="*/ 94 h 140"/>
                <a:gd name="T24" fmla="*/ 1165 w 1570"/>
                <a:gd name="T25" fmla="*/ 87 h 140"/>
                <a:gd name="T26" fmla="*/ 1165 w 1570"/>
                <a:gd name="T27" fmla="*/ 87 h 140"/>
                <a:gd name="T28" fmla="*/ 1268 w 1570"/>
                <a:gd name="T29" fmla="*/ 79 h 140"/>
                <a:gd name="T30" fmla="*/ 1357 w 1570"/>
                <a:gd name="T31" fmla="*/ 71 h 140"/>
                <a:gd name="T32" fmla="*/ 1490 w 1570"/>
                <a:gd name="T33" fmla="*/ 56 h 140"/>
                <a:gd name="T34" fmla="*/ 1490 w 1570"/>
                <a:gd name="T35" fmla="*/ 56 h 140"/>
                <a:gd name="T36" fmla="*/ 1570 w 1570"/>
                <a:gd name="T37" fmla="*/ 47 h 140"/>
                <a:gd name="T38" fmla="*/ 1570 w 1570"/>
                <a:gd name="T39" fmla="*/ 47 h 140"/>
                <a:gd name="T40" fmla="*/ 1570 w 1570"/>
                <a:gd name="T41" fmla="*/ 0 h 140"/>
                <a:gd name="T42" fmla="*/ 1570 w 1570"/>
                <a:gd name="T43" fmla="*/ 0 h 140"/>
                <a:gd name="T44" fmla="*/ 1503 w 1570"/>
                <a:gd name="T45" fmla="*/ 8 h 140"/>
                <a:gd name="T46" fmla="*/ 1396 w 1570"/>
                <a:gd name="T47" fmla="*/ 20 h 140"/>
                <a:gd name="T48" fmla="*/ 1251 w 1570"/>
                <a:gd name="T49" fmla="*/ 34 h 140"/>
                <a:gd name="T50" fmla="*/ 1164 w 1570"/>
                <a:gd name="T51" fmla="*/ 41 h 140"/>
                <a:gd name="T52" fmla="*/ 1069 w 1570"/>
                <a:gd name="T53" fmla="*/ 49 h 140"/>
                <a:gd name="T54" fmla="*/ 965 w 1570"/>
                <a:gd name="T55" fmla="*/ 56 h 140"/>
                <a:gd name="T56" fmla="*/ 851 w 1570"/>
                <a:gd name="T57" fmla="*/ 63 h 140"/>
                <a:gd name="T58" fmla="*/ 730 w 1570"/>
                <a:gd name="T59" fmla="*/ 71 h 140"/>
                <a:gd name="T60" fmla="*/ 600 w 1570"/>
                <a:gd name="T61" fmla="*/ 77 h 140"/>
                <a:gd name="T62" fmla="*/ 461 w 1570"/>
                <a:gd name="T63" fmla="*/ 83 h 140"/>
                <a:gd name="T64" fmla="*/ 316 w 1570"/>
                <a:gd name="T65" fmla="*/ 87 h 140"/>
                <a:gd name="T66" fmla="*/ 162 w 1570"/>
                <a:gd name="T67" fmla="*/ 91 h 140"/>
                <a:gd name="T68" fmla="*/ 0 w 1570"/>
                <a:gd name="T69" fmla="*/ 94 h 140"/>
                <a:gd name="T70" fmla="*/ 0 w 1570"/>
                <a:gd name="T71" fmla="*/ 9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70" h="140">
                  <a:moveTo>
                    <a:pt x="0" y="94"/>
                  </a:moveTo>
                  <a:lnTo>
                    <a:pt x="30" y="140"/>
                  </a:lnTo>
                  <a:lnTo>
                    <a:pt x="30" y="140"/>
                  </a:lnTo>
                  <a:lnTo>
                    <a:pt x="216" y="136"/>
                  </a:lnTo>
                  <a:lnTo>
                    <a:pt x="216" y="136"/>
                  </a:lnTo>
                  <a:lnTo>
                    <a:pt x="366" y="132"/>
                  </a:lnTo>
                  <a:lnTo>
                    <a:pt x="507" y="128"/>
                  </a:lnTo>
                  <a:lnTo>
                    <a:pt x="640" y="122"/>
                  </a:lnTo>
                  <a:lnTo>
                    <a:pt x="764" y="115"/>
                  </a:lnTo>
                  <a:lnTo>
                    <a:pt x="878" y="108"/>
                  </a:lnTo>
                  <a:lnTo>
                    <a:pt x="984" y="102"/>
                  </a:lnTo>
                  <a:lnTo>
                    <a:pt x="1079" y="94"/>
                  </a:lnTo>
                  <a:lnTo>
                    <a:pt x="1165" y="87"/>
                  </a:lnTo>
                  <a:lnTo>
                    <a:pt x="1165" y="87"/>
                  </a:lnTo>
                  <a:lnTo>
                    <a:pt x="1268" y="79"/>
                  </a:lnTo>
                  <a:lnTo>
                    <a:pt x="1357" y="71"/>
                  </a:lnTo>
                  <a:lnTo>
                    <a:pt x="1490" y="56"/>
                  </a:lnTo>
                  <a:lnTo>
                    <a:pt x="1490" y="56"/>
                  </a:lnTo>
                  <a:lnTo>
                    <a:pt x="1570" y="47"/>
                  </a:lnTo>
                  <a:lnTo>
                    <a:pt x="1570" y="47"/>
                  </a:lnTo>
                  <a:lnTo>
                    <a:pt x="1570" y="0"/>
                  </a:lnTo>
                  <a:lnTo>
                    <a:pt x="1570" y="0"/>
                  </a:lnTo>
                  <a:lnTo>
                    <a:pt x="1503" y="8"/>
                  </a:lnTo>
                  <a:lnTo>
                    <a:pt x="1396" y="20"/>
                  </a:lnTo>
                  <a:lnTo>
                    <a:pt x="1251" y="34"/>
                  </a:lnTo>
                  <a:lnTo>
                    <a:pt x="1164" y="41"/>
                  </a:lnTo>
                  <a:lnTo>
                    <a:pt x="1069" y="49"/>
                  </a:lnTo>
                  <a:lnTo>
                    <a:pt x="965" y="56"/>
                  </a:lnTo>
                  <a:lnTo>
                    <a:pt x="851" y="63"/>
                  </a:lnTo>
                  <a:lnTo>
                    <a:pt x="730" y="71"/>
                  </a:lnTo>
                  <a:lnTo>
                    <a:pt x="600" y="77"/>
                  </a:lnTo>
                  <a:lnTo>
                    <a:pt x="461" y="83"/>
                  </a:lnTo>
                  <a:lnTo>
                    <a:pt x="316" y="87"/>
                  </a:lnTo>
                  <a:lnTo>
                    <a:pt x="162" y="91"/>
                  </a:lnTo>
                  <a:lnTo>
                    <a:pt x="0" y="94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222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88" name="Freeform 129"/>
            <p:cNvSpPr/>
            <p:nvPr/>
          </p:nvSpPr>
          <p:spPr bwMode="auto">
            <a:xfrm>
              <a:off x="4037015" y="4246565"/>
              <a:ext cx="793750" cy="74613"/>
            </a:xfrm>
            <a:custGeom>
              <a:avLst/>
              <a:gdLst>
                <a:gd name="T0" fmla="*/ 0 w 1501"/>
                <a:gd name="T1" fmla="*/ 95 h 141"/>
                <a:gd name="T2" fmla="*/ 30 w 1501"/>
                <a:gd name="T3" fmla="*/ 141 h 141"/>
                <a:gd name="T4" fmla="*/ 30 w 1501"/>
                <a:gd name="T5" fmla="*/ 141 h 141"/>
                <a:gd name="T6" fmla="*/ 132 w 1501"/>
                <a:gd name="T7" fmla="*/ 141 h 141"/>
                <a:gd name="T8" fmla="*/ 230 w 1501"/>
                <a:gd name="T9" fmla="*/ 140 h 141"/>
                <a:gd name="T10" fmla="*/ 325 w 1501"/>
                <a:gd name="T11" fmla="*/ 139 h 141"/>
                <a:gd name="T12" fmla="*/ 415 w 1501"/>
                <a:gd name="T13" fmla="*/ 138 h 141"/>
                <a:gd name="T14" fmla="*/ 415 w 1501"/>
                <a:gd name="T15" fmla="*/ 138 h 141"/>
                <a:gd name="T16" fmla="*/ 523 w 1501"/>
                <a:gd name="T17" fmla="*/ 135 h 141"/>
                <a:gd name="T18" fmla="*/ 625 w 1501"/>
                <a:gd name="T19" fmla="*/ 131 h 141"/>
                <a:gd name="T20" fmla="*/ 721 w 1501"/>
                <a:gd name="T21" fmla="*/ 127 h 141"/>
                <a:gd name="T22" fmla="*/ 810 w 1501"/>
                <a:gd name="T23" fmla="*/ 122 h 141"/>
                <a:gd name="T24" fmla="*/ 893 w 1501"/>
                <a:gd name="T25" fmla="*/ 116 h 141"/>
                <a:gd name="T26" fmla="*/ 970 w 1501"/>
                <a:gd name="T27" fmla="*/ 111 h 141"/>
                <a:gd name="T28" fmla="*/ 1106 w 1501"/>
                <a:gd name="T29" fmla="*/ 100 h 141"/>
                <a:gd name="T30" fmla="*/ 1106 w 1501"/>
                <a:gd name="T31" fmla="*/ 100 h 141"/>
                <a:gd name="T32" fmla="*/ 1214 w 1501"/>
                <a:gd name="T33" fmla="*/ 88 h 141"/>
                <a:gd name="T34" fmla="*/ 1303 w 1501"/>
                <a:gd name="T35" fmla="*/ 78 h 141"/>
                <a:gd name="T36" fmla="*/ 1374 w 1501"/>
                <a:gd name="T37" fmla="*/ 68 h 141"/>
                <a:gd name="T38" fmla="*/ 1428 w 1501"/>
                <a:gd name="T39" fmla="*/ 61 h 141"/>
                <a:gd name="T40" fmla="*/ 1428 w 1501"/>
                <a:gd name="T41" fmla="*/ 61 h 141"/>
                <a:gd name="T42" fmla="*/ 1466 w 1501"/>
                <a:gd name="T43" fmla="*/ 54 h 141"/>
                <a:gd name="T44" fmla="*/ 1498 w 1501"/>
                <a:gd name="T45" fmla="*/ 49 h 141"/>
                <a:gd name="T46" fmla="*/ 1498 w 1501"/>
                <a:gd name="T47" fmla="*/ 49 h 141"/>
                <a:gd name="T48" fmla="*/ 1501 w 1501"/>
                <a:gd name="T49" fmla="*/ 0 h 141"/>
                <a:gd name="T50" fmla="*/ 1501 w 1501"/>
                <a:gd name="T51" fmla="*/ 0 h 141"/>
                <a:gd name="T52" fmla="*/ 1474 w 1501"/>
                <a:gd name="T53" fmla="*/ 6 h 141"/>
                <a:gd name="T54" fmla="*/ 1436 w 1501"/>
                <a:gd name="T55" fmla="*/ 12 h 141"/>
                <a:gd name="T56" fmla="*/ 1391 w 1501"/>
                <a:gd name="T57" fmla="*/ 20 h 141"/>
                <a:gd name="T58" fmla="*/ 1334 w 1501"/>
                <a:gd name="T59" fmla="*/ 27 h 141"/>
                <a:gd name="T60" fmla="*/ 1270 w 1501"/>
                <a:gd name="T61" fmla="*/ 35 h 141"/>
                <a:gd name="T62" fmla="*/ 1196 w 1501"/>
                <a:gd name="T63" fmla="*/ 44 h 141"/>
                <a:gd name="T64" fmla="*/ 1113 w 1501"/>
                <a:gd name="T65" fmla="*/ 52 h 141"/>
                <a:gd name="T66" fmla="*/ 1022 w 1501"/>
                <a:gd name="T67" fmla="*/ 60 h 141"/>
                <a:gd name="T68" fmla="*/ 922 w 1501"/>
                <a:gd name="T69" fmla="*/ 67 h 141"/>
                <a:gd name="T70" fmla="*/ 813 w 1501"/>
                <a:gd name="T71" fmla="*/ 75 h 141"/>
                <a:gd name="T72" fmla="*/ 698 w 1501"/>
                <a:gd name="T73" fmla="*/ 81 h 141"/>
                <a:gd name="T74" fmla="*/ 573 w 1501"/>
                <a:gd name="T75" fmla="*/ 86 h 141"/>
                <a:gd name="T76" fmla="*/ 441 w 1501"/>
                <a:gd name="T77" fmla="*/ 90 h 141"/>
                <a:gd name="T78" fmla="*/ 302 w 1501"/>
                <a:gd name="T79" fmla="*/ 93 h 141"/>
                <a:gd name="T80" fmla="*/ 154 w 1501"/>
                <a:gd name="T81" fmla="*/ 95 h 141"/>
                <a:gd name="T82" fmla="*/ 0 w 1501"/>
                <a:gd name="T83" fmla="*/ 95 h 141"/>
                <a:gd name="T84" fmla="*/ 0 w 1501"/>
                <a:gd name="T85" fmla="*/ 9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01" h="141">
                  <a:moveTo>
                    <a:pt x="0" y="95"/>
                  </a:moveTo>
                  <a:lnTo>
                    <a:pt x="30" y="141"/>
                  </a:lnTo>
                  <a:lnTo>
                    <a:pt x="30" y="141"/>
                  </a:lnTo>
                  <a:lnTo>
                    <a:pt x="132" y="141"/>
                  </a:lnTo>
                  <a:lnTo>
                    <a:pt x="230" y="140"/>
                  </a:lnTo>
                  <a:lnTo>
                    <a:pt x="325" y="139"/>
                  </a:lnTo>
                  <a:lnTo>
                    <a:pt x="415" y="138"/>
                  </a:lnTo>
                  <a:lnTo>
                    <a:pt x="415" y="138"/>
                  </a:lnTo>
                  <a:lnTo>
                    <a:pt x="523" y="135"/>
                  </a:lnTo>
                  <a:lnTo>
                    <a:pt x="625" y="131"/>
                  </a:lnTo>
                  <a:lnTo>
                    <a:pt x="721" y="127"/>
                  </a:lnTo>
                  <a:lnTo>
                    <a:pt x="810" y="122"/>
                  </a:lnTo>
                  <a:lnTo>
                    <a:pt x="893" y="116"/>
                  </a:lnTo>
                  <a:lnTo>
                    <a:pt x="970" y="111"/>
                  </a:lnTo>
                  <a:lnTo>
                    <a:pt x="1106" y="100"/>
                  </a:lnTo>
                  <a:lnTo>
                    <a:pt x="1106" y="100"/>
                  </a:lnTo>
                  <a:lnTo>
                    <a:pt x="1214" y="88"/>
                  </a:lnTo>
                  <a:lnTo>
                    <a:pt x="1303" y="78"/>
                  </a:lnTo>
                  <a:lnTo>
                    <a:pt x="1374" y="68"/>
                  </a:lnTo>
                  <a:lnTo>
                    <a:pt x="1428" y="61"/>
                  </a:lnTo>
                  <a:lnTo>
                    <a:pt x="1428" y="61"/>
                  </a:lnTo>
                  <a:lnTo>
                    <a:pt x="1466" y="54"/>
                  </a:lnTo>
                  <a:lnTo>
                    <a:pt x="1498" y="49"/>
                  </a:lnTo>
                  <a:lnTo>
                    <a:pt x="1498" y="49"/>
                  </a:lnTo>
                  <a:lnTo>
                    <a:pt x="1501" y="0"/>
                  </a:lnTo>
                  <a:lnTo>
                    <a:pt x="1501" y="0"/>
                  </a:lnTo>
                  <a:lnTo>
                    <a:pt x="1474" y="6"/>
                  </a:lnTo>
                  <a:lnTo>
                    <a:pt x="1436" y="12"/>
                  </a:lnTo>
                  <a:lnTo>
                    <a:pt x="1391" y="20"/>
                  </a:lnTo>
                  <a:lnTo>
                    <a:pt x="1334" y="27"/>
                  </a:lnTo>
                  <a:lnTo>
                    <a:pt x="1270" y="35"/>
                  </a:lnTo>
                  <a:lnTo>
                    <a:pt x="1196" y="44"/>
                  </a:lnTo>
                  <a:lnTo>
                    <a:pt x="1113" y="52"/>
                  </a:lnTo>
                  <a:lnTo>
                    <a:pt x="1022" y="60"/>
                  </a:lnTo>
                  <a:lnTo>
                    <a:pt x="922" y="67"/>
                  </a:lnTo>
                  <a:lnTo>
                    <a:pt x="813" y="75"/>
                  </a:lnTo>
                  <a:lnTo>
                    <a:pt x="698" y="81"/>
                  </a:lnTo>
                  <a:lnTo>
                    <a:pt x="573" y="86"/>
                  </a:lnTo>
                  <a:lnTo>
                    <a:pt x="441" y="90"/>
                  </a:lnTo>
                  <a:lnTo>
                    <a:pt x="302" y="93"/>
                  </a:lnTo>
                  <a:lnTo>
                    <a:pt x="154" y="95"/>
                  </a:lnTo>
                  <a:lnTo>
                    <a:pt x="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222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89" name="Freeform 130"/>
            <p:cNvSpPr/>
            <p:nvPr/>
          </p:nvSpPr>
          <p:spPr bwMode="auto">
            <a:xfrm>
              <a:off x="4073528" y="4306890"/>
              <a:ext cx="752475" cy="76200"/>
            </a:xfrm>
            <a:custGeom>
              <a:avLst/>
              <a:gdLst>
                <a:gd name="T0" fmla="*/ 0 w 1420"/>
                <a:gd name="T1" fmla="*/ 85 h 142"/>
                <a:gd name="T2" fmla="*/ 31 w 1420"/>
                <a:gd name="T3" fmla="*/ 132 h 142"/>
                <a:gd name="T4" fmla="*/ 31 w 1420"/>
                <a:gd name="T5" fmla="*/ 132 h 142"/>
                <a:gd name="T6" fmla="*/ 109 w 1420"/>
                <a:gd name="T7" fmla="*/ 136 h 142"/>
                <a:gd name="T8" fmla="*/ 186 w 1420"/>
                <a:gd name="T9" fmla="*/ 138 h 142"/>
                <a:gd name="T10" fmla="*/ 260 w 1420"/>
                <a:gd name="T11" fmla="*/ 140 h 142"/>
                <a:gd name="T12" fmla="*/ 333 w 1420"/>
                <a:gd name="T13" fmla="*/ 141 h 142"/>
                <a:gd name="T14" fmla="*/ 471 w 1420"/>
                <a:gd name="T15" fmla="*/ 142 h 142"/>
                <a:gd name="T16" fmla="*/ 602 w 1420"/>
                <a:gd name="T17" fmla="*/ 140 h 142"/>
                <a:gd name="T18" fmla="*/ 602 w 1420"/>
                <a:gd name="T19" fmla="*/ 140 h 142"/>
                <a:gd name="T20" fmla="*/ 678 w 1420"/>
                <a:gd name="T21" fmla="*/ 137 h 142"/>
                <a:gd name="T22" fmla="*/ 751 w 1420"/>
                <a:gd name="T23" fmla="*/ 135 h 142"/>
                <a:gd name="T24" fmla="*/ 820 w 1420"/>
                <a:gd name="T25" fmla="*/ 130 h 142"/>
                <a:gd name="T26" fmla="*/ 887 w 1420"/>
                <a:gd name="T27" fmla="*/ 126 h 142"/>
                <a:gd name="T28" fmla="*/ 950 w 1420"/>
                <a:gd name="T29" fmla="*/ 121 h 142"/>
                <a:gd name="T30" fmla="*/ 1010 w 1420"/>
                <a:gd name="T31" fmla="*/ 116 h 142"/>
                <a:gd name="T32" fmla="*/ 1066 w 1420"/>
                <a:gd name="T33" fmla="*/ 111 h 142"/>
                <a:gd name="T34" fmla="*/ 1119 w 1420"/>
                <a:gd name="T35" fmla="*/ 104 h 142"/>
                <a:gd name="T36" fmla="*/ 1168 w 1420"/>
                <a:gd name="T37" fmla="*/ 98 h 142"/>
                <a:gd name="T38" fmla="*/ 1214 w 1420"/>
                <a:gd name="T39" fmla="*/ 91 h 142"/>
                <a:gd name="T40" fmla="*/ 1256 w 1420"/>
                <a:gd name="T41" fmla="*/ 85 h 142"/>
                <a:gd name="T42" fmla="*/ 1296 w 1420"/>
                <a:gd name="T43" fmla="*/ 77 h 142"/>
                <a:gd name="T44" fmla="*/ 1331 w 1420"/>
                <a:gd name="T45" fmla="*/ 70 h 142"/>
                <a:gd name="T46" fmla="*/ 1362 w 1420"/>
                <a:gd name="T47" fmla="*/ 63 h 142"/>
                <a:gd name="T48" fmla="*/ 1391 w 1420"/>
                <a:gd name="T49" fmla="*/ 55 h 142"/>
                <a:gd name="T50" fmla="*/ 1415 w 1420"/>
                <a:gd name="T51" fmla="*/ 48 h 142"/>
                <a:gd name="T52" fmla="*/ 1415 w 1420"/>
                <a:gd name="T53" fmla="*/ 48 h 142"/>
                <a:gd name="T54" fmla="*/ 1420 w 1420"/>
                <a:gd name="T55" fmla="*/ 0 h 142"/>
                <a:gd name="T56" fmla="*/ 1420 w 1420"/>
                <a:gd name="T57" fmla="*/ 0 h 142"/>
                <a:gd name="T58" fmla="*/ 1392 w 1420"/>
                <a:gd name="T59" fmla="*/ 9 h 142"/>
                <a:gd name="T60" fmla="*/ 1356 w 1420"/>
                <a:gd name="T61" fmla="*/ 18 h 142"/>
                <a:gd name="T62" fmla="*/ 1311 w 1420"/>
                <a:gd name="T63" fmla="*/ 27 h 142"/>
                <a:gd name="T64" fmla="*/ 1257 w 1420"/>
                <a:gd name="T65" fmla="*/ 38 h 142"/>
                <a:gd name="T66" fmla="*/ 1195 w 1420"/>
                <a:gd name="T67" fmla="*/ 47 h 142"/>
                <a:gd name="T68" fmla="*/ 1125 w 1420"/>
                <a:gd name="T69" fmla="*/ 57 h 142"/>
                <a:gd name="T70" fmla="*/ 1046 w 1420"/>
                <a:gd name="T71" fmla="*/ 65 h 142"/>
                <a:gd name="T72" fmla="*/ 960 w 1420"/>
                <a:gd name="T73" fmla="*/ 73 h 142"/>
                <a:gd name="T74" fmla="*/ 866 w 1420"/>
                <a:gd name="T75" fmla="*/ 80 h 142"/>
                <a:gd name="T76" fmla="*/ 764 w 1420"/>
                <a:gd name="T77" fmla="*/ 87 h 142"/>
                <a:gd name="T78" fmla="*/ 655 w 1420"/>
                <a:gd name="T79" fmla="*/ 91 h 142"/>
                <a:gd name="T80" fmla="*/ 539 w 1420"/>
                <a:gd name="T81" fmla="*/ 94 h 142"/>
                <a:gd name="T82" fmla="*/ 414 w 1420"/>
                <a:gd name="T83" fmla="*/ 95 h 142"/>
                <a:gd name="T84" fmla="*/ 283 w 1420"/>
                <a:gd name="T85" fmla="*/ 94 h 142"/>
                <a:gd name="T86" fmla="*/ 144 w 1420"/>
                <a:gd name="T87" fmla="*/ 90 h 142"/>
                <a:gd name="T88" fmla="*/ 0 w 1420"/>
                <a:gd name="T89" fmla="*/ 85 h 142"/>
                <a:gd name="T90" fmla="*/ 0 w 1420"/>
                <a:gd name="T91" fmla="*/ 8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20" h="142">
                  <a:moveTo>
                    <a:pt x="0" y="85"/>
                  </a:moveTo>
                  <a:lnTo>
                    <a:pt x="31" y="132"/>
                  </a:lnTo>
                  <a:lnTo>
                    <a:pt x="31" y="132"/>
                  </a:lnTo>
                  <a:lnTo>
                    <a:pt x="109" y="136"/>
                  </a:lnTo>
                  <a:lnTo>
                    <a:pt x="186" y="138"/>
                  </a:lnTo>
                  <a:lnTo>
                    <a:pt x="260" y="140"/>
                  </a:lnTo>
                  <a:lnTo>
                    <a:pt x="333" y="141"/>
                  </a:lnTo>
                  <a:lnTo>
                    <a:pt x="471" y="142"/>
                  </a:lnTo>
                  <a:lnTo>
                    <a:pt x="602" y="140"/>
                  </a:lnTo>
                  <a:lnTo>
                    <a:pt x="602" y="140"/>
                  </a:lnTo>
                  <a:lnTo>
                    <a:pt x="678" y="137"/>
                  </a:lnTo>
                  <a:lnTo>
                    <a:pt x="751" y="135"/>
                  </a:lnTo>
                  <a:lnTo>
                    <a:pt x="820" y="130"/>
                  </a:lnTo>
                  <a:lnTo>
                    <a:pt x="887" y="126"/>
                  </a:lnTo>
                  <a:lnTo>
                    <a:pt x="950" y="121"/>
                  </a:lnTo>
                  <a:lnTo>
                    <a:pt x="1010" y="116"/>
                  </a:lnTo>
                  <a:lnTo>
                    <a:pt x="1066" y="111"/>
                  </a:lnTo>
                  <a:lnTo>
                    <a:pt x="1119" y="104"/>
                  </a:lnTo>
                  <a:lnTo>
                    <a:pt x="1168" y="98"/>
                  </a:lnTo>
                  <a:lnTo>
                    <a:pt x="1214" y="91"/>
                  </a:lnTo>
                  <a:lnTo>
                    <a:pt x="1256" y="85"/>
                  </a:lnTo>
                  <a:lnTo>
                    <a:pt x="1296" y="77"/>
                  </a:lnTo>
                  <a:lnTo>
                    <a:pt x="1331" y="70"/>
                  </a:lnTo>
                  <a:lnTo>
                    <a:pt x="1362" y="63"/>
                  </a:lnTo>
                  <a:lnTo>
                    <a:pt x="1391" y="55"/>
                  </a:lnTo>
                  <a:lnTo>
                    <a:pt x="1415" y="48"/>
                  </a:lnTo>
                  <a:lnTo>
                    <a:pt x="1415" y="48"/>
                  </a:lnTo>
                  <a:lnTo>
                    <a:pt x="1420" y="0"/>
                  </a:lnTo>
                  <a:lnTo>
                    <a:pt x="1420" y="0"/>
                  </a:lnTo>
                  <a:lnTo>
                    <a:pt x="1392" y="9"/>
                  </a:lnTo>
                  <a:lnTo>
                    <a:pt x="1356" y="18"/>
                  </a:lnTo>
                  <a:lnTo>
                    <a:pt x="1311" y="27"/>
                  </a:lnTo>
                  <a:lnTo>
                    <a:pt x="1257" y="38"/>
                  </a:lnTo>
                  <a:lnTo>
                    <a:pt x="1195" y="47"/>
                  </a:lnTo>
                  <a:lnTo>
                    <a:pt x="1125" y="57"/>
                  </a:lnTo>
                  <a:lnTo>
                    <a:pt x="1046" y="65"/>
                  </a:lnTo>
                  <a:lnTo>
                    <a:pt x="960" y="73"/>
                  </a:lnTo>
                  <a:lnTo>
                    <a:pt x="866" y="80"/>
                  </a:lnTo>
                  <a:lnTo>
                    <a:pt x="764" y="87"/>
                  </a:lnTo>
                  <a:lnTo>
                    <a:pt x="655" y="91"/>
                  </a:lnTo>
                  <a:lnTo>
                    <a:pt x="539" y="94"/>
                  </a:lnTo>
                  <a:lnTo>
                    <a:pt x="414" y="95"/>
                  </a:lnTo>
                  <a:lnTo>
                    <a:pt x="283" y="94"/>
                  </a:lnTo>
                  <a:lnTo>
                    <a:pt x="144" y="90"/>
                  </a:lnTo>
                  <a:lnTo>
                    <a:pt x="0" y="85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222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0" name="Freeform 131"/>
            <p:cNvSpPr/>
            <p:nvPr/>
          </p:nvSpPr>
          <p:spPr bwMode="auto">
            <a:xfrm>
              <a:off x="4149728" y="4638678"/>
              <a:ext cx="782638" cy="354013"/>
            </a:xfrm>
            <a:custGeom>
              <a:avLst/>
              <a:gdLst>
                <a:gd name="T0" fmla="*/ 0 w 1477"/>
                <a:gd name="T1" fmla="*/ 668 h 668"/>
                <a:gd name="T2" fmla="*/ 176 w 1477"/>
                <a:gd name="T3" fmla="*/ 658 h 668"/>
                <a:gd name="T4" fmla="*/ 358 w 1477"/>
                <a:gd name="T5" fmla="*/ 643 h 668"/>
                <a:gd name="T6" fmla="*/ 544 w 1477"/>
                <a:gd name="T7" fmla="*/ 626 h 668"/>
                <a:gd name="T8" fmla="*/ 730 w 1477"/>
                <a:gd name="T9" fmla="*/ 603 h 668"/>
                <a:gd name="T10" fmla="*/ 917 w 1477"/>
                <a:gd name="T11" fmla="*/ 575 h 668"/>
                <a:gd name="T12" fmla="*/ 1100 w 1477"/>
                <a:gd name="T13" fmla="*/ 542 h 668"/>
                <a:gd name="T14" fmla="*/ 1277 w 1477"/>
                <a:gd name="T15" fmla="*/ 502 h 668"/>
                <a:gd name="T16" fmla="*/ 1448 w 1477"/>
                <a:gd name="T17" fmla="*/ 455 h 668"/>
                <a:gd name="T18" fmla="*/ 1454 w 1477"/>
                <a:gd name="T19" fmla="*/ 383 h 668"/>
                <a:gd name="T20" fmla="*/ 1458 w 1477"/>
                <a:gd name="T21" fmla="*/ 335 h 668"/>
                <a:gd name="T22" fmla="*/ 1465 w 1477"/>
                <a:gd name="T23" fmla="*/ 251 h 668"/>
                <a:gd name="T24" fmla="*/ 1469 w 1477"/>
                <a:gd name="T25" fmla="*/ 203 h 668"/>
                <a:gd name="T26" fmla="*/ 1474 w 1477"/>
                <a:gd name="T27" fmla="*/ 113 h 668"/>
                <a:gd name="T28" fmla="*/ 1477 w 1477"/>
                <a:gd name="T29" fmla="*/ 70 h 668"/>
                <a:gd name="T30" fmla="*/ 1476 w 1477"/>
                <a:gd name="T31" fmla="*/ 65 h 668"/>
                <a:gd name="T32" fmla="*/ 1472 w 1477"/>
                <a:gd name="T33" fmla="*/ 49 h 668"/>
                <a:gd name="T34" fmla="*/ 1460 w 1477"/>
                <a:gd name="T35" fmla="*/ 20 h 668"/>
                <a:gd name="T36" fmla="*/ 1450 w 1477"/>
                <a:gd name="T37" fmla="*/ 4 h 668"/>
                <a:gd name="T38" fmla="*/ 1444 w 1477"/>
                <a:gd name="T39" fmla="*/ 0 h 668"/>
                <a:gd name="T40" fmla="*/ 1440 w 1477"/>
                <a:gd name="T41" fmla="*/ 0 h 668"/>
                <a:gd name="T42" fmla="*/ 1407 w 1477"/>
                <a:gd name="T43" fmla="*/ 3 h 668"/>
                <a:gd name="T44" fmla="*/ 1188 w 1477"/>
                <a:gd name="T45" fmla="*/ 41 h 668"/>
                <a:gd name="T46" fmla="*/ 1021 w 1477"/>
                <a:gd name="T47" fmla="*/ 67 h 668"/>
                <a:gd name="T48" fmla="*/ 824 w 1477"/>
                <a:gd name="T49" fmla="*/ 94 h 668"/>
                <a:gd name="T50" fmla="*/ 608 w 1477"/>
                <a:gd name="T51" fmla="*/ 116 h 668"/>
                <a:gd name="T52" fmla="*/ 436 w 1477"/>
                <a:gd name="T53" fmla="*/ 129 h 668"/>
                <a:gd name="T54" fmla="*/ 319 w 1477"/>
                <a:gd name="T55" fmla="*/ 133 h 668"/>
                <a:gd name="T56" fmla="*/ 201 w 1477"/>
                <a:gd name="T57" fmla="*/ 135 h 668"/>
                <a:gd name="T58" fmla="*/ 142 w 1477"/>
                <a:gd name="T59" fmla="*/ 134 h 668"/>
                <a:gd name="T60" fmla="*/ 134 w 1477"/>
                <a:gd name="T61" fmla="*/ 136 h 668"/>
                <a:gd name="T62" fmla="*/ 112 w 1477"/>
                <a:gd name="T63" fmla="*/ 146 h 668"/>
                <a:gd name="T64" fmla="*/ 98 w 1477"/>
                <a:gd name="T65" fmla="*/ 157 h 668"/>
                <a:gd name="T66" fmla="*/ 85 w 1477"/>
                <a:gd name="T67" fmla="*/ 172 h 668"/>
                <a:gd name="T68" fmla="*/ 71 w 1477"/>
                <a:gd name="T69" fmla="*/ 192 h 668"/>
                <a:gd name="T70" fmla="*/ 60 w 1477"/>
                <a:gd name="T71" fmla="*/ 219 h 668"/>
                <a:gd name="T72" fmla="*/ 56 w 1477"/>
                <a:gd name="T73" fmla="*/ 234 h 668"/>
                <a:gd name="T74" fmla="*/ 52 w 1477"/>
                <a:gd name="T75" fmla="*/ 249 h 668"/>
                <a:gd name="T76" fmla="*/ 48 w 1477"/>
                <a:gd name="T77" fmla="*/ 266 h 668"/>
                <a:gd name="T78" fmla="*/ 34 w 1477"/>
                <a:gd name="T79" fmla="*/ 373 h 668"/>
                <a:gd name="T80" fmla="*/ 27 w 1477"/>
                <a:gd name="T81" fmla="*/ 420 h 668"/>
                <a:gd name="T82" fmla="*/ 15 w 1477"/>
                <a:gd name="T83" fmla="*/ 534 h 668"/>
                <a:gd name="T84" fmla="*/ 10 w 1477"/>
                <a:gd name="T85" fmla="*/ 580 h 668"/>
                <a:gd name="T86" fmla="*/ 0 w 1477"/>
                <a:gd name="T87" fmla="*/ 668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77" h="668">
                  <a:moveTo>
                    <a:pt x="0" y="668"/>
                  </a:moveTo>
                  <a:lnTo>
                    <a:pt x="0" y="668"/>
                  </a:lnTo>
                  <a:lnTo>
                    <a:pt x="88" y="663"/>
                  </a:lnTo>
                  <a:lnTo>
                    <a:pt x="176" y="658"/>
                  </a:lnTo>
                  <a:lnTo>
                    <a:pt x="267" y="652"/>
                  </a:lnTo>
                  <a:lnTo>
                    <a:pt x="358" y="643"/>
                  </a:lnTo>
                  <a:lnTo>
                    <a:pt x="451" y="635"/>
                  </a:lnTo>
                  <a:lnTo>
                    <a:pt x="544" y="626"/>
                  </a:lnTo>
                  <a:lnTo>
                    <a:pt x="638" y="615"/>
                  </a:lnTo>
                  <a:lnTo>
                    <a:pt x="730" y="603"/>
                  </a:lnTo>
                  <a:lnTo>
                    <a:pt x="824" y="589"/>
                  </a:lnTo>
                  <a:lnTo>
                    <a:pt x="917" y="575"/>
                  </a:lnTo>
                  <a:lnTo>
                    <a:pt x="1009" y="559"/>
                  </a:lnTo>
                  <a:lnTo>
                    <a:pt x="1100" y="542"/>
                  </a:lnTo>
                  <a:lnTo>
                    <a:pt x="1189" y="523"/>
                  </a:lnTo>
                  <a:lnTo>
                    <a:pt x="1277" y="502"/>
                  </a:lnTo>
                  <a:lnTo>
                    <a:pt x="1364" y="479"/>
                  </a:lnTo>
                  <a:lnTo>
                    <a:pt x="1448" y="455"/>
                  </a:lnTo>
                  <a:lnTo>
                    <a:pt x="1448" y="455"/>
                  </a:lnTo>
                  <a:lnTo>
                    <a:pt x="1454" y="383"/>
                  </a:lnTo>
                  <a:lnTo>
                    <a:pt x="1454" y="383"/>
                  </a:lnTo>
                  <a:lnTo>
                    <a:pt x="1458" y="335"/>
                  </a:lnTo>
                  <a:lnTo>
                    <a:pt x="1458" y="335"/>
                  </a:lnTo>
                  <a:lnTo>
                    <a:pt x="1465" y="251"/>
                  </a:lnTo>
                  <a:lnTo>
                    <a:pt x="1465" y="251"/>
                  </a:lnTo>
                  <a:lnTo>
                    <a:pt x="1469" y="203"/>
                  </a:lnTo>
                  <a:lnTo>
                    <a:pt x="1469" y="203"/>
                  </a:lnTo>
                  <a:lnTo>
                    <a:pt x="1474" y="113"/>
                  </a:lnTo>
                  <a:lnTo>
                    <a:pt x="1474" y="113"/>
                  </a:lnTo>
                  <a:lnTo>
                    <a:pt x="1477" y="70"/>
                  </a:lnTo>
                  <a:lnTo>
                    <a:pt x="1477" y="70"/>
                  </a:lnTo>
                  <a:lnTo>
                    <a:pt x="1476" y="65"/>
                  </a:lnTo>
                  <a:lnTo>
                    <a:pt x="1476" y="65"/>
                  </a:lnTo>
                  <a:lnTo>
                    <a:pt x="1472" y="49"/>
                  </a:lnTo>
                  <a:lnTo>
                    <a:pt x="1465" y="30"/>
                  </a:lnTo>
                  <a:lnTo>
                    <a:pt x="1460" y="20"/>
                  </a:lnTo>
                  <a:lnTo>
                    <a:pt x="1455" y="11"/>
                  </a:lnTo>
                  <a:lnTo>
                    <a:pt x="1450" y="4"/>
                  </a:lnTo>
                  <a:lnTo>
                    <a:pt x="1447" y="2"/>
                  </a:lnTo>
                  <a:lnTo>
                    <a:pt x="1444" y="0"/>
                  </a:lnTo>
                  <a:lnTo>
                    <a:pt x="1444" y="0"/>
                  </a:lnTo>
                  <a:lnTo>
                    <a:pt x="1440" y="0"/>
                  </a:lnTo>
                  <a:lnTo>
                    <a:pt x="1432" y="0"/>
                  </a:lnTo>
                  <a:lnTo>
                    <a:pt x="1407" y="3"/>
                  </a:lnTo>
                  <a:lnTo>
                    <a:pt x="1319" y="18"/>
                  </a:lnTo>
                  <a:lnTo>
                    <a:pt x="1188" y="41"/>
                  </a:lnTo>
                  <a:lnTo>
                    <a:pt x="1108" y="54"/>
                  </a:lnTo>
                  <a:lnTo>
                    <a:pt x="1021" y="67"/>
                  </a:lnTo>
                  <a:lnTo>
                    <a:pt x="926" y="81"/>
                  </a:lnTo>
                  <a:lnTo>
                    <a:pt x="824" y="94"/>
                  </a:lnTo>
                  <a:lnTo>
                    <a:pt x="718" y="106"/>
                  </a:lnTo>
                  <a:lnTo>
                    <a:pt x="608" y="116"/>
                  </a:lnTo>
                  <a:lnTo>
                    <a:pt x="493" y="125"/>
                  </a:lnTo>
                  <a:lnTo>
                    <a:pt x="436" y="129"/>
                  </a:lnTo>
                  <a:lnTo>
                    <a:pt x="378" y="131"/>
                  </a:lnTo>
                  <a:lnTo>
                    <a:pt x="319" y="133"/>
                  </a:lnTo>
                  <a:lnTo>
                    <a:pt x="260" y="135"/>
                  </a:lnTo>
                  <a:lnTo>
                    <a:pt x="201" y="135"/>
                  </a:lnTo>
                  <a:lnTo>
                    <a:pt x="142" y="134"/>
                  </a:lnTo>
                  <a:lnTo>
                    <a:pt x="142" y="134"/>
                  </a:lnTo>
                  <a:lnTo>
                    <a:pt x="140" y="135"/>
                  </a:lnTo>
                  <a:lnTo>
                    <a:pt x="134" y="136"/>
                  </a:lnTo>
                  <a:lnTo>
                    <a:pt x="123" y="140"/>
                  </a:lnTo>
                  <a:lnTo>
                    <a:pt x="112" y="146"/>
                  </a:lnTo>
                  <a:lnTo>
                    <a:pt x="104" y="151"/>
                  </a:lnTo>
                  <a:lnTo>
                    <a:pt x="98" y="157"/>
                  </a:lnTo>
                  <a:lnTo>
                    <a:pt x="91" y="164"/>
                  </a:lnTo>
                  <a:lnTo>
                    <a:pt x="85" y="172"/>
                  </a:lnTo>
                  <a:lnTo>
                    <a:pt x="78" y="182"/>
                  </a:lnTo>
                  <a:lnTo>
                    <a:pt x="71" y="192"/>
                  </a:lnTo>
                  <a:lnTo>
                    <a:pt x="66" y="204"/>
                  </a:lnTo>
                  <a:lnTo>
                    <a:pt x="60" y="219"/>
                  </a:lnTo>
                  <a:lnTo>
                    <a:pt x="60" y="219"/>
                  </a:lnTo>
                  <a:lnTo>
                    <a:pt x="56" y="234"/>
                  </a:lnTo>
                  <a:lnTo>
                    <a:pt x="52" y="249"/>
                  </a:lnTo>
                  <a:lnTo>
                    <a:pt x="52" y="249"/>
                  </a:lnTo>
                  <a:lnTo>
                    <a:pt x="48" y="266"/>
                  </a:lnTo>
                  <a:lnTo>
                    <a:pt x="48" y="266"/>
                  </a:lnTo>
                  <a:lnTo>
                    <a:pt x="41" y="313"/>
                  </a:lnTo>
                  <a:lnTo>
                    <a:pt x="34" y="373"/>
                  </a:lnTo>
                  <a:lnTo>
                    <a:pt x="31" y="396"/>
                  </a:lnTo>
                  <a:lnTo>
                    <a:pt x="27" y="420"/>
                  </a:lnTo>
                  <a:lnTo>
                    <a:pt x="27" y="420"/>
                  </a:lnTo>
                  <a:lnTo>
                    <a:pt x="15" y="534"/>
                  </a:lnTo>
                  <a:lnTo>
                    <a:pt x="15" y="534"/>
                  </a:lnTo>
                  <a:lnTo>
                    <a:pt x="10" y="580"/>
                  </a:lnTo>
                  <a:lnTo>
                    <a:pt x="10" y="580"/>
                  </a:lnTo>
                  <a:lnTo>
                    <a:pt x="0" y="668"/>
                  </a:lnTo>
                  <a:lnTo>
                    <a:pt x="0" y="668"/>
                  </a:lnTo>
                  <a:close/>
                </a:path>
              </a:pathLst>
            </a:custGeom>
            <a:solidFill>
              <a:srgbClr val="424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1" name="Freeform 132"/>
            <p:cNvSpPr/>
            <p:nvPr/>
          </p:nvSpPr>
          <p:spPr bwMode="auto">
            <a:xfrm>
              <a:off x="4156078" y="4816478"/>
              <a:ext cx="765175" cy="130175"/>
            </a:xfrm>
            <a:custGeom>
              <a:avLst/>
              <a:gdLst>
                <a:gd name="T0" fmla="*/ 0 w 1448"/>
                <a:gd name="T1" fmla="*/ 245 h 245"/>
                <a:gd name="T2" fmla="*/ 0 w 1448"/>
                <a:gd name="T3" fmla="*/ 245 h 245"/>
                <a:gd name="T4" fmla="*/ 178 w 1448"/>
                <a:gd name="T5" fmla="*/ 234 h 245"/>
                <a:gd name="T6" fmla="*/ 283 w 1448"/>
                <a:gd name="T7" fmla="*/ 225 h 245"/>
                <a:gd name="T8" fmla="*/ 393 w 1448"/>
                <a:gd name="T9" fmla="*/ 217 h 245"/>
                <a:gd name="T10" fmla="*/ 504 w 1448"/>
                <a:gd name="T11" fmla="*/ 208 h 245"/>
                <a:gd name="T12" fmla="*/ 611 w 1448"/>
                <a:gd name="T13" fmla="*/ 197 h 245"/>
                <a:gd name="T14" fmla="*/ 712 w 1448"/>
                <a:gd name="T15" fmla="*/ 186 h 245"/>
                <a:gd name="T16" fmla="*/ 800 w 1448"/>
                <a:gd name="T17" fmla="*/ 174 h 245"/>
                <a:gd name="T18" fmla="*/ 800 w 1448"/>
                <a:gd name="T19" fmla="*/ 174 h 245"/>
                <a:gd name="T20" fmla="*/ 882 w 1448"/>
                <a:gd name="T21" fmla="*/ 162 h 245"/>
                <a:gd name="T22" fmla="*/ 969 w 1448"/>
                <a:gd name="T23" fmla="*/ 146 h 245"/>
                <a:gd name="T24" fmla="*/ 1058 w 1448"/>
                <a:gd name="T25" fmla="*/ 130 h 245"/>
                <a:gd name="T26" fmla="*/ 1148 w 1448"/>
                <a:gd name="T27" fmla="*/ 112 h 245"/>
                <a:gd name="T28" fmla="*/ 1313 w 1448"/>
                <a:gd name="T29" fmla="*/ 78 h 245"/>
                <a:gd name="T30" fmla="*/ 1444 w 1448"/>
                <a:gd name="T31" fmla="*/ 48 h 245"/>
                <a:gd name="T32" fmla="*/ 1444 w 1448"/>
                <a:gd name="T33" fmla="*/ 48 h 245"/>
                <a:gd name="T34" fmla="*/ 1448 w 1448"/>
                <a:gd name="T35" fmla="*/ 0 h 245"/>
                <a:gd name="T36" fmla="*/ 1448 w 1448"/>
                <a:gd name="T37" fmla="*/ 0 h 245"/>
                <a:gd name="T38" fmla="*/ 1319 w 1448"/>
                <a:gd name="T39" fmla="*/ 29 h 245"/>
                <a:gd name="T40" fmla="*/ 1151 w 1448"/>
                <a:gd name="T41" fmla="*/ 64 h 245"/>
                <a:gd name="T42" fmla="*/ 1059 w 1448"/>
                <a:gd name="T43" fmla="*/ 82 h 245"/>
                <a:gd name="T44" fmla="*/ 967 w 1448"/>
                <a:gd name="T45" fmla="*/ 99 h 245"/>
                <a:gd name="T46" fmla="*/ 877 w 1448"/>
                <a:gd name="T47" fmla="*/ 115 h 245"/>
                <a:gd name="T48" fmla="*/ 793 w 1448"/>
                <a:gd name="T49" fmla="*/ 128 h 245"/>
                <a:gd name="T50" fmla="*/ 793 w 1448"/>
                <a:gd name="T51" fmla="*/ 128 h 245"/>
                <a:gd name="T52" fmla="*/ 707 w 1448"/>
                <a:gd name="T53" fmla="*/ 140 h 245"/>
                <a:gd name="T54" fmla="*/ 609 w 1448"/>
                <a:gd name="T55" fmla="*/ 150 h 245"/>
                <a:gd name="T56" fmla="*/ 503 w 1448"/>
                <a:gd name="T57" fmla="*/ 161 h 245"/>
                <a:gd name="T58" fmla="*/ 395 w 1448"/>
                <a:gd name="T59" fmla="*/ 170 h 245"/>
                <a:gd name="T60" fmla="*/ 286 w 1448"/>
                <a:gd name="T61" fmla="*/ 178 h 245"/>
                <a:gd name="T62" fmla="*/ 183 w 1448"/>
                <a:gd name="T63" fmla="*/ 187 h 245"/>
                <a:gd name="T64" fmla="*/ 5 w 1448"/>
                <a:gd name="T65" fmla="*/ 199 h 245"/>
                <a:gd name="T66" fmla="*/ 5 w 1448"/>
                <a:gd name="T67" fmla="*/ 199 h 245"/>
                <a:gd name="T68" fmla="*/ 0 w 1448"/>
                <a:gd name="T69" fmla="*/ 245 h 245"/>
                <a:gd name="T70" fmla="*/ 0 w 1448"/>
                <a:gd name="T71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48" h="245">
                  <a:moveTo>
                    <a:pt x="0" y="245"/>
                  </a:moveTo>
                  <a:lnTo>
                    <a:pt x="0" y="245"/>
                  </a:lnTo>
                  <a:lnTo>
                    <a:pt x="178" y="234"/>
                  </a:lnTo>
                  <a:lnTo>
                    <a:pt x="283" y="225"/>
                  </a:lnTo>
                  <a:lnTo>
                    <a:pt x="393" y="217"/>
                  </a:lnTo>
                  <a:lnTo>
                    <a:pt x="504" y="208"/>
                  </a:lnTo>
                  <a:lnTo>
                    <a:pt x="611" y="197"/>
                  </a:lnTo>
                  <a:lnTo>
                    <a:pt x="712" y="186"/>
                  </a:lnTo>
                  <a:lnTo>
                    <a:pt x="800" y="174"/>
                  </a:lnTo>
                  <a:lnTo>
                    <a:pt x="800" y="174"/>
                  </a:lnTo>
                  <a:lnTo>
                    <a:pt x="882" y="162"/>
                  </a:lnTo>
                  <a:lnTo>
                    <a:pt x="969" y="146"/>
                  </a:lnTo>
                  <a:lnTo>
                    <a:pt x="1058" y="130"/>
                  </a:lnTo>
                  <a:lnTo>
                    <a:pt x="1148" y="112"/>
                  </a:lnTo>
                  <a:lnTo>
                    <a:pt x="1313" y="78"/>
                  </a:lnTo>
                  <a:lnTo>
                    <a:pt x="1444" y="48"/>
                  </a:lnTo>
                  <a:lnTo>
                    <a:pt x="1444" y="48"/>
                  </a:lnTo>
                  <a:lnTo>
                    <a:pt x="1448" y="0"/>
                  </a:lnTo>
                  <a:lnTo>
                    <a:pt x="1448" y="0"/>
                  </a:lnTo>
                  <a:lnTo>
                    <a:pt x="1319" y="29"/>
                  </a:lnTo>
                  <a:lnTo>
                    <a:pt x="1151" y="64"/>
                  </a:lnTo>
                  <a:lnTo>
                    <a:pt x="1059" y="82"/>
                  </a:lnTo>
                  <a:lnTo>
                    <a:pt x="967" y="99"/>
                  </a:lnTo>
                  <a:lnTo>
                    <a:pt x="877" y="115"/>
                  </a:lnTo>
                  <a:lnTo>
                    <a:pt x="793" y="128"/>
                  </a:lnTo>
                  <a:lnTo>
                    <a:pt x="793" y="128"/>
                  </a:lnTo>
                  <a:lnTo>
                    <a:pt x="707" y="140"/>
                  </a:lnTo>
                  <a:lnTo>
                    <a:pt x="609" y="150"/>
                  </a:lnTo>
                  <a:lnTo>
                    <a:pt x="503" y="161"/>
                  </a:lnTo>
                  <a:lnTo>
                    <a:pt x="395" y="170"/>
                  </a:lnTo>
                  <a:lnTo>
                    <a:pt x="286" y="178"/>
                  </a:lnTo>
                  <a:lnTo>
                    <a:pt x="183" y="187"/>
                  </a:lnTo>
                  <a:lnTo>
                    <a:pt x="5" y="199"/>
                  </a:lnTo>
                  <a:lnTo>
                    <a:pt x="5" y="199"/>
                  </a:lnTo>
                  <a:lnTo>
                    <a:pt x="0" y="245"/>
                  </a:lnTo>
                  <a:lnTo>
                    <a:pt x="0" y="245"/>
                  </a:lnTo>
                  <a:close/>
                </a:path>
              </a:pathLst>
            </a:custGeom>
            <a:solidFill>
              <a:srgbClr val="222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2" name="Freeform 133"/>
            <p:cNvSpPr/>
            <p:nvPr/>
          </p:nvSpPr>
          <p:spPr bwMode="auto">
            <a:xfrm>
              <a:off x="4164015" y="4746628"/>
              <a:ext cx="763588" cy="114300"/>
            </a:xfrm>
            <a:custGeom>
              <a:avLst/>
              <a:gdLst>
                <a:gd name="T0" fmla="*/ 0 w 1442"/>
                <a:gd name="T1" fmla="*/ 217 h 217"/>
                <a:gd name="T2" fmla="*/ 0 w 1442"/>
                <a:gd name="T3" fmla="*/ 217 h 217"/>
                <a:gd name="T4" fmla="*/ 179 w 1442"/>
                <a:gd name="T5" fmla="*/ 208 h 217"/>
                <a:gd name="T6" fmla="*/ 281 w 1442"/>
                <a:gd name="T7" fmla="*/ 202 h 217"/>
                <a:gd name="T8" fmla="*/ 388 w 1442"/>
                <a:gd name="T9" fmla="*/ 196 h 217"/>
                <a:gd name="T10" fmla="*/ 494 w 1442"/>
                <a:gd name="T11" fmla="*/ 189 h 217"/>
                <a:gd name="T12" fmla="*/ 597 w 1442"/>
                <a:gd name="T13" fmla="*/ 181 h 217"/>
                <a:gd name="T14" fmla="*/ 693 w 1442"/>
                <a:gd name="T15" fmla="*/ 173 h 217"/>
                <a:gd name="T16" fmla="*/ 778 w 1442"/>
                <a:gd name="T17" fmla="*/ 164 h 217"/>
                <a:gd name="T18" fmla="*/ 778 w 1442"/>
                <a:gd name="T19" fmla="*/ 164 h 217"/>
                <a:gd name="T20" fmla="*/ 864 w 1442"/>
                <a:gd name="T21" fmla="*/ 152 h 217"/>
                <a:gd name="T22" fmla="*/ 953 w 1442"/>
                <a:gd name="T23" fmla="*/ 138 h 217"/>
                <a:gd name="T24" fmla="*/ 1046 w 1442"/>
                <a:gd name="T25" fmla="*/ 122 h 217"/>
                <a:gd name="T26" fmla="*/ 1138 w 1442"/>
                <a:gd name="T27" fmla="*/ 107 h 217"/>
                <a:gd name="T28" fmla="*/ 1308 w 1442"/>
                <a:gd name="T29" fmla="*/ 74 h 217"/>
                <a:gd name="T30" fmla="*/ 1438 w 1442"/>
                <a:gd name="T31" fmla="*/ 48 h 217"/>
                <a:gd name="T32" fmla="*/ 1438 w 1442"/>
                <a:gd name="T33" fmla="*/ 48 h 217"/>
                <a:gd name="T34" fmla="*/ 1442 w 1442"/>
                <a:gd name="T35" fmla="*/ 0 h 217"/>
                <a:gd name="T36" fmla="*/ 1442 w 1442"/>
                <a:gd name="T37" fmla="*/ 0 h 217"/>
                <a:gd name="T38" fmla="*/ 1314 w 1442"/>
                <a:gd name="T39" fmla="*/ 25 h 217"/>
                <a:gd name="T40" fmla="*/ 1142 w 1442"/>
                <a:gd name="T41" fmla="*/ 59 h 217"/>
                <a:gd name="T42" fmla="*/ 1048 w 1442"/>
                <a:gd name="T43" fmla="*/ 75 h 217"/>
                <a:gd name="T44" fmla="*/ 953 w 1442"/>
                <a:gd name="T45" fmla="*/ 91 h 217"/>
                <a:gd name="T46" fmla="*/ 859 w 1442"/>
                <a:gd name="T47" fmla="*/ 106 h 217"/>
                <a:gd name="T48" fmla="*/ 773 w 1442"/>
                <a:gd name="T49" fmla="*/ 117 h 217"/>
                <a:gd name="T50" fmla="*/ 773 w 1442"/>
                <a:gd name="T51" fmla="*/ 117 h 217"/>
                <a:gd name="T52" fmla="*/ 690 w 1442"/>
                <a:gd name="T53" fmla="*/ 126 h 217"/>
                <a:gd name="T54" fmla="*/ 595 w 1442"/>
                <a:gd name="T55" fmla="*/ 135 h 217"/>
                <a:gd name="T56" fmla="*/ 494 w 1442"/>
                <a:gd name="T57" fmla="*/ 143 h 217"/>
                <a:gd name="T58" fmla="*/ 389 w 1442"/>
                <a:gd name="T59" fmla="*/ 150 h 217"/>
                <a:gd name="T60" fmla="*/ 285 w 1442"/>
                <a:gd name="T61" fmla="*/ 156 h 217"/>
                <a:gd name="T62" fmla="*/ 183 w 1442"/>
                <a:gd name="T63" fmla="*/ 162 h 217"/>
                <a:gd name="T64" fmla="*/ 7 w 1442"/>
                <a:gd name="T65" fmla="*/ 170 h 217"/>
                <a:gd name="T66" fmla="*/ 0 w 1442"/>
                <a:gd name="T6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42" h="217">
                  <a:moveTo>
                    <a:pt x="0" y="217"/>
                  </a:moveTo>
                  <a:lnTo>
                    <a:pt x="0" y="217"/>
                  </a:lnTo>
                  <a:lnTo>
                    <a:pt x="179" y="208"/>
                  </a:lnTo>
                  <a:lnTo>
                    <a:pt x="281" y="202"/>
                  </a:lnTo>
                  <a:lnTo>
                    <a:pt x="388" y="196"/>
                  </a:lnTo>
                  <a:lnTo>
                    <a:pt x="494" y="189"/>
                  </a:lnTo>
                  <a:lnTo>
                    <a:pt x="597" y="181"/>
                  </a:lnTo>
                  <a:lnTo>
                    <a:pt x="693" y="173"/>
                  </a:lnTo>
                  <a:lnTo>
                    <a:pt x="778" y="164"/>
                  </a:lnTo>
                  <a:lnTo>
                    <a:pt x="778" y="164"/>
                  </a:lnTo>
                  <a:lnTo>
                    <a:pt x="864" y="152"/>
                  </a:lnTo>
                  <a:lnTo>
                    <a:pt x="953" y="138"/>
                  </a:lnTo>
                  <a:lnTo>
                    <a:pt x="1046" y="122"/>
                  </a:lnTo>
                  <a:lnTo>
                    <a:pt x="1138" y="107"/>
                  </a:lnTo>
                  <a:lnTo>
                    <a:pt x="1308" y="74"/>
                  </a:lnTo>
                  <a:lnTo>
                    <a:pt x="1438" y="48"/>
                  </a:lnTo>
                  <a:lnTo>
                    <a:pt x="1438" y="48"/>
                  </a:lnTo>
                  <a:lnTo>
                    <a:pt x="1442" y="0"/>
                  </a:lnTo>
                  <a:lnTo>
                    <a:pt x="1442" y="0"/>
                  </a:lnTo>
                  <a:lnTo>
                    <a:pt x="1314" y="25"/>
                  </a:lnTo>
                  <a:lnTo>
                    <a:pt x="1142" y="59"/>
                  </a:lnTo>
                  <a:lnTo>
                    <a:pt x="1048" y="75"/>
                  </a:lnTo>
                  <a:lnTo>
                    <a:pt x="953" y="91"/>
                  </a:lnTo>
                  <a:lnTo>
                    <a:pt x="859" y="106"/>
                  </a:lnTo>
                  <a:lnTo>
                    <a:pt x="773" y="117"/>
                  </a:lnTo>
                  <a:lnTo>
                    <a:pt x="773" y="117"/>
                  </a:lnTo>
                  <a:lnTo>
                    <a:pt x="690" y="126"/>
                  </a:lnTo>
                  <a:lnTo>
                    <a:pt x="595" y="135"/>
                  </a:lnTo>
                  <a:lnTo>
                    <a:pt x="494" y="143"/>
                  </a:lnTo>
                  <a:lnTo>
                    <a:pt x="389" y="150"/>
                  </a:lnTo>
                  <a:lnTo>
                    <a:pt x="285" y="156"/>
                  </a:lnTo>
                  <a:lnTo>
                    <a:pt x="183" y="162"/>
                  </a:lnTo>
                  <a:lnTo>
                    <a:pt x="7" y="170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rgbClr val="222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3" name="Freeform 134"/>
            <p:cNvSpPr/>
            <p:nvPr/>
          </p:nvSpPr>
          <p:spPr bwMode="auto">
            <a:xfrm>
              <a:off x="4175128" y="4673603"/>
              <a:ext cx="757238" cy="106363"/>
            </a:xfrm>
            <a:custGeom>
              <a:avLst/>
              <a:gdLst>
                <a:gd name="T0" fmla="*/ 0 w 1429"/>
                <a:gd name="T1" fmla="*/ 201 h 201"/>
                <a:gd name="T2" fmla="*/ 0 w 1429"/>
                <a:gd name="T3" fmla="*/ 201 h 201"/>
                <a:gd name="T4" fmla="*/ 178 w 1429"/>
                <a:gd name="T5" fmla="*/ 195 h 201"/>
                <a:gd name="T6" fmla="*/ 278 w 1429"/>
                <a:gd name="T7" fmla="*/ 189 h 201"/>
                <a:gd name="T8" fmla="*/ 380 w 1429"/>
                <a:gd name="T9" fmla="*/ 185 h 201"/>
                <a:gd name="T10" fmla="*/ 482 w 1429"/>
                <a:gd name="T11" fmla="*/ 179 h 201"/>
                <a:gd name="T12" fmla="*/ 581 w 1429"/>
                <a:gd name="T13" fmla="*/ 173 h 201"/>
                <a:gd name="T14" fmla="*/ 672 w 1429"/>
                <a:gd name="T15" fmla="*/ 165 h 201"/>
                <a:gd name="T16" fmla="*/ 753 w 1429"/>
                <a:gd name="T17" fmla="*/ 157 h 201"/>
                <a:gd name="T18" fmla="*/ 753 w 1429"/>
                <a:gd name="T19" fmla="*/ 157 h 201"/>
                <a:gd name="T20" fmla="*/ 840 w 1429"/>
                <a:gd name="T21" fmla="*/ 147 h 201"/>
                <a:gd name="T22" fmla="*/ 934 w 1429"/>
                <a:gd name="T23" fmla="*/ 133 h 201"/>
                <a:gd name="T24" fmla="*/ 1030 w 1429"/>
                <a:gd name="T25" fmla="*/ 119 h 201"/>
                <a:gd name="T26" fmla="*/ 1125 w 1429"/>
                <a:gd name="T27" fmla="*/ 103 h 201"/>
                <a:gd name="T28" fmla="*/ 1298 w 1429"/>
                <a:gd name="T29" fmla="*/ 72 h 201"/>
                <a:gd name="T30" fmla="*/ 1426 w 1429"/>
                <a:gd name="T31" fmla="*/ 48 h 201"/>
                <a:gd name="T32" fmla="*/ 1426 w 1429"/>
                <a:gd name="T33" fmla="*/ 48 h 201"/>
                <a:gd name="T34" fmla="*/ 1429 w 1429"/>
                <a:gd name="T35" fmla="*/ 5 h 201"/>
                <a:gd name="T36" fmla="*/ 1429 w 1429"/>
                <a:gd name="T37" fmla="*/ 5 h 201"/>
                <a:gd name="T38" fmla="*/ 1428 w 1429"/>
                <a:gd name="T39" fmla="*/ 0 h 201"/>
                <a:gd name="T40" fmla="*/ 1428 w 1429"/>
                <a:gd name="T41" fmla="*/ 0 h 201"/>
                <a:gd name="T42" fmla="*/ 1302 w 1429"/>
                <a:gd name="T43" fmla="*/ 24 h 201"/>
                <a:gd name="T44" fmla="*/ 1220 w 1429"/>
                <a:gd name="T45" fmla="*/ 39 h 201"/>
                <a:gd name="T46" fmla="*/ 1129 w 1429"/>
                <a:gd name="T47" fmla="*/ 55 h 201"/>
                <a:gd name="T48" fmla="*/ 1032 w 1429"/>
                <a:gd name="T49" fmla="*/ 71 h 201"/>
                <a:gd name="T50" fmla="*/ 933 w 1429"/>
                <a:gd name="T51" fmla="*/ 86 h 201"/>
                <a:gd name="T52" fmla="*/ 837 w 1429"/>
                <a:gd name="T53" fmla="*/ 100 h 201"/>
                <a:gd name="T54" fmla="*/ 748 w 1429"/>
                <a:gd name="T55" fmla="*/ 111 h 201"/>
                <a:gd name="T56" fmla="*/ 748 w 1429"/>
                <a:gd name="T57" fmla="*/ 111 h 201"/>
                <a:gd name="T58" fmla="*/ 669 w 1429"/>
                <a:gd name="T59" fmla="*/ 119 h 201"/>
                <a:gd name="T60" fmla="*/ 581 w 1429"/>
                <a:gd name="T61" fmla="*/ 126 h 201"/>
                <a:gd name="T62" fmla="*/ 485 w 1429"/>
                <a:gd name="T63" fmla="*/ 132 h 201"/>
                <a:gd name="T64" fmla="*/ 385 w 1429"/>
                <a:gd name="T65" fmla="*/ 138 h 201"/>
                <a:gd name="T66" fmla="*/ 187 w 1429"/>
                <a:gd name="T67" fmla="*/ 148 h 201"/>
                <a:gd name="T68" fmla="*/ 12 w 1429"/>
                <a:gd name="T69" fmla="*/ 154 h 201"/>
                <a:gd name="T70" fmla="*/ 12 w 1429"/>
                <a:gd name="T71" fmla="*/ 154 h 201"/>
                <a:gd name="T72" fmla="*/ 8 w 1429"/>
                <a:gd name="T73" fmla="*/ 169 h 201"/>
                <a:gd name="T74" fmla="*/ 4 w 1429"/>
                <a:gd name="T75" fmla="*/ 184 h 201"/>
                <a:gd name="T76" fmla="*/ 4 w 1429"/>
                <a:gd name="T77" fmla="*/ 184 h 201"/>
                <a:gd name="T78" fmla="*/ 0 w 1429"/>
                <a:gd name="T79" fmla="*/ 201 h 201"/>
                <a:gd name="T80" fmla="*/ 0 w 1429"/>
                <a:gd name="T81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29" h="201">
                  <a:moveTo>
                    <a:pt x="0" y="201"/>
                  </a:moveTo>
                  <a:lnTo>
                    <a:pt x="0" y="201"/>
                  </a:lnTo>
                  <a:lnTo>
                    <a:pt x="178" y="195"/>
                  </a:lnTo>
                  <a:lnTo>
                    <a:pt x="278" y="189"/>
                  </a:lnTo>
                  <a:lnTo>
                    <a:pt x="380" y="185"/>
                  </a:lnTo>
                  <a:lnTo>
                    <a:pt x="482" y="179"/>
                  </a:lnTo>
                  <a:lnTo>
                    <a:pt x="581" y="173"/>
                  </a:lnTo>
                  <a:lnTo>
                    <a:pt x="672" y="165"/>
                  </a:lnTo>
                  <a:lnTo>
                    <a:pt x="753" y="157"/>
                  </a:lnTo>
                  <a:lnTo>
                    <a:pt x="753" y="157"/>
                  </a:lnTo>
                  <a:lnTo>
                    <a:pt x="840" y="147"/>
                  </a:lnTo>
                  <a:lnTo>
                    <a:pt x="934" y="133"/>
                  </a:lnTo>
                  <a:lnTo>
                    <a:pt x="1030" y="119"/>
                  </a:lnTo>
                  <a:lnTo>
                    <a:pt x="1125" y="103"/>
                  </a:lnTo>
                  <a:lnTo>
                    <a:pt x="1298" y="72"/>
                  </a:lnTo>
                  <a:lnTo>
                    <a:pt x="1426" y="48"/>
                  </a:lnTo>
                  <a:lnTo>
                    <a:pt x="1426" y="48"/>
                  </a:lnTo>
                  <a:lnTo>
                    <a:pt x="1429" y="5"/>
                  </a:lnTo>
                  <a:lnTo>
                    <a:pt x="1429" y="5"/>
                  </a:lnTo>
                  <a:lnTo>
                    <a:pt x="1428" y="0"/>
                  </a:lnTo>
                  <a:lnTo>
                    <a:pt x="1428" y="0"/>
                  </a:lnTo>
                  <a:lnTo>
                    <a:pt x="1302" y="24"/>
                  </a:lnTo>
                  <a:lnTo>
                    <a:pt x="1220" y="39"/>
                  </a:lnTo>
                  <a:lnTo>
                    <a:pt x="1129" y="55"/>
                  </a:lnTo>
                  <a:lnTo>
                    <a:pt x="1032" y="71"/>
                  </a:lnTo>
                  <a:lnTo>
                    <a:pt x="933" y="86"/>
                  </a:lnTo>
                  <a:lnTo>
                    <a:pt x="837" y="100"/>
                  </a:lnTo>
                  <a:lnTo>
                    <a:pt x="748" y="111"/>
                  </a:lnTo>
                  <a:lnTo>
                    <a:pt x="748" y="111"/>
                  </a:lnTo>
                  <a:lnTo>
                    <a:pt x="669" y="119"/>
                  </a:lnTo>
                  <a:lnTo>
                    <a:pt x="581" y="126"/>
                  </a:lnTo>
                  <a:lnTo>
                    <a:pt x="485" y="132"/>
                  </a:lnTo>
                  <a:lnTo>
                    <a:pt x="385" y="138"/>
                  </a:lnTo>
                  <a:lnTo>
                    <a:pt x="187" y="148"/>
                  </a:lnTo>
                  <a:lnTo>
                    <a:pt x="12" y="154"/>
                  </a:lnTo>
                  <a:lnTo>
                    <a:pt x="12" y="154"/>
                  </a:lnTo>
                  <a:lnTo>
                    <a:pt x="8" y="169"/>
                  </a:lnTo>
                  <a:lnTo>
                    <a:pt x="4" y="184"/>
                  </a:lnTo>
                  <a:lnTo>
                    <a:pt x="4" y="184"/>
                  </a:lnTo>
                  <a:lnTo>
                    <a:pt x="0" y="201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222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4" name="Freeform 135"/>
            <p:cNvSpPr/>
            <p:nvPr/>
          </p:nvSpPr>
          <p:spPr bwMode="auto">
            <a:xfrm>
              <a:off x="2330452" y="3240089"/>
              <a:ext cx="685800" cy="700088"/>
            </a:xfrm>
            <a:custGeom>
              <a:avLst/>
              <a:gdLst>
                <a:gd name="T0" fmla="*/ 1245 w 1296"/>
                <a:gd name="T1" fmla="*/ 1321 h 1321"/>
                <a:gd name="T2" fmla="*/ 1268 w 1296"/>
                <a:gd name="T3" fmla="*/ 1273 h 1321"/>
                <a:gd name="T4" fmla="*/ 1285 w 1296"/>
                <a:gd name="T5" fmla="*/ 1224 h 1321"/>
                <a:gd name="T6" fmla="*/ 1293 w 1296"/>
                <a:gd name="T7" fmla="*/ 1189 h 1321"/>
                <a:gd name="T8" fmla="*/ 1296 w 1296"/>
                <a:gd name="T9" fmla="*/ 1155 h 1321"/>
                <a:gd name="T10" fmla="*/ 1294 w 1296"/>
                <a:gd name="T11" fmla="*/ 1132 h 1321"/>
                <a:gd name="T12" fmla="*/ 1290 w 1296"/>
                <a:gd name="T13" fmla="*/ 1118 h 1321"/>
                <a:gd name="T14" fmla="*/ 1287 w 1296"/>
                <a:gd name="T15" fmla="*/ 1111 h 1321"/>
                <a:gd name="T16" fmla="*/ 1257 w 1296"/>
                <a:gd name="T17" fmla="*/ 1047 h 1321"/>
                <a:gd name="T18" fmla="*/ 1122 w 1296"/>
                <a:gd name="T19" fmla="*/ 739 h 1321"/>
                <a:gd name="T20" fmla="*/ 1034 w 1296"/>
                <a:gd name="T21" fmla="*/ 542 h 1321"/>
                <a:gd name="T22" fmla="*/ 940 w 1296"/>
                <a:gd name="T23" fmla="*/ 349 h 1321"/>
                <a:gd name="T24" fmla="*/ 873 w 1296"/>
                <a:gd name="T25" fmla="*/ 218 h 1321"/>
                <a:gd name="T26" fmla="*/ 831 w 1296"/>
                <a:gd name="T27" fmla="*/ 144 h 1321"/>
                <a:gd name="T28" fmla="*/ 792 w 1296"/>
                <a:gd name="T29" fmla="*/ 83 h 1321"/>
                <a:gd name="T30" fmla="*/ 757 w 1296"/>
                <a:gd name="T31" fmla="*/ 38 h 1321"/>
                <a:gd name="T32" fmla="*/ 742 w 1296"/>
                <a:gd name="T33" fmla="*/ 22 h 1321"/>
                <a:gd name="T34" fmla="*/ 727 w 1296"/>
                <a:gd name="T35" fmla="*/ 12 h 1321"/>
                <a:gd name="T36" fmla="*/ 715 w 1296"/>
                <a:gd name="T37" fmla="*/ 8 h 1321"/>
                <a:gd name="T38" fmla="*/ 688 w 1296"/>
                <a:gd name="T39" fmla="*/ 5 h 1321"/>
                <a:gd name="T40" fmla="*/ 616 w 1296"/>
                <a:gd name="T41" fmla="*/ 1 h 1321"/>
                <a:gd name="T42" fmla="*/ 478 w 1296"/>
                <a:gd name="T43" fmla="*/ 2 h 1321"/>
                <a:gd name="T44" fmla="*/ 286 w 1296"/>
                <a:gd name="T45" fmla="*/ 12 h 1321"/>
                <a:gd name="T46" fmla="*/ 136 w 1296"/>
                <a:gd name="T47" fmla="*/ 21 h 1321"/>
                <a:gd name="T48" fmla="*/ 128 w 1296"/>
                <a:gd name="T49" fmla="*/ 50 h 1321"/>
                <a:gd name="T50" fmla="*/ 95 w 1296"/>
                <a:gd name="T51" fmla="*/ 190 h 1321"/>
                <a:gd name="T52" fmla="*/ 66 w 1296"/>
                <a:gd name="T53" fmla="*/ 332 h 1321"/>
                <a:gd name="T54" fmla="*/ 37 w 1296"/>
                <a:gd name="T55" fmla="*/ 504 h 1321"/>
                <a:gd name="T56" fmla="*/ 19 w 1296"/>
                <a:gd name="T57" fmla="*/ 646 h 1321"/>
                <a:gd name="T58" fmla="*/ 10 w 1296"/>
                <a:gd name="T59" fmla="*/ 746 h 1321"/>
                <a:gd name="T60" fmla="*/ 4 w 1296"/>
                <a:gd name="T61" fmla="*/ 847 h 1321"/>
                <a:gd name="T62" fmla="*/ 0 w 1296"/>
                <a:gd name="T63" fmla="*/ 949 h 1321"/>
                <a:gd name="T64" fmla="*/ 1 w 1296"/>
                <a:gd name="T65" fmla="*/ 1051 h 1321"/>
                <a:gd name="T66" fmla="*/ 8 w 1296"/>
                <a:gd name="T67" fmla="*/ 1151 h 1321"/>
                <a:gd name="T68" fmla="*/ 1245 w 1296"/>
                <a:gd name="T69" fmla="*/ 1321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96" h="1321">
                  <a:moveTo>
                    <a:pt x="1245" y="1321"/>
                  </a:moveTo>
                  <a:lnTo>
                    <a:pt x="1245" y="1321"/>
                  </a:lnTo>
                  <a:lnTo>
                    <a:pt x="1257" y="1299"/>
                  </a:lnTo>
                  <a:lnTo>
                    <a:pt x="1268" y="1273"/>
                  </a:lnTo>
                  <a:lnTo>
                    <a:pt x="1279" y="1241"/>
                  </a:lnTo>
                  <a:lnTo>
                    <a:pt x="1285" y="1224"/>
                  </a:lnTo>
                  <a:lnTo>
                    <a:pt x="1289" y="1207"/>
                  </a:lnTo>
                  <a:lnTo>
                    <a:pt x="1293" y="1189"/>
                  </a:lnTo>
                  <a:lnTo>
                    <a:pt x="1295" y="1172"/>
                  </a:lnTo>
                  <a:lnTo>
                    <a:pt x="1296" y="1155"/>
                  </a:lnTo>
                  <a:lnTo>
                    <a:pt x="1295" y="1139"/>
                  </a:lnTo>
                  <a:lnTo>
                    <a:pt x="1294" y="1132"/>
                  </a:lnTo>
                  <a:lnTo>
                    <a:pt x="1292" y="1125"/>
                  </a:lnTo>
                  <a:lnTo>
                    <a:pt x="1290" y="1118"/>
                  </a:lnTo>
                  <a:lnTo>
                    <a:pt x="1287" y="1111"/>
                  </a:lnTo>
                  <a:lnTo>
                    <a:pt x="1287" y="1111"/>
                  </a:lnTo>
                  <a:lnTo>
                    <a:pt x="1275" y="1088"/>
                  </a:lnTo>
                  <a:lnTo>
                    <a:pt x="1257" y="1047"/>
                  </a:lnTo>
                  <a:lnTo>
                    <a:pt x="1199" y="915"/>
                  </a:lnTo>
                  <a:lnTo>
                    <a:pt x="1122" y="739"/>
                  </a:lnTo>
                  <a:lnTo>
                    <a:pt x="1079" y="642"/>
                  </a:lnTo>
                  <a:lnTo>
                    <a:pt x="1034" y="542"/>
                  </a:lnTo>
                  <a:lnTo>
                    <a:pt x="987" y="444"/>
                  </a:lnTo>
                  <a:lnTo>
                    <a:pt x="940" y="349"/>
                  </a:lnTo>
                  <a:lnTo>
                    <a:pt x="896" y="259"/>
                  </a:lnTo>
                  <a:lnTo>
                    <a:pt x="873" y="218"/>
                  </a:lnTo>
                  <a:lnTo>
                    <a:pt x="852" y="179"/>
                  </a:lnTo>
                  <a:lnTo>
                    <a:pt x="831" y="144"/>
                  </a:lnTo>
                  <a:lnTo>
                    <a:pt x="810" y="111"/>
                  </a:lnTo>
                  <a:lnTo>
                    <a:pt x="792" y="83"/>
                  </a:lnTo>
                  <a:lnTo>
                    <a:pt x="774" y="58"/>
                  </a:lnTo>
                  <a:lnTo>
                    <a:pt x="757" y="38"/>
                  </a:lnTo>
                  <a:lnTo>
                    <a:pt x="749" y="30"/>
                  </a:lnTo>
                  <a:lnTo>
                    <a:pt x="742" y="22"/>
                  </a:lnTo>
                  <a:lnTo>
                    <a:pt x="735" y="16"/>
                  </a:lnTo>
                  <a:lnTo>
                    <a:pt x="727" y="12"/>
                  </a:lnTo>
                  <a:lnTo>
                    <a:pt x="721" y="9"/>
                  </a:lnTo>
                  <a:lnTo>
                    <a:pt x="715" y="8"/>
                  </a:lnTo>
                  <a:lnTo>
                    <a:pt x="715" y="8"/>
                  </a:lnTo>
                  <a:lnTo>
                    <a:pt x="688" y="5"/>
                  </a:lnTo>
                  <a:lnTo>
                    <a:pt x="655" y="2"/>
                  </a:lnTo>
                  <a:lnTo>
                    <a:pt x="616" y="1"/>
                  </a:lnTo>
                  <a:lnTo>
                    <a:pt x="572" y="0"/>
                  </a:lnTo>
                  <a:lnTo>
                    <a:pt x="478" y="2"/>
                  </a:lnTo>
                  <a:lnTo>
                    <a:pt x="379" y="7"/>
                  </a:lnTo>
                  <a:lnTo>
                    <a:pt x="286" y="12"/>
                  </a:lnTo>
                  <a:lnTo>
                    <a:pt x="208" y="16"/>
                  </a:lnTo>
                  <a:lnTo>
                    <a:pt x="136" y="21"/>
                  </a:lnTo>
                  <a:lnTo>
                    <a:pt x="136" y="21"/>
                  </a:lnTo>
                  <a:lnTo>
                    <a:pt x="128" y="50"/>
                  </a:lnTo>
                  <a:lnTo>
                    <a:pt x="108" y="133"/>
                  </a:lnTo>
                  <a:lnTo>
                    <a:pt x="95" y="190"/>
                  </a:lnTo>
                  <a:lnTo>
                    <a:pt x="80" y="257"/>
                  </a:lnTo>
                  <a:lnTo>
                    <a:pt x="66" y="332"/>
                  </a:lnTo>
                  <a:lnTo>
                    <a:pt x="51" y="415"/>
                  </a:lnTo>
                  <a:lnTo>
                    <a:pt x="37" y="504"/>
                  </a:lnTo>
                  <a:lnTo>
                    <a:pt x="24" y="599"/>
                  </a:lnTo>
                  <a:lnTo>
                    <a:pt x="19" y="646"/>
                  </a:lnTo>
                  <a:lnTo>
                    <a:pt x="14" y="696"/>
                  </a:lnTo>
                  <a:lnTo>
                    <a:pt x="10" y="746"/>
                  </a:lnTo>
                  <a:lnTo>
                    <a:pt x="6" y="796"/>
                  </a:lnTo>
                  <a:lnTo>
                    <a:pt x="4" y="847"/>
                  </a:lnTo>
                  <a:lnTo>
                    <a:pt x="1" y="898"/>
                  </a:lnTo>
                  <a:lnTo>
                    <a:pt x="0" y="949"/>
                  </a:lnTo>
                  <a:lnTo>
                    <a:pt x="0" y="1000"/>
                  </a:lnTo>
                  <a:lnTo>
                    <a:pt x="1" y="1051"/>
                  </a:lnTo>
                  <a:lnTo>
                    <a:pt x="5" y="1101"/>
                  </a:lnTo>
                  <a:lnTo>
                    <a:pt x="8" y="1151"/>
                  </a:lnTo>
                  <a:lnTo>
                    <a:pt x="13" y="1200"/>
                  </a:lnTo>
                  <a:lnTo>
                    <a:pt x="1245" y="1321"/>
                  </a:lnTo>
                  <a:close/>
                </a:path>
              </a:pathLst>
            </a:custGeom>
            <a:solidFill>
              <a:srgbClr val="424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5" name="Freeform 136"/>
            <p:cNvSpPr/>
            <p:nvPr/>
          </p:nvSpPr>
          <p:spPr bwMode="auto">
            <a:xfrm>
              <a:off x="2368552" y="3270252"/>
              <a:ext cx="614363" cy="641351"/>
            </a:xfrm>
            <a:custGeom>
              <a:avLst/>
              <a:gdLst>
                <a:gd name="T0" fmla="*/ 604 w 1159"/>
                <a:gd name="T1" fmla="*/ 1159 h 1210"/>
                <a:gd name="T2" fmla="*/ 1006 w 1159"/>
                <a:gd name="T3" fmla="*/ 1200 h 1210"/>
                <a:gd name="T4" fmla="*/ 1112 w 1159"/>
                <a:gd name="T5" fmla="*/ 1210 h 1210"/>
                <a:gd name="T6" fmla="*/ 1125 w 1159"/>
                <a:gd name="T7" fmla="*/ 1196 h 1210"/>
                <a:gd name="T8" fmla="*/ 1142 w 1159"/>
                <a:gd name="T9" fmla="*/ 1171 h 1210"/>
                <a:gd name="T10" fmla="*/ 1150 w 1159"/>
                <a:gd name="T11" fmla="*/ 1153 h 1210"/>
                <a:gd name="T12" fmla="*/ 1156 w 1159"/>
                <a:gd name="T13" fmla="*/ 1133 h 1210"/>
                <a:gd name="T14" fmla="*/ 1159 w 1159"/>
                <a:gd name="T15" fmla="*/ 1111 h 1210"/>
                <a:gd name="T16" fmla="*/ 1159 w 1159"/>
                <a:gd name="T17" fmla="*/ 1100 h 1210"/>
                <a:gd name="T18" fmla="*/ 1158 w 1159"/>
                <a:gd name="T19" fmla="*/ 1079 h 1210"/>
                <a:gd name="T20" fmla="*/ 1152 w 1159"/>
                <a:gd name="T21" fmla="*/ 1056 h 1210"/>
                <a:gd name="T22" fmla="*/ 1144 w 1159"/>
                <a:gd name="T23" fmla="*/ 1031 h 1210"/>
                <a:gd name="T24" fmla="*/ 1138 w 1159"/>
                <a:gd name="T25" fmla="*/ 1018 h 1210"/>
                <a:gd name="T26" fmla="*/ 1103 w 1159"/>
                <a:gd name="T27" fmla="*/ 937 h 1210"/>
                <a:gd name="T28" fmla="*/ 1034 w 1159"/>
                <a:gd name="T29" fmla="*/ 771 h 1210"/>
                <a:gd name="T30" fmla="*/ 929 w 1159"/>
                <a:gd name="T31" fmla="*/ 528 h 1210"/>
                <a:gd name="T32" fmla="*/ 843 w 1159"/>
                <a:gd name="T33" fmla="*/ 341 h 1210"/>
                <a:gd name="T34" fmla="*/ 786 w 1159"/>
                <a:gd name="T35" fmla="*/ 226 h 1210"/>
                <a:gd name="T36" fmla="*/ 733 w 1159"/>
                <a:gd name="T37" fmla="*/ 129 h 1210"/>
                <a:gd name="T38" fmla="*/ 698 w 1159"/>
                <a:gd name="T39" fmla="*/ 71 h 1210"/>
                <a:gd name="T40" fmla="*/ 676 w 1159"/>
                <a:gd name="T41" fmla="*/ 41 h 1210"/>
                <a:gd name="T42" fmla="*/ 656 w 1159"/>
                <a:gd name="T43" fmla="*/ 20 h 1210"/>
                <a:gd name="T44" fmla="*/ 640 w 1159"/>
                <a:gd name="T45" fmla="*/ 8 h 1210"/>
                <a:gd name="T46" fmla="*/ 631 w 1159"/>
                <a:gd name="T47" fmla="*/ 5 h 1210"/>
                <a:gd name="T48" fmla="*/ 574 w 1159"/>
                <a:gd name="T49" fmla="*/ 0 h 1210"/>
                <a:gd name="T50" fmla="*/ 494 w 1159"/>
                <a:gd name="T51" fmla="*/ 0 h 1210"/>
                <a:gd name="T52" fmla="*/ 311 w 1159"/>
                <a:gd name="T53" fmla="*/ 6 h 1210"/>
                <a:gd name="T54" fmla="*/ 195 w 1159"/>
                <a:gd name="T55" fmla="*/ 12 h 1210"/>
                <a:gd name="T56" fmla="*/ 126 w 1159"/>
                <a:gd name="T57" fmla="*/ 17 h 1210"/>
                <a:gd name="T58" fmla="*/ 120 w 1159"/>
                <a:gd name="T59" fmla="*/ 17 h 1210"/>
                <a:gd name="T60" fmla="*/ 92 w 1159"/>
                <a:gd name="T61" fmla="*/ 133 h 1210"/>
                <a:gd name="T62" fmla="*/ 75 w 1159"/>
                <a:gd name="T63" fmla="*/ 214 h 1210"/>
                <a:gd name="T64" fmla="*/ 61 w 1159"/>
                <a:gd name="T65" fmla="*/ 286 h 1210"/>
                <a:gd name="T66" fmla="*/ 34 w 1159"/>
                <a:gd name="T67" fmla="*/ 451 h 1210"/>
                <a:gd name="T68" fmla="*/ 22 w 1159"/>
                <a:gd name="T69" fmla="*/ 543 h 1210"/>
                <a:gd name="T70" fmla="*/ 9 w 1159"/>
                <a:gd name="T71" fmla="*/ 679 h 1210"/>
                <a:gd name="T72" fmla="*/ 1 w 1159"/>
                <a:gd name="T73" fmla="*/ 819 h 1210"/>
                <a:gd name="T74" fmla="*/ 1 w 1159"/>
                <a:gd name="T75" fmla="*/ 961 h 1210"/>
                <a:gd name="T76" fmla="*/ 5 w 1159"/>
                <a:gd name="T77" fmla="*/ 1030 h 1210"/>
                <a:gd name="T78" fmla="*/ 12 w 1159"/>
                <a:gd name="T79" fmla="*/ 1098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59" h="1210">
                  <a:moveTo>
                    <a:pt x="12" y="1098"/>
                  </a:moveTo>
                  <a:lnTo>
                    <a:pt x="604" y="1159"/>
                  </a:lnTo>
                  <a:lnTo>
                    <a:pt x="1006" y="1200"/>
                  </a:lnTo>
                  <a:lnTo>
                    <a:pt x="1006" y="1200"/>
                  </a:lnTo>
                  <a:lnTo>
                    <a:pt x="1112" y="1210"/>
                  </a:lnTo>
                  <a:lnTo>
                    <a:pt x="1112" y="1210"/>
                  </a:lnTo>
                  <a:lnTo>
                    <a:pt x="1119" y="1204"/>
                  </a:lnTo>
                  <a:lnTo>
                    <a:pt x="1125" y="1196"/>
                  </a:lnTo>
                  <a:lnTo>
                    <a:pt x="1134" y="1184"/>
                  </a:lnTo>
                  <a:lnTo>
                    <a:pt x="1142" y="1171"/>
                  </a:lnTo>
                  <a:lnTo>
                    <a:pt x="1146" y="1163"/>
                  </a:lnTo>
                  <a:lnTo>
                    <a:pt x="1150" y="1153"/>
                  </a:lnTo>
                  <a:lnTo>
                    <a:pt x="1153" y="1144"/>
                  </a:lnTo>
                  <a:lnTo>
                    <a:pt x="1156" y="1133"/>
                  </a:lnTo>
                  <a:lnTo>
                    <a:pt x="1158" y="1122"/>
                  </a:lnTo>
                  <a:lnTo>
                    <a:pt x="1159" y="1111"/>
                  </a:lnTo>
                  <a:lnTo>
                    <a:pt x="1159" y="1111"/>
                  </a:lnTo>
                  <a:lnTo>
                    <a:pt x="1159" y="1100"/>
                  </a:lnTo>
                  <a:lnTo>
                    <a:pt x="1159" y="1090"/>
                  </a:lnTo>
                  <a:lnTo>
                    <a:pt x="1158" y="1079"/>
                  </a:lnTo>
                  <a:lnTo>
                    <a:pt x="1156" y="1068"/>
                  </a:lnTo>
                  <a:lnTo>
                    <a:pt x="1152" y="1056"/>
                  </a:lnTo>
                  <a:lnTo>
                    <a:pt x="1148" y="1044"/>
                  </a:lnTo>
                  <a:lnTo>
                    <a:pt x="1144" y="1031"/>
                  </a:lnTo>
                  <a:lnTo>
                    <a:pt x="1138" y="1018"/>
                  </a:lnTo>
                  <a:lnTo>
                    <a:pt x="1138" y="1018"/>
                  </a:lnTo>
                  <a:lnTo>
                    <a:pt x="1125" y="990"/>
                  </a:lnTo>
                  <a:lnTo>
                    <a:pt x="1103" y="937"/>
                  </a:lnTo>
                  <a:lnTo>
                    <a:pt x="1034" y="771"/>
                  </a:lnTo>
                  <a:lnTo>
                    <a:pt x="1034" y="771"/>
                  </a:lnTo>
                  <a:lnTo>
                    <a:pt x="984" y="654"/>
                  </a:lnTo>
                  <a:lnTo>
                    <a:pt x="929" y="528"/>
                  </a:lnTo>
                  <a:lnTo>
                    <a:pt x="872" y="402"/>
                  </a:lnTo>
                  <a:lnTo>
                    <a:pt x="843" y="341"/>
                  </a:lnTo>
                  <a:lnTo>
                    <a:pt x="814" y="281"/>
                  </a:lnTo>
                  <a:lnTo>
                    <a:pt x="786" y="226"/>
                  </a:lnTo>
                  <a:lnTo>
                    <a:pt x="759" y="175"/>
                  </a:lnTo>
                  <a:lnTo>
                    <a:pt x="733" y="129"/>
                  </a:lnTo>
                  <a:lnTo>
                    <a:pt x="709" y="88"/>
                  </a:lnTo>
                  <a:lnTo>
                    <a:pt x="698" y="71"/>
                  </a:lnTo>
                  <a:lnTo>
                    <a:pt x="687" y="55"/>
                  </a:lnTo>
                  <a:lnTo>
                    <a:pt x="676" y="41"/>
                  </a:lnTo>
                  <a:lnTo>
                    <a:pt x="666" y="30"/>
                  </a:lnTo>
                  <a:lnTo>
                    <a:pt x="656" y="20"/>
                  </a:lnTo>
                  <a:lnTo>
                    <a:pt x="648" y="12"/>
                  </a:lnTo>
                  <a:lnTo>
                    <a:pt x="640" y="8"/>
                  </a:lnTo>
                  <a:lnTo>
                    <a:pt x="631" y="5"/>
                  </a:lnTo>
                  <a:lnTo>
                    <a:pt x="631" y="5"/>
                  </a:lnTo>
                  <a:lnTo>
                    <a:pt x="607" y="2"/>
                  </a:lnTo>
                  <a:lnTo>
                    <a:pt x="574" y="0"/>
                  </a:lnTo>
                  <a:lnTo>
                    <a:pt x="536" y="0"/>
                  </a:lnTo>
                  <a:lnTo>
                    <a:pt x="494" y="0"/>
                  </a:lnTo>
                  <a:lnTo>
                    <a:pt x="404" y="2"/>
                  </a:lnTo>
                  <a:lnTo>
                    <a:pt x="311" y="6"/>
                  </a:lnTo>
                  <a:lnTo>
                    <a:pt x="311" y="6"/>
                  </a:lnTo>
                  <a:lnTo>
                    <a:pt x="195" y="12"/>
                  </a:lnTo>
                  <a:lnTo>
                    <a:pt x="126" y="17"/>
                  </a:lnTo>
                  <a:lnTo>
                    <a:pt x="126" y="17"/>
                  </a:lnTo>
                  <a:lnTo>
                    <a:pt x="120" y="17"/>
                  </a:lnTo>
                  <a:lnTo>
                    <a:pt x="120" y="17"/>
                  </a:lnTo>
                  <a:lnTo>
                    <a:pt x="106" y="70"/>
                  </a:lnTo>
                  <a:lnTo>
                    <a:pt x="92" y="133"/>
                  </a:lnTo>
                  <a:lnTo>
                    <a:pt x="75" y="214"/>
                  </a:lnTo>
                  <a:lnTo>
                    <a:pt x="75" y="214"/>
                  </a:lnTo>
                  <a:lnTo>
                    <a:pt x="75" y="214"/>
                  </a:lnTo>
                  <a:lnTo>
                    <a:pt x="61" y="286"/>
                  </a:lnTo>
                  <a:lnTo>
                    <a:pt x="47" y="365"/>
                  </a:lnTo>
                  <a:lnTo>
                    <a:pt x="34" y="451"/>
                  </a:lnTo>
                  <a:lnTo>
                    <a:pt x="22" y="543"/>
                  </a:lnTo>
                  <a:lnTo>
                    <a:pt x="22" y="543"/>
                  </a:lnTo>
                  <a:lnTo>
                    <a:pt x="15" y="609"/>
                  </a:lnTo>
                  <a:lnTo>
                    <a:pt x="9" y="679"/>
                  </a:lnTo>
                  <a:lnTo>
                    <a:pt x="4" y="749"/>
                  </a:lnTo>
                  <a:lnTo>
                    <a:pt x="1" y="819"/>
                  </a:lnTo>
                  <a:lnTo>
                    <a:pt x="0" y="890"/>
                  </a:lnTo>
                  <a:lnTo>
                    <a:pt x="1" y="961"/>
                  </a:lnTo>
                  <a:lnTo>
                    <a:pt x="3" y="995"/>
                  </a:lnTo>
                  <a:lnTo>
                    <a:pt x="5" y="1030"/>
                  </a:lnTo>
                  <a:lnTo>
                    <a:pt x="9" y="1065"/>
                  </a:lnTo>
                  <a:lnTo>
                    <a:pt x="12" y="1098"/>
                  </a:lnTo>
                  <a:lnTo>
                    <a:pt x="12" y="1098"/>
                  </a:lnTo>
                  <a:close/>
                </a:path>
              </a:pathLst>
            </a:custGeom>
            <a:solidFill>
              <a:srgbClr val="6E6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6" name="Freeform 137"/>
            <p:cNvSpPr/>
            <p:nvPr/>
          </p:nvSpPr>
          <p:spPr bwMode="auto">
            <a:xfrm>
              <a:off x="2435227" y="3273427"/>
              <a:ext cx="547688" cy="585788"/>
            </a:xfrm>
            <a:custGeom>
              <a:avLst/>
              <a:gdLst>
                <a:gd name="T0" fmla="*/ 0 w 1033"/>
                <a:gd name="T1" fmla="*/ 11 h 1105"/>
                <a:gd name="T2" fmla="*/ 1033 w 1033"/>
                <a:gd name="T3" fmla="*/ 1105 h 1105"/>
                <a:gd name="T4" fmla="*/ 1033 w 1033"/>
                <a:gd name="T5" fmla="*/ 1105 h 1105"/>
                <a:gd name="T6" fmla="*/ 1033 w 1033"/>
                <a:gd name="T7" fmla="*/ 1094 h 1105"/>
                <a:gd name="T8" fmla="*/ 1033 w 1033"/>
                <a:gd name="T9" fmla="*/ 1084 h 1105"/>
                <a:gd name="T10" fmla="*/ 1032 w 1033"/>
                <a:gd name="T11" fmla="*/ 1073 h 1105"/>
                <a:gd name="T12" fmla="*/ 1030 w 1033"/>
                <a:gd name="T13" fmla="*/ 1062 h 1105"/>
                <a:gd name="T14" fmla="*/ 1026 w 1033"/>
                <a:gd name="T15" fmla="*/ 1050 h 1105"/>
                <a:gd name="T16" fmla="*/ 1022 w 1033"/>
                <a:gd name="T17" fmla="*/ 1038 h 1105"/>
                <a:gd name="T18" fmla="*/ 1018 w 1033"/>
                <a:gd name="T19" fmla="*/ 1025 h 1105"/>
                <a:gd name="T20" fmla="*/ 1012 w 1033"/>
                <a:gd name="T21" fmla="*/ 1012 h 1105"/>
                <a:gd name="T22" fmla="*/ 1012 w 1033"/>
                <a:gd name="T23" fmla="*/ 1012 h 1105"/>
                <a:gd name="T24" fmla="*/ 999 w 1033"/>
                <a:gd name="T25" fmla="*/ 984 h 1105"/>
                <a:gd name="T26" fmla="*/ 977 w 1033"/>
                <a:gd name="T27" fmla="*/ 931 h 1105"/>
                <a:gd name="T28" fmla="*/ 908 w 1033"/>
                <a:gd name="T29" fmla="*/ 765 h 1105"/>
                <a:gd name="T30" fmla="*/ 185 w 1033"/>
                <a:gd name="T31" fmla="*/ 0 h 1105"/>
                <a:gd name="T32" fmla="*/ 185 w 1033"/>
                <a:gd name="T33" fmla="*/ 0 h 1105"/>
                <a:gd name="T34" fmla="*/ 69 w 1033"/>
                <a:gd name="T35" fmla="*/ 6 h 1105"/>
                <a:gd name="T36" fmla="*/ 0 w 1033"/>
                <a:gd name="T37" fmla="*/ 11 h 1105"/>
                <a:gd name="T38" fmla="*/ 0 w 1033"/>
                <a:gd name="T39" fmla="*/ 11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33" h="1105">
                  <a:moveTo>
                    <a:pt x="0" y="11"/>
                  </a:moveTo>
                  <a:lnTo>
                    <a:pt x="1033" y="1105"/>
                  </a:lnTo>
                  <a:lnTo>
                    <a:pt x="1033" y="1105"/>
                  </a:lnTo>
                  <a:lnTo>
                    <a:pt x="1033" y="1094"/>
                  </a:lnTo>
                  <a:lnTo>
                    <a:pt x="1033" y="1084"/>
                  </a:lnTo>
                  <a:lnTo>
                    <a:pt x="1032" y="1073"/>
                  </a:lnTo>
                  <a:lnTo>
                    <a:pt x="1030" y="1062"/>
                  </a:lnTo>
                  <a:lnTo>
                    <a:pt x="1026" y="1050"/>
                  </a:lnTo>
                  <a:lnTo>
                    <a:pt x="1022" y="1038"/>
                  </a:lnTo>
                  <a:lnTo>
                    <a:pt x="1018" y="1025"/>
                  </a:lnTo>
                  <a:lnTo>
                    <a:pt x="1012" y="1012"/>
                  </a:lnTo>
                  <a:lnTo>
                    <a:pt x="1012" y="1012"/>
                  </a:lnTo>
                  <a:lnTo>
                    <a:pt x="999" y="984"/>
                  </a:lnTo>
                  <a:lnTo>
                    <a:pt x="977" y="931"/>
                  </a:lnTo>
                  <a:lnTo>
                    <a:pt x="908" y="765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69" y="6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8181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7" name="Freeform 138"/>
            <p:cNvSpPr/>
            <p:nvPr/>
          </p:nvSpPr>
          <p:spPr bwMode="auto">
            <a:xfrm>
              <a:off x="2381252" y="3384552"/>
              <a:ext cx="520700" cy="520700"/>
            </a:xfrm>
            <a:custGeom>
              <a:avLst/>
              <a:gdLst>
                <a:gd name="T0" fmla="*/ 0 w 984"/>
                <a:gd name="T1" fmla="*/ 329 h 986"/>
                <a:gd name="T2" fmla="*/ 582 w 984"/>
                <a:gd name="T3" fmla="*/ 945 h 986"/>
                <a:gd name="T4" fmla="*/ 984 w 984"/>
                <a:gd name="T5" fmla="*/ 986 h 986"/>
                <a:gd name="T6" fmla="*/ 53 w 984"/>
                <a:gd name="T7" fmla="*/ 0 h 986"/>
                <a:gd name="T8" fmla="*/ 53 w 984"/>
                <a:gd name="T9" fmla="*/ 0 h 986"/>
                <a:gd name="T10" fmla="*/ 39 w 984"/>
                <a:gd name="T11" fmla="*/ 72 h 986"/>
                <a:gd name="T12" fmla="*/ 25 w 984"/>
                <a:gd name="T13" fmla="*/ 151 h 986"/>
                <a:gd name="T14" fmla="*/ 12 w 984"/>
                <a:gd name="T15" fmla="*/ 237 h 986"/>
                <a:gd name="T16" fmla="*/ 0 w 984"/>
                <a:gd name="T17" fmla="*/ 329 h 986"/>
                <a:gd name="T18" fmla="*/ 0 w 984"/>
                <a:gd name="T19" fmla="*/ 329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4" h="986">
                  <a:moveTo>
                    <a:pt x="0" y="329"/>
                  </a:moveTo>
                  <a:lnTo>
                    <a:pt x="582" y="945"/>
                  </a:lnTo>
                  <a:lnTo>
                    <a:pt x="984" y="986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39" y="72"/>
                  </a:lnTo>
                  <a:lnTo>
                    <a:pt x="25" y="151"/>
                  </a:lnTo>
                  <a:lnTo>
                    <a:pt x="12" y="23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solidFill>
              <a:srgbClr val="8181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8" name="Freeform 139"/>
            <p:cNvSpPr/>
            <p:nvPr/>
          </p:nvSpPr>
          <p:spPr bwMode="auto">
            <a:xfrm>
              <a:off x="3738565" y="4805366"/>
              <a:ext cx="280988" cy="196850"/>
            </a:xfrm>
            <a:custGeom>
              <a:avLst/>
              <a:gdLst>
                <a:gd name="T0" fmla="*/ 4 w 531"/>
                <a:gd name="T1" fmla="*/ 243 h 374"/>
                <a:gd name="T2" fmla="*/ 15 w 531"/>
                <a:gd name="T3" fmla="*/ 277 h 374"/>
                <a:gd name="T4" fmla="*/ 35 w 531"/>
                <a:gd name="T5" fmla="*/ 308 h 374"/>
                <a:gd name="T6" fmla="*/ 62 w 531"/>
                <a:gd name="T7" fmla="*/ 334 h 374"/>
                <a:gd name="T8" fmla="*/ 95 w 531"/>
                <a:gd name="T9" fmla="*/ 353 h 374"/>
                <a:gd name="T10" fmla="*/ 136 w 531"/>
                <a:gd name="T11" fmla="*/ 368 h 374"/>
                <a:gd name="T12" fmla="*/ 184 w 531"/>
                <a:gd name="T13" fmla="*/ 374 h 374"/>
                <a:gd name="T14" fmla="*/ 239 w 531"/>
                <a:gd name="T15" fmla="*/ 373 h 374"/>
                <a:gd name="T16" fmla="*/ 300 w 531"/>
                <a:gd name="T17" fmla="*/ 363 h 374"/>
                <a:gd name="T18" fmla="*/ 331 w 531"/>
                <a:gd name="T19" fmla="*/ 354 h 374"/>
                <a:gd name="T20" fmla="*/ 387 w 531"/>
                <a:gd name="T21" fmla="*/ 334 h 374"/>
                <a:gd name="T22" fmla="*/ 434 w 531"/>
                <a:gd name="T23" fmla="*/ 307 h 374"/>
                <a:gd name="T24" fmla="*/ 472 w 531"/>
                <a:gd name="T25" fmla="*/ 276 h 374"/>
                <a:gd name="T26" fmla="*/ 500 w 531"/>
                <a:gd name="T27" fmla="*/ 242 h 374"/>
                <a:gd name="T28" fmla="*/ 519 w 531"/>
                <a:gd name="T29" fmla="*/ 206 h 374"/>
                <a:gd name="T30" fmla="*/ 530 w 531"/>
                <a:gd name="T31" fmla="*/ 169 h 374"/>
                <a:gd name="T32" fmla="*/ 531 w 531"/>
                <a:gd name="T33" fmla="*/ 132 h 374"/>
                <a:gd name="T34" fmla="*/ 528 w 531"/>
                <a:gd name="T35" fmla="*/ 113 h 374"/>
                <a:gd name="T36" fmla="*/ 515 w 531"/>
                <a:gd name="T37" fmla="*/ 80 h 374"/>
                <a:gd name="T38" fmla="*/ 495 w 531"/>
                <a:gd name="T39" fmla="*/ 52 h 374"/>
                <a:gd name="T40" fmla="*/ 466 w 531"/>
                <a:gd name="T41" fmla="*/ 29 h 374"/>
                <a:gd name="T42" fmla="*/ 430 w 531"/>
                <a:gd name="T43" fmla="*/ 13 h 374"/>
                <a:gd name="T44" fmla="*/ 387 w 531"/>
                <a:gd name="T45" fmla="*/ 3 h 374"/>
                <a:gd name="T46" fmla="*/ 337 w 531"/>
                <a:gd name="T47" fmla="*/ 0 h 374"/>
                <a:gd name="T48" fmla="*/ 282 w 531"/>
                <a:gd name="T49" fmla="*/ 3 h 374"/>
                <a:gd name="T50" fmla="*/ 220 w 531"/>
                <a:gd name="T51" fmla="*/ 14 h 374"/>
                <a:gd name="T52" fmla="*/ 189 w 531"/>
                <a:gd name="T53" fmla="*/ 22 h 374"/>
                <a:gd name="T54" fmla="*/ 134 w 531"/>
                <a:gd name="T55" fmla="*/ 41 h 374"/>
                <a:gd name="T56" fmla="*/ 89 w 531"/>
                <a:gd name="T57" fmla="*/ 65 h 374"/>
                <a:gd name="T58" fmla="*/ 54 w 531"/>
                <a:gd name="T59" fmla="*/ 92 h 374"/>
                <a:gd name="T60" fmla="*/ 27 w 531"/>
                <a:gd name="T61" fmla="*/ 122 h 374"/>
                <a:gd name="T62" fmla="*/ 9 w 531"/>
                <a:gd name="T63" fmla="*/ 155 h 374"/>
                <a:gd name="T64" fmla="*/ 1 w 531"/>
                <a:gd name="T65" fmla="*/ 189 h 374"/>
                <a:gd name="T66" fmla="*/ 1 w 531"/>
                <a:gd name="T67" fmla="*/ 224 h 374"/>
                <a:gd name="T68" fmla="*/ 4 w 531"/>
                <a:gd name="T69" fmla="*/ 24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1" h="374">
                  <a:moveTo>
                    <a:pt x="4" y="243"/>
                  </a:moveTo>
                  <a:lnTo>
                    <a:pt x="4" y="243"/>
                  </a:lnTo>
                  <a:lnTo>
                    <a:pt x="9" y="260"/>
                  </a:lnTo>
                  <a:lnTo>
                    <a:pt x="15" y="277"/>
                  </a:lnTo>
                  <a:lnTo>
                    <a:pt x="24" y="293"/>
                  </a:lnTo>
                  <a:lnTo>
                    <a:pt x="35" y="308"/>
                  </a:lnTo>
                  <a:lnTo>
                    <a:pt x="47" y="321"/>
                  </a:lnTo>
                  <a:lnTo>
                    <a:pt x="62" y="334"/>
                  </a:lnTo>
                  <a:lnTo>
                    <a:pt x="78" y="344"/>
                  </a:lnTo>
                  <a:lnTo>
                    <a:pt x="95" y="353"/>
                  </a:lnTo>
                  <a:lnTo>
                    <a:pt x="115" y="362"/>
                  </a:lnTo>
                  <a:lnTo>
                    <a:pt x="136" y="368"/>
                  </a:lnTo>
                  <a:lnTo>
                    <a:pt x="160" y="372"/>
                  </a:lnTo>
                  <a:lnTo>
                    <a:pt x="184" y="374"/>
                  </a:lnTo>
                  <a:lnTo>
                    <a:pt x="211" y="374"/>
                  </a:lnTo>
                  <a:lnTo>
                    <a:pt x="239" y="373"/>
                  </a:lnTo>
                  <a:lnTo>
                    <a:pt x="269" y="369"/>
                  </a:lnTo>
                  <a:lnTo>
                    <a:pt x="300" y="363"/>
                  </a:lnTo>
                  <a:lnTo>
                    <a:pt x="300" y="363"/>
                  </a:lnTo>
                  <a:lnTo>
                    <a:pt x="331" y="354"/>
                  </a:lnTo>
                  <a:lnTo>
                    <a:pt x="360" y="345"/>
                  </a:lnTo>
                  <a:lnTo>
                    <a:pt x="387" y="334"/>
                  </a:lnTo>
                  <a:lnTo>
                    <a:pt x="411" y="321"/>
                  </a:lnTo>
                  <a:lnTo>
                    <a:pt x="434" y="307"/>
                  </a:lnTo>
                  <a:lnTo>
                    <a:pt x="454" y="292"/>
                  </a:lnTo>
                  <a:lnTo>
                    <a:pt x="472" y="276"/>
                  </a:lnTo>
                  <a:lnTo>
                    <a:pt x="487" y="260"/>
                  </a:lnTo>
                  <a:lnTo>
                    <a:pt x="500" y="242"/>
                  </a:lnTo>
                  <a:lnTo>
                    <a:pt x="511" y="224"/>
                  </a:lnTo>
                  <a:lnTo>
                    <a:pt x="519" y="206"/>
                  </a:lnTo>
                  <a:lnTo>
                    <a:pt x="526" y="188"/>
                  </a:lnTo>
                  <a:lnTo>
                    <a:pt x="530" y="169"/>
                  </a:lnTo>
                  <a:lnTo>
                    <a:pt x="531" y="150"/>
                  </a:lnTo>
                  <a:lnTo>
                    <a:pt x="531" y="132"/>
                  </a:lnTo>
                  <a:lnTo>
                    <a:pt x="528" y="113"/>
                  </a:lnTo>
                  <a:lnTo>
                    <a:pt x="528" y="113"/>
                  </a:lnTo>
                  <a:lnTo>
                    <a:pt x="523" y="96"/>
                  </a:lnTo>
                  <a:lnTo>
                    <a:pt x="515" y="80"/>
                  </a:lnTo>
                  <a:lnTo>
                    <a:pt x="506" y="65"/>
                  </a:lnTo>
                  <a:lnTo>
                    <a:pt x="495" y="52"/>
                  </a:lnTo>
                  <a:lnTo>
                    <a:pt x="481" y="39"/>
                  </a:lnTo>
                  <a:lnTo>
                    <a:pt x="466" y="29"/>
                  </a:lnTo>
                  <a:lnTo>
                    <a:pt x="449" y="20"/>
                  </a:lnTo>
                  <a:lnTo>
                    <a:pt x="430" y="13"/>
                  </a:lnTo>
                  <a:lnTo>
                    <a:pt x="409" y="7"/>
                  </a:lnTo>
                  <a:lnTo>
                    <a:pt x="387" y="3"/>
                  </a:lnTo>
                  <a:lnTo>
                    <a:pt x="363" y="0"/>
                  </a:lnTo>
                  <a:lnTo>
                    <a:pt x="337" y="0"/>
                  </a:lnTo>
                  <a:lnTo>
                    <a:pt x="310" y="0"/>
                  </a:lnTo>
                  <a:lnTo>
                    <a:pt x="282" y="3"/>
                  </a:lnTo>
                  <a:lnTo>
                    <a:pt x="252" y="7"/>
                  </a:lnTo>
                  <a:lnTo>
                    <a:pt x="220" y="14"/>
                  </a:lnTo>
                  <a:lnTo>
                    <a:pt x="220" y="14"/>
                  </a:lnTo>
                  <a:lnTo>
                    <a:pt x="189" y="22"/>
                  </a:lnTo>
                  <a:lnTo>
                    <a:pt x="161" y="31"/>
                  </a:lnTo>
                  <a:lnTo>
                    <a:pt x="134" y="41"/>
                  </a:lnTo>
                  <a:lnTo>
                    <a:pt x="111" y="53"/>
                  </a:lnTo>
                  <a:lnTo>
                    <a:pt x="89" y="65"/>
                  </a:lnTo>
                  <a:lnTo>
                    <a:pt x="70" y="79"/>
                  </a:lnTo>
                  <a:lnTo>
                    <a:pt x="54" y="92"/>
                  </a:lnTo>
                  <a:lnTo>
                    <a:pt x="39" y="107"/>
                  </a:lnTo>
                  <a:lnTo>
                    <a:pt x="27" y="122"/>
                  </a:lnTo>
                  <a:lnTo>
                    <a:pt x="17" y="138"/>
                  </a:lnTo>
                  <a:lnTo>
                    <a:pt x="9" y="155"/>
                  </a:lnTo>
                  <a:lnTo>
                    <a:pt x="4" y="171"/>
                  </a:lnTo>
                  <a:lnTo>
                    <a:pt x="1" y="189"/>
                  </a:lnTo>
                  <a:lnTo>
                    <a:pt x="0" y="207"/>
                  </a:lnTo>
                  <a:lnTo>
                    <a:pt x="1" y="224"/>
                  </a:lnTo>
                  <a:lnTo>
                    <a:pt x="4" y="243"/>
                  </a:lnTo>
                  <a:lnTo>
                    <a:pt x="4" y="243"/>
                  </a:lnTo>
                  <a:close/>
                </a:path>
              </a:pathLst>
            </a:custGeom>
            <a:solidFill>
              <a:srgbClr val="151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9" name="Freeform 140"/>
            <p:cNvSpPr/>
            <p:nvPr/>
          </p:nvSpPr>
          <p:spPr bwMode="auto">
            <a:xfrm>
              <a:off x="3757615" y="4837116"/>
              <a:ext cx="149225" cy="149225"/>
            </a:xfrm>
            <a:custGeom>
              <a:avLst/>
              <a:gdLst>
                <a:gd name="T0" fmla="*/ 0 w 283"/>
                <a:gd name="T1" fmla="*/ 145 h 283"/>
                <a:gd name="T2" fmla="*/ 3 w 283"/>
                <a:gd name="T3" fmla="*/ 174 h 283"/>
                <a:gd name="T4" fmla="*/ 12 w 283"/>
                <a:gd name="T5" fmla="*/ 200 h 283"/>
                <a:gd name="T6" fmla="*/ 26 w 283"/>
                <a:gd name="T7" fmla="*/ 224 h 283"/>
                <a:gd name="T8" fmla="*/ 44 w 283"/>
                <a:gd name="T9" fmla="*/ 243 h 283"/>
                <a:gd name="T10" fmla="*/ 65 w 283"/>
                <a:gd name="T11" fmla="*/ 261 h 283"/>
                <a:gd name="T12" fmla="*/ 89 w 283"/>
                <a:gd name="T13" fmla="*/ 274 h 283"/>
                <a:gd name="T14" fmla="*/ 116 w 283"/>
                <a:gd name="T15" fmla="*/ 281 h 283"/>
                <a:gd name="T16" fmla="*/ 144 w 283"/>
                <a:gd name="T17" fmla="*/ 283 h 283"/>
                <a:gd name="T18" fmla="*/ 159 w 283"/>
                <a:gd name="T19" fmla="*/ 282 h 283"/>
                <a:gd name="T20" fmla="*/ 186 w 283"/>
                <a:gd name="T21" fmla="*/ 276 h 283"/>
                <a:gd name="T22" fmla="*/ 212 w 283"/>
                <a:gd name="T23" fmla="*/ 264 h 283"/>
                <a:gd name="T24" fmla="*/ 234 w 283"/>
                <a:gd name="T25" fmla="*/ 249 h 283"/>
                <a:gd name="T26" fmla="*/ 253 w 283"/>
                <a:gd name="T27" fmla="*/ 229 h 283"/>
                <a:gd name="T28" fmla="*/ 267 w 283"/>
                <a:gd name="T29" fmla="*/ 206 h 283"/>
                <a:gd name="T30" fmla="*/ 278 w 283"/>
                <a:gd name="T31" fmla="*/ 180 h 283"/>
                <a:gd name="T32" fmla="*/ 282 w 283"/>
                <a:gd name="T33" fmla="*/ 153 h 283"/>
                <a:gd name="T34" fmla="*/ 283 w 283"/>
                <a:gd name="T35" fmla="*/ 138 h 283"/>
                <a:gd name="T36" fmla="*/ 279 w 283"/>
                <a:gd name="T37" fmla="*/ 109 h 283"/>
                <a:gd name="T38" fmla="*/ 270 w 283"/>
                <a:gd name="T39" fmla="*/ 83 h 283"/>
                <a:gd name="T40" fmla="*/ 257 w 283"/>
                <a:gd name="T41" fmla="*/ 59 h 283"/>
                <a:gd name="T42" fmla="*/ 239 w 283"/>
                <a:gd name="T43" fmla="*/ 40 h 283"/>
                <a:gd name="T44" fmla="*/ 217 w 283"/>
                <a:gd name="T45" fmla="*/ 22 h 283"/>
                <a:gd name="T46" fmla="*/ 193 w 283"/>
                <a:gd name="T47" fmla="*/ 9 h 283"/>
                <a:gd name="T48" fmla="*/ 166 w 283"/>
                <a:gd name="T49" fmla="*/ 2 h 283"/>
                <a:gd name="T50" fmla="*/ 138 w 283"/>
                <a:gd name="T51" fmla="*/ 0 h 283"/>
                <a:gd name="T52" fmla="*/ 124 w 283"/>
                <a:gd name="T53" fmla="*/ 1 h 283"/>
                <a:gd name="T54" fmla="*/ 96 w 283"/>
                <a:gd name="T55" fmla="*/ 7 h 283"/>
                <a:gd name="T56" fmla="*/ 71 w 283"/>
                <a:gd name="T57" fmla="*/ 19 h 283"/>
                <a:gd name="T58" fmla="*/ 49 w 283"/>
                <a:gd name="T59" fmla="*/ 34 h 283"/>
                <a:gd name="T60" fmla="*/ 30 w 283"/>
                <a:gd name="T61" fmla="*/ 54 h 283"/>
                <a:gd name="T62" fmla="*/ 15 w 283"/>
                <a:gd name="T63" fmla="*/ 77 h 283"/>
                <a:gd name="T64" fmla="*/ 5 w 283"/>
                <a:gd name="T65" fmla="*/ 103 h 283"/>
                <a:gd name="T66" fmla="*/ 0 w 283"/>
                <a:gd name="T67" fmla="*/ 130 h 283"/>
                <a:gd name="T68" fmla="*/ 0 w 283"/>
                <a:gd name="T69" fmla="*/ 145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3" h="283">
                  <a:moveTo>
                    <a:pt x="0" y="145"/>
                  </a:moveTo>
                  <a:lnTo>
                    <a:pt x="0" y="145"/>
                  </a:lnTo>
                  <a:lnTo>
                    <a:pt x="1" y="159"/>
                  </a:lnTo>
                  <a:lnTo>
                    <a:pt x="3" y="174"/>
                  </a:lnTo>
                  <a:lnTo>
                    <a:pt x="7" y="186"/>
                  </a:lnTo>
                  <a:lnTo>
                    <a:pt x="12" y="200"/>
                  </a:lnTo>
                  <a:lnTo>
                    <a:pt x="19" y="212"/>
                  </a:lnTo>
                  <a:lnTo>
                    <a:pt x="26" y="224"/>
                  </a:lnTo>
                  <a:lnTo>
                    <a:pt x="34" y="234"/>
                  </a:lnTo>
                  <a:lnTo>
                    <a:pt x="44" y="243"/>
                  </a:lnTo>
                  <a:lnTo>
                    <a:pt x="54" y="253"/>
                  </a:lnTo>
                  <a:lnTo>
                    <a:pt x="65" y="261"/>
                  </a:lnTo>
                  <a:lnTo>
                    <a:pt x="77" y="267"/>
                  </a:lnTo>
                  <a:lnTo>
                    <a:pt x="89" y="274"/>
                  </a:lnTo>
                  <a:lnTo>
                    <a:pt x="103" y="278"/>
                  </a:lnTo>
                  <a:lnTo>
                    <a:pt x="116" y="281"/>
                  </a:lnTo>
                  <a:lnTo>
                    <a:pt x="130" y="283"/>
                  </a:lnTo>
                  <a:lnTo>
                    <a:pt x="144" y="283"/>
                  </a:lnTo>
                  <a:lnTo>
                    <a:pt x="144" y="283"/>
                  </a:lnTo>
                  <a:lnTo>
                    <a:pt x="159" y="282"/>
                  </a:lnTo>
                  <a:lnTo>
                    <a:pt x="174" y="280"/>
                  </a:lnTo>
                  <a:lnTo>
                    <a:pt x="186" y="276"/>
                  </a:lnTo>
                  <a:lnTo>
                    <a:pt x="200" y="270"/>
                  </a:lnTo>
                  <a:lnTo>
                    <a:pt x="212" y="264"/>
                  </a:lnTo>
                  <a:lnTo>
                    <a:pt x="223" y="257"/>
                  </a:lnTo>
                  <a:lnTo>
                    <a:pt x="234" y="249"/>
                  </a:lnTo>
                  <a:lnTo>
                    <a:pt x="243" y="239"/>
                  </a:lnTo>
                  <a:lnTo>
                    <a:pt x="253" y="229"/>
                  </a:lnTo>
                  <a:lnTo>
                    <a:pt x="260" y="217"/>
                  </a:lnTo>
                  <a:lnTo>
                    <a:pt x="267" y="206"/>
                  </a:lnTo>
                  <a:lnTo>
                    <a:pt x="272" y="194"/>
                  </a:lnTo>
                  <a:lnTo>
                    <a:pt x="278" y="180"/>
                  </a:lnTo>
                  <a:lnTo>
                    <a:pt x="281" y="166"/>
                  </a:lnTo>
                  <a:lnTo>
                    <a:pt x="282" y="153"/>
                  </a:lnTo>
                  <a:lnTo>
                    <a:pt x="283" y="138"/>
                  </a:lnTo>
                  <a:lnTo>
                    <a:pt x="283" y="138"/>
                  </a:lnTo>
                  <a:lnTo>
                    <a:pt x="282" y="124"/>
                  </a:lnTo>
                  <a:lnTo>
                    <a:pt x="279" y="109"/>
                  </a:lnTo>
                  <a:lnTo>
                    <a:pt x="275" y="96"/>
                  </a:lnTo>
                  <a:lnTo>
                    <a:pt x="270" y="83"/>
                  </a:lnTo>
                  <a:lnTo>
                    <a:pt x="264" y="71"/>
                  </a:lnTo>
                  <a:lnTo>
                    <a:pt x="257" y="59"/>
                  </a:lnTo>
                  <a:lnTo>
                    <a:pt x="248" y="49"/>
                  </a:lnTo>
                  <a:lnTo>
                    <a:pt x="239" y="40"/>
                  </a:lnTo>
                  <a:lnTo>
                    <a:pt x="229" y="30"/>
                  </a:lnTo>
                  <a:lnTo>
                    <a:pt x="217" y="22"/>
                  </a:lnTo>
                  <a:lnTo>
                    <a:pt x="206" y="16"/>
                  </a:lnTo>
                  <a:lnTo>
                    <a:pt x="193" y="9"/>
                  </a:lnTo>
                  <a:lnTo>
                    <a:pt x="180" y="5"/>
                  </a:lnTo>
                  <a:lnTo>
                    <a:pt x="166" y="2"/>
                  </a:lnTo>
                  <a:lnTo>
                    <a:pt x="153" y="0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24" y="1"/>
                  </a:lnTo>
                  <a:lnTo>
                    <a:pt x="109" y="3"/>
                  </a:lnTo>
                  <a:lnTo>
                    <a:pt x="96" y="7"/>
                  </a:lnTo>
                  <a:lnTo>
                    <a:pt x="83" y="13"/>
                  </a:lnTo>
                  <a:lnTo>
                    <a:pt x="71" y="19"/>
                  </a:lnTo>
                  <a:lnTo>
                    <a:pt x="59" y="26"/>
                  </a:lnTo>
                  <a:lnTo>
                    <a:pt x="49" y="34"/>
                  </a:lnTo>
                  <a:lnTo>
                    <a:pt x="39" y="44"/>
                  </a:lnTo>
                  <a:lnTo>
                    <a:pt x="30" y="54"/>
                  </a:lnTo>
                  <a:lnTo>
                    <a:pt x="22" y="66"/>
                  </a:lnTo>
                  <a:lnTo>
                    <a:pt x="15" y="77"/>
                  </a:lnTo>
                  <a:lnTo>
                    <a:pt x="9" y="89"/>
                  </a:lnTo>
                  <a:lnTo>
                    <a:pt x="5" y="103"/>
                  </a:lnTo>
                  <a:lnTo>
                    <a:pt x="2" y="117"/>
                  </a:lnTo>
                  <a:lnTo>
                    <a:pt x="0" y="130"/>
                  </a:lnTo>
                  <a:lnTo>
                    <a:pt x="0" y="145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696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0" name="Freeform 141"/>
            <p:cNvSpPr/>
            <p:nvPr/>
          </p:nvSpPr>
          <p:spPr bwMode="auto">
            <a:xfrm>
              <a:off x="3771902" y="4848228"/>
              <a:ext cx="125413" cy="123825"/>
            </a:xfrm>
            <a:custGeom>
              <a:avLst/>
              <a:gdLst>
                <a:gd name="T0" fmla="*/ 0 w 235"/>
                <a:gd name="T1" fmla="*/ 121 h 235"/>
                <a:gd name="T2" fmla="*/ 3 w 235"/>
                <a:gd name="T3" fmla="*/ 143 h 235"/>
                <a:gd name="T4" fmla="*/ 10 w 235"/>
                <a:gd name="T5" fmla="*/ 166 h 235"/>
                <a:gd name="T6" fmla="*/ 22 w 235"/>
                <a:gd name="T7" fmla="*/ 186 h 235"/>
                <a:gd name="T8" fmla="*/ 36 w 235"/>
                <a:gd name="T9" fmla="*/ 203 h 235"/>
                <a:gd name="T10" fmla="*/ 54 w 235"/>
                <a:gd name="T11" fmla="*/ 216 h 235"/>
                <a:gd name="T12" fmla="*/ 75 w 235"/>
                <a:gd name="T13" fmla="*/ 227 h 235"/>
                <a:gd name="T14" fmla="*/ 97 w 235"/>
                <a:gd name="T15" fmla="*/ 233 h 235"/>
                <a:gd name="T16" fmla="*/ 121 w 235"/>
                <a:gd name="T17" fmla="*/ 235 h 235"/>
                <a:gd name="T18" fmla="*/ 132 w 235"/>
                <a:gd name="T19" fmla="*/ 234 h 235"/>
                <a:gd name="T20" fmla="*/ 155 w 235"/>
                <a:gd name="T21" fmla="*/ 229 h 235"/>
                <a:gd name="T22" fmla="*/ 176 w 235"/>
                <a:gd name="T23" fmla="*/ 219 h 235"/>
                <a:gd name="T24" fmla="*/ 194 w 235"/>
                <a:gd name="T25" fmla="*/ 207 h 235"/>
                <a:gd name="T26" fmla="*/ 210 w 235"/>
                <a:gd name="T27" fmla="*/ 190 h 235"/>
                <a:gd name="T28" fmla="*/ 223 w 235"/>
                <a:gd name="T29" fmla="*/ 171 h 235"/>
                <a:gd name="T30" fmla="*/ 231 w 235"/>
                <a:gd name="T31" fmla="*/ 150 h 235"/>
                <a:gd name="T32" fmla="*/ 235 w 235"/>
                <a:gd name="T33" fmla="*/ 127 h 235"/>
                <a:gd name="T34" fmla="*/ 235 w 235"/>
                <a:gd name="T35" fmla="*/ 114 h 235"/>
                <a:gd name="T36" fmla="*/ 232 w 235"/>
                <a:gd name="T37" fmla="*/ 91 h 235"/>
                <a:gd name="T38" fmla="*/ 225 w 235"/>
                <a:gd name="T39" fmla="*/ 68 h 235"/>
                <a:gd name="T40" fmla="*/ 213 w 235"/>
                <a:gd name="T41" fmla="*/ 50 h 235"/>
                <a:gd name="T42" fmla="*/ 199 w 235"/>
                <a:gd name="T43" fmla="*/ 32 h 235"/>
                <a:gd name="T44" fmla="*/ 181 w 235"/>
                <a:gd name="T45" fmla="*/ 19 h 235"/>
                <a:gd name="T46" fmla="*/ 161 w 235"/>
                <a:gd name="T47" fmla="*/ 8 h 235"/>
                <a:gd name="T48" fmla="*/ 138 w 235"/>
                <a:gd name="T49" fmla="*/ 2 h 235"/>
                <a:gd name="T50" fmla="*/ 114 w 235"/>
                <a:gd name="T51" fmla="*/ 0 h 235"/>
                <a:gd name="T52" fmla="*/ 103 w 235"/>
                <a:gd name="T53" fmla="*/ 1 h 235"/>
                <a:gd name="T54" fmla="*/ 80 w 235"/>
                <a:gd name="T55" fmla="*/ 6 h 235"/>
                <a:gd name="T56" fmla="*/ 59 w 235"/>
                <a:gd name="T57" fmla="*/ 15 h 235"/>
                <a:gd name="T58" fmla="*/ 41 w 235"/>
                <a:gd name="T59" fmla="*/ 28 h 235"/>
                <a:gd name="T60" fmla="*/ 25 w 235"/>
                <a:gd name="T61" fmla="*/ 45 h 235"/>
                <a:gd name="T62" fmla="*/ 12 w 235"/>
                <a:gd name="T63" fmla="*/ 63 h 235"/>
                <a:gd name="T64" fmla="*/ 4 w 235"/>
                <a:gd name="T65" fmla="*/ 85 h 235"/>
                <a:gd name="T66" fmla="*/ 0 w 235"/>
                <a:gd name="T67" fmla="*/ 108 h 235"/>
                <a:gd name="T68" fmla="*/ 0 w 235"/>
                <a:gd name="T69" fmla="*/ 12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5" h="235">
                  <a:moveTo>
                    <a:pt x="0" y="121"/>
                  </a:moveTo>
                  <a:lnTo>
                    <a:pt x="0" y="121"/>
                  </a:lnTo>
                  <a:lnTo>
                    <a:pt x="1" y="132"/>
                  </a:lnTo>
                  <a:lnTo>
                    <a:pt x="3" y="143"/>
                  </a:lnTo>
                  <a:lnTo>
                    <a:pt x="6" y="155"/>
                  </a:lnTo>
                  <a:lnTo>
                    <a:pt x="10" y="166"/>
                  </a:lnTo>
                  <a:lnTo>
                    <a:pt x="16" y="176"/>
                  </a:lnTo>
                  <a:lnTo>
                    <a:pt x="22" y="186"/>
                  </a:lnTo>
                  <a:lnTo>
                    <a:pt x="29" y="194"/>
                  </a:lnTo>
                  <a:lnTo>
                    <a:pt x="36" y="203"/>
                  </a:lnTo>
                  <a:lnTo>
                    <a:pt x="45" y="210"/>
                  </a:lnTo>
                  <a:lnTo>
                    <a:pt x="54" y="216"/>
                  </a:lnTo>
                  <a:lnTo>
                    <a:pt x="64" y="222"/>
                  </a:lnTo>
                  <a:lnTo>
                    <a:pt x="75" y="227"/>
                  </a:lnTo>
                  <a:lnTo>
                    <a:pt x="85" y="231"/>
                  </a:lnTo>
                  <a:lnTo>
                    <a:pt x="97" y="233"/>
                  </a:lnTo>
                  <a:lnTo>
                    <a:pt x="108" y="235"/>
                  </a:lnTo>
                  <a:lnTo>
                    <a:pt x="121" y="235"/>
                  </a:lnTo>
                  <a:lnTo>
                    <a:pt x="121" y="235"/>
                  </a:lnTo>
                  <a:lnTo>
                    <a:pt x="132" y="234"/>
                  </a:lnTo>
                  <a:lnTo>
                    <a:pt x="145" y="232"/>
                  </a:lnTo>
                  <a:lnTo>
                    <a:pt x="155" y="229"/>
                  </a:lnTo>
                  <a:lnTo>
                    <a:pt x="166" y="225"/>
                  </a:lnTo>
                  <a:lnTo>
                    <a:pt x="176" y="219"/>
                  </a:lnTo>
                  <a:lnTo>
                    <a:pt x="186" y="213"/>
                  </a:lnTo>
                  <a:lnTo>
                    <a:pt x="194" y="207"/>
                  </a:lnTo>
                  <a:lnTo>
                    <a:pt x="203" y="199"/>
                  </a:lnTo>
                  <a:lnTo>
                    <a:pt x="210" y="190"/>
                  </a:lnTo>
                  <a:lnTo>
                    <a:pt x="216" y="181"/>
                  </a:lnTo>
                  <a:lnTo>
                    <a:pt x="223" y="171"/>
                  </a:lnTo>
                  <a:lnTo>
                    <a:pt x="227" y="161"/>
                  </a:lnTo>
                  <a:lnTo>
                    <a:pt x="231" y="150"/>
                  </a:lnTo>
                  <a:lnTo>
                    <a:pt x="233" y="138"/>
                  </a:lnTo>
                  <a:lnTo>
                    <a:pt x="235" y="127"/>
                  </a:lnTo>
                  <a:lnTo>
                    <a:pt x="235" y="114"/>
                  </a:lnTo>
                  <a:lnTo>
                    <a:pt x="235" y="114"/>
                  </a:lnTo>
                  <a:lnTo>
                    <a:pt x="234" y="103"/>
                  </a:lnTo>
                  <a:lnTo>
                    <a:pt x="232" y="91"/>
                  </a:lnTo>
                  <a:lnTo>
                    <a:pt x="229" y="80"/>
                  </a:lnTo>
                  <a:lnTo>
                    <a:pt x="225" y="68"/>
                  </a:lnTo>
                  <a:lnTo>
                    <a:pt x="219" y="59"/>
                  </a:lnTo>
                  <a:lnTo>
                    <a:pt x="213" y="50"/>
                  </a:lnTo>
                  <a:lnTo>
                    <a:pt x="207" y="40"/>
                  </a:lnTo>
                  <a:lnTo>
                    <a:pt x="199" y="32"/>
                  </a:lnTo>
                  <a:lnTo>
                    <a:pt x="190" y="25"/>
                  </a:lnTo>
                  <a:lnTo>
                    <a:pt x="181" y="19"/>
                  </a:lnTo>
                  <a:lnTo>
                    <a:pt x="172" y="12"/>
                  </a:lnTo>
                  <a:lnTo>
                    <a:pt x="161" y="8"/>
                  </a:lnTo>
                  <a:lnTo>
                    <a:pt x="150" y="4"/>
                  </a:lnTo>
                  <a:lnTo>
                    <a:pt x="138" y="2"/>
                  </a:lnTo>
                  <a:lnTo>
                    <a:pt x="127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03" y="1"/>
                  </a:lnTo>
                  <a:lnTo>
                    <a:pt x="92" y="3"/>
                  </a:lnTo>
                  <a:lnTo>
                    <a:pt x="80" y="6"/>
                  </a:lnTo>
                  <a:lnTo>
                    <a:pt x="70" y="10"/>
                  </a:lnTo>
                  <a:lnTo>
                    <a:pt x="59" y="15"/>
                  </a:lnTo>
                  <a:lnTo>
                    <a:pt x="50" y="22"/>
                  </a:lnTo>
                  <a:lnTo>
                    <a:pt x="41" y="28"/>
                  </a:lnTo>
                  <a:lnTo>
                    <a:pt x="32" y="36"/>
                  </a:lnTo>
                  <a:lnTo>
                    <a:pt x="25" y="45"/>
                  </a:lnTo>
                  <a:lnTo>
                    <a:pt x="19" y="54"/>
                  </a:lnTo>
                  <a:lnTo>
                    <a:pt x="12" y="63"/>
                  </a:lnTo>
                  <a:lnTo>
                    <a:pt x="8" y="74"/>
                  </a:lnTo>
                  <a:lnTo>
                    <a:pt x="4" y="85"/>
                  </a:lnTo>
                  <a:lnTo>
                    <a:pt x="2" y="97"/>
                  </a:lnTo>
                  <a:lnTo>
                    <a:pt x="0" y="108"/>
                  </a:lnTo>
                  <a:lnTo>
                    <a:pt x="0" y="121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1" name="Freeform 142"/>
            <p:cNvSpPr/>
            <p:nvPr/>
          </p:nvSpPr>
          <p:spPr bwMode="auto">
            <a:xfrm>
              <a:off x="3784602" y="4856166"/>
              <a:ext cx="106363" cy="107950"/>
            </a:xfrm>
            <a:custGeom>
              <a:avLst/>
              <a:gdLst>
                <a:gd name="T0" fmla="*/ 0 w 202"/>
                <a:gd name="T1" fmla="*/ 103 h 202"/>
                <a:gd name="T2" fmla="*/ 2 w 202"/>
                <a:gd name="T3" fmla="*/ 124 h 202"/>
                <a:gd name="T4" fmla="*/ 9 w 202"/>
                <a:gd name="T5" fmla="*/ 143 h 202"/>
                <a:gd name="T6" fmla="*/ 19 w 202"/>
                <a:gd name="T7" fmla="*/ 160 h 202"/>
                <a:gd name="T8" fmla="*/ 31 w 202"/>
                <a:gd name="T9" fmla="*/ 174 h 202"/>
                <a:gd name="T10" fmla="*/ 47 w 202"/>
                <a:gd name="T11" fmla="*/ 187 h 202"/>
                <a:gd name="T12" fmla="*/ 63 w 202"/>
                <a:gd name="T13" fmla="*/ 195 h 202"/>
                <a:gd name="T14" fmla="*/ 83 w 202"/>
                <a:gd name="T15" fmla="*/ 200 h 202"/>
                <a:gd name="T16" fmla="*/ 103 w 202"/>
                <a:gd name="T17" fmla="*/ 202 h 202"/>
                <a:gd name="T18" fmla="*/ 113 w 202"/>
                <a:gd name="T19" fmla="*/ 201 h 202"/>
                <a:gd name="T20" fmla="*/ 133 w 202"/>
                <a:gd name="T21" fmla="*/ 197 h 202"/>
                <a:gd name="T22" fmla="*/ 151 w 202"/>
                <a:gd name="T23" fmla="*/ 189 h 202"/>
                <a:gd name="T24" fmla="*/ 166 w 202"/>
                <a:gd name="T25" fmla="*/ 177 h 202"/>
                <a:gd name="T26" fmla="*/ 180 w 202"/>
                <a:gd name="T27" fmla="*/ 164 h 202"/>
                <a:gd name="T28" fmla="*/ 190 w 202"/>
                <a:gd name="T29" fmla="*/ 147 h 202"/>
                <a:gd name="T30" fmla="*/ 197 w 202"/>
                <a:gd name="T31" fmla="*/ 129 h 202"/>
                <a:gd name="T32" fmla="*/ 202 w 202"/>
                <a:gd name="T33" fmla="*/ 110 h 202"/>
                <a:gd name="T34" fmla="*/ 202 w 202"/>
                <a:gd name="T35" fmla="*/ 99 h 202"/>
                <a:gd name="T36" fmla="*/ 198 w 202"/>
                <a:gd name="T37" fmla="*/ 78 h 202"/>
                <a:gd name="T38" fmla="*/ 192 w 202"/>
                <a:gd name="T39" fmla="*/ 60 h 202"/>
                <a:gd name="T40" fmla="*/ 183 w 202"/>
                <a:gd name="T41" fmla="*/ 43 h 202"/>
                <a:gd name="T42" fmla="*/ 170 w 202"/>
                <a:gd name="T43" fmla="*/ 29 h 202"/>
                <a:gd name="T44" fmla="*/ 155 w 202"/>
                <a:gd name="T45" fmla="*/ 16 h 202"/>
                <a:gd name="T46" fmla="*/ 138 w 202"/>
                <a:gd name="T47" fmla="*/ 8 h 202"/>
                <a:gd name="T48" fmla="*/ 118 w 202"/>
                <a:gd name="T49" fmla="*/ 2 h 202"/>
                <a:gd name="T50" fmla="*/ 99 w 202"/>
                <a:gd name="T51" fmla="*/ 0 h 202"/>
                <a:gd name="T52" fmla="*/ 88 w 202"/>
                <a:gd name="T53" fmla="*/ 2 h 202"/>
                <a:gd name="T54" fmla="*/ 68 w 202"/>
                <a:gd name="T55" fmla="*/ 6 h 202"/>
                <a:gd name="T56" fmla="*/ 51 w 202"/>
                <a:gd name="T57" fmla="*/ 14 h 202"/>
                <a:gd name="T58" fmla="*/ 34 w 202"/>
                <a:gd name="T59" fmla="*/ 25 h 202"/>
                <a:gd name="T60" fmla="*/ 22 w 202"/>
                <a:gd name="T61" fmla="*/ 39 h 202"/>
                <a:gd name="T62" fmla="*/ 11 w 202"/>
                <a:gd name="T63" fmla="*/ 56 h 202"/>
                <a:gd name="T64" fmla="*/ 4 w 202"/>
                <a:gd name="T65" fmla="*/ 73 h 202"/>
                <a:gd name="T66" fmla="*/ 0 w 202"/>
                <a:gd name="T67" fmla="*/ 93 h 202"/>
                <a:gd name="T68" fmla="*/ 0 w 202"/>
                <a:gd name="T69" fmla="*/ 103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2" h="202">
                  <a:moveTo>
                    <a:pt x="0" y="103"/>
                  </a:moveTo>
                  <a:lnTo>
                    <a:pt x="0" y="103"/>
                  </a:lnTo>
                  <a:lnTo>
                    <a:pt x="1" y="114"/>
                  </a:lnTo>
                  <a:lnTo>
                    <a:pt x="2" y="124"/>
                  </a:lnTo>
                  <a:lnTo>
                    <a:pt x="5" y="134"/>
                  </a:lnTo>
                  <a:lnTo>
                    <a:pt x="9" y="143"/>
                  </a:lnTo>
                  <a:lnTo>
                    <a:pt x="13" y="151"/>
                  </a:lnTo>
                  <a:lnTo>
                    <a:pt x="19" y="160"/>
                  </a:lnTo>
                  <a:lnTo>
                    <a:pt x="25" y="167"/>
                  </a:lnTo>
                  <a:lnTo>
                    <a:pt x="31" y="174"/>
                  </a:lnTo>
                  <a:lnTo>
                    <a:pt x="38" y="180"/>
                  </a:lnTo>
                  <a:lnTo>
                    <a:pt x="47" y="187"/>
                  </a:lnTo>
                  <a:lnTo>
                    <a:pt x="55" y="191"/>
                  </a:lnTo>
                  <a:lnTo>
                    <a:pt x="63" y="195"/>
                  </a:lnTo>
                  <a:lnTo>
                    <a:pt x="73" y="198"/>
                  </a:lnTo>
                  <a:lnTo>
                    <a:pt x="83" y="200"/>
                  </a:lnTo>
                  <a:lnTo>
                    <a:pt x="92" y="202"/>
                  </a:lnTo>
                  <a:lnTo>
                    <a:pt x="103" y="202"/>
                  </a:lnTo>
                  <a:lnTo>
                    <a:pt x="103" y="202"/>
                  </a:lnTo>
                  <a:lnTo>
                    <a:pt x="113" y="201"/>
                  </a:lnTo>
                  <a:lnTo>
                    <a:pt x="124" y="199"/>
                  </a:lnTo>
                  <a:lnTo>
                    <a:pt x="133" y="197"/>
                  </a:lnTo>
                  <a:lnTo>
                    <a:pt x="142" y="193"/>
                  </a:lnTo>
                  <a:lnTo>
                    <a:pt x="151" y="189"/>
                  </a:lnTo>
                  <a:lnTo>
                    <a:pt x="159" y="184"/>
                  </a:lnTo>
                  <a:lnTo>
                    <a:pt x="166" y="177"/>
                  </a:lnTo>
                  <a:lnTo>
                    <a:pt x="173" y="171"/>
                  </a:lnTo>
                  <a:lnTo>
                    <a:pt x="180" y="164"/>
                  </a:lnTo>
                  <a:lnTo>
                    <a:pt x="186" y="155"/>
                  </a:lnTo>
                  <a:lnTo>
                    <a:pt x="190" y="147"/>
                  </a:lnTo>
                  <a:lnTo>
                    <a:pt x="194" y="139"/>
                  </a:lnTo>
                  <a:lnTo>
                    <a:pt x="197" y="129"/>
                  </a:lnTo>
                  <a:lnTo>
                    <a:pt x="199" y="119"/>
                  </a:lnTo>
                  <a:lnTo>
                    <a:pt x="202" y="110"/>
                  </a:lnTo>
                  <a:lnTo>
                    <a:pt x="202" y="99"/>
                  </a:lnTo>
                  <a:lnTo>
                    <a:pt x="202" y="99"/>
                  </a:lnTo>
                  <a:lnTo>
                    <a:pt x="201" y="89"/>
                  </a:lnTo>
                  <a:lnTo>
                    <a:pt x="198" y="78"/>
                  </a:lnTo>
                  <a:lnTo>
                    <a:pt x="196" y="69"/>
                  </a:lnTo>
                  <a:lnTo>
                    <a:pt x="192" y="60"/>
                  </a:lnTo>
                  <a:lnTo>
                    <a:pt x="188" y="51"/>
                  </a:lnTo>
                  <a:lnTo>
                    <a:pt x="183" y="43"/>
                  </a:lnTo>
                  <a:lnTo>
                    <a:pt x="177" y="35"/>
                  </a:lnTo>
                  <a:lnTo>
                    <a:pt x="170" y="29"/>
                  </a:lnTo>
                  <a:lnTo>
                    <a:pt x="163" y="22"/>
                  </a:lnTo>
                  <a:lnTo>
                    <a:pt x="155" y="16"/>
                  </a:lnTo>
                  <a:lnTo>
                    <a:pt x="146" y="12"/>
                  </a:lnTo>
                  <a:lnTo>
                    <a:pt x="138" y="8"/>
                  </a:lnTo>
                  <a:lnTo>
                    <a:pt x="129" y="5"/>
                  </a:lnTo>
                  <a:lnTo>
                    <a:pt x="118" y="2"/>
                  </a:lnTo>
                  <a:lnTo>
                    <a:pt x="109" y="0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88" y="2"/>
                  </a:lnTo>
                  <a:lnTo>
                    <a:pt x="78" y="3"/>
                  </a:lnTo>
                  <a:lnTo>
                    <a:pt x="68" y="6"/>
                  </a:lnTo>
                  <a:lnTo>
                    <a:pt x="59" y="9"/>
                  </a:lnTo>
                  <a:lnTo>
                    <a:pt x="51" y="14"/>
                  </a:lnTo>
                  <a:lnTo>
                    <a:pt x="42" y="19"/>
                  </a:lnTo>
                  <a:lnTo>
                    <a:pt x="34" y="25"/>
                  </a:lnTo>
                  <a:lnTo>
                    <a:pt x="28" y="32"/>
                  </a:lnTo>
                  <a:lnTo>
                    <a:pt x="22" y="39"/>
                  </a:lnTo>
                  <a:lnTo>
                    <a:pt x="15" y="47"/>
                  </a:lnTo>
                  <a:lnTo>
                    <a:pt x="11" y="56"/>
                  </a:lnTo>
                  <a:lnTo>
                    <a:pt x="7" y="64"/>
                  </a:lnTo>
                  <a:lnTo>
                    <a:pt x="4" y="73"/>
                  </a:lnTo>
                  <a:lnTo>
                    <a:pt x="1" y="84"/>
                  </a:lnTo>
                  <a:lnTo>
                    <a:pt x="0" y="93"/>
                  </a:lnTo>
                  <a:lnTo>
                    <a:pt x="0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2" name="Freeform 143"/>
            <p:cNvSpPr/>
            <p:nvPr/>
          </p:nvSpPr>
          <p:spPr bwMode="auto">
            <a:xfrm>
              <a:off x="3817940" y="4864103"/>
              <a:ext cx="63500" cy="65088"/>
            </a:xfrm>
            <a:custGeom>
              <a:avLst/>
              <a:gdLst>
                <a:gd name="T0" fmla="*/ 0 w 122"/>
                <a:gd name="T1" fmla="*/ 62 h 122"/>
                <a:gd name="T2" fmla="*/ 0 w 122"/>
                <a:gd name="T3" fmla="*/ 62 h 122"/>
                <a:gd name="T4" fmla="*/ 0 w 122"/>
                <a:gd name="T5" fmla="*/ 69 h 122"/>
                <a:gd name="T6" fmla="*/ 1 w 122"/>
                <a:gd name="T7" fmla="*/ 75 h 122"/>
                <a:gd name="T8" fmla="*/ 5 w 122"/>
                <a:gd name="T9" fmla="*/ 86 h 122"/>
                <a:gd name="T10" fmla="*/ 12 w 122"/>
                <a:gd name="T11" fmla="*/ 96 h 122"/>
                <a:gd name="T12" fmla="*/ 19 w 122"/>
                <a:gd name="T13" fmla="*/ 105 h 122"/>
                <a:gd name="T14" fmla="*/ 28 w 122"/>
                <a:gd name="T15" fmla="*/ 112 h 122"/>
                <a:gd name="T16" fmla="*/ 39 w 122"/>
                <a:gd name="T17" fmla="*/ 118 h 122"/>
                <a:gd name="T18" fmla="*/ 50 w 122"/>
                <a:gd name="T19" fmla="*/ 121 h 122"/>
                <a:gd name="T20" fmla="*/ 56 w 122"/>
                <a:gd name="T21" fmla="*/ 122 h 122"/>
                <a:gd name="T22" fmla="*/ 63 w 122"/>
                <a:gd name="T23" fmla="*/ 122 h 122"/>
                <a:gd name="T24" fmla="*/ 63 w 122"/>
                <a:gd name="T25" fmla="*/ 122 h 122"/>
                <a:gd name="T26" fmla="*/ 69 w 122"/>
                <a:gd name="T27" fmla="*/ 122 h 122"/>
                <a:gd name="T28" fmla="*/ 75 w 122"/>
                <a:gd name="T29" fmla="*/ 121 h 122"/>
                <a:gd name="T30" fmla="*/ 86 w 122"/>
                <a:gd name="T31" fmla="*/ 117 h 122"/>
                <a:gd name="T32" fmla="*/ 96 w 122"/>
                <a:gd name="T33" fmla="*/ 110 h 122"/>
                <a:gd name="T34" fmla="*/ 105 w 122"/>
                <a:gd name="T35" fmla="*/ 103 h 122"/>
                <a:gd name="T36" fmla="*/ 113 w 122"/>
                <a:gd name="T37" fmla="*/ 94 h 122"/>
                <a:gd name="T38" fmla="*/ 118 w 122"/>
                <a:gd name="T39" fmla="*/ 83 h 122"/>
                <a:gd name="T40" fmla="*/ 121 w 122"/>
                <a:gd name="T41" fmla="*/ 72 h 122"/>
                <a:gd name="T42" fmla="*/ 122 w 122"/>
                <a:gd name="T43" fmla="*/ 66 h 122"/>
                <a:gd name="T44" fmla="*/ 122 w 122"/>
                <a:gd name="T45" fmla="*/ 59 h 122"/>
                <a:gd name="T46" fmla="*/ 122 w 122"/>
                <a:gd name="T47" fmla="*/ 59 h 122"/>
                <a:gd name="T48" fmla="*/ 122 w 122"/>
                <a:gd name="T49" fmla="*/ 53 h 122"/>
                <a:gd name="T50" fmla="*/ 120 w 122"/>
                <a:gd name="T51" fmla="*/ 47 h 122"/>
                <a:gd name="T52" fmla="*/ 117 w 122"/>
                <a:gd name="T53" fmla="*/ 35 h 122"/>
                <a:gd name="T54" fmla="*/ 110 w 122"/>
                <a:gd name="T55" fmla="*/ 26 h 122"/>
                <a:gd name="T56" fmla="*/ 103 w 122"/>
                <a:gd name="T57" fmla="*/ 17 h 122"/>
                <a:gd name="T58" fmla="*/ 94 w 122"/>
                <a:gd name="T59" fmla="*/ 9 h 122"/>
                <a:gd name="T60" fmla="*/ 83 w 122"/>
                <a:gd name="T61" fmla="*/ 4 h 122"/>
                <a:gd name="T62" fmla="*/ 72 w 122"/>
                <a:gd name="T63" fmla="*/ 1 h 122"/>
                <a:gd name="T64" fmla="*/ 66 w 122"/>
                <a:gd name="T65" fmla="*/ 0 h 122"/>
                <a:gd name="T66" fmla="*/ 60 w 122"/>
                <a:gd name="T67" fmla="*/ 0 h 122"/>
                <a:gd name="T68" fmla="*/ 60 w 122"/>
                <a:gd name="T69" fmla="*/ 0 h 122"/>
                <a:gd name="T70" fmla="*/ 53 w 122"/>
                <a:gd name="T71" fmla="*/ 0 h 122"/>
                <a:gd name="T72" fmla="*/ 47 w 122"/>
                <a:gd name="T73" fmla="*/ 1 h 122"/>
                <a:gd name="T74" fmla="*/ 36 w 122"/>
                <a:gd name="T75" fmla="*/ 5 h 122"/>
                <a:gd name="T76" fmla="*/ 25 w 122"/>
                <a:gd name="T77" fmla="*/ 11 h 122"/>
                <a:gd name="T78" fmla="*/ 17 w 122"/>
                <a:gd name="T79" fmla="*/ 19 h 122"/>
                <a:gd name="T80" fmla="*/ 10 w 122"/>
                <a:gd name="T81" fmla="*/ 28 h 122"/>
                <a:gd name="T82" fmla="*/ 4 w 122"/>
                <a:gd name="T83" fmla="*/ 38 h 122"/>
                <a:gd name="T84" fmla="*/ 1 w 122"/>
                <a:gd name="T85" fmla="*/ 50 h 122"/>
                <a:gd name="T86" fmla="*/ 0 w 122"/>
                <a:gd name="T87" fmla="*/ 56 h 122"/>
                <a:gd name="T88" fmla="*/ 0 w 122"/>
                <a:gd name="T89" fmla="*/ 62 h 122"/>
                <a:gd name="T90" fmla="*/ 0 w 122"/>
                <a:gd name="T91" fmla="*/ 6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2" h="122">
                  <a:moveTo>
                    <a:pt x="0" y="62"/>
                  </a:moveTo>
                  <a:lnTo>
                    <a:pt x="0" y="62"/>
                  </a:lnTo>
                  <a:lnTo>
                    <a:pt x="0" y="69"/>
                  </a:lnTo>
                  <a:lnTo>
                    <a:pt x="1" y="75"/>
                  </a:lnTo>
                  <a:lnTo>
                    <a:pt x="5" y="86"/>
                  </a:lnTo>
                  <a:lnTo>
                    <a:pt x="12" y="96"/>
                  </a:lnTo>
                  <a:lnTo>
                    <a:pt x="19" y="105"/>
                  </a:lnTo>
                  <a:lnTo>
                    <a:pt x="28" y="112"/>
                  </a:lnTo>
                  <a:lnTo>
                    <a:pt x="39" y="118"/>
                  </a:lnTo>
                  <a:lnTo>
                    <a:pt x="50" y="121"/>
                  </a:lnTo>
                  <a:lnTo>
                    <a:pt x="56" y="122"/>
                  </a:lnTo>
                  <a:lnTo>
                    <a:pt x="63" y="122"/>
                  </a:lnTo>
                  <a:lnTo>
                    <a:pt x="63" y="122"/>
                  </a:lnTo>
                  <a:lnTo>
                    <a:pt x="69" y="122"/>
                  </a:lnTo>
                  <a:lnTo>
                    <a:pt x="75" y="121"/>
                  </a:lnTo>
                  <a:lnTo>
                    <a:pt x="86" y="117"/>
                  </a:lnTo>
                  <a:lnTo>
                    <a:pt x="96" y="110"/>
                  </a:lnTo>
                  <a:lnTo>
                    <a:pt x="105" y="103"/>
                  </a:lnTo>
                  <a:lnTo>
                    <a:pt x="113" y="94"/>
                  </a:lnTo>
                  <a:lnTo>
                    <a:pt x="118" y="83"/>
                  </a:lnTo>
                  <a:lnTo>
                    <a:pt x="121" y="72"/>
                  </a:lnTo>
                  <a:lnTo>
                    <a:pt x="122" y="66"/>
                  </a:lnTo>
                  <a:lnTo>
                    <a:pt x="122" y="59"/>
                  </a:lnTo>
                  <a:lnTo>
                    <a:pt x="122" y="59"/>
                  </a:lnTo>
                  <a:lnTo>
                    <a:pt x="122" y="53"/>
                  </a:lnTo>
                  <a:lnTo>
                    <a:pt x="120" y="47"/>
                  </a:lnTo>
                  <a:lnTo>
                    <a:pt x="117" y="35"/>
                  </a:lnTo>
                  <a:lnTo>
                    <a:pt x="110" y="26"/>
                  </a:lnTo>
                  <a:lnTo>
                    <a:pt x="103" y="17"/>
                  </a:lnTo>
                  <a:lnTo>
                    <a:pt x="94" y="9"/>
                  </a:lnTo>
                  <a:lnTo>
                    <a:pt x="83" y="4"/>
                  </a:lnTo>
                  <a:lnTo>
                    <a:pt x="72" y="1"/>
                  </a:lnTo>
                  <a:lnTo>
                    <a:pt x="6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53" y="0"/>
                  </a:lnTo>
                  <a:lnTo>
                    <a:pt x="47" y="1"/>
                  </a:lnTo>
                  <a:lnTo>
                    <a:pt x="36" y="5"/>
                  </a:lnTo>
                  <a:lnTo>
                    <a:pt x="25" y="11"/>
                  </a:lnTo>
                  <a:lnTo>
                    <a:pt x="17" y="19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1" y="50"/>
                  </a:lnTo>
                  <a:lnTo>
                    <a:pt x="0" y="56"/>
                  </a:lnTo>
                  <a:lnTo>
                    <a:pt x="0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3" name="Freeform 144"/>
            <p:cNvSpPr/>
            <p:nvPr/>
          </p:nvSpPr>
          <p:spPr bwMode="auto">
            <a:xfrm>
              <a:off x="3803652" y="4922841"/>
              <a:ext cx="31750" cy="31750"/>
            </a:xfrm>
            <a:custGeom>
              <a:avLst/>
              <a:gdLst>
                <a:gd name="T0" fmla="*/ 0 w 59"/>
                <a:gd name="T1" fmla="*/ 30 h 60"/>
                <a:gd name="T2" fmla="*/ 0 w 59"/>
                <a:gd name="T3" fmla="*/ 30 h 60"/>
                <a:gd name="T4" fmla="*/ 0 w 59"/>
                <a:gd name="T5" fmla="*/ 37 h 60"/>
                <a:gd name="T6" fmla="*/ 2 w 59"/>
                <a:gd name="T7" fmla="*/ 42 h 60"/>
                <a:gd name="T8" fmla="*/ 6 w 59"/>
                <a:gd name="T9" fmla="*/ 47 h 60"/>
                <a:gd name="T10" fmla="*/ 9 w 59"/>
                <a:gd name="T11" fmla="*/ 51 h 60"/>
                <a:gd name="T12" fmla="*/ 14 w 59"/>
                <a:gd name="T13" fmla="*/ 55 h 60"/>
                <a:gd name="T14" fmla="*/ 19 w 59"/>
                <a:gd name="T15" fmla="*/ 58 h 60"/>
                <a:gd name="T16" fmla="*/ 24 w 59"/>
                <a:gd name="T17" fmla="*/ 60 h 60"/>
                <a:gd name="T18" fmla="*/ 30 w 59"/>
                <a:gd name="T19" fmla="*/ 60 h 60"/>
                <a:gd name="T20" fmla="*/ 30 w 59"/>
                <a:gd name="T21" fmla="*/ 60 h 60"/>
                <a:gd name="T22" fmla="*/ 36 w 59"/>
                <a:gd name="T23" fmla="*/ 59 h 60"/>
                <a:gd name="T24" fmla="*/ 42 w 59"/>
                <a:gd name="T25" fmla="*/ 58 h 60"/>
                <a:gd name="T26" fmla="*/ 46 w 59"/>
                <a:gd name="T27" fmla="*/ 54 h 60"/>
                <a:gd name="T28" fmla="*/ 51 w 59"/>
                <a:gd name="T29" fmla="*/ 50 h 60"/>
                <a:gd name="T30" fmla="*/ 54 w 59"/>
                <a:gd name="T31" fmla="*/ 46 h 60"/>
                <a:gd name="T32" fmla="*/ 56 w 59"/>
                <a:gd name="T33" fmla="*/ 41 h 60"/>
                <a:gd name="T34" fmla="*/ 59 w 59"/>
                <a:gd name="T35" fmla="*/ 36 h 60"/>
                <a:gd name="T36" fmla="*/ 59 w 59"/>
                <a:gd name="T37" fmla="*/ 29 h 60"/>
                <a:gd name="T38" fmla="*/ 59 w 59"/>
                <a:gd name="T39" fmla="*/ 29 h 60"/>
                <a:gd name="T40" fmla="*/ 59 w 59"/>
                <a:gd name="T41" fmla="*/ 23 h 60"/>
                <a:gd name="T42" fmla="*/ 56 w 59"/>
                <a:gd name="T43" fmla="*/ 18 h 60"/>
                <a:gd name="T44" fmla="*/ 53 w 59"/>
                <a:gd name="T45" fmla="*/ 13 h 60"/>
                <a:gd name="T46" fmla="*/ 50 w 59"/>
                <a:gd name="T47" fmla="*/ 9 h 60"/>
                <a:gd name="T48" fmla="*/ 45 w 59"/>
                <a:gd name="T49" fmla="*/ 6 h 60"/>
                <a:gd name="T50" fmla="*/ 40 w 59"/>
                <a:gd name="T51" fmla="*/ 2 h 60"/>
                <a:gd name="T52" fmla="*/ 35 w 59"/>
                <a:gd name="T53" fmla="*/ 1 h 60"/>
                <a:gd name="T54" fmla="*/ 28 w 59"/>
                <a:gd name="T55" fmla="*/ 0 h 60"/>
                <a:gd name="T56" fmla="*/ 28 w 59"/>
                <a:gd name="T57" fmla="*/ 0 h 60"/>
                <a:gd name="T58" fmla="*/ 23 w 59"/>
                <a:gd name="T59" fmla="*/ 1 h 60"/>
                <a:gd name="T60" fmla="*/ 17 w 59"/>
                <a:gd name="T61" fmla="*/ 3 h 60"/>
                <a:gd name="T62" fmla="*/ 13 w 59"/>
                <a:gd name="T63" fmla="*/ 6 h 60"/>
                <a:gd name="T64" fmla="*/ 8 w 59"/>
                <a:gd name="T65" fmla="*/ 10 h 60"/>
                <a:gd name="T66" fmla="*/ 4 w 59"/>
                <a:gd name="T67" fmla="*/ 14 h 60"/>
                <a:gd name="T68" fmla="*/ 2 w 59"/>
                <a:gd name="T69" fmla="*/ 19 h 60"/>
                <a:gd name="T70" fmla="*/ 0 w 59"/>
                <a:gd name="T71" fmla="*/ 25 h 60"/>
                <a:gd name="T72" fmla="*/ 0 w 59"/>
                <a:gd name="T73" fmla="*/ 30 h 60"/>
                <a:gd name="T74" fmla="*/ 0 w 59"/>
                <a:gd name="T75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9" h="60">
                  <a:moveTo>
                    <a:pt x="0" y="30"/>
                  </a:moveTo>
                  <a:lnTo>
                    <a:pt x="0" y="30"/>
                  </a:lnTo>
                  <a:lnTo>
                    <a:pt x="0" y="37"/>
                  </a:lnTo>
                  <a:lnTo>
                    <a:pt x="2" y="42"/>
                  </a:lnTo>
                  <a:lnTo>
                    <a:pt x="6" y="47"/>
                  </a:lnTo>
                  <a:lnTo>
                    <a:pt x="9" y="51"/>
                  </a:lnTo>
                  <a:lnTo>
                    <a:pt x="14" y="55"/>
                  </a:lnTo>
                  <a:lnTo>
                    <a:pt x="19" y="58"/>
                  </a:lnTo>
                  <a:lnTo>
                    <a:pt x="24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36" y="59"/>
                  </a:lnTo>
                  <a:lnTo>
                    <a:pt x="42" y="58"/>
                  </a:lnTo>
                  <a:lnTo>
                    <a:pt x="46" y="54"/>
                  </a:lnTo>
                  <a:lnTo>
                    <a:pt x="51" y="50"/>
                  </a:lnTo>
                  <a:lnTo>
                    <a:pt x="54" y="46"/>
                  </a:lnTo>
                  <a:lnTo>
                    <a:pt x="56" y="41"/>
                  </a:lnTo>
                  <a:lnTo>
                    <a:pt x="59" y="36"/>
                  </a:lnTo>
                  <a:lnTo>
                    <a:pt x="59" y="29"/>
                  </a:lnTo>
                  <a:lnTo>
                    <a:pt x="59" y="29"/>
                  </a:lnTo>
                  <a:lnTo>
                    <a:pt x="59" y="23"/>
                  </a:lnTo>
                  <a:lnTo>
                    <a:pt x="56" y="18"/>
                  </a:lnTo>
                  <a:lnTo>
                    <a:pt x="53" y="13"/>
                  </a:lnTo>
                  <a:lnTo>
                    <a:pt x="50" y="9"/>
                  </a:lnTo>
                  <a:lnTo>
                    <a:pt x="45" y="6"/>
                  </a:lnTo>
                  <a:lnTo>
                    <a:pt x="40" y="2"/>
                  </a:lnTo>
                  <a:lnTo>
                    <a:pt x="35" y="1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3" y="1"/>
                  </a:lnTo>
                  <a:lnTo>
                    <a:pt x="17" y="3"/>
                  </a:lnTo>
                  <a:lnTo>
                    <a:pt x="13" y="6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2" y="19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4" name="Freeform 145"/>
            <p:cNvSpPr/>
            <p:nvPr/>
          </p:nvSpPr>
          <p:spPr bwMode="auto">
            <a:xfrm>
              <a:off x="4973640" y="4651378"/>
              <a:ext cx="117475" cy="190500"/>
            </a:xfrm>
            <a:custGeom>
              <a:avLst/>
              <a:gdLst>
                <a:gd name="T0" fmla="*/ 6 w 222"/>
                <a:gd name="T1" fmla="*/ 215 h 361"/>
                <a:gd name="T2" fmla="*/ 6 w 222"/>
                <a:gd name="T3" fmla="*/ 215 h 361"/>
                <a:gd name="T4" fmla="*/ 11 w 222"/>
                <a:gd name="T5" fmla="*/ 232 h 361"/>
                <a:gd name="T6" fmla="*/ 17 w 222"/>
                <a:gd name="T7" fmla="*/ 250 h 361"/>
                <a:gd name="T8" fmla="*/ 24 w 222"/>
                <a:gd name="T9" fmla="*/ 266 h 361"/>
                <a:gd name="T10" fmla="*/ 32 w 222"/>
                <a:gd name="T11" fmla="*/ 281 h 361"/>
                <a:gd name="T12" fmla="*/ 42 w 222"/>
                <a:gd name="T13" fmla="*/ 296 h 361"/>
                <a:gd name="T14" fmla="*/ 52 w 222"/>
                <a:gd name="T15" fmla="*/ 308 h 361"/>
                <a:gd name="T16" fmla="*/ 63 w 222"/>
                <a:gd name="T17" fmla="*/ 321 h 361"/>
                <a:gd name="T18" fmla="*/ 76 w 222"/>
                <a:gd name="T19" fmla="*/ 331 h 361"/>
                <a:gd name="T20" fmla="*/ 89 w 222"/>
                <a:gd name="T21" fmla="*/ 341 h 361"/>
                <a:gd name="T22" fmla="*/ 104 w 222"/>
                <a:gd name="T23" fmla="*/ 348 h 361"/>
                <a:gd name="T24" fmla="*/ 120 w 222"/>
                <a:gd name="T25" fmla="*/ 354 h 361"/>
                <a:gd name="T26" fmla="*/ 136 w 222"/>
                <a:gd name="T27" fmla="*/ 358 h 361"/>
                <a:gd name="T28" fmla="*/ 154 w 222"/>
                <a:gd name="T29" fmla="*/ 360 h 361"/>
                <a:gd name="T30" fmla="*/ 173 w 222"/>
                <a:gd name="T31" fmla="*/ 361 h 361"/>
                <a:gd name="T32" fmla="*/ 191 w 222"/>
                <a:gd name="T33" fmla="*/ 359 h 361"/>
                <a:gd name="T34" fmla="*/ 212 w 222"/>
                <a:gd name="T35" fmla="*/ 356 h 361"/>
                <a:gd name="T36" fmla="*/ 212 w 222"/>
                <a:gd name="T37" fmla="*/ 356 h 361"/>
                <a:gd name="T38" fmla="*/ 222 w 222"/>
                <a:gd name="T39" fmla="*/ 353 h 361"/>
                <a:gd name="T40" fmla="*/ 214 w 222"/>
                <a:gd name="T41" fmla="*/ 65 h 361"/>
                <a:gd name="T42" fmla="*/ 214 w 222"/>
                <a:gd name="T43" fmla="*/ 65 h 361"/>
                <a:gd name="T44" fmla="*/ 213 w 222"/>
                <a:gd name="T45" fmla="*/ 48 h 361"/>
                <a:gd name="T46" fmla="*/ 212 w 222"/>
                <a:gd name="T47" fmla="*/ 33 h 361"/>
                <a:gd name="T48" fmla="*/ 210 w 222"/>
                <a:gd name="T49" fmla="*/ 17 h 361"/>
                <a:gd name="T50" fmla="*/ 207 w 222"/>
                <a:gd name="T51" fmla="*/ 2 h 361"/>
                <a:gd name="T52" fmla="*/ 207 w 222"/>
                <a:gd name="T53" fmla="*/ 2 h 361"/>
                <a:gd name="T54" fmla="*/ 189 w 222"/>
                <a:gd name="T55" fmla="*/ 0 h 361"/>
                <a:gd name="T56" fmla="*/ 172 w 222"/>
                <a:gd name="T57" fmla="*/ 2 h 361"/>
                <a:gd name="T58" fmla="*/ 152 w 222"/>
                <a:gd name="T59" fmla="*/ 4 h 361"/>
                <a:gd name="T60" fmla="*/ 132 w 222"/>
                <a:gd name="T61" fmla="*/ 7 h 361"/>
                <a:gd name="T62" fmla="*/ 132 w 222"/>
                <a:gd name="T63" fmla="*/ 7 h 361"/>
                <a:gd name="T64" fmla="*/ 112 w 222"/>
                <a:gd name="T65" fmla="*/ 13 h 361"/>
                <a:gd name="T66" fmla="*/ 94 w 222"/>
                <a:gd name="T67" fmla="*/ 19 h 361"/>
                <a:gd name="T68" fmla="*/ 78 w 222"/>
                <a:gd name="T69" fmla="*/ 28 h 361"/>
                <a:gd name="T70" fmla="*/ 62 w 222"/>
                <a:gd name="T71" fmla="*/ 37 h 361"/>
                <a:gd name="T72" fmla="*/ 49 w 222"/>
                <a:gd name="T73" fmla="*/ 47 h 361"/>
                <a:gd name="T74" fmla="*/ 37 w 222"/>
                <a:gd name="T75" fmla="*/ 59 h 361"/>
                <a:gd name="T76" fmla="*/ 28 w 222"/>
                <a:gd name="T77" fmla="*/ 71 h 361"/>
                <a:gd name="T78" fmla="*/ 20 w 222"/>
                <a:gd name="T79" fmla="*/ 85 h 361"/>
                <a:gd name="T80" fmla="*/ 13 w 222"/>
                <a:gd name="T81" fmla="*/ 98 h 361"/>
                <a:gd name="T82" fmla="*/ 7 w 222"/>
                <a:gd name="T83" fmla="*/ 114 h 361"/>
                <a:gd name="T84" fmla="*/ 3 w 222"/>
                <a:gd name="T85" fmla="*/ 129 h 361"/>
                <a:gd name="T86" fmla="*/ 1 w 222"/>
                <a:gd name="T87" fmla="*/ 145 h 361"/>
                <a:gd name="T88" fmla="*/ 0 w 222"/>
                <a:gd name="T89" fmla="*/ 162 h 361"/>
                <a:gd name="T90" fmla="*/ 1 w 222"/>
                <a:gd name="T91" fmla="*/ 179 h 361"/>
                <a:gd name="T92" fmla="*/ 3 w 222"/>
                <a:gd name="T93" fmla="*/ 197 h 361"/>
                <a:gd name="T94" fmla="*/ 6 w 222"/>
                <a:gd name="T95" fmla="*/ 215 h 361"/>
                <a:gd name="T96" fmla="*/ 6 w 222"/>
                <a:gd name="T97" fmla="*/ 215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2" h="361">
                  <a:moveTo>
                    <a:pt x="6" y="215"/>
                  </a:moveTo>
                  <a:lnTo>
                    <a:pt x="6" y="215"/>
                  </a:lnTo>
                  <a:lnTo>
                    <a:pt x="11" y="232"/>
                  </a:lnTo>
                  <a:lnTo>
                    <a:pt x="17" y="250"/>
                  </a:lnTo>
                  <a:lnTo>
                    <a:pt x="24" y="266"/>
                  </a:lnTo>
                  <a:lnTo>
                    <a:pt x="32" y="281"/>
                  </a:lnTo>
                  <a:lnTo>
                    <a:pt x="42" y="296"/>
                  </a:lnTo>
                  <a:lnTo>
                    <a:pt x="52" y="308"/>
                  </a:lnTo>
                  <a:lnTo>
                    <a:pt x="63" y="321"/>
                  </a:lnTo>
                  <a:lnTo>
                    <a:pt x="76" y="331"/>
                  </a:lnTo>
                  <a:lnTo>
                    <a:pt x="89" y="341"/>
                  </a:lnTo>
                  <a:lnTo>
                    <a:pt x="104" y="348"/>
                  </a:lnTo>
                  <a:lnTo>
                    <a:pt x="120" y="354"/>
                  </a:lnTo>
                  <a:lnTo>
                    <a:pt x="136" y="358"/>
                  </a:lnTo>
                  <a:lnTo>
                    <a:pt x="154" y="360"/>
                  </a:lnTo>
                  <a:lnTo>
                    <a:pt x="173" y="361"/>
                  </a:lnTo>
                  <a:lnTo>
                    <a:pt x="191" y="359"/>
                  </a:lnTo>
                  <a:lnTo>
                    <a:pt x="212" y="356"/>
                  </a:lnTo>
                  <a:lnTo>
                    <a:pt x="212" y="356"/>
                  </a:lnTo>
                  <a:lnTo>
                    <a:pt x="222" y="353"/>
                  </a:lnTo>
                  <a:lnTo>
                    <a:pt x="214" y="65"/>
                  </a:lnTo>
                  <a:lnTo>
                    <a:pt x="214" y="65"/>
                  </a:lnTo>
                  <a:lnTo>
                    <a:pt x="213" y="48"/>
                  </a:lnTo>
                  <a:lnTo>
                    <a:pt x="212" y="33"/>
                  </a:lnTo>
                  <a:lnTo>
                    <a:pt x="210" y="17"/>
                  </a:lnTo>
                  <a:lnTo>
                    <a:pt x="207" y="2"/>
                  </a:lnTo>
                  <a:lnTo>
                    <a:pt x="207" y="2"/>
                  </a:lnTo>
                  <a:lnTo>
                    <a:pt x="189" y="0"/>
                  </a:lnTo>
                  <a:lnTo>
                    <a:pt x="172" y="2"/>
                  </a:lnTo>
                  <a:lnTo>
                    <a:pt x="152" y="4"/>
                  </a:lnTo>
                  <a:lnTo>
                    <a:pt x="132" y="7"/>
                  </a:lnTo>
                  <a:lnTo>
                    <a:pt x="132" y="7"/>
                  </a:lnTo>
                  <a:lnTo>
                    <a:pt x="112" y="13"/>
                  </a:lnTo>
                  <a:lnTo>
                    <a:pt x="94" y="19"/>
                  </a:lnTo>
                  <a:lnTo>
                    <a:pt x="78" y="28"/>
                  </a:lnTo>
                  <a:lnTo>
                    <a:pt x="62" y="37"/>
                  </a:lnTo>
                  <a:lnTo>
                    <a:pt x="49" y="47"/>
                  </a:lnTo>
                  <a:lnTo>
                    <a:pt x="37" y="59"/>
                  </a:lnTo>
                  <a:lnTo>
                    <a:pt x="28" y="71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7" y="114"/>
                  </a:lnTo>
                  <a:lnTo>
                    <a:pt x="3" y="129"/>
                  </a:lnTo>
                  <a:lnTo>
                    <a:pt x="1" y="145"/>
                  </a:lnTo>
                  <a:lnTo>
                    <a:pt x="0" y="162"/>
                  </a:lnTo>
                  <a:lnTo>
                    <a:pt x="1" y="179"/>
                  </a:lnTo>
                  <a:lnTo>
                    <a:pt x="3" y="197"/>
                  </a:lnTo>
                  <a:lnTo>
                    <a:pt x="6" y="215"/>
                  </a:lnTo>
                  <a:lnTo>
                    <a:pt x="6" y="215"/>
                  </a:lnTo>
                  <a:close/>
                </a:path>
              </a:pathLst>
            </a:custGeom>
            <a:solidFill>
              <a:srgbClr val="151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5" name="Freeform 146"/>
            <p:cNvSpPr/>
            <p:nvPr/>
          </p:nvSpPr>
          <p:spPr bwMode="auto">
            <a:xfrm>
              <a:off x="4989515" y="4681541"/>
              <a:ext cx="95250" cy="131763"/>
            </a:xfrm>
            <a:custGeom>
              <a:avLst/>
              <a:gdLst>
                <a:gd name="T0" fmla="*/ 0 w 178"/>
                <a:gd name="T1" fmla="*/ 127 h 249"/>
                <a:gd name="T2" fmla="*/ 2 w 178"/>
                <a:gd name="T3" fmla="*/ 153 h 249"/>
                <a:gd name="T4" fmla="*/ 9 w 178"/>
                <a:gd name="T5" fmla="*/ 175 h 249"/>
                <a:gd name="T6" fmla="*/ 17 w 178"/>
                <a:gd name="T7" fmla="*/ 196 h 249"/>
                <a:gd name="T8" fmla="*/ 28 w 178"/>
                <a:gd name="T9" fmla="*/ 215 h 249"/>
                <a:gd name="T10" fmla="*/ 42 w 178"/>
                <a:gd name="T11" fmla="*/ 230 h 249"/>
                <a:gd name="T12" fmla="*/ 57 w 178"/>
                <a:gd name="T13" fmla="*/ 241 h 249"/>
                <a:gd name="T14" fmla="*/ 74 w 178"/>
                <a:gd name="T15" fmla="*/ 247 h 249"/>
                <a:gd name="T16" fmla="*/ 92 w 178"/>
                <a:gd name="T17" fmla="*/ 249 h 249"/>
                <a:gd name="T18" fmla="*/ 101 w 178"/>
                <a:gd name="T19" fmla="*/ 249 h 249"/>
                <a:gd name="T20" fmla="*/ 119 w 178"/>
                <a:gd name="T21" fmla="*/ 243 h 249"/>
                <a:gd name="T22" fmla="*/ 134 w 178"/>
                <a:gd name="T23" fmla="*/ 234 h 249"/>
                <a:gd name="T24" fmla="*/ 148 w 178"/>
                <a:gd name="T25" fmla="*/ 220 h 249"/>
                <a:gd name="T26" fmla="*/ 159 w 178"/>
                <a:gd name="T27" fmla="*/ 202 h 249"/>
                <a:gd name="T28" fmla="*/ 169 w 178"/>
                <a:gd name="T29" fmla="*/ 183 h 249"/>
                <a:gd name="T30" fmla="*/ 175 w 178"/>
                <a:gd name="T31" fmla="*/ 160 h 249"/>
                <a:gd name="T32" fmla="*/ 178 w 178"/>
                <a:gd name="T33" fmla="*/ 136 h 249"/>
                <a:gd name="T34" fmla="*/ 178 w 178"/>
                <a:gd name="T35" fmla="*/ 122 h 249"/>
                <a:gd name="T36" fmla="*/ 176 w 178"/>
                <a:gd name="T37" fmla="*/ 97 h 249"/>
                <a:gd name="T38" fmla="*/ 170 w 178"/>
                <a:gd name="T39" fmla="*/ 75 h 249"/>
                <a:gd name="T40" fmla="*/ 161 w 178"/>
                <a:gd name="T41" fmla="*/ 54 h 249"/>
                <a:gd name="T42" fmla="*/ 150 w 178"/>
                <a:gd name="T43" fmla="*/ 35 h 249"/>
                <a:gd name="T44" fmla="*/ 137 w 178"/>
                <a:gd name="T45" fmla="*/ 20 h 249"/>
                <a:gd name="T46" fmla="*/ 121 w 178"/>
                <a:gd name="T47" fmla="*/ 9 h 249"/>
                <a:gd name="T48" fmla="*/ 104 w 178"/>
                <a:gd name="T49" fmla="*/ 2 h 249"/>
                <a:gd name="T50" fmla="*/ 87 w 178"/>
                <a:gd name="T51" fmla="*/ 0 h 249"/>
                <a:gd name="T52" fmla="*/ 77 w 178"/>
                <a:gd name="T53" fmla="*/ 1 h 249"/>
                <a:gd name="T54" fmla="*/ 60 w 178"/>
                <a:gd name="T55" fmla="*/ 6 h 249"/>
                <a:gd name="T56" fmla="*/ 44 w 178"/>
                <a:gd name="T57" fmla="*/ 16 h 249"/>
                <a:gd name="T58" fmla="*/ 30 w 178"/>
                <a:gd name="T59" fmla="*/ 30 h 249"/>
                <a:gd name="T60" fmla="*/ 19 w 178"/>
                <a:gd name="T61" fmla="*/ 48 h 249"/>
                <a:gd name="T62" fmla="*/ 10 w 178"/>
                <a:gd name="T63" fmla="*/ 67 h 249"/>
                <a:gd name="T64" fmla="*/ 3 w 178"/>
                <a:gd name="T65" fmla="*/ 90 h 249"/>
                <a:gd name="T66" fmla="*/ 0 w 178"/>
                <a:gd name="T67" fmla="*/ 114 h 249"/>
                <a:gd name="T68" fmla="*/ 0 w 178"/>
                <a:gd name="T69" fmla="*/ 12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8" h="249">
                  <a:moveTo>
                    <a:pt x="0" y="127"/>
                  </a:moveTo>
                  <a:lnTo>
                    <a:pt x="0" y="127"/>
                  </a:lnTo>
                  <a:lnTo>
                    <a:pt x="1" y="140"/>
                  </a:lnTo>
                  <a:lnTo>
                    <a:pt x="2" y="153"/>
                  </a:lnTo>
                  <a:lnTo>
                    <a:pt x="5" y="164"/>
                  </a:lnTo>
                  <a:lnTo>
                    <a:pt x="9" y="175"/>
                  </a:lnTo>
                  <a:lnTo>
                    <a:pt x="13" y="186"/>
                  </a:lnTo>
                  <a:lnTo>
                    <a:pt x="17" y="196"/>
                  </a:lnTo>
                  <a:lnTo>
                    <a:pt x="22" y="206"/>
                  </a:lnTo>
                  <a:lnTo>
                    <a:pt x="28" y="215"/>
                  </a:lnTo>
                  <a:lnTo>
                    <a:pt x="35" y="222"/>
                  </a:lnTo>
                  <a:lnTo>
                    <a:pt x="42" y="230"/>
                  </a:lnTo>
                  <a:lnTo>
                    <a:pt x="49" y="236"/>
                  </a:lnTo>
                  <a:lnTo>
                    <a:pt x="57" y="241"/>
                  </a:lnTo>
                  <a:lnTo>
                    <a:pt x="66" y="245"/>
                  </a:lnTo>
                  <a:lnTo>
                    <a:pt x="74" y="247"/>
                  </a:lnTo>
                  <a:lnTo>
                    <a:pt x="83" y="249"/>
                  </a:lnTo>
                  <a:lnTo>
                    <a:pt x="92" y="249"/>
                  </a:lnTo>
                  <a:lnTo>
                    <a:pt x="92" y="249"/>
                  </a:lnTo>
                  <a:lnTo>
                    <a:pt x="101" y="249"/>
                  </a:lnTo>
                  <a:lnTo>
                    <a:pt x="111" y="247"/>
                  </a:lnTo>
                  <a:lnTo>
                    <a:pt x="119" y="243"/>
                  </a:lnTo>
                  <a:lnTo>
                    <a:pt x="126" y="239"/>
                  </a:lnTo>
                  <a:lnTo>
                    <a:pt x="134" y="234"/>
                  </a:lnTo>
                  <a:lnTo>
                    <a:pt x="142" y="227"/>
                  </a:lnTo>
                  <a:lnTo>
                    <a:pt x="148" y="220"/>
                  </a:lnTo>
                  <a:lnTo>
                    <a:pt x="154" y="212"/>
                  </a:lnTo>
                  <a:lnTo>
                    <a:pt x="159" y="202"/>
                  </a:lnTo>
                  <a:lnTo>
                    <a:pt x="165" y="193"/>
                  </a:lnTo>
                  <a:lnTo>
                    <a:pt x="169" y="183"/>
                  </a:lnTo>
                  <a:lnTo>
                    <a:pt x="172" y="171"/>
                  </a:lnTo>
                  <a:lnTo>
                    <a:pt x="175" y="160"/>
                  </a:lnTo>
                  <a:lnTo>
                    <a:pt x="177" y="148"/>
                  </a:lnTo>
                  <a:lnTo>
                    <a:pt x="178" y="136"/>
                  </a:lnTo>
                  <a:lnTo>
                    <a:pt x="178" y="122"/>
                  </a:lnTo>
                  <a:lnTo>
                    <a:pt x="178" y="122"/>
                  </a:lnTo>
                  <a:lnTo>
                    <a:pt x="177" y="110"/>
                  </a:lnTo>
                  <a:lnTo>
                    <a:pt x="176" y="97"/>
                  </a:lnTo>
                  <a:lnTo>
                    <a:pt x="173" y="86"/>
                  </a:lnTo>
                  <a:lnTo>
                    <a:pt x="170" y="75"/>
                  </a:lnTo>
                  <a:lnTo>
                    <a:pt x="166" y="63"/>
                  </a:lnTo>
                  <a:lnTo>
                    <a:pt x="161" y="54"/>
                  </a:lnTo>
                  <a:lnTo>
                    <a:pt x="156" y="43"/>
                  </a:lnTo>
                  <a:lnTo>
                    <a:pt x="150" y="35"/>
                  </a:lnTo>
                  <a:lnTo>
                    <a:pt x="144" y="27"/>
                  </a:lnTo>
                  <a:lnTo>
                    <a:pt x="137" y="20"/>
                  </a:lnTo>
                  <a:lnTo>
                    <a:pt x="129" y="14"/>
                  </a:lnTo>
                  <a:lnTo>
                    <a:pt x="121" y="9"/>
                  </a:lnTo>
                  <a:lnTo>
                    <a:pt x="113" y="5"/>
                  </a:lnTo>
                  <a:lnTo>
                    <a:pt x="104" y="2"/>
                  </a:lnTo>
                  <a:lnTo>
                    <a:pt x="95" y="1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77" y="1"/>
                  </a:lnTo>
                  <a:lnTo>
                    <a:pt x="69" y="3"/>
                  </a:lnTo>
                  <a:lnTo>
                    <a:pt x="60" y="6"/>
                  </a:lnTo>
                  <a:lnTo>
                    <a:pt x="52" y="11"/>
                  </a:lnTo>
                  <a:lnTo>
                    <a:pt x="44" y="16"/>
                  </a:lnTo>
                  <a:lnTo>
                    <a:pt x="37" y="23"/>
                  </a:lnTo>
                  <a:lnTo>
                    <a:pt x="30" y="30"/>
                  </a:lnTo>
                  <a:lnTo>
                    <a:pt x="24" y="38"/>
                  </a:lnTo>
                  <a:lnTo>
                    <a:pt x="19" y="48"/>
                  </a:lnTo>
                  <a:lnTo>
                    <a:pt x="14" y="57"/>
                  </a:lnTo>
                  <a:lnTo>
                    <a:pt x="10" y="67"/>
                  </a:lnTo>
                  <a:lnTo>
                    <a:pt x="7" y="79"/>
                  </a:lnTo>
                  <a:lnTo>
                    <a:pt x="3" y="90"/>
                  </a:lnTo>
                  <a:lnTo>
                    <a:pt x="1" y="102"/>
                  </a:lnTo>
                  <a:lnTo>
                    <a:pt x="0" y="114"/>
                  </a:lnTo>
                  <a:lnTo>
                    <a:pt x="0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696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6" name="Freeform 147"/>
            <p:cNvSpPr/>
            <p:nvPr/>
          </p:nvSpPr>
          <p:spPr bwMode="auto">
            <a:xfrm>
              <a:off x="5003803" y="4691066"/>
              <a:ext cx="79375" cy="109538"/>
            </a:xfrm>
            <a:custGeom>
              <a:avLst/>
              <a:gdLst>
                <a:gd name="T0" fmla="*/ 0 w 149"/>
                <a:gd name="T1" fmla="*/ 105 h 208"/>
                <a:gd name="T2" fmla="*/ 2 w 149"/>
                <a:gd name="T3" fmla="*/ 126 h 208"/>
                <a:gd name="T4" fmla="*/ 8 w 149"/>
                <a:gd name="T5" fmla="*/ 146 h 208"/>
                <a:gd name="T6" fmla="*/ 15 w 149"/>
                <a:gd name="T7" fmla="*/ 164 h 208"/>
                <a:gd name="T8" fmla="*/ 24 w 149"/>
                <a:gd name="T9" fmla="*/ 178 h 208"/>
                <a:gd name="T10" fmla="*/ 36 w 149"/>
                <a:gd name="T11" fmla="*/ 191 h 208"/>
                <a:gd name="T12" fmla="*/ 48 w 149"/>
                <a:gd name="T13" fmla="*/ 200 h 208"/>
                <a:gd name="T14" fmla="*/ 62 w 149"/>
                <a:gd name="T15" fmla="*/ 206 h 208"/>
                <a:gd name="T16" fmla="*/ 77 w 149"/>
                <a:gd name="T17" fmla="*/ 208 h 208"/>
                <a:gd name="T18" fmla="*/ 85 w 149"/>
                <a:gd name="T19" fmla="*/ 207 h 208"/>
                <a:gd name="T20" fmla="*/ 99 w 149"/>
                <a:gd name="T21" fmla="*/ 203 h 208"/>
                <a:gd name="T22" fmla="*/ 112 w 149"/>
                <a:gd name="T23" fmla="*/ 195 h 208"/>
                <a:gd name="T24" fmla="*/ 124 w 149"/>
                <a:gd name="T25" fmla="*/ 183 h 208"/>
                <a:gd name="T26" fmla="*/ 133 w 149"/>
                <a:gd name="T27" fmla="*/ 169 h 208"/>
                <a:gd name="T28" fmla="*/ 141 w 149"/>
                <a:gd name="T29" fmla="*/ 152 h 208"/>
                <a:gd name="T30" fmla="*/ 146 w 149"/>
                <a:gd name="T31" fmla="*/ 134 h 208"/>
                <a:gd name="T32" fmla="*/ 148 w 149"/>
                <a:gd name="T33" fmla="*/ 113 h 208"/>
                <a:gd name="T34" fmla="*/ 149 w 149"/>
                <a:gd name="T35" fmla="*/ 102 h 208"/>
                <a:gd name="T36" fmla="*/ 147 w 149"/>
                <a:gd name="T37" fmla="*/ 82 h 208"/>
                <a:gd name="T38" fmla="*/ 142 w 149"/>
                <a:gd name="T39" fmla="*/ 62 h 208"/>
                <a:gd name="T40" fmla="*/ 134 w 149"/>
                <a:gd name="T41" fmla="*/ 44 h 208"/>
                <a:gd name="T42" fmla="*/ 125 w 149"/>
                <a:gd name="T43" fmla="*/ 30 h 208"/>
                <a:gd name="T44" fmla="*/ 114 w 149"/>
                <a:gd name="T45" fmla="*/ 17 h 208"/>
                <a:gd name="T46" fmla="*/ 101 w 149"/>
                <a:gd name="T47" fmla="*/ 8 h 208"/>
                <a:gd name="T48" fmla="*/ 87 w 149"/>
                <a:gd name="T49" fmla="*/ 1 h 208"/>
                <a:gd name="T50" fmla="*/ 72 w 149"/>
                <a:gd name="T51" fmla="*/ 0 h 208"/>
                <a:gd name="T52" fmla="*/ 65 w 149"/>
                <a:gd name="T53" fmla="*/ 0 h 208"/>
                <a:gd name="T54" fmla="*/ 50 w 149"/>
                <a:gd name="T55" fmla="*/ 6 h 208"/>
                <a:gd name="T56" fmla="*/ 37 w 149"/>
                <a:gd name="T57" fmla="*/ 14 h 208"/>
                <a:gd name="T58" fmla="*/ 25 w 149"/>
                <a:gd name="T59" fmla="*/ 25 h 208"/>
                <a:gd name="T60" fmla="*/ 16 w 149"/>
                <a:gd name="T61" fmla="*/ 39 h 208"/>
                <a:gd name="T62" fmla="*/ 9 w 149"/>
                <a:gd name="T63" fmla="*/ 57 h 208"/>
                <a:gd name="T64" fmla="*/ 3 w 149"/>
                <a:gd name="T65" fmla="*/ 75 h 208"/>
                <a:gd name="T66" fmla="*/ 0 w 149"/>
                <a:gd name="T67" fmla="*/ 95 h 208"/>
                <a:gd name="T68" fmla="*/ 0 w 149"/>
                <a:gd name="T69" fmla="*/ 10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9" h="208">
                  <a:moveTo>
                    <a:pt x="0" y="105"/>
                  </a:moveTo>
                  <a:lnTo>
                    <a:pt x="0" y="105"/>
                  </a:lnTo>
                  <a:lnTo>
                    <a:pt x="1" y="117"/>
                  </a:lnTo>
                  <a:lnTo>
                    <a:pt x="2" y="126"/>
                  </a:lnTo>
                  <a:lnTo>
                    <a:pt x="4" y="137"/>
                  </a:lnTo>
                  <a:lnTo>
                    <a:pt x="8" y="146"/>
                  </a:lnTo>
                  <a:lnTo>
                    <a:pt x="11" y="155"/>
                  </a:lnTo>
                  <a:lnTo>
                    <a:pt x="15" y="164"/>
                  </a:lnTo>
                  <a:lnTo>
                    <a:pt x="19" y="172"/>
                  </a:lnTo>
                  <a:lnTo>
                    <a:pt x="24" y="178"/>
                  </a:lnTo>
                  <a:lnTo>
                    <a:pt x="29" y="186"/>
                  </a:lnTo>
                  <a:lnTo>
                    <a:pt x="36" y="191"/>
                  </a:lnTo>
                  <a:lnTo>
                    <a:pt x="42" y="196"/>
                  </a:lnTo>
                  <a:lnTo>
                    <a:pt x="48" y="200"/>
                  </a:lnTo>
                  <a:lnTo>
                    <a:pt x="55" y="204"/>
                  </a:lnTo>
                  <a:lnTo>
                    <a:pt x="62" y="206"/>
                  </a:lnTo>
                  <a:lnTo>
                    <a:pt x="70" y="207"/>
                  </a:lnTo>
                  <a:lnTo>
                    <a:pt x="77" y="208"/>
                  </a:lnTo>
                  <a:lnTo>
                    <a:pt x="77" y="208"/>
                  </a:lnTo>
                  <a:lnTo>
                    <a:pt x="85" y="207"/>
                  </a:lnTo>
                  <a:lnTo>
                    <a:pt x="92" y="205"/>
                  </a:lnTo>
                  <a:lnTo>
                    <a:pt x="99" y="203"/>
                  </a:lnTo>
                  <a:lnTo>
                    <a:pt x="105" y="199"/>
                  </a:lnTo>
                  <a:lnTo>
                    <a:pt x="112" y="195"/>
                  </a:lnTo>
                  <a:lnTo>
                    <a:pt x="118" y="190"/>
                  </a:lnTo>
                  <a:lnTo>
                    <a:pt x="124" y="183"/>
                  </a:lnTo>
                  <a:lnTo>
                    <a:pt x="128" y="176"/>
                  </a:lnTo>
                  <a:lnTo>
                    <a:pt x="133" y="169"/>
                  </a:lnTo>
                  <a:lnTo>
                    <a:pt x="138" y="161"/>
                  </a:lnTo>
                  <a:lnTo>
                    <a:pt x="141" y="152"/>
                  </a:lnTo>
                  <a:lnTo>
                    <a:pt x="144" y="143"/>
                  </a:lnTo>
                  <a:lnTo>
                    <a:pt x="146" y="134"/>
                  </a:lnTo>
                  <a:lnTo>
                    <a:pt x="148" y="123"/>
                  </a:lnTo>
                  <a:lnTo>
                    <a:pt x="148" y="113"/>
                  </a:lnTo>
                  <a:lnTo>
                    <a:pt x="149" y="102"/>
                  </a:lnTo>
                  <a:lnTo>
                    <a:pt x="149" y="102"/>
                  </a:lnTo>
                  <a:lnTo>
                    <a:pt x="148" y="92"/>
                  </a:lnTo>
                  <a:lnTo>
                    <a:pt x="147" y="82"/>
                  </a:lnTo>
                  <a:lnTo>
                    <a:pt x="145" y="71"/>
                  </a:lnTo>
                  <a:lnTo>
                    <a:pt x="142" y="62"/>
                  </a:lnTo>
                  <a:lnTo>
                    <a:pt x="139" y="53"/>
                  </a:lnTo>
                  <a:lnTo>
                    <a:pt x="134" y="44"/>
                  </a:lnTo>
                  <a:lnTo>
                    <a:pt x="130" y="37"/>
                  </a:lnTo>
                  <a:lnTo>
                    <a:pt x="125" y="30"/>
                  </a:lnTo>
                  <a:lnTo>
                    <a:pt x="120" y="22"/>
                  </a:lnTo>
                  <a:lnTo>
                    <a:pt x="114" y="17"/>
                  </a:lnTo>
                  <a:lnTo>
                    <a:pt x="107" y="12"/>
                  </a:lnTo>
                  <a:lnTo>
                    <a:pt x="101" y="8"/>
                  </a:lnTo>
                  <a:lnTo>
                    <a:pt x="94" y="5"/>
                  </a:lnTo>
                  <a:lnTo>
                    <a:pt x="87" y="1"/>
                  </a:lnTo>
                  <a:lnTo>
                    <a:pt x="79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65" y="0"/>
                  </a:lnTo>
                  <a:lnTo>
                    <a:pt x="57" y="2"/>
                  </a:lnTo>
                  <a:lnTo>
                    <a:pt x="50" y="6"/>
                  </a:lnTo>
                  <a:lnTo>
                    <a:pt x="44" y="9"/>
                  </a:lnTo>
                  <a:lnTo>
                    <a:pt x="37" y="14"/>
                  </a:lnTo>
                  <a:lnTo>
                    <a:pt x="31" y="19"/>
                  </a:lnTo>
                  <a:lnTo>
                    <a:pt x="25" y="25"/>
                  </a:lnTo>
                  <a:lnTo>
                    <a:pt x="20" y="32"/>
                  </a:lnTo>
                  <a:lnTo>
                    <a:pt x="16" y="39"/>
                  </a:lnTo>
                  <a:lnTo>
                    <a:pt x="12" y="47"/>
                  </a:lnTo>
                  <a:lnTo>
                    <a:pt x="9" y="57"/>
                  </a:lnTo>
                  <a:lnTo>
                    <a:pt x="5" y="65"/>
                  </a:lnTo>
                  <a:lnTo>
                    <a:pt x="3" y="75"/>
                  </a:lnTo>
                  <a:lnTo>
                    <a:pt x="1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7" name="Freeform 148"/>
            <p:cNvSpPr/>
            <p:nvPr/>
          </p:nvSpPr>
          <p:spPr bwMode="auto">
            <a:xfrm>
              <a:off x="5011740" y="4699003"/>
              <a:ext cx="66675" cy="93663"/>
            </a:xfrm>
            <a:custGeom>
              <a:avLst/>
              <a:gdLst>
                <a:gd name="T0" fmla="*/ 0 w 127"/>
                <a:gd name="T1" fmla="*/ 90 h 178"/>
                <a:gd name="T2" fmla="*/ 2 w 127"/>
                <a:gd name="T3" fmla="*/ 108 h 178"/>
                <a:gd name="T4" fmla="*/ 6 w 127"/>
                <a:gd name="T5" fmla="*/ 125 h 178"/>
                <a:gd name="T6" fmla="*/ 12 w 127"/>
                <a:gd name="T7" fmla="*/ 140 h 178"/>
                <a:gd name="T8" fmla="*/ 21 w 127"/>
                <a:gd name="T9" fmla="*/ 153 h 178"/>
                <a:gd name="T10" fmla="*/ 30 w 127"/>
                <a:gd name="T11" fmla="*/ 163 h 178"/>
                <a:gd name="T12" fmla="*/ 41 w 127"/>
                <a:gd name="T13" fmla="*/ 172 h 178"/>
                <a:gd name="T14" fmla="*/ 53 w 127"/>
                <a:gd name="T15" fmla="*/ 177 h 178"/>
                <a:gd name="T16" fmla="*/ 66 w 127"/>
                <a:gd name="T17" fmla="*/ 178 h 178"/>
                <a:gd name="T18" fmla="*/ 73 w 127"/>
                <a:gd name="T19" fmla="*/ 178 h 178"/>
                <a:gd name="T20" fmla="*/ 85 w 127"/>
                <a:gd name="T21" fmla="*/ 174 h 178"/>
                <a:gd name="T22" fmla="*/ 95 w 127"/>
                <a:gd name="T23" fmla="*/ 166 h 178"/>
                <a:gd name="T24" fmla="*/ 106 w 127"/>
                <a:gd name="T25" fmla="*/ 157 h 178"/>
                <a:gd name="T26" fmla="*/ 114 w 127"/>
                <a:gd name="T27" fmla="*/ 145 h 178"/>
                <a:gd name="T28" fmla="*/ 120 w 127"/>
                <a:gd name="T29" fmla="*/ 130 h 178"/>
                <a:gd name="T30" fmla="*/ 125 w 127"/>
                <a:gd name="T31" fmla="*/ 114 h 178"/>
                <a:gd name="T32" fmla="*/ 127 w 127"/>
                <a:gd name="T33" fmla="*/ 97 h 178"/>
                <a:gd name="T34" fmla="*/ 127 w 127"/>
                <a:gd name="T35" fmla="*/ 87 h 178"/>
                <a:gd name="T36" fmla="*/ 126 w 127"/>
                <a:gd name="T37" fmla="*/ 70 h 178"/>
                <a:gd name="T38" fmla="*/ 121 w 127"/>
                <a:gd name="T39" fmla="*/ 53 h 178"/>
                <a:gd name="T40" fmla="*/ 115 w 127"/>
                <a:gd name="T41" fmla="*/ 38 h 178"/>
                <a:gd name="T42" fmla="*/ 107 w 127"/>
                <a:gd name="T43" fmla="*/ 25 h 178"/>
                <a:gd name="T44" fmla="*/ 98 w 127"/>
                <a:gd name="T45" fmla="*/ 15 h 178"/>
                <a:gd name="T46" fmla="*/ 86 w 127"/>
                <a:gd name="T47" fmla="*/ 6 h 178"/>
                <a:gd name="T48" fmla="*/ 75 w 127"/>
                <a:gd name="T49" fmla="*/ 1 h 178"/>
                <a:gd name="T50" fmla="*/ 61 w 127"/>
                <a:gd name="T51" fmla="*/ 0 h 178"/>
                <a:gd name="T52" fmla="*/ 55 w 127"/>
                <a:gd name="T53" fmla="*/ 1 h 178"/>
                <a:gd name="T54" fmla="*/ 42 w 127"/>
                <a:gd name="T55" fmla="*/ 4 h 178"/>
                <a:gd name="T56" fmla="*/ 32 w 127"/>
                <a:gd name="T57" fmla="*/ 11 h 178"/>
                <a:gd name="T58" fmla="*/ 22 w 127"/>
                <a:gd name="T59" fmla="*/ 21 h 178"/>
                <a:gd name="T60" fmla="*/ 13 w 127"/>
                <a:gd name="T61" fmla="*/ 33 h 178"/>
                <a:gd name="T62" fmla="*/ 7 w 127"/>
                <a:gd name="T63" fmla="*/ 48 h 178"/>
                <a:gd name="T64" fmla="*/ 3 w 127"/>
                <a:gd name="T65" fmla="*/ 64 h 178"/>
                <a:gd name="T66" fmla="*/ 1 w 127"/>
                <a:gd name="T67" fmla="*/ 81 h 178"/>
                <a:gd name="T68" fmla="*/ 0 w 127"/>
                <a:gd name="T69" fmla="*/ 9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7" h="178">
                  <a:moveTo>
                    <a:pt x="0" y="90"/>
                  </a:moveTo>
                  <a:lnTo>
                    <a:pt x="0" y="90"/>
                  </a:lnTo>
                  <a:lnTo>
                    <a:pt x="1" y="100"/>
                  </a:lnTo>
                  <a:lnTo>
                    <a:pt x="2" y="108"/>
                  </a:lnTo>
                  <a:lnTo>
                    <a:pt x="4" y="116"/>
                  </a:lnTo>
                  <a:lnTo>
                    <a:pt x="6" y="125"/>
                  </a:lnTo>
                  <a:lnTo>
                    <a:pt x="9" y="133"/>
                  </a:lnTo>
                  <a:lnTo>
                    <a:pt x="12" y="140"/>
                  </a:lnTo>
                  <a:lnTo>
                    <a:pt x="16" y="147"/>
                  </a:lnTo>
                  <a:lnTo>
                    <a:pt x="21" y="153"/>
                  </a:lnTo>
                  <a:lnTo>
                    <a:pt x="25" y="159"/>
                  </a:lnTo>
                  <a:lnTo>
                    <a:pt x="30" y="163"/>
                  </a:lnTo>
                  <a:lnTo>
                    <a:pt x="35" y="168"/>
                  </a:lnTo>
                  <a:lnTo>
                    <a:pt x="41" y="172"/>
                  </a:lnTo>
                  <a:lnTo>
                    <a:pt x="47" y="175"/>
                  </a:lnTo>
                  <a:lnTo>
                    <a:pt x="53" y="177"/>
                  </a:lnTo>
                  <a:lnTo>
                    <a:pt x="59" y="178"/>
                  </a:lnTo>
                  <a:lnTo>
                    <a:pt x="66" y="178"/>
                  </a:lnTo>
                  <a:lnTo>
                    <a:pt x="66" y="178"/>
                  </a:lnTo>
                  <a:lnTo>
                    <a:pt x="73" y="178"/>
                  </a:lnTo>
                  <a:lnTo>
                    <a:pt x="79" y="176"/>
                  </a:lnTo>
                  <a:lnTo>
                    <a:pt x="85" y="174"/>
                  </a:lnTo>
                  <a:lnTo>
                    <a:pt x="90" y="171"/>
                  </a:lnTo>
                  <a:lnTo>
                    <a:pt x="95" y="166"/>
                  </a:lnTo>
                  <a:lnTo>
                    <a:pt x="101" y="162"/>
                  </a:lnTo>
                  <a:lnTo>
                    <a:pt x="106" y="157"/>
                  </a:lnTo>
                  <a:lnTo>
                    <a:pt x="110" y="151"/>
                  </a:lnTo>
                  <a:lnTo>
                    <a:pt x="114" y="145"/>
                  </a:lnTo>
                  <a:lnTo>
                    <a:pt x="117" y="137"/>
                  </a:lnTo>
                  <a:lnTo>
                    <a:pt x="120" y="130"/>
                  </a:lnTo>
                  <a:lnTo>
                    <a:pt x="123" y="123"/>
                  </a:lnTo>
                  <a:lnTo>
                    <a:pt x="125" y="114"/>
                  </a:lnTo>
                  <a:lnTo>
                    <a:pt x="127" y="105"/>
                  </a:lnTo>
                  <a:lnTo>
                    <a:pt x="127" y="97"/>
                  </a:lnTo>
                  <a:lnTo>
                    <a:pt x="127" y="87"/>
                  </a:lnTo>
                  <a:lnTo>
                    <a:pt x="127" y="87"/>
                  </a:lnTo>
                  <a:lnTo>
                    <a:pt x="127" y="78"/>
                  </a:lnTo>
                  <a:lnTo>
                    <a:pt x="126" y="70"/>
                  </a:lnTo>
                  <a:lnTo>
                    <a:pt x="124" y="61"/>
                  </a:lnTo>
                  <a:lnTo>
                    <a:pt x="121" y="53"/>
                  </a:lnTo>
                  <a:lnTo>
                    <a:pt x="118" y="45"/>
                  </a:lnTo>
                  <a:lnTo>
                    <a:pt x="115" y="38"/>
                  </a:lnTo>
                  <a:lnTo>
                    <a:pt x="111" y="31"/>
                  </a:lnTo>
                  <a:lnTo>
                    <a:pt x="107" y="25"/>
                  </a:lnTo>
                  <a:lnTo>
                    <a:pt x="103" y="20"/>
                  </a:lnTo>
                  <a:lnTo>
                    <a:pt x="98" y="15"/>
                  </a:lnTo>
                  <a:lnTo>
                    <a:pt x="92" y="10"/>
                  </a:lnTo>
                  <a:lnTo>
                    <a:pt x="86" y="6"/>
                  </a:lnTo>
                  <a:lnTo>
                    <a:pt x="81" y="3"/>
                  </a:lnTo>
                  <a:lnTo>
                    <a:pt x="75" y="1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55" y="1"/>
                  </a:lnTo>
                  <a:lnTo>
                    <a:pt x="49" y="2"/>
                  </a:lnTo>
                  <a:lnTo>
                    <a:pt x="42" y="4"/>
                  </a:lnTo>
                  <a:lnTo>
                    <a:pt x="37" y="7"/>
                  </a:lnTo>
                  <a:lnTo>
                    <a:pt x="32" y="11"/>
                  </a:lnTo>
                  <a:lnTo>
                    <a:pt x="27" y="16"/>
                  </a:lnTo>
                  <a:lnTo>
                    <a:pt x="22" y="21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10" y="41"/>
                  </a:lnTo>
                  <a:lnTo>
                    <a:pt x="7" y="48"/>
                  </a:lnTo>
                  <a:lnTo>
                    <a:pt x="4" y="56"/>
                  </a:lnTo>
                  <a:lnTo>
                    <a:pt x="3" y="64"/>
                  </a:lnTo>
                  <a:lnTo>
                    <a:pt x="1" y="73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8" name="Freeform 149"/>
            <p:cNvSpPr/>
            <p:nvPr/>
          </p:nvSpPr>
          <p:spPr bwMode="auto">
            <a:xfrm>
              <a:off x="5032378" y="4705353"/>
              <a:ext cx="39688" cy="57150"/>
            </a:xfrm>
            <a:custGeom>
              <a:avLst/>
              <a:gdLst>
                <a:gd name="T0" fmla="*/ 0 w 76"/>
                <a:gd name="T1" fmla="*/ 55 h 108"/>
                <a:gd name="T2" fmla="*/ 0 w 76"/>
                <a:gd name="T3" fmla="*/ 55 h 108"/>
                <a:gd name="T4" fmla="*/ 1 w 76"/>
                <a:gd name="T5" fmla="*/ 66 h 108"/>
                <a:gd name="T6" fmla="*/ 3 w 76"/>
                <a:gd name="T7" fmla="*/ 75 h 108"/>
                <a:gd name="T8" fmla="*/ 8 w 76"/>
                <a:gd name="T9" fmla="*/ 85 h 108"/>
                <a:gd name="T10" fmla="*/ 12 w 76"/>
                <a:gd name="T11" fmla="*/ 92 h 108"/>
                <a:gd name="T12" fmla="*/ 18 w 76"/>
                <a:gd name="T13" fmla="*/ 99 h 108"/>
                <a:gd name="T14" fmla="*/ 24 w 76"/>
                <a:gd name="T15" fmla="*/ 103 h 108"/>
                <a:gd name="T16" fmla="*/ 32 w 76"/>
                <a:gd name="T17" fmla="*/ 107 h 108"/>
                <a:gd name="T18" fmla="*/ 40 w 76"/>
                <a:gd name="T19" fmla="*/ 108 h 108"/>
                <a:gd name="T20" fmla="*/ 40 w 76"/>
                <a:gd name="T21" fmla="*/ 108 h 108"/>
                <a:gd name="T22" fmla="*/ 47 w 76"/>
                <a:gd name="T23" fmla="*/ 107 h 108"/>
                <a:gd name="T24" fmla="*/ 54 w 76"/>
                <a:gd name="T25" fmla="*/ 103 h 108"/>
                <a:gd name="T26" fmla="*/ 61 w 76"/>
                <a:gd name="T27" fmla="*/ 98 h 108"/>
                <a:gd name="T28" fmla="*/ 66 w 76"/>
                <a:gd name="T29" fmla="*/ 91 h 108"/>
                <a:gd name="T30" fmla="*/ 71 w 76"/>
                <a:gd name="T31" fmla="*/ 83 h 108"/>
                <a:gd name="T32" fmla="*/ 74 w 76"/>
                <a:gd name="T33" fmla="*/ 74 h 108"/>
                <a:gd name="T34" fmla="*/ 76 w 76"/>
                <a:gd name="T35" fmla="*/ 64 h 108"/>
                <a:gd name="T36" fmla="*/ 76 w 76"/>
                <a:gd name="T37" fmla="*/ 52 h 108"/>
                <a:gd name="T38" fmla="*/ 76 w 76"/>
                <a:gd name="T39" fmla="*/ 52 h 108"/>
                <a:gd name="T40" fmla="*/ 75 w 76"/>
                <a:gd name="T41" fmla="*/ 42 h 108"/>
                <a:gd name="T42" fmla="*/ 73 w 76"/>
                <a:gd name="T43" fmla="*/ 32 h 108"/>
                <a:gd name="T44" fmla="*/ 69 w 76"/>
                <a:gd name="T45" fmla="*/ 23 h 108"/>
                <a:gd name="T46" fmla="*/ 65 w 76"/>
                <a:gd name="T47" fmla="*/ 15 h 108"/>
                <a:gd name="T48" fmla="*/ 59 w 76"/>
                <a:gd name="T49" fmla="*/ 9 h 108"/>
                <a:gd name="T50" fmla="*/ 52 w 76"/>
                <a:gd name="T51" fmla="*/ 4 h 108"/>
                <a:gd name="T52" fmla="*/ 45 w 76"/>
                <a:gd name="T53" fmla="*/ 0 h 108"/>
                <a:gd name="T54" fmla="*/ 37 w 76"/>
                <a:gd name="T55" fmla="*/ 0 h 108"/>
                <a:gd name="T56" fmla="*/ 37 w 76"/>
                <a:gd name="T57" fmla="*/ 0 h 108"/>
                <a:gd name="T58" fmla="*/ 29 w 76"/>
                <a:gd name="T59" fmla="*/ 1 h 108"/>
                <a:gd name="T60" fmla="*/ 22 w 76"/>
                <a:gd name="T61" fmla="*/ 5 h 108"/>
                <a:gd name="T62" fmla="*/ 16 w 76"/>
                <a:gd name="T63" fmla="*/ 10 h 108"/>
                <a:gd name="T64" fmla="*/ 11 w 76"/>
                <a:gd name="T65" fmla="*/ 16 h 108"/>
                <a:gd name="T66" fmla="*/ 6 w 76"/>
                <a:gd name="T67" fmla="*/ 24 h 108"/>
                <a:gd name="T68" fmla="*/ 2 w 76"/>
                <a:gd name="T69" fmla="*/ 34 h 108"/>
                <a:gd name="T70" fmla="*/ 0 w 76"/>
                <a:gd name="T71" fmla="*/ 44 h 108"/>
                <a:gd name="T72" fmla="*/ 0 w 76"/>
                <a:gd name="T73" fmla="*/ 55 h 108"/>
                <a:gd name="T74" fmla="*/ 0 w 76"/>
                <a:gd name="T75" fmla="*/ 5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" h="108">
                  <a:moveTo>
                    <a:pt x="0" y="55"/>
                  </a:moveTo>
                  <a:lnTo>
                    <a:pt x="0" y="55"/>
                  </a:lnTo>
                  <a:lnTo>
                    <a:pt x="1" y="66"/>
                  </a:lnTo>
                  <a:lnTo>
                    <a:pt x="3" y="75"/>
                  </a:lnTo>
                  <a:lnTo>
                    <a:pt x="8" y="85"/>
                  </a:lnTo>
                  <a:lnTo>
                    <a:pt x="12" y="92"/>
                  </a:lnTo>
                  <a:lnTo>
                    <a:pt x="18" y="99"/>
                  </a:lnTo>
                  <a:lnTo>
                    <a:pt x="24" y="103"/>
                  </a:lnTo>
                  <a:lnTo>
                    <a:pt x="32" y="107"/>
                  </a:lnTo>
                  <a:lnTo>
                    <a:pt x="40" y="108"/>
                  </a:lnTo>
                  <a:lnTo>
                    <a:pt x="40" y="108"/>
                  </a:lnTo>
                  <a:lnTo>
                    <a:pt x="47" y="107"/>
                  </a:lnTo>
                  <a:lnTo>
                    <a:pt x="54" y="103"/>
                  </a:lnTo>
                  <a:lnTo>
                    <a:pt x="61" y="98"/>
                  </a:lnTo>
                  <a:lnTo>
                    <a:pt x="66" y="91"/>
                  </a:lnTo>
                  <a:lnTo>
                    <a:pt x="71" y="83"/>
                  </a:lnTo>
                  <a:lnTo>
                    <a:pt x="74" y="74"/>
                  </a:lnTo>
                  <a:lnTo>
                    <a:pt x="76" y="64"/>
                  </a:lnTo>
                  <a:lnTo>
                    <a:pt x="76" y="52"/>
                  </a:lnTo>
                  <a:lnTo>
                    <a:pt x="76" y="52"/>
                  </a:lnTo>
                  <a:lnTo>
                    <a:pt x="75" y="42"/>
                  </a:lnTo>
                  <a:lnTo>
                    <a:pt x="73" y="32"/>
                  </a:lnTo>
                  <a:lnTo>
                    <a:pt x="69" y="23"/>
                  </a:lnTo>
                  <a:lnTo>
                    <a:pt x="65" y="15"/>
                  </a:lnTo>
                  <a:lnTo>
                    <a:pt x="59" y="9"/>
                  </a:lnTo>
                  <a:lnTo>
                    <a:pt x="52" y="4"/>
                  </a:lnTo>
                  <a:lnTo>
                    <a:pt x="45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29" y="1"/>
                  </a:lnTo>
                  <a:lnTo>
                    <a:pt x="22" y="5"/>
                  </a:lnTo>
                  <a:lnTo>
                    <a:pt x="16" y="10"/>
                  </a:lnTo>
                  <a:lnTo>
                    <a:pt x="11" y="16"/>
                  </a:lnTo>
                  <a:lnTo>
                    <a:pt x="6" y="24"/>
                  </a:lnTo>
                  <a:lnTo>
                    <a:pt x="2" y="34"/>
                  </a:lnTo>
                  <a:lnTo>
                    <a:pt x="0" y="44"/>
                  </a:lnTo>
                  <a:lnTo>
                    <a:pt x="0" y="55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9" name="Freeform 150"/>
            <p:cNvSpPr/>
            <p:nvPr/>
          </p:nvSpPr>
          <p:spPr bwMode="auto">
            <a:xfrm>
              <a:off x="5024440" y="4757741"/>
              <a:ext cx="19050" cy="26988"/>
            </a:xfrm>
            <a:custGeom>
              <a:avLst/>
              <a:gdLst>
                <a:gd name="T0" fmla="*/ 0 w 37"/>
                <a:gd name="T1" fmla="*/ 26 h 52"/>
                <a:gd name="T2" fmla="*/ 0 w 37"/>
                <a:gd name="T3" fmla="*/ 26 h 52"/>
                <a:gd name="T4" fmla="*/ 0 w 37"/>
                <a:gd name="T5" fmla="*/ 31 h 52"/>
                <a:gd name="T6" fmla="*/ 1 w 37"/>
                <a:gd name="T7" fmla="*/ 37 h 52"/>
                <a:gd name="T8" fmla="*/ 3 w 37"/>
                <a:gd name="T9" fmla="*/ 41 h 52"/>
                <a:gd name="T10" fmla="*/ 5 w 37"/>
                <a:gd name="T11" fmla="*/ 45 h 52"/>
                <a:gd name="T12" fmla="*/ 8 w 37"/>
                <a:gd name="T13" fmla="*/ 48 h 52"/>
                <a:gd name="T14" fmla="*/ 11 w 37"/>
                <a:gd name="T15" fmla="*/ 50 h 52"/>
                <a:gd name="T16" fmla="*/ 15 w 37"/>
                <a:gd name="T17" fmla="*/ 52 h 52"/>
                <a:gd name="T18" fmla="*/ 18 w 37"/>
                <a:gd name="T19" fmla="*/ 52 h 52"/>
                <a:gd name="T20" fmla="*/ 18 w 37"/>
                <a:gd name="T21" fmla="*/ 52 h 52"/>
                <a:gd name="T22" fmla="*/ 23 w 37"/>
                <a:gd name="T23" fmla="*/ 51 h 52"/>
                <a:gd name="T24" fmla="*/ 26 w 37"/>
                <a:gd name="T25" fmla="*/ 50 h 52"/>
                <a:gd name="T26" fmla="*/ 29 w 37"/>
                <a:gd name="T27" fmla="*/ 48 h 52"/>
                <a:gd name="T28" fmla="*/ 32 w 37"/>
                <a:gd name="T29" fmla="*/ 44 h 52"/>
                <a:gd name="T30" fmla="*/ 34 w 37"/>
                <a:gd name="T31" fmla="*/ 41 h 52"/>
                <a:gd name="T32" fmla="*/ 35 w 37"/>
                <a:gd name="T33" fmla="*/ 36 h 52"/>
                <a:gd name="T34" fmla="*/ 36 w 37"/>
                <a:gd name="T35" fmla="*/ 31 h 52"/>
                <a:gd name="T36" fmla="*/ 37 w 37"/>
                <a:gd name="T37" fmla="*/ 26 h 52"/>
                <a:gd name="T38" fmla="*/ 37 w 37"/>
                <a:gd name="T39" fmla="*/ 26 h 52"/>
                <a:gd name="T40" fmla="*/ 36 w 37"/>
                <a:gd name="T41" fmla="*/ 21 h 52"/>
                <a:gd name="T42" fmla="*/ 35 w 37"/>
                <a:gd name="T43" fmla="*/ 16 h 52"/>
                <a:gd name="T44" fmla="*/ 33 w 37"/>
                <a:gd name="T45" fmla="*/ 12 h 52"/>
                <a:gd name="T46" fmla="*/ 31 w 37"/>
                <a:gd name="T47" fmla="*/ 7 h 52"/>
                <a:gd name="T48" fmla="*/ 28 w 37"/>
                <a:gd name="T49" fmla="*/ 4 h 52"/>
                <a:gd name="T50" fmla="*/ 25 w 37"/>
                <a:gd name="T51" fmla="*/ 2 h 52"/>
                <a:gd name="T52" fmla="*/ 22 w 37"/>
                <a:gd name="T53" fmla="*/ 0 h 52"/>
                <a:gd name="T54" fmla="*/ 17 w 37"/>
                <a:gd name="T55" fmla="*/ 0 h 52"/>
                <a:gd name="T56" fmla="*/ 17 w 37"/>
                <a:gd name="T57" fmla="*/ 0 h 52"/>
                <a:gd name="T58" fmla="*/ 14 w 37"/>
                <a:gd name="T59" fmla="*/ 1 h 52"/>
                <a:gd name="T60" fmla="*/ 10 w 37"/>
                <a:gd name="T61" fmla="*/ 2 h 52"/>
                <a:gd name="T62" fmla="*/ 7 w 37"/>
                <a:gd name="T63" fmla="*/ 4 h 52"/>
                <a:gd name="T64" fmla="*/ 5 w 37"/>
                <a:gd name="T65" fmla="*/ 9 h 52"/>
                <a:gd name="T66" fmla="*/ 3 w 37"/>
                <a:gd name="T67" fmla="*/ 12 h 52"/>
                <a:gd name="T68" fmla="*/ 1 w 37"/>
                <a:gd name="T69" fmla="*/ 17 h 52"/>
                <a:gd name="T70" fmla="*/ 0 w 37"/>
                <a:gd name="T71" fmla="*/ 21 h 52"/>
                <a:gd name="T72" fmla="*/ 0 w 37"/>
                <a:gd name="T73" fmla="*/ 26 h 52"/>
                <a:gd name="T74" fmla="*/ 0 w 37"/>
                <a:gd name="T75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" h="52">
                  <a:moveTo>
                    <a:pt x="0" y="26"/>
                  </a:moveTo>
                  <a:lnTo>
                    <a:pt x="0" y="26"/>
                  </a:lnTo>
                  <a:lnTo>
                    <a:pt x="0" y="31"/>
                  </a:lnTo>
                  <a:lnTo>
                    <a:pt x="1" y="37"/>
                  </a:lnTo>
                  <a:lnTo>
                    <a:pt x="3" y="41"/>
                  </a:lnTo>
                  <a:lnTo>
                    <a:pt x="5" y="45"/>
                  </a:lnTo>
                  <a:lnTo>
                    <a:pt x="8" y="48"/>
                  </a:lnTo>
                  <a:lnTo>
                    <a:pt x="11" y="50"/>
                  </a:lnTo>
                  <a:lnTo>
                    <a:pt x="15" y="52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23" y="51"/>
                  </a:lnTo>
                  <a:lnTo>
                    <a:pt x="26" y="50"/>
                  </a:lnTo>
                  <a:lnTo>
                    <a:pt x="29" y="48"/>
                  </a:lnTo>
                  <a:lnTo>
                    <a:pt x="32" y="44"/>
                  </a:lnTo>
                  <a:lnTo>
                    <a:pt x="34" y="41"/>
                  </a:lnTo>
                  <a:lnTo>
                    <a:pt x="35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7" y="26"/>
                  </a:lnTo>
                  <a:lnTo>
                    <a:pt x="36" y="21"/>
                  </a:lnTo>
                  <a:lnTo>
                    <a:pt x="35" y="16"/>
                  </a:lnTo>
                  <a:lnTo>
                    <a:pt x="33" y="12"/>
                  </a:lnTo>
                  <a:lnTo>
                    <a:pt x="31" y="7"/>
                  </a:lnTo>
                  <a:lnTo>
                    <a:pt x="28" y="4"/>
                  </a:lnTo>
                  <a:lnTo>
                    <a:pt x="25" y="2"/>
                  </a:lnTo>
                  <a:lnTo>
                    <a:pt x="22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4" y="1"/>
                  </a:lnTo>
                  <a:lnTo>
                    <a:pt x="10" y="2"/>
                  </a:lnTo>
                  <a:lnTo>
                    <a:pt x="7" y="4"/>
                  </a:lnTo>
                  <a:lnTo>
                    <a:pt x="5" y="9"/>
                  </a:lnTo>
                  <a:lnTo>
                    <a:pt x="3" y="12"/>
                  </a:lnTo>
                  <a:lnTo>
                    <a:pt x="1" y="17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0" name="Freeform 151"/>
            <p:cNvSpPr/>
            <p:nvPr/>
          </p:nvSpPr>
          <p:spPr bwMode="auto">
            <a:xfrm>
              <a:off x="3325815" y="4084640"/>
              <a:ext cx="631825" cy="311150"/>
            </a:xfrm>
            <a:custGeom>
              <a:avLst/>
              <a:gdLst>
                <a:gd name="T0" fmla="*/ 1104 w 1194"/>
                <a:gd name="T1" fmla="*/ 589 h 589"/>
                <a:gd name="T2" fmla="*/ 1129 w 1194"/>
                <a:gd name="T3" fmla="*/ 586 h 589"/>
                <a:gd name="T4" fmla="*/ 1151 w 1194"/>
                <a:gd name="T5" fmla="*/ 576 h 589"/>
                <a:gd name="T6" fmla="*/ 1168 w 1194"/>
                <a:gd name="T7" fmla="*/ 562 h 589"/>
                <a:gd name="T8" fmla="*/ 1182 w 1194"/>
                <a:gd name="T9" fmla="*/ 544 h 589"/>
                <a:gd name="T10" fmla="*/ 1191 w 1194"/>
                <a:gd name="T11" fmla="*/ 523 h 589"/>
                <a:gd name="T12" fmla="*/ 1194 w 1194"/>
                <a:gd name="T13" fmla="*/ 500 h 589"/>
                <a:gd name="T14" fmla="*/ 1191 w 1194"/>
                <a:gd name="T15" fmla="*/ 476 h 589"/>
                <a:gd name="T16" fmla="*/ 1181 w 1194"/>
                <a:gd name="T17" fmla="*/ 454 h 589"/>
                <a:gd name="T18" fmla="*/ 1165 w 1194"/>
                <a:gd name="T19" fmla="*/ 426 h 589"/>
                <a:gd name="T20" fmla="*/ 1127 w 1194"/>
                <a:gd name="T21" fmla="*/ 361 h 589"/>
                <a:gd name="T22" fmla="*/ 1104 w 1194"/>
                <a:gd name="T23" fmla="*/ 330 h 589"/>
                <a:gd name="T24" fmla="*/ 1077 w 1194"/>
                <a:gd name="T25" fmla="*/ 300 h 589"/>
                <a:gd name="T26" fmla="*/ 1045 w 1194"/>
                <a:gd name="T27" fmla="*/ 275 h 589"/>
                <a:gd name="T28" fmla="*/ 1008 w 1194"/>
                <a:gd name="T29" fmla="*/ 256 h 589"/>
                <a:gd name="T30" fmla="*/ 988 w 1194"/>
                <a:gd name="T31" fmla="*/ 250 h 589"/>
                <a:gd name="T32" fmla="*/ 965 w 1194"/>
                <a:gd name="T33" fmla="*/ 246 h 589"/>
                <a:gd name="T34" fmla="*/ 892 w 1194"/>
                <a:gd name="T35" fmla="*/ 236 h 589"/>
                <a:gd name="T36" fmla="*/ 758 w 1194"/>
                <a:gd name="T37" fmla="*/ 215 h 589"/>
                <a:gd name="T38" fmla="*/ 639 w 1194"/>
                <a:gd name="T39" fmla="*/ 193 h 589"/>
                <a:gd name="T40" fmla="*/ 536 w 1194"/>
                <a:gd name="T41" fmla="*/ 170 h 589"/>
                <a:gd name="T42" fmla="*/ 446 w 1194"/>
                <a:gd name="T43" fmla="*/ 146 h 589"/>
                <a:gd name="T44" fmla="*/ 369 w 1194"/>
                <a:gd name="T45" fmla="*/ 122 h 589"/>
                <a:gd name="T46" fmla="*/ 302 w 1194"/>
                <a:gd name="T47" fmla="*/ 99 h 589"/>
                <a:gd name="T48" fmla="*/ 221 w 1194"/>
                <a:gd name="T49" fmla="*/ 67 h 589"/>
                <a:gd name="T50" fmla="*/ 142 w 1194"/>
                <a:gd name="T51" fmla="*/ 31 h 589"/>
                <a:gd name="T52" fmla="*/ 88 w 1194"/>
                <a:gd name="T53" fmla="*/ 7 h 589"/>
                <a:gd name="T54" fmla="*/ 67 w 1194"/>
                <a:gd name="T55" fmla="*/ 1 h 589"/>
                <a:gd name="T56" fmla="*/ 50 w 1194"/>
                <a:gd name="T57" fmla="*/ 0 h 589"/>
                <a:gd name="T58" fmla="*/ 34 w 1194"/>
                <a:gd name="T59" fmla="*/ 4 h 589"/>
                <a:gd name="T60" fmla="*/ 18 w 1194"/>
                <a:gd name="T61" fmla="*/ 14 h 589"/>
                <a:gd name="T62" fmla="*/ 11 w 1194"/>
                <a:gd name="T63" fmla="*/ 21 h 589"/>
                <a:gd name="T64" fmla="*/ 3 w 1194"/>
                <a:gd name="T65" fmla="*/ 40 h 589"/>
                <a:gd name="T66" fmla="*/ 0 w 1194"/>
                <a:gd name="T67" fmla="*/ 64 h 589"/>
                <a:gd name="T68" fmla="*/ 4 w 1194"/>
                <a:gd name="T69" fmla="*/ 91 h 589"/>
                <a:gd name="T70" fmla="*/ 13 w 1194"/>
                <a:gd name="T71" fmla="*/ 122 h 589"/>
                <a:gd name="T72" fmla="*/ 29 w 1194"/>
                <a:gd name="T73" fmla="*/ 156 h 589"/>
                <a:gd name="T74" fmla="*/ 49 w 1194"/>
                <a:gd name="T75" fmla="*/ 191 h 589"/>
                <a:gd name="T76" fmla="*/ 73 w 1194"/>
                <a:gd name="T77" fmla="*/ 229 h 589"/>
                <a:gd name="T78" fmla="*/ 104 w 1194"/>
                <a:gd name="T79" fmla="*/ 266 h 589"/>
                <a:gd name="T80" fmla="*/ 137 w 1194"/>
                <a:gd name="T81" fmla="*/ 303 h 589"/>
                <a:gd name="T82" fmla="*/ 174 w 1194"/>
                <a:gd name="T83" fmla="*/ 339 h 589"/>
                <a:gd name="T84" fmla="*/ 216 w 1194"/>
                <a:gd name="T85" fmla="*/ 372 h 589"/>
                <a:gd name="T86" fmla="*/ 260 w 1194"/>
                <a:gd name="T87" fmla="*/ 404 h 589"/>
                <a:gd name="T88" fmla="*/ 306 w 1194"/>
                <a:gd name="T89" fmla="*/ 431 h 589"/>
                <a:gd name="T90" fmla="*/ 355 w 1194"/>
                <a:gd name="T91" fmla="*/ 454 h 589"/>
                <a:gd name="T92" fmla="*/ 407 w 1194"/>
                <a:gd name="T93" fmla="*/ 471 h 589"/>
                <a:gd name="T94" fmla="*/ 433 w 1194"/>
                <a:gd name="T95" fmla="*/ 479 h 589"/>
                <a:gd name="T96" fmla="*/ 605 w 1194"/>
                <a:gd name="T97" fmla="*/ 514 h 589"/>
                <a:gd name="T98" fmla="*/ 795 w 1194"/>
                <a:gd name="T99" fmla="*/ 549 h 589"/>
                <a:gd name="T100" fmla="*/ 972 w 1194"/>
                <a:gd name="T101" fmla="*/ 576 h 589"/>
                <a:gd name="T102" fmla="*/ 1046 w 1194"/>
                <a:gd name="T103" fmla="*/ 585 h 589"/>
                <a:gd name="T104" fmla="*/ 1104 w 1194"/>
                <a:gd name="T105" fmla="*/ 589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94" h="589">
                  <a:moveTo>
                    <a:pt x="1104" y="589"/>
                  </a:moveTo>
                  <a:lnTo>
                    <a:pt x="1104" y="589"/>
                  </a:lnTo>
                  <a:lnTo>
                    <a:pt x="1116" y="588"/>
                  </a:lnTo>
                  <a:lnTo>
                    <a:pt x="1129" y="586"/>
                  </a:lnTo>
                  <a:lnTo>
                    <a:pt x="1140" y="582"/>
                  </a:lnTo>
                  <a:lnTo>
                    <a:pt x="1151" y="576"/>
                  </a:lnTo>
                  <a:lnTo>
                    <a:pt x="1160" y="570"/>
                  </a:lnTo>
                  <a:lnTo>
                    <a:pt x="1168" y="562"/>
                  </a:lnTo>
                  <a:lnTo>
                    <a:pt x="1176" y="553"/>
                  </a:lnTo>
                  <a:lnTo>
                    <a:pt x="1182" y="544"/>
                  </a:lnTo>
                  <a:lnTo>
                    <a:pt x="1187" y="534"/>
                  </a:lnTo>
                  <a:lnTo>
                    <a:pt x="1191" y="523"/>
                  </a:lnTo>
                  <a:lnTo>
                    <a:pt x="1193" y="512"/>
                  </a:lnTo>
                  <a:lnTo>
                    <a:pt x="1194" y="500"/>
                  </a:lnTo>
                  <a:lnTo>
                    <a:pt x="1193" y="489"/>
                  </a:lnTo>
                  <a:lnTo>
                    <a:pt x="1191" y="476"/>
                  </a:lnTo>
                  <a:lnTo>
                    <a:pt x="1187" y="465"/>
                  </a:lnTo>
                  <a:lnTo>
                    <a:pt x="1181" y="454"/>
                  </a:lnTo>
                  <a:lnTo>
                    <a:pt x="1181" y="454"/>
                  </a:lnTo>
                  <a:lnTo>
                    <a:pt x="1165" y="426"/>
                  </a:lnTo>
                  <a:lnTo>
                    <a:pt x="1147" y="394"/>
                  </a:lnTo>
                  <a:lnTo>
                    <a:pt x="1127" y="361"/>
                  </a:lnTo>
                  <a:lnTo>
                    <a:pt x="1115" y="345"/>
                  </a:lnTo>
                  <a:lnTo>
                    <a:pt x="1104" y="330"/>
                  </a:lnTo>
                  <a:lnTo>
                    <a:pt x="1090" y="314"/>
                  </a:lnTo>
                  <a:lnTo>
                    <a:pt x="1077" y="300"/>
                  </a:lnTo>
                  <a:lnTo>
                    <a:pt x="1061" y="287"/>
                  </a:lnTo>
                  <a:lnTo>
                    <a:pt x="1045" y="275"/>
                  </a:lnTo>
                  <a:lnTo>
                    <a:pt x="1027" y="264"/>
                  </a:lnTo>
                  <a:lnTo>
                    <a:pt x="1008" y="256"/>
                  </a:lnTo>
                  <a:lnTo>
                    <a:pt x="998" y="253"/>
                  </a:lnTo>
                  <a:lnTo>
                    <a:pt x="988" y="250"/>
                  </a:lnTo>
                  <a:lnTo>
                    <a:pt x="976" y="248"/>
                  </a:lnTo>
                  <a:lnTo>
                    <a:pt x="965" y="246"/>
                  </a:lnTo>
                  <a:lnTo>
                    <a:pt x="965" y="246"/>
                  </a:lnTo>
                  <a:lnTo>
                    <a:pt x="892" y="236"/>
                  </a:lnTo>
                  <a:lnTo>
                    <a:pt x="823" y="226"/>
                  </a:lnTo>
                  <a:lnTo>
                    <a:pt x="758" y="215"/>
                  </a:lnTo>
                  <a:lnTo>
                    <a:pt x="696" y="204"/>
                  </a:lnTo>
                  <a:lnTo>
                    <a:pt x="639" y="193"/>
                  </a:lnTo>
                  <a:lnTo>
                    <a:pt x="586" y="181"/>
                  </a:lnTo>
                  <a:lnTo>
                    <a:pt x="536" y="170"/>
                  </a:lnTo>
                  <a:lnTo>
                    <a:pt x="489" y="158"/>
                  </a:lnTo>
                  <a:lnTo>
                    <a:pt x="446" y="146"/>
                  </a:lnTo>
                  <a:lnTo>
                    <a:pt x="406" y="134"/>
                  </a:lnTo>
                  <a:lnTo>
                    <a:pt x="369" y="122"/>
                  </a:lnTo>
                  <a:lnTo>
                    <a:pt x="333" y="110"/>
                  </a:lnTo>
                  <a:lnTo>
                    <a:pt x="302" y="99"/>
                  </a:lnTo>
                  <a:lnTo>
                    <a:pt x="273" y="88"/>
                  </a:lnTo>
                  <a:lnTo>
                    <a:pt x="221" y="67"/>
                  </a:lnTo>
                  <a:lnTo>
                    <a:pt x="178" y="48"/>
                  </a:lnTo>
                  <a:lnTo>
                    <a:pt x="142" y="31"/>
                  </a:lnTo>
                  <a:lnTo>
                    <a:pt x="113" y="18"/>
                  </a:lnTo>
                  <a:lnTo>
                    <a:pt x="88" y="7"/>
                  </a:lnTo>
                  <a:lnTo>
                    <a:pt x="78" y="4"/>
                  </a:lnTo>
                  <a:lnTo>
                    <a:pt x="67" y="1"/>
                  </a:lnTo>
                  <a:lnTo>
                    <a:pt x="59" y="0"/>
                  </a:lnTo>
                  <a:lnTo>
                    <a:pt x="50" y="0"/>
                  </a:lnTo>
                  <a:lnTo>
                    <a:pt x="41" y="1"/>
                  </a:lnTo>
                  <a:lnTo>
                    <a:pt x="34" y="4"/>
                  </a:lnTo>
                  <a:lnTo>
                    <a:pt x="26" y="8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1" y="21"/>
                  </a:lnTo>
                  <a:lnTo>
                    <a:pt x="6" y="29"/>
                  </a:lnTo>
                  <a:lnTo>
                    <a:pt x="3" y="40"/>
                  </a:lnTo>
                  <a:lnTo>
                    <a:pt x="1" y="51"/>
                  </a:lnTo>
                  <a:lnTo>
                    <a:pt x="0" y="64"/>
                  </a:lnTo>
                  <a:lnTo>
                    <a:pt x="2" y="76"/>
                  </a:lnTo>
                  <a:lnTo>
                    <a:pt x="4" y="91"/>
                  </a:lnTo>
                  <a:lnTo>
                    <a:pt x="8" y="106"/>
                  </a:lnTo>
                  <a:lnTo>
                    <a:pt x="13" y="122"/>
                  </a:lnTo>
                  <a:lnTo>
                    <a:pt x="20" y="138"/>
                  </a:lnTo>
                  <a:lnTo>
                    <a:pt x="29" y="156"/>
                  </a:lnTo>
                  <a:lnTo>
                    <a:pt x="38" y="174"/>
                  </a:lnTo>
                  <a:lnTo>
                    <a:pt x="49" y="191"/>
                  </a:lnTo>
                  <a:lnTo>
                    <a:pt x="61" y="210"/>
                  </a:lnTo>
                  <a:lnTo>
                    <a:pt x="73" y="229"/>
                  </a:lnTo>
                  <a:lnTo>
                    <a:pt x="88" y="248"/>
                  </a:lnTo>
                  <a:lnTo>
                    <a:pt x="104" y="266"/>
                  </a:lnTo>
                  <a:lnTo>
                    <a:pt x="119" y="285"/>
                  </a:lnTo>
                  <a:lnTo>
                    <a:pt x="137" y="303"/>
                  </a:lnTo>
                  <a:lnTo>
                    <a:pt x="156" y="321"/>
                  </a:lnTo>
                  <a:lnTo>
                    <a:pt x="174" y="339"/>
                  </a:lnTo>
                  <a:lnTo>
                    <a:pt x="194" y="356"/>
                  </a:lnTo>
                  <a:lnTo>
                    <a:pt x="216" y="372"/>
                  </a:lnTo>
                  <a:lnTo>
                    <a:pt x="237" y="388"/>
                  </a:lnTo>
                  <a:lnTo>
                    <a:pt x="260" y="404"/>
                  </a:lnTo>
                  <a:lnTo>
                    <a:pt x="282" y="417"/>
                  </a:lnTo>
                  <a:lnTo>
                    <a:pt x="306" y="431"/>
                  </a:lnTo>
                  <a:lnTo>
                    <a:pt x="330" y="443"/>
                  </a:lnTo>
                  <a:lnTo>
                    <a:pt x="355" y="454"/>
                  </a:lnTo>
                  <a:lnTo>
                    <a:pt x="381" y="463"/>
                  </a:lnTo>
                  <a:lnTo>
                    <a:pt x="407" y="471"/>
                  </a:lnTo>
                  <a:lnTo>
                    <a:pt x="433" y="479"/>
                  </a:lnTo>
                  <a:lnTo>
                    <a:pt x="433" y="479"/>
                  </a:lnTo>
                  <a:lnTo>
                    <a:pt x="515" y="496"/>
                  </a:lnTo>
                  <a:lnTo>
                    <a:pt x="605" y="514"/>
                  </a:lnTo>
                  <a:lnTo>
                    <a:pt x="699" y="533"/>
                  </a:lnTo>
                  <a:lnTo>
                    <a:pt x="795" y="549"/>
                  </a:lnTo>
                  <a:lnTo>
                    <a:pt x="887" y="565"/>
                  </a:lnTo>
                  <a:lnTo>
                    <a:pt x="972" y="576"/>
                  </a:lnTo>
                  <a:lnTo>
                    <a:pt x="1010" y="582"/>
                  </a:lnTo>
                  <a:lnTo>
                    <a:pt x="1046" y="585"/>
                  </a:lnTo>
                  <a:lnTo>
                    <a:pt x="1077" y="588"/>
                  </a:lnTo>
                  <a:lnTo>
                    <a:pt x="1104" y="589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1" name="Freeform 152"/>
            <p:cNvSpPr/>
            <p:nvPr/>
          </p:nvSpPr>
          <p:spPr bwMode="auto">
            <a:xfrm>
              <a:off x="3325815" y="4084640"/>
              <a:ext cx="631825" cy="311150"/>
            </a:xfrm>
            <a:custGeom>
              <a:avLst/>
              <a:gdLst>
                <a:gd name="T0" fmla="*/ 1104 w 1194"/>
                <a:gd name="T1" fmla="*/ 589 h 589"/>
                <a:gd name="T2" fmla="*/ 1129 w 1194"/>
                <a:gd name="T3" fmla="*/ 586 h 589"/>
                <a:gd name="T4" fmla="*/ 1151 w 1194"/>
                <a:gd name="T5" fmla="*/ 576 h 589"/>
                <a:gd name="T6" fmla="*/ 1168 w 1194"/>
                <a:gd name="T7" fmla="*/ 562 h 589"/>
                <a:gd name="T8" fmla="*/ 1182 w 1194"/>
                <a:gd name="T9" fmla="*/ 544 h 589"/>
                <a:gd name="T10" fmla="*/ 1191 w 1194"/>
                <a:gd name="T11" fmla="*/ 523 h 589"/>
                <a:gd name="T12" fmla="*/ 1194 w 1194"/>
                <a:gd name="T13" fmla="*/ 500 h 589"/>
                <a:gd name="T14" fmla="*/ 1191 w 1194"/>
                <a:gd name="T15" fmla="*/ 476 h 589"/>
                <a:gd name="T16" fmla="*/ 1181 w 1194"/>
                <a:gd name="T17" fmla="*/ 454 h 589"/>
                <a:gd name="T18" fmla="*/ 1165 w 1194"/>
                <a:gd name="T19" fmla="*/ 426 h 589"/>
                <a:gd name="T20" fmla="*/ 1127 w 1194"/>
                <a:gd name="T21" fmla="*/ 361 h 589"/>
                <a:gd name="T22" fmla="*/ 1104 w 1194"/>
                <a:gd name="T23" fmla="*/ 330 h 589"/>
                <a:gd name="T24" fmla="*/ 1077 w 1194"/>
                <a:gd name="T25" fmla="*/ 300 h 589"/>
                <a:gd name="T26" fmla="*/ 1045 w 1194"/>
                <a:gd name="T27" fmla="*/ 275 h 589"/>
                <a:gd name="T28" fmla="*/ 1008 w 1194"/>
                <a:gd name="T29" fmla="*/ 256 h 589"/>
                <a:gd name="T30" fmla="*/ 988 w 1194"/>
                <a:gd name="T31" fmla="*/ 250 h 589"/>
                <a:gd name="T32" fmla="*/ 965 w 1194"/>
                <a:gd name="T33" fmla="*/ 246 h 589"/>
                <a:gd name="T34" fmla="*/ 892 w 1194"/>
                <a:gd name="T35" fmla="*/ 236 h 589"/>
                <a:gd name="T36" fmla="*/ 758 w 1194"/>
                <a:gd name="T37" fmla="*/ 215 h 589"/>
                <a:gd name="T38" fmla="*/ 639 w 1194"/>
                <a:gd name="T39" fmla="*/ 193 h 589"/>
                <a:gd name="T40" fmla="*/ 536 w 1194"/>
                <a:gd name="T41" fmla="*/ 170 h 589"/>
                <a:gd name="T42" fmla="*/ 446 w 1194"/>
                <a:gd name="T43" fmla="*/ 146 h 589"/>
                <a:gd name="T44" fmla="*/ 369 w 1194"/>
                <a:gd name="T45" fmla="*/ 122 h 589"/>
                <a:gd name="T46" fmla="*/ 302 w 1194"/>
                <a:gd name="T47" fmla="*/ 99 h 589"/>
                <a:gd name="T48" fmla="*/ 221 w 1194"/>
                <a:gd name="T49" fmla="*/ 67 h 589"/>
                <a:gd name="T50" fmla="*/ 142 w 1194"/>
                <a:gd name="T51" fmla="*/ 31 h 589"/>
                <a:gd name="T52" fmla="*/ 88 w 1194"/>
                <a:gd name="T53" fmla="*/ 7 h 589"/>
                <a:gd name="T54" fmla="*/ 67 w 1194"/>
                <a:gd name="T55" fmla="*/ 1 h 589"/>
                <a:gd name="T56" fmla="*/ 50 w 1194"/>
                <a:gd name="T57" fmla="*/ 0 h 589"/>
                <a:gd name="T58" fmla="*/ 34 w 1194"/>
                <a:gd name="T59" fmla="*/ 4 h 589"/>
                <a:gd name="T60" fmla="*/ 18 w 1194"/>
                <a:gd name="T61" fmla="*/ 14 h 589"/>
                <a:gd name="T62" fmla="*/ 11 w 1194"/>
                <a:gd name="T63" fmla="*/ 21 h 589"/>
                <a:gd name="T64" fmla="*/ 3 w 1194"/>
                <a:gd name="T65" fmla="*/ 40 h 589"/>
                <a:gd name="T66" fmla="*/ 0 w 1194"/>
                <a:gd name="T67" fmla="*/ 64 h 589"/>
                <a:gd name="T68" fmla="*/ 4 w 1194"/>
                <a:gd name="T69" fmla="*/ 91 h 589"/>
                <a:gd name="T70" fmla="*/ 13 w 1194"/>
                <a:gd name="T71" fmla="*/ 122 h 589"/>
                <a:gd name="T72" fmla="*/ 29 w 1194"/>
                <a:gd name="T73" fmla="*/ 156 h 589"/>
                <a:gd name="T74" fmla="*/ 49 w 1194"/>
                <a:gd name="T75" fmla="*/ 191 h 589"/>
                <a:gd name="T76" fmla="*/ 73 w 1194"/>
                <a:gd name="T77" fmla="*/ 229 h 589"/>
                <a:gd name="T78" fmla="*/ 104 w 1194"/>
                <a:gd name="T79" fmla="*/ 266 h 589"/>
                <a:gd name="T80" fmla="*/ 137 w 1194"/>
                <a:gd name="T81" fmla="*/ 303 h 589"/>
                <a:gd name="T82" fmla="*/ 174 w 1194"/>
                <a:gd name="T83" fmla="*/ 339 h 589"/>
                <a:gd name="T84" fmla="*/ 216 w 1194"/>
                <a:gd name="T85" fmla="*/ 372 h 589"/>
                <a:gd name="T86" fmla="*/ 260 w 1194"/>
                <a:gd name="T87" fmla="*/ 404 h 589"/>
                <a:gd name="T88" fmla="*/ 306 w 1194"/>
                <a:gd name="T89" fmla="*/ 431 h 589"/>
                <a:gd name="T90" fmla="*/ 355 w 1194"/>
                <a:gd name="T91" fmla="*/ 454 h 589"/>
                <a:gd name="T92" fmla="*/ 407 w 1194"/>
                <a:gd name="T93" fmla="*/ 471 h 589"/>
                <a:gd name="T94" fmla="*/ 433 w 1194"/>
                <a:gd name="T95" fmla="*/ 479 h 589"/>
                <a:gd name="T96" fmla="*/ 605 w 1194"/>
                <a:gd name="T97" fmla="*/ 514 h 589"/>
                <a:gd name="T98" fmla="*/ 795 w 1194"/>
                <a:gd name="T99" fmla="*/ 549 h 589"/>
                <a:gd name="T100" fmla="*/ 972 w 1194"/>
                <a:gd name="T101" fmla="*/ 576 h 589"/>
                <a:gd name="T102" fmla="*/ 1046 w 1194"/>
                <a:gd name="T103" fmla="*/ 585 h 589"/>
                <a:gd name="T104" fmla="*/ 1104 w 1194"/>
                <a:gd name="T105" fmla="*/ 589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94" h="589">
                  <a:moveTo>
                    <a:pt x="1104" y="589"/>
                  </a:moveTo>
                  <a:lnTo>
                    <a:pt x="1104" y="589"/>
                  </a:lnTo>
                  <a:lnTo>
                    <a:pt x="1116" y="588"/>
                  </a:lnTo>
                  <a:lnTo>
                    <a:pt x="1129" y="586"/>
                  </a:lnTo>
                  <a:lnTo>
                    <a:pt x="1140" y="582"/>
                  </a:lnTo>
                  <a:lnTo>
                    <a:pt x="1151" y="576"/>
                  </a:lnTo>
                  <a:lnTo>
                    <a:pt x="1160" y="570"/>
                  </a:lnTo>
                  <a:lnTo>
                    <a:pt x="1168" y="562"/>
                  </a:lnTo>
                  <a:lnTo>
                    <a:pt x="1176" y="553"/>
                  </a:lnTo>
                  <a:lnTo>
                    <a:pt x="1182" y="544"/>
                  </a:lnTo>
                  <a:lnTo>
                    <a:pt x="1187" y="534"/>
                  </a:lnTo>
                  <a:lnTo>
                    <a:pt x="1191" y="523"/>
                  </a:lnTo>
                  <a:lnTo>
                    <a:pt x="1193" y="512"/>
                  </a:lnTo>
                  <a:lnTo>
                    <a:pt x="1194" y="500"/>
                  </a:lnTo>
                  <a:lnTo>
                    <a:pt x="1193" y="489"/>
                  </a:lnTo>
                  <a:lnTo>
                    <a:pt x="1191" y="476"/>
                  </a:lnTo>
                  <a:lnTo>
                    <a:pt x="1187" y="465"/>
                  </a:lnTo>
                  <a:lnTo>
                    <a:pt x="1181" y="454"/>
                  </a:lnTo>
                  <a:lnTo>
                    <a:pt x="1181" y="454"/>
                  </a:lnTo>
                  <a:lnTo>
                    <a:pt x="1165" y="426"/>
                  </a:lnTo>
                  <a:lnTo>
                    <a:pt x="1147" y="394"/>
                  </a:lnTo>
                  <a:lnTo>
                    <a:pt x="1127" y="361"/>
                  </a:lnTo>
                  <a:lnTo>
                    <a:pt x="1115" y="345"/>
                  </a:lnTo>
                  <a:lnTo>
                    <a:pt x="1104" y="330"/>
                  </a:lnTo>
                  <a:lnTo>
                    <a:pt x="1090" y="314"/>
                  </a:lnTo>
                  <a:lnTo>
                    <a:pt x="1077" y="300"/>
                  </a:lnTo>
                  <a:lnTo>
                    <a:pt x="1061" y="287"/>
                  </a:lnTo>
                  <a:lnTo>
                    <a:pt x="1045" y="275"/>
                  </a:lnTo>
                  <a:lnTo>
                    <a:pt x="1027" y="264"/>
                  </a:lnTo>
                  <a:lnTo>
                    <a:pt x="1008" y="256"/>
                  </a:lnTo>
                  <a:lnTo>
                    <a:pt x="998" y="253"/>
                  </a:lnTo>
                  <a:lnTo>
                    <a:pt x="988" y="250"/>
                  </a:lnTo>
                  <a:lnTo>
                    <a:pt x="976" y="248"/>
                  </a:lnTo>
                  <a:lnTo>
                    <a:pt x="965" y="246"/>
                  </a:lnTo>
                  <a:lnTo>
                    <a:pt x="965" y="246"/>
                  </a:lnTo>
                  <a:lnTo>
                    <a:pt x="892" y="236"/>
                  </a:lnTo>
                  <a:lnTo>
                    <a:pt x="823" y="226"/>
                  </a:lnTo>
                  <a:lnTo>
                    <a:pt x="758" y="215"/>
                  </a:lnTo>
                  <a:lnTo>
                    <a:pt x="696" y="204"/>
                  </a:lnTo>
                  <a:lnTo>
                    <a:pt x="639" y="193"/>
                  </a:lnTo>
                  <a:lnTo>
                    <a:pt x="586" y="181"/>
                  </a:lnTo>
                  <a:lnTo>
                    <a:pt x="536" y="170"/>
                  </a:lnTo>
                  <a:lnTo>
                    <a:pt x="489" y="158"/>
                  </a:lnTo>
                  <a:lnTo>
                    <a:pt x="446" y="146"/>
                  </a:lnTo>
                  <a:lnTo>
                    <a:pt x="406" y="134"/>
                  </a:lnTo>
                  <a:lnTo>
                    <a:pt x="369" y="122"/>
                  </a:lnTo>
                  <a:lnTo>
                    <a:pt x="333" y="110"/>
                  </a:lnTo>
                  <a:lnTo>
                    <a:pt x="302" y="99"/>
                  </a:lnTo>
                  <a:lnTo>
                    <a:pt x="273" y="88"/>
                  </a:lnTo>
                  <a:lnTo>
                    <a:pt x="221" y="67"/>
                  </a:lnTo>
                  <a:lnTo>
                    <a:pt x="178" y="48"/>
                  </a:lnTo>
                  <a:lnTo>
                    <a:pt x="142" y="31"/>
                  </a:lnTo>
                  <a:lnTo>
                    <a:pt x="113" y="18"/>
                  </a:lnTo>
                  <a:lnTo>
                    <a:pt x="88" y="7"/>
                  </a:lnTo>
                  <a:lnTo>
                    <a:pt x="78" y="4"/>
                  </a:lnTo>
                  <a:lnTo>
                    <a:pt x="67" y="1"/>
                  </a:lnTo>
                  <a:lnTo>
                    <a:pt x="59" y="0"/>
                  </a:lnTo>
                  <a:lnTo>
                    <a:pt x="50" y="0"/>
                  </a:lnTo>
                  <a:lnTo>
                    <a:pt x="41" y="1"/>
                  </a:lnTo>
                  <a:lnTo>
                    <a:pt x="34" y="4"/>
                  </a:lnTo>
                  <a:lnTo>
                    <a:pt x="26" y="8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1" y="21"/>
                  </a:lnTo>
                  <a:lnTo>
                    <a:pt x="6" y="29"/>
                  </a:lnTo>
                  <a:lnTo>
                    <a:pt x="3" y="40"/>
                  </a:lnTo>
                  <a:lnTo>
                    <a:pt x="1" y="51"/>
                  </a:lnTo>
                  <a:lnTo>
                    <a:pt x="0" y="64"/>
                  </a:lnTo>
                  <a:lnTo>
                    <a:pt x="2" y="76"/>
                  </a:lnTo>
                  <a:lnTo>
                    <a:pt x="4" y="91"/>
                  </a:lnTo>
                  <a:lnTo>
                    <a:pt x="8" y="106"/>
                  </a:lnTo>
                  <a:lnTo>
                    <a:pt x="13" y="122"/>
                  </a:lnTo>
                  <a:lnTo>
                    <a:pt x="20" y="138"/>
                  </a:lnTo>
                  <a:lnTo>
                    <a:pt x="29" y="156"/>
                  </a:lnTo>
                  <a:lnTo>
                    <a:pt x="38" y="174"/>
                  </a:lnTo>
                  <a:lnTo>
                    <a:pt x="49" y="191"/>
                  </a:lnTo>
                  <a:lnTo>
                    <a:pt x="61" y="210"/>
                  </a:lnTo>
                  <a:lnTo>
                    <a:pt x="73" y="229"/>
                  </a:lnTo>
                  <a:lnTo>
                    <a:pt x="88" y="248"/>
                  </a:lnTo>
                  <a:lnTo>
                    <a:pt x="104" y="266"/>
                  </a:lnTo>
                  <a:lnTo>
                    <a:pt x="119" y="285"/>
                  </a:lnTo>
                  <a:lnTo>
                    <a:pt x="137" y="303"/>
                  </a:lnTo>
                  <a:lnTo>
                    <a:pt x="156" y="321"/>
                  </a:lnTo>
                  <a:lnTo>
                    <a:pt x="174" y="339"/>
                  </a:lnTo>
                  <a:lnTo>
                    <a:pt x="194" y="356"/>
                  </a:lnTo>
                  <a:lnTo>
                    <a:pt x="216" y="372"/>
                  </a:lnTo>
                  <a:lnTo>
                    <a:pt x="237" y="388"/>
                  </a:lnTo>
                  <a:lnTo>
                    <a:pt x="260" y="404"/>
                  </a:lnTo>
                  <a:lnTo>
                    <a:pt x="282" y="417"/>
                  </a:lnTo>
                  <a:lnTo>
                    <a:pt x="306" y="431"/>
                  </a:lnTo>
                  <a:lnTo>
                    <a:pt x="330" y="443"/>
                  </a:lnTo>
                  <a:lnTo>
                    <a:pt x="355" y="454"/>
                  </a:lnTo>
                  <a:lnTo>
                    <a:pt x="381" y="463"/>
                  </a:lnTo>
                  <a:lnTo>
                    <a:pt x="407" y="471"/>
                  </a:lnTo>
                  <a:lnTo>
                    <a:pt x="433" y="479"/>
                  </a:lnTo>
                  <a:lnTo>
                    <a:pt x="433" y="479"/>
                  </a:lnTo>
                  <a:lnTo>
                    <a:pt x="515" y="496"/>
                  </a:lnTo>
                  <a:lnTo>
                    <a:pt x="605" y="514"/>
                  </a:lnTo>
                  <a:lnTo>
                    <a:pt x="699" y="533"/>
                  </a:lnTo>
                  <a:lnTo>
                    <a:pt x="795" y="549"/>
                  </a:lnTo>
                  <a:lnTo>
                    <a:pt x="887" y="565"/>
                  </a:lnTo>
                  <a:lnTo>
                    <a:pt x="972" y="576"/>
                  </a:lnTo>
                  <a:lnTo>
                    <a:pt x="1010" y="582"/>
                  </a:lnTo>
                  <a:lnTo>
                    <a:pt x="1046" y="585"/>
                  </a:lnTo>
                  <a:lnTo>
                    <a:pt x="1077" y="588"/>
                  </a:lnTo>
                  <a:lnTo>
                    <a:pt x="1104" y="5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2" name="Freeform 153"/>
            <p:cNvSpPr/>
            <p:nvPr/>
          </p:nvSpPr>
          <p:spPr bwMode="auto">
            <a:xfrm>
              <a:off x="3452815" y="4159253"/>
              <a:ext cx="111125" cy="111125"/>
            </a:xfrm>
            <a:custGeom>
              <a:avLst/>
              <a:gdLst>
                <a:gd name="T0" fmla="*/ 0 w 209"/>
                <a:gd name="T1" fmla="*/ 107 h 209"/>
                <a:gd name="T2" fmla="*/ 2 w 209"/>
                <a:gd name="T3" fmla="*/ 127 h 209"/>
                <a:gd name="T4" fmla="*/ 9 w 209"/>
                <a:gd name="T5" fmla="*/ 147 h 209"/>
                <a:gd name="T6" fmla="*/ 19 w 209"/>
                <a:gd name="T7" fmla="*/ 165 h 209"/>
                <a:gd name="T8" fmla="*/ 32 w 209"/>
                <a:gd name="T9" fmla="*/ 181 h 209"/>
                <a:gd name="T10" fmla="*/ 48 w 209"/>
                <a:gd name="T11" fmla="*/ 192 h 209"/>
                <a:gd name="T12" fmla="*/ 66 w 209"/>
                <a:gd name="T13" fmla="*/ 201 h 209"/>
                <a:gd name="T14" fmla="*/ 86 w 209"/>
                <a:gd name="T15" fmla="*/ 208 h 209"/>
                <a:gd name="T16" fmla="*/ 107 w 209"/>
                <a:gd name="T17" fmla="*/ 209 h 209"/>
                <a:gd name="T18" fmla="*/ 117 w 209"/>
                <a:gd name="T19" fmla="*/ 209 h 209"/>
                <a:gd name="T20" fmla="*/ 138 w 209"/>
                <a:gd name="T21" fmla="*/ 203 h 209"/>
                <a:gd name="T22" fmla="*/ 157 w 209"/>
                <a:gd name="T23" fmla="*/ 195 h 209"/>
                <a:gd name="T24" fmla="*/ 173 w 209"/>
                <a:gd name="T25" fmla="*/ 184 h 209"/>
                <a:gd name="T26" fmla="*/ 187 w 209"/>
                <a:gd name="T27" fmla="*/ 169 h 209"/>
                <a:gd name="T28" fmla="*/ 197 w 209"/>
                <a:gd name="T29" fmla="*/ 152 h 209"/>
                <a:gd name="T30" fmla="*/ 206 w 209"/>
                <a:gd name="T31" fmla="*/ 133 h 209"/>
                <a:gd name="T32" fmla="*/ 209 w 209"/>
                <a:gd name="T33" fmla="*/ 112 h 209"/>
                <a:gd name="T34" fmla="*/ 209 w 209"/>
                <a:gd name="T35" fmla="*/ 101 h 209"/>
                <a:gd name="T36" fmla="*/ 207 w 209"/>
                <a:gd name="T37" fmla="*/ 81 h 209"/>
                <a:gd name="T38" fmla="*/ 201 w 209"/>
                <a:gd name="T39" fmla="*/ 61 h 209"/>
                <a:gd name="T40" fmla="*/ 190 w 209"/>
                <a:gd name="T41" fmla="*/ 43 h 209"/>
                <a:gd name="T42" fmla="*/ 177 w 209"/>
                <a:gd name="T43" fmla="*/ 29 h 209"/>
                <a:gd name="T44" fmla="*/ 161 w 209"/>
                <a:gd name="T45" fmla="*/ 16 h 209"/>
                <a:gd name="T46" fmla="*/ 143 w 209"/>
                <a:gd name="T47" fmla="*/ 7 h 209"/>
                <a:gd name="T48" fmla="*/ 124 w 209"/>
                <a:gd name="T49" fmla="*/ 1 h 209"/>
                <a:gd name="T50" fmla="*/ 102 w 209"/>
                <a:gd name="T51" fmla="*/ 0 h 209"/>
                <a:gd name="T52" fmla="*/ 91 w 209"/>
                <a:gd name="T53" fmla="*/ 1 h 209"/>
                <a:gd name="T54" fmla="*/ 71 w 209"/>
                <a:gd name="T55" fmla="*/ 5 h 209"/>
                <a:gd name="T56" fmla="*/ 52 w 209"/>
                <a:gd name="T57" fmla="*/ 13 h 209"/>
                <a:gd name="T58" fmla="*/ 36 w 209"/>
                <a:gd name="T59" fmla="*/ 24 h 209"/>
                <a:gd name="T60" fmla="*/ 22 w 209"/>
                <a:gd name="T61" fmla="*/ 39 h 209"/>
                <a:gd name="T62" fmla="*/ 11 w 209"/>
                <a:gd name="T63" fmla="*/ 57 h 209"/>
                <a:gd name="T64" fmla="*/ 4 w 209"/>
                <a:gd name="T65" fmla="*/ 75 h 209"/>
                <a:gd name="T66" fmla="*/ 0 w 209"/>
                <a:gd name="T67" fmla="*/ 96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9" h="209">
                  <a:moveTo>
                    <a:pt x="0" y="107"/>
                  </a:moveTo>
                  <a:lnTo>
                    <a:pt x="0" y="107"/>
                  </a:lnTo>
                  <a:lnTo>
                    <a:pt x="1" y="117"/>
                  </a:lnTo>
                  <a:lnTo>
                    <a:pt x="2" y="127"/>
                  </a:lnTo>
                  <a:lnTo>
                    <a:pt x="5" y="138"/>
                  </a:lnTo>
                  <a:lnTo>
                    <a:pt x="9" y="147"/>
                  </a:lnTo>
                  <a:lnTo>
                    <a:pt x="13" y="157"/>
                  </a:lnTo>
                  <a:lnTo>
                    <a:pt x="19" y="165"/>
                  </a:lnTo>
                  <a:lnTo>
                    <a:pt x="25" y="173"/>
                  </a:lnTo>
                  <a:lnTo>
                    <a:pt x="32" y="181"/>
                  </a:lnTo>
                  <a:lnTo>
                    <a:pt x="39" y="187"/>
                  </a:lnTo>
                  <a:lnTo>
                    <a:pt x="48" y="192"/>
                  </a:lnTo>
                  <a:lnTo>
                    <a:pt x="57" y="197"/>
                  </a:lnTo>
                  <a:lnTo>
                    <a:pt x="66" y="201"/>
                  </a:lnTo>
                  <a:lnTo>
                    <a:pt x="76" y="205"/>
                  </a:lnTo>
                  <a:lnTo>
                    <a:pt x="86" y="208"/>
                  </a:lnTo>
                  <a:lnTo>
                    <a:pt x="97" y="209"/>
                  </a:lnTo>
                  <a:lnTo>
                    <a:pt x="107" y="209"/>
                  </a:lnTo>
                  <a:lnTo>
                    <a:pt x="107" y="209"/>
                  </a:lnTo>
                  <a:lnTo>
                    <a:pt x="117" y="209"/>
                  </a:lnTo>
                  <a:lnTo>
                    <a:pt x="128" y="207"/>
                  </a:lnTo>
                  <a:lnTo>
                    <a:pt x="138" y="203"/>
                  </a:lnTo>
                  <a:lnTo>
                    <a:pt x="147" y="200"/>
                  </a:lnTo>
                  <a:lnTo>
                    <a:pt x="157" y="195"/>
                  </a:lnTo>
                  <a:lnTo>
                    <a:pt x="165" y="190"/>
                  </a:lnTo>
                  <a:lnTo>
                    <a:pt x="173" y="184"/>
                  </a:lnTo>
                  <a:lnTo>
                    <a:pt x="181" y="176"/>
                  </a:lnTo>
                  <a:lnTo>
                    <a:pt x="187" y="169"/>
                  </a:lnTo>
                  <a:lnTo>
                    <a:pt x="193" y="161"/>
                  </a:lnTo>
                  <a:lnTo>
                    <a:pt x="197" y="152"/>
                  </a:lnTo>
                  <a:lnTo>
                    <a:pt x="202" y="143"/>
                  </a:lnTo>
                  <a:lnTo>
                    <a:pt x="206" y="133"/>
                  </a:lnTo>
                  <a:lnTo>
                    <a:pt x="208" y="123"/>
                  </a:lnTo>
                  <a:lnTo>
                    <a:pt x="209" y="112"/>
                  </a:lnTo>
                  <a:lnTo>
                    <a:pt x="209" y="101"/>
                  </a:lnTo>
                  <a:lnTo>
                    <a:pt x="209" y="101"/>
                  </a:lnTo>
                  <a:lnTo>
                    <a:pt x="209" y="91"/>
                  </a:lnTo>
                  <a:lnTo>
                    <a:pt x="207" y="81"/>
                  </a:lnTo>
                  <a:lnTo>
                    <a:pt x="204" y="70"/>
                  </a:lnTo>
                  <a:lnTo>
                    <a:pt x="201" y="61"/>
                  </a:lnTo>
                  <a:lnTo>
                    <a:pt x="195" y="52"/>
                  </a:lnTo>
                  <a:lnTo>
                    <a:pt x="190" y="43"/>
                  </a:lnTo>
                  <a:lnTo>
                    <a:pt x="184" y="36"/>
                  </a:lnTo>
                  <a:lnTo>
                    <a:pt x="177" y="29"/>
                  </a:lnTo>
                  <a:lnTo>
                    <a:pt x="169" y="21"/>
                  </a:lnTo>
                  <a:lnTo>
                    <a:pt x="161" y="16"/>
                  </a:lnTo>
                  <a:lnTo>
                    <a:pt x="153" y="11"/>
                  </a:lnTo>
                  <a:lnTo>
                    <a:pt x="143" y="7"/>
                  </a:lnTo>
                  <a:lnTo>
                    <a:pt x="133" y="4"/>
                  </a:lnTo>
                  <a:lnTo>
                    <a:pt x="124" y="1"/>
                  </a:lnTo>
                  <a:lnTo>
                    <a:pt x="113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91" y="1"/>
                  </a:lnTo>
                  <a:lnTo>
                    <a:pt x="81" y="2"/>
                  </a:lnTo>
                  <a:lnTo>
                    <a:pt x="71" y="5"/>
                  </a:lnTo>
                  <a:lnTo>
                    <a:pt x="61" y="9"/>
                  </a:lnTo>
                  <a:lnTo>
                    <a:pt x="52" y="13"/>
                  </a:lnTo>
                  <a:lnTo>
                    <a:pt x="43" y="18"/>
                  </a:lnTo>
                  <a:lnTo>
                    <a:pt x="36" y="24"/>
                  </a:lnTo>
                  <a:lnTo>
                    <a:pt x="29" y="32"/>
                  </a:lnTo>
                  <a:lnTo>
                    <a:pt x="22" y="39"/>
                  </a:lnTo>
                  <a:lnTo>
                    <a:pt x="16" y="47"/>
                  </a:lnTo>
                  <a:lnTo>
                    <a:pt x="11" y="57"/>
                  </a:lnTo>
                  <a:lnTo>
                    <a:pt x="7" y="66"/>
                  </a:lnTo>
                  <a:lnTo>
                    <a:pt x="4" y="75"/>
                  </a:lnTo>
                  <a:lnTo>
                    <a:pt x="1" y="86"/>
                  </a:lnTo>
                  <a:lnTo>
                    <a:pt x="0" y="96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3" name="Freeform 154"/>
            <p:cNvSpPr/>
            <p:nvPr/>
          </p:nvSpPr>
          <p:spPr bwMode="auto">
            <a:xfrm>
              <a:off x="3452815" y="4159253"/>
              <a:ext cx="111125" cy="111125"/>
            </a:xfrm>
            <a:custGeom>
              <a:avLst/>
              <a:gdLst>
                <a:gd name="T0" fmla="*/ 0 w 209"/>
                <a:gd name="T1" fmla="*/ 107 h 209"/>
                <a:gd name="T2" fmla="*/ 2 w 209"/>
                <a:gd name="T3" fmla="*/ 127 h 209"/>
                <a:gd name="T4" fmla="*/ 9 w 209"/>
                <a:gd name="T5" fmla="*/ 147 h 209"/>
                <a:gd name="T6" fmla="*/ 19 w 209"/>
                <a:gd name="T7" fmla="*/ 165 h 209"/>
                <a:gd name="T8" fmla="*/ 32 w 209"/>
                <a:gd name="T9" fmla="*/ 181 h 209"/>
                <a:gd name="T10" fmla="*/ 48 w 209"/>
                <a:gd name="T11" fmla="*/ 192 h 209"/>
                <a:gd name="T12" fmla="*/ 66 w 209"/>
                <a:gd name="T13" fmla="*/ 201 h 209"/>
                <a:gd name="T14" fmla="*/ 86 w 209"/>
                <a:gd name="T15" fmla="*/ 208 h 209"/>
                <a:gd name="T16" fmla="*/ 107 w 209"/>
                <a:gd name="T17" fmla="*/ 209 h 209"/>
                <a:gd name="T18" fmla="*/ 117 w 209"/>
                <a:gd name="T19" fmla="*/ 209 h 209"/>
                <a:gd name="T20" fmla="*/ 138 w 209"/>
                <a:gd name="T21" fmla="*/ 203 h 209"/>
                <a:gd name="T22" fmla="*/ 157 w 209"/>
                <a:gd name="T23" fmla="*/ 195 h 209"/>
                <a:gd name="T24" fmla="*/ 173 w 209"/>
                <a:gd name="T25" fmla="*/ 184 h 209"/>
                <a:gd name="T26" fmla="*/ 187 w 209"/>
                <a:gd name="T27" fmla="*/ 169 h 209"/>
                <a:gd name="T28" fmla="*/ 197 w 209"/>
                <a:gd name="T29" fmla="*/ 152 h 209"/>
                <a:gd name="T30" fmla="*/ 206 w 209"/>
                <a:gd name="T31" fmla="*/ 133 h 209"/>
                <a:gd name="T32" fmla="*/ 209 w 209"/>
                <a:gd name="T33" fmla="*/ 112 h 209"/>
                <a:gd name="T34" fmla="*/ 209 w 209"/>
                <a:gd name="T35" fmla="*/ 101 h 209"/>
                <a:gd name="T36" fmla="*/ 207 w 209"/>
                <a:gd name="T37" fmla="*/ 81 h 209"/>
                <a:gd name="T38" fmla="*/ 201 w 209"/>
                <a:gd name="T39" fmla="*/ 61 h 209"/>
                <a:gd name="T40" fmla="*/ 190 w 209"/>
                <a:gd name="T41" fmla="*/ 43 h 209"/>
                <a:gd name="T42" fmla="*/ 177 w 209"/>
                <a:gd name="T43" fmla="*/ 29 h 209"/>
                <a:gd name="T44" fmla="*/ 161 w 209"/>
                <a:gd name="T45" fmla="*/ 16 h 209"/>
                <a:gd name="T46" fmla="*/ 143 w 209"/>
                <a:gd name="T47" fmla="*/ 7 h 209"/>
                <a:gd name="T48" fmla="*/ 124 w 209"/>
                <a:gd name="T49" fmla="*/ 1 h 209"/>
                <a:gd name="T50" fmla="*/ 102 w 209"/>
                <a:gd name="T51" fmla="*/ 0 h 209"/>
                <a:gd name="T52" fmla="*/ 91 w 209"/>
                <a:gd name="T53" fmla="*/ 1 h 209"/>
                <a:gd name="T54" fmla="*/ 71 w 209"/>
                <a:gd name="T55" fmla="*/ 5 h 209"/>
                <a:gd name="T56" fmla="*/ 52 w 209"/>
                <a:gd name="T57" fmla="*/ 13 h 209"/>
                <a:gd name="T58" fmla="*/ 36 w 209"/>
                <a:gd name="T59" fmla="*/ 24 h 209"/>
                <a:gd name="T60" fmla="*/ 22 w 209"/>
                <a:gd name="T61" fmla="*/ 39 h 209"/>
                <a:gd name="T62" fmla="*/ 11 w 209"/>
                <a:gd name="T63" fmla="*/ 57 h 209"/>
                <a:gd name="T64" fmla="*/ 4 w 209"/>
                <a:gd name="T65" fmla="*/ 75 h 209"/>
                <a:gd name="T66" fmla="*/ 0 w 209"/>
                <a:gd name="T67" fmla="*/ 96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9" h="209">
                  <a:moveTo>
                    <a:pt x="0" y="107"/>
                  </a:moveTo>
                  <a:lnTo>
                    <a:pt x="0" y="107"/>
                  </a:lnTo>
                  <a:lnTo>
                    <a:pt x="1" y="117"/>
                  </a:lnTo>
                  <a:lnTo>
                    <a:pt x="2" y="127"/>
                  </a:lnTo>
                  <a:lnTo>
                    <a:pt x="5" y="138"/>
                  </a:lnTo>
                  <a:lnTo>
                    <a:pt x="9" y="147"/>
                  </a:lnTo>
                  <a:lnTo>
                    <a:pt x="13" y="157"/>
                  </a:lnTo>
                  <a:lnTo>
                    <a:pt x="19" y="165"/>
                  </a:lnTo>
                  <a:lnTo>
                    <a:pt x="25" y="173"/>
                  </a:lnTo>
                  <a:lnTo>
                    <a:pt x="32" y="181"/>
                  </a:lnTo>
                  <a:lnTo>
                    <a:pt x="39" y="187"/>
                  </a:lnTo>
                  <a:lnTo>
                    <a:pt x="48" y="192"/>
                  </a:lnTo>
                  <a:lnTo>
                    <a:pt x="57" y="197"/>
                  </a:lnTo>
                  <a:lnTo>
                    <a:pt x="66" y="201"/>
                  </a:lnTo>
                  <a:lnTo>
                    <a:pt x="76" y="205"/>
                  </a:lnTo>
                  <a:lnTo>
                    <a:pt x="86" y="208"/>
                  </a:lnTo>
                  <a:lnTo>
                    <a:pt x="97" y="209"/>
                  </a:lnTo>
                  <a:lnTo>
                    <a:pt x="107" y="209"/>
                  </a:lnTo>
                  <a:lnTo>
                    <a:pt x="107" y="209"/>
                  </a:lnTo>
                  <a:lnTo>
                    <a:pt x="117" y="209"/>
                  </a:lnTo>
                  <a:lnTo>
                    <a:pt x="128" y="207"/>
                  </a:lnTo>
                  <a:lnTo>
                    <a:pt x="138" y="203"/>
                  </a:lnTo>
                  <a:lnTo>
                    <a:pt x="147" y="200"/>
                  </a:lnTo>
                  <a:lnTo>
                    <a:pt x="157" y="195"/>
                  </a:lnTo>
                  <a:lnTo>
                    <a:pt x="165" y="190"/>
                  </a:lnTo>
                  <a:lnTo>
                    <a:pt x="173" y="184"/>
                  </a:lnTo>
                  <a:lnTo>
                    <a:pt x="181" y="176"/>
                  </a:lnTo>
                  <a:lnTo>
                    <a:pt x="187" y="169"/>
                  </a:lnTo>
                  <a:lnTo>
                    <a:pt x="193" y="161"/>
                  </a:lnTo>
                  <a:lnTo>
                    <a:pt x="197" y="152"/>
                  </a:lnTo>
                  <a:lnTo>
                    <a:pt x="202" y="143"/>
                  </a:lnTo>
                  <a:lnTo>
                    <a:pt x="206" y="133"/>
                  </a:lnTo>
                  <a:lnTo>
                    <a:pt x="208" y="123"/>
                  </a:lnTo>
                  <a:lnTo>
                    <a:pt x="209" y="112"/>
                  </a:lnTo>
                  <a:lnTo>
                    <a:pt x="209" y="101"/>
                  </a:lnTo>
                  <a:lnTo>
                    <a:pt x="209" y="101"/>
                  </a:lnTo>
                  <a:lnTo>
                    <a:pt x="209" y="91"/>
                  </a:lnTo>
                  <a:lnTo>
                    <a:pt x="207" y="81"/>
                  </a:lnTo>
                  <a:lnTo>
                    <a:pt x="204" y="70"/>
                  </a:lnTo>
                  <a:lnTo>
                    <a:pt x="201" y="61"/>
                  </a:lnTo>
                  <a:lnTo>
                    <a:pt x="195" y="52"/>
                  </a:lnTo>
                  <a:lnTo>
                    <a:pt x="190" y="43"/>
                  </a:lnTo>
                  <a:lnTo>
                    <a:pt x="184" y="36"/>
                  </a:lnTo>
                  <a:lnTo>
                    <a:pt x="177" y="29"/>
                  </a:lnTo>
                  <a:lnTo>
                    <a:pt x="169" y="21"/>
                  </a:lnTo>
                  <a:lnTo>
                    <a:pt x="161" y="16"/>
                  </a:lnTo>
                  <a:lnTo>
                    <a:pt x="153" y="11"/>
                  </a:lnTo>
                  <a:lnTo>
                    <a:pt x="143" y="7"/>
                  </a:lnTo>
                  <a:lnTo>
                    <a:pt x="133" y="4"/>
                  </a:lnTo>
                  <a:lnTo>
                    <a:pt x="124" y="1"/>
                  </a:lnTo>
                  <a:lnTo>
                    <a:pt x="113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91" y="1"/>
                  </a:lnTo>
                  <a:lnTo>
                    <a:pt x="81" y="2"/>
                  </a:lnTo>
                  <a:lnTo>
                    <a:pt x="71" y="5"/>
                  </a:lnTo>
                  <a:lnTo>
                    <a:pt x="61" y="9"/>
                  </a:lnTo>
                  <a:lnTo>
                    <a:pt x="52" y="13"/>
                  </a:lnTo>
                  <a:lnTo>
                    <a:pt x="43" y="18"/>
                  </a:lnTo>
                  <a:lnTo>
                    <a:pt x="36" y="24"/>
                  </a:lnTo>
                  <a:lnTo>
                    <a:pt x="29" y="32"/>
                  </a:lnTo>
                  <a:lnTo>
                    <a:pt x="22" y="39"/>
                  </a:lnTo>
                  <a:lnTo>
                    <a:pt x="16" y="47"/>
                  </a:lnTo>
                  <a:lnTo>
                    <a:pt x="11" y="57"/>
                  </a:lnTo>
                  <a:lnTo>
                    <a:pt x="7" y="66"/>
                  </a:lnTo>
                  <a:lnTo>
                    <a:pt x="4" y="75"/>
                  </a:lnTo>
                  <a:lnTo>
                    <a:pt x="1" y="86"/>
                  </a:lnTo>
                  <a:lnTo>
                    <a:pt x="0" y="96"/>
                  </a:lnTo>
                  <a:lnTo>
                    <a:pt x="0" y="1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4" name="Freeform 155"/>
            <p:cNvSpPr/>
            <p:nvPr/>
          </p:nvSpPr>
          <p:spPr bwMode="auto">
            <a:xfrm>
              <a:off x="3589340" y="4208465"/>
              <a:ext cx="298450" cy="144463"/>
            </a:xfrm>
            <a:custGeom>
              <a:avLst/>
              <a:gdLst>
                <a:gd name="T0" fmla="*/ 565 w 565"/>
                <a:gd name="T1" fmla="*/ 228 h 273"/>
                <a:gd name="T2" fmla="*/ 560 w 565"/>
                <a:gd name="T3" fmla="*/ 206 h 273"/>
                <a:gd name="T4" fmla="*/ 551 w 565"/>
                <a:gd name="T5" fmla="*/ 183 h 273"/>
                <a:gd name="T6" fmla="*/ 536 w 565"/>
                <a:gd name="T7" fmla="*/ 155 h 273"/>
                <a:gd name="T8" fmla="*/ 517 w 565"/>
                <a:gd name="T9" fmla="*/ 127 h 273"/>
                <a:gd name="T10" fmla="*/ 488 w 565"/>
                <a:gd name="T11" fmla="*/ 100 h 273"/>
                <a:gd name="T12" fmla="*/ 462 w 565"/>
                <a:gd name="T13" fmla="*/ 83 h 273"/>
                <a:gd name="T14" fmla="*/ 442 w 565"/>
                <a:gd name="T15" fmla="*/ 74 h 273"/>
                <a:gd name="T16" fmla="*/ 420 w 565"/>
                <a:gd name="T17" fmla="*/ 67 h 273"/>
                <a:gd name="T18" fmla="*/ 407 w 565"/>
                <a:gd name="T19" fmla="*/ 65 h 273"/>
                <a:gd name="T20" fmla="*/ 295 w 565"/>
                <a:gd name="T21" fmla="*/ 42 h 273"/>
                <a:gd name="T22" fmla="*/ 178 w 565"/>
                <a:gd name="T23" fmla="*/ 16 h 273"/>
                <a:gd name="T24" fmla="*/ 102 w 565"/>
                <a:gd name="T25" fmla="*/ 3 h 273"/>
                <a:gd name="T26" fmla="*/ 62 w 565"/>
                <a:gd name="T27" fmla="*/ 0 h 273"/>
                <a:gd name="T28" fmla="*/ 41 w 565"/>
                <a:gd name="T29" fmla="*/ 1 h 273"/>
                <a:gd name="T30" fmla="*/ 32 w 565"/>
                <a:gd name="T31" fmla="*/ 4 h 273"/>
                <a:gd name="T32" fmla="*/ 29 w 565"/>
                <a:gd name="T33" fmla="*/ 6 h 273"/>
                <a:gd name="T34" fmla="*/ 16 w 565"/>
                <a:gd name="T35" fmla="*/ 24 h 273"/>
                <a:gd name="T36" fmla="*/ 6 w 565"/>
                <a:gd name="T37" fmla="*/ 47 h 273"/>
                <a:gd name="T38" fmla="*/ 1 w 565"/>
                <a:gd name="T39" fmla="*/ 74 h 273"/>
                <a:gd name="T40" fmla="*/ 1 w 565"/>
                <a:gd name="T41" fmla="*/ 103 h 273"/>
                <a:gd name="T42" fmla="*/ 7 w 565"/>
                <a:gd name="T43" fmla="*/ 125 h 273"/>
                <a:gd name="T44" fmla="*/ 14 w 565"/>
                <a:gd name="T45" fmla="*/ 140 h 273"/>
                <a:gd name="T46" fmla="*/ 25 w 565"/>
                <a:gd name="T47" fmla="*/ 153 h 273"/>
                <a:gd name="T48" fmla="*/ 37 w 565"/>
                <a:gd name="T49" fmla="*/ 167 h 273"/>
                <a:gd name="T50" fmla="*/ 54 w 565"/>
                <a:gd name="T51" fmla="*/ 178 h 273"/>
                <a:gd name="T52" fmla="*/ 74 w 565"/>
                <a:gd name="T53" fmla="*/ 189 h 273"/>
                <a:gd name="T54" fmla="*/ 97 w 565"/>
                <a:gd name="T55" fmla="*/ 199 h 273"/>
                <a:gd name="T56" fmla="*/ 111 w 565"/>
                <a:gd name="T57" fmla="*/ 203 h 273"/>
                <a:gd name="T58" fmla="*/ 243 w 565"/>
                <a:gd name="T59" fmla="*/ 238 h 273"/>
                <a:gd name="T60" fmla="*/ 318 w 565"/>
                <a:gd name="T61" fmla="*/ 255 h 273"/>
                <a:gd name="T62" fmla="*/ 392 w 565"/>
                <a:gd name="T63" fmla="*/ 267 h 273"/>
                <a:gd name="T64" fmla="*/ 458 w 565"/>
                <a:gd name="T65" fmla="*/ 273 h 273"/>
                <a:gd name="T66" fmla="*/ 501 w 565"/>
                <a:gd name="T67" fmla="*/ 272 h 273"/>
                <a:gd name="T68" fmla="*/ 524 w 565"/>
                <a:gd name="T69" fmla="*/ 267 h 273"/>
                <a:gd name="T70" fmla="*/ 544 w 565"/>
                <a:gd name="T71" fmla="*/ 261 h 273"/>
                <a:gd name="T72" fmla="*/ 557 w 565"/>
                <a:gd name="T73" fmla="*/ 251 h 273"/>
                <a:gd name="T74" fmla="*/ 564 w 565"/>
                <a:gd name="T75" fmla="*/ 23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5" h="273">
                  <a:moveTo>
                    <a:pt x="565" y="228"/>
                  </a:moveTo>
                  <a:lnTo>
                    <a:pt x="565" y="228"/>
                  </a:lnTo>
                  <a:lnTo>
                    <a:pt x="564" y="222"/>
                  </a:lnTo>
                  <a:lnTo>
                    <a:pt x="560" y="206"/>
                  </a:lnTo>
                  <a:lnTo>
                    <a:pt x="556" y="195"/>
                  </a:lnTo>
                  <a:lnTo>
                    <a:pt x="551" y="183"/>
                  </a:lnTo>
                  <a:lnTo>
                    <a:pt x="545" y="170"/>
                  </a:lnTo>
                  <a:lnTo>
                    <a:pt x="536" y="155"/>
                  </a:lnTo>
                  <a:lnTo>
                    <a:pt x="527" y="142"/>
                  </a:lnTo>
                  <a:lnTo>
                    <a:pt x="517" y="127"/>
                  </a:lnTo>
                  <a:lnTo>
                    <a:pt x="503" y="114"/>
                  </a:lnTo>
                  <a:lnTo>
                    <a:pt x="488" y="100"/>
                  </a:lnTo>
                  <a:lnTo>
                    <a:pt x="472" y="89"/>
                  </a:lnTo>
                  <a:lnTo>
                    <a:pt x="462" y="83"/>
                  </a:lnTo>
                  <a:lnTo>
                    <a:pt x="452" y="78"/>
                  </a:lnTo>
                  <a:lnTo>
                    <a:pt x="442" y="74"/>
                  </a:lnTo>
                  <a:lnTo>
                    <a:pt x="431" y="70"/>
                  </a:lnTo>
                  <a:lnTo>
                    <a:pt x="420" y="67"/>
                  </a:lnTo>
                  <a:lnTo>
                    <a:pt x="407" y="65"/>
                  </a:lnTo>
                  <a:lnTo>
                    <a:pt x="407" y="65"/>
                  </a:lnTo>
                  <a:lnTo>
                    <a:pt x="353" y="54"/>
                  </a:lnTo>
                  <a:lnTo>
                    <a:pt x="295" y="42"/>
                  </a:lnTo>
                  <a:lnTo>
                    <a:pt x="236" y="28"/>
                  </a:lnTo>
                  <a:lnTo>
                    <a:pt x="178" y="16"/>
                  </a:lnTo>
                  <a:lnTo>
                    <a:pt x="124" y="6"/>
                  </a:lnTo>
                  <a:lnTo>
                    <a:pt x="102" y="3"/>
                  </a:lnTo>
                  <a:lnTo>
                    <a:pt x="80" y="1"/>
                  </a:lnTo>
                  <a:lnTo>
                    <a:pt x="62" y="0"/>
                  </a:lnTo>
                  <a:lnTo>
                    <a:pt x="48" y="0"/>
                  </a:lnTo>
                  <a:lnTo>
                    <a:pt x="41" y="1"/>
                  </a:lnTo>
                  <a:lnTo>
                    <a:pt x="36" y="2"/>
                  </a:lnTo>
                  <a:lnTo>
                    <a:pt x="32" y="4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3" y="15"/>
                  </a:lnTo>
                  <a:lnTo>
                    <a:pt x="16" y="24"/>
                  </a:lnTo>
                  <a:lnTo>
                    <a:pt x="11" y="34"/>
                  </a:lnTo>
                  <a:lnTo>
                    <a:pt x="6" y="47"/>
                  </a:lnTo>
                  <a:lnTo>
                    <a:pt x="3" y="60"/>
                  </a:lnTo>
                  <a:lnTo>
                    <a:pt x="1" y="74"/>
                  </a:lnTo>
                  <a:lnTo>
                    <a:pt x="0" y="89"/>
                  </a:lnTo>
                  <a:lnTo>
                    <a:pt x="1" y="103"/>
                  </a:lnTo>
                  <a:lnTo>
                    <a:pt x="5" y="118"/>
                  </a:lnTo>
                  <a:lnTo>
                    <a:pt x="7" y="125"/>
                  </a:lnTo>
                  <a:lnTo>
                    <a:pt x="10" y="132"/>
                  </a:lnTo>
                  <a:lnTo>
                    <a:pt x="14" y="140"/>
                  </a:lnTo>
                  <a:lnTo>
                    <a:pt x="19" y="146"/>
                  </a:lnTo>
                  <a:lnTo>
                    <a:pt x="25" y="153"/>
                  </a:lnTo>
                  <a:lnTo>
                    <a:pt x="31" y="159"/>
                  </a:lnTo>
                  <a:lnTo>
                    <a:pt x="37" y="167"/>
                  </a:lnTo>
                  <a:lnTo>
                    <a:pt x="45" y="172"/>
                  </a:lnTo>
                  <a:lnTo>
                    <a:pt x="54" y="178"/>
                  </a:lnTo>
                  <a:lnTo>
                    <a:pt x="63" y="184"/>
                  </a:lnTo>
                  <a:lnTo>
                    <a:pt x="74" y="189"/>
                  </a:lnTo>
                  <a:lnTo>
                    <a:pt x="85" y="195"/>
                  </a:lnTo>
                  <a:lnTo>
                    <a:pt x="97" y="199"/>
                  </a:lnTo>
                  <a:lnTo>
                    <a:pt x="111" y="203"/>
                  </a:lnTo>
                  <a:lnTo>
                    <a:pt x="111" y="203"/>
                  </a:lnTo>
                  <a:lnTo>
                    <a:pt x="172" y="220"/>
                  </a:lnTo>
                  <a:lnTo>
                    <a:pt x="243" y="238"/>
                  </a:lnTo>
                  <a:lnTo>
                    <a:pt x="280" y="247"/>
                  </a:lnTo>
                  <a:lnTo>
                    <a:pt x="318" y="255"/>
                  </a:lnTo>
                  <a:lnTo>
                    <a:pt x="355" y="261"/>
                  </a:lnTo>
                  <a:lnTo>
                    <a:pt x="392" y="267"/>
                  </a:lnTo>
                  <a:lnTo>
                    <a:pt x="426" y="271"/>
                  </a:lnTo>
                  <a:lnTo>
                    <a:pt x="458" y="273"/>
                  </a:lnTo>
                  <a:lnTo>
                    <a:pt x="487" y="273"/>
                  </a:lnTo>
                  <a:lnTo>
                    <a:pt x="501" y="272"/>
                  </a:lnTo>
                  <a:lnTo>
                    <a:pt x="513" y="271"/>
                  </a:lnTo>
                  <a:lnTo>
                    <a:pt x="524" y="267"/>
                  </a:lnTo>
                  <a:lnTo>
                    <a:pt x="534" y="264"/>
                  </a:lnTo>
                  <a:lnTo>
                    <a:pt x="544" y="261"/>
                  </a:lnTo>
                  <a:lnTo>
                    <a:pt x="551" y="256"/>
                  </a:lnTo>
                  <a:lnTo>
                    <a:pt x="557" y="251"/>
                  </a:lnTo>
                  <a:lnTo>
                    <a:pt x="561" y="244"/>
                  </a:lnTo>
                  <a:lnTo>
                    <a:pt x="564" y="236"/>
                  </a:lnTo>
                  <a:lnTo>
                    <a:pt x="565" y="2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5" name="Freeform 156"/>
            <p:cNvSpPr/>
            <p:nvPr/>
          </p:nvSpPr>
          <p:spPr bwMode="auto">
            <a:xfrm>
              <a:off x="3589340" y="4208465"/>
              <a:ext cx="298450" cy="144463"/>
            </a:xfrm>
            <a:custGeom>
              <a:avLst/>
              <a:gdLst>
                <a:gd name="T0" fmla="*/ 565 w 565"/>
                <a:gd name="T1" fmla="*/ 228 h 273"/>
                <a:gd name="T2" fmla="*/ 560 w 565"/>
                <a:gd name="T3" fmla="*/ 206 h 273"/>
                <a:gd name="T4" fmla="*/ 551 w 565"/>
                <a:gd name="T5" fmla="*/ 183 h 273"/>
                <a:gd name="T6" fmla="*/ 536 w 565"/>
                <a:gd name="T7" fmla="*/ 155 h 273"/>
                <a:gd name="T8" fmla="*/ 517 w 565"/>
                <a:gd name="T9" fmla="*/ 127 h 273"/>
                <a:gd name="T10" fmla="*/ 488 w 565"/>
                <a:gd name="T11" fmla="*/ 100 h 273"/>
                <a:gd name="T12" fmla="*/ 462 w 565"/>
                <a:gd name="T13" fmla="*/ 83 h 273"/>
                <a:gd name="T14" fmla="*/ 442 w 565"/>
                <a:gd name="T15" fmla="*/ 74 h 273"/>
                <a:gd name="T16" fmla="*/ 420 w 565"/>
                <a:gd name="T17" fmla="*/ 67 h 273"/>
                <a:gd name="T18" fmla="*/ 407 w 565"/>
                <a:gd name="T19" fmla="*/ 65 h 273"/>
                <a:gd name="T20" fmla="*/ 295 w 565"/>
                <a:gd name="T21" fmla="*/ 42 h 273"/>
                <a:gd name="T22" fmla="*/ 178 w 565"/>
                <a:gd name="T23" fmla="*/ 16 h 273"/>
                <a:gd name="T24" fmla="*/ 102 w 565"/>
                <a:gd name="T25" fmla="*/ 3 h 273"/>
                <a:gd name="T26" fmla="*/ 62 w 565"/>
                <a:gd name="T27" fmla="*/ 0 h 273"/>
                <a:gd name="T28" fmla="*/ 41 w 565"/>
                <a:gd name="T29" fmla="*/ 1 h 273"/>
                <a:gd name="T30" fmla="*/ 32 w 565"/>
                <a:gd name="T31" fmla="*/ 4 h 273"/>
                <a:gd name="T32" fmla="*/ 29 w 565"/>
                <a:gd name="T33" fmla="*/ 6 h 273"/>
                <a:gd name="T34" fmla="*/ 16 w 565"/>
                <a:gd name="T35" fmla="*/ 24 h 273"/>
                <a:gd name="T36" fmla="*/ 6 w 565"/>
                <a:gd name="T37" fmla="*/ 47 h 273"/>
                <a:gd name="T38" fmla="*/ 1 w 565"/>
                <a:gd name="T39" fmla="*/ 74 h 273"/>
                <a:gd name="T40" fmla="*/ 1 w 565"/>
                <a:gd name="T41" fmla="*/ 103 h 273"/>
                <a:gd name="T42" fmla="*/ 7 w 565"/>
                <a:gd name="T43" fmla="*/ 125 h 273"/>
                <a:gd name="T44" fmla="*/ 14 w 565"/>
                <a:gd name="T45" fmla="*/ 140 h 273"/>
                <a:gd name="T46" fmla="*/ 25 w 565"/>
                <a:gd name="T47" fmla="*/ 153 h 273"/>
                <a:gd name="T48" fmla="*/ 37 w 565"/>
                <a:gd name="T49" fmla="*/ 167 h 273"/>
                <a:gd name="T50" fmla="*/ 54 w 565"/>
                <a:gd name="T51" fmla="*/ 178 h 273"/>
                <a:gd name="T52" fmla="*/ 74 w 565"/>
                <a:gd name="T53" fmla="*/ 189 h 273"/>
                <a:gd name="T54" fmla="*/ 97 w 565"/>
                <a:gd name="T55" fmla="*/ 199 h 273"/>
                <a:gd name="T56" fmla="*/ 111 w 565"/>
                <a:gd name="T57" fmla="*/ 203 h 273"/>
                <a:gd name="T58" fmla="*/ 243 w 565"/>
                <a:gd name="T59" fmla="*/ 238 h 273"/>
                <a:gd name="T60" fmla="*/ 318 w 565"/>
                <a:gd name="T61" fmla="*/ 255 h 273"/>
                <a:gd name="T62" fmla="*/ 392 w 565"/>
                <a:gd name="T63" fmla="*/ 267 h 273"/>
                <a:gd name="T64" fmla="*/ 458 w 565"/>
                <a:gd name="T65" fmla="*/ 273 h 273"/>
                <a:gd name="T66" fmla="*/ 501 w 565"/>
                <a:gd name="T67" fmla="*/ 272 h 273"/>
                <a:gd name="T68" fmla="*/ 524 w 565"/>
                <a:gd name="T69" fmla="*/ 267 h 273"/>
                <a:gd name="T70" fmla="*/ 544 w 565"/>
                <a:gd name="T71" fmla="*/ 261 h 273"/>
                <a:gd name="T72" fmla="*/ 557 w 565"/>
                <a:gd name="T73" fmla="*/ 251 h 273"/>
                <a:gd name="T74" fmla="*/ 564 w 565"/>
                <a:gd name="T75" fmla="*/ 23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5" h="273">
                  <a:moveTo>
                    <a:pt x="565" y="228"/>
                  </a:moveTo>
                  <a:lnTo>
                    <a:pt x="565" y="228"/>
                  </a:lnTo>
                  <a:lnTo>
                    <a:pt x="564" y="222"/>
                  </a:lnTo>
                  <a:lnTo>
                    <a:pt x="560" y="206"/>
                  </a:lnTo>
                  <a:lnTo>
                    <a:pt x="556" y="195"/>
                  </a:lnTo>
                  <a:lnTo>
                    <a:pt x="551" y="183"/>
                  </a:lnTo>
                  <a:lnTo>
                    <a:pt x="545" y="170"/>
                  </a:lnTo>
                  <a:lnTo>
                    <a:pt x="536" y="155"/>
                  </a:lnTo>
                  <a:lnTo>
                    <a:pt x="527" y="142"/>
                  </a:lnTo>
                  <a:lnTo>
                    <a:pt x="517" y="127"/>
                  </a:lnTo>
                  <a:lnTo>
                    <a:pt x="503" y="114"/>
                  </a:lnTo>
                  <a:lnTo>
                    <a:pt x="488" y="100"/>
                  </a:lnTo>
                  <a:lnTo>
                    <a:pt x="472" y="89"/>
                  </a:lnTo>
                  <a:lnTo>
                    <a:pt x="462" y="83"/>
                  </a:lnTo>
                  <a:lnTo>
                    <a:pt x="452" y="78"/>
                  </a:lnTo>
                  <a:lnTo>
                    <a:pt x="442" y="74"/>
                  </a:lnTo>
                  <a:lnTo>
                    <a:pt x="431" y="70"/>
                  </a:lnTo>
                  <a:lnTo>
                    <a:pt x="420" y="67"/>
                  </a:lnTo>
                  <a:lnTo>
                    <a:pt x="407" y="65"/>
                  </a:lnTo>
                  <a:lnTo>
                    <a:pt x="407" y="65"/>
                  </a:lnTo>
                  <a:lnTo>
                    <a:pt x="353" y="54"/>
                  </a:lnTo>
                  <a:lnTo>
                    <a:pt x="295" y="42"/>
                  </a:lnTo>
                  <a:lnTo>
                    <a:pt x="236" y="28"/>
                  </a:lnTo>
                  <a:lnTo>
                    <a:pt x="178" y="16"/>
                  </a:lnTo>
                  <a:lnTo>
                    <a:pt x="124" y="6"/>
                  </a:lnTo>
                  <a:lnTo>
                    <a:pt x="102" y="3"/>
                  </a:lnTo>
                  <a:lnTo>
                    <a:pt x="80" y="1"/>
                  </a:lnTo>
                  <a:lnTo>
                    <a:pt x="62" y="0"/>
                  </a:lnTo>
                  <a:lnTo>
                    <a:pt x="48" y="0"/>
                  </a:lnTo>
                  <a:lnTo>
                    <a:pt x="41" y="1"/>
                  </a:lnTo>
                  <a:lnTo>
                    <a:pt x="36" y="2"/>
                  </a:lnTo>
                  <a:lnTo>
                    <a:pt x="32" y="4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3" y="15"/>
                  </a:lnTo>
                  <a:lnTo>
                    <a:pt x="16" y="24"/>
                  </a:lnTo>
                  <a:lnTo>
                    <a:pt x="11" y="34"/>
                  </a:lnTo>
                  <a:lnTo>
                    <a:pt x="6" y="47"/>
                  </a:lnTo>
                  <a:lnTo>
                    <a:pt x="3" y="60"/>
                  </a:lnTo>
                  <a:lnTo>
                    <a:pt x="1" y="74"/>
                  </a:lnTo>
                  <a:lnTo>
                    <a:pt x="0" y="89"/>
                  </a:lnTo>
                  <a:lnTo>
                    <a:pt x="1" y="103"/>
                  </a:lnTo>
                  <a:lnTo>
                    <a:pt x="5" y="118"/>
                  </a:lnTo>
                  <a:lnTo>
                    <a:pt x="7" y="125"/>
                  </a:lnTo>
                  <a:lnTo>
                    <a:pt x="10" y="132"/>
                  </a:lnTo>
                  <a:lnTo>
                    <a:pt x="14" y="140"/>
                  </a:lnTo>
                  <a:lnTo>
                    <a:pt x="19" y="146"/>
                  </a:lnTo>
                  <a:lnTo>
                    <a:pt x="25" y="153"/>
                  </a:lnTo>
                  <a:lnTo>
                    <a:pt x="31" y="159"/>
                  </a:lnTo>
                  <a:lnTo>
                    <a:pt x="37" y="167"/>
                  </a:lnTo>
                  <a:lnTo>
                    <a:pt x="45" y="172"/>
                  </a:lnTo>
                  <a:lnTo>
                    <a:pt x="54" y="178"/>
                  </a:lnTo>
                  <a:lnTo>
                    <a:pt x="63" y="184"/>
                  </a:lnTo>
                  <a:lnTo>
                    <a:pt x="74" y="189"/>
                  </a:lnTo>
                  <a:lnTo>
                    <a:pt x="85" y="195"/>
                  </a:lnTo>
                  <a:lnTo>
                    <a:pt x="97" y="199"/>
                  </a:lnTo>
                  <a:lnTo>
                    <a:pt x="111" y="203"/>
                  </a:lnTo>
                  <a:lnTo>
                    <a:pt x="111" y="203"/>
                  </a:lnTo>
                  <a:lnTo>
                    <a:pt x="172" y="220"/>
                  </a:lnTo>
                  <a:lnTo>
                    <a:pt x="243" y="238"/>
                  </a:lnTo>
                  <a:lnTo>
                    <a:pt x="280" y="247"/>
                  </a:lnTo>
                  <a:lnTo>
                    <a:pt x="318" y="255"/>
                  </a:lnTo>
                  <a:lnTo>
                    <a:pt x="355" y="261"/>
                  </a:lnTo>
                  <a:lnTo>
                    <a:pt x="392" y="267"/>
                  </a:lnTo>
                  <a:lnTo>
                    <a:pt x="426" y="271"/>
                  </a:lnTo>
                  <a:lnTo>
                    <a:pt x="458" y="273"/>
                  </a:lnTo>
                  <a:lnTo>
                    <a:pt x="487" y="273"/>
                  </a:lnTo>
                  <a:lnTo>
                    <a:pt x="501" y="272"/>
                  </a:lnTo>
                  <a:lnTo>
                    <a:pt x="513" y="271"/>
                  </a:lnTo>
                  <a:lnTo>
                    <a:pt x="524" y="267"/>
                  </a:lnTo>
                  <a:lnTo>
                    <a:pt x="534" y="264"/>
                  </a:lnTo>
                  <a:lnTo>
                    <a:pt x="544" y="261"/>
                  </a:lnTo>
                  <a:lnTo>
                    <a:pt x="551" y="256"/>
                  </a:lnTo>
                  <a:lnTo>
                    <a:pt x="557" y="251"/>
                  </a:lnTo>
                  <a:lnTo>
                    <a:pt x="561" y="244"/>
                  </a:lnTo>
                  <a:lnTo>
                    <a:pt x="564" y="236"/>
                  </a:lnTo>
                  <a:lnTo>
                    <a:pt x="565" y="2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6" name="Freeform 157"/>
            <p:cNvSpPr/>
            <p:nvPr/>
          </p:nvSpPr>
          <p:spPr bwMode="auto">
            <a:xfrm>
              <a:off x="4864103" y="4119565"/>
              <a:ext cx="61913" cy="190500"/>
            </a:xfrm>
            <a:custGeom>
              <a:avLst/>
              <a:gdLst>
                <a:gd name="T0" fmla="*/ 57 w 119"/>
                <a:gd name="T1" fmla="*/ 356 h 361"/>
                <a:gd name="T2" fmla="*/ 57 w 119"/>
                <a:gd name="T3" fmla="*/ 356 h 361"/>
                <a:gd name="T4" fmla="*/ 70 w 119"/>
                <a:gd name="T5" fmla="*/ 347 h 361"/>
                <a:gd name="T6" fmla="*/ 84 w 119"/>
                <a:gd name="T7" fmla="*/ 336 h 361"/>
                <a:gd name="T8" fmla="*/ 101 w 119"/>
                <a:gd name="T9" fmla="*/ 321 h 361"/>
                <a:gd name="T10" fmla="*/ 119 w 119"/>
                <a:gd name="T11" fmla="*/ 304 h 361"/>
                <a:gd name="T12" fmla="*/ 119 w 119"/>
                <a:gd name="T13" fmla="*/ 304 h 361"/>
                <a:gd name="T14" fmla="*/ 119 w 119"/>
                <a:gd name="T15" fmla="*/ 273 h 361"/>
                <a:gd name="T16" fmla="*/ 116 w 119"/>
                <a:gd name="T17" fmla="*/ 235 h 361"/>
                <a:gd name="T18" fmla="*/ 116 w 119"/>
                <a:gd name="T19" fmla="*/ 235 h 361"/>
                <a:gd name="T20" fmla="*/ 111 w 119"/>
                <a:gd name="T21" fmla="*/ 195 h 361"/>
                <a:gd name="T22" fmla="*/ 108 w 119"/>
                <a:gd name="T23" fmla="*/ 173 h 361"/>
                <a:gd name="T24" fmla="*/ 105 w 119"/>
                <a:gd name="T25" fmla="*/ 151 h 361"/>
                <a:gd name="T26" fmla="*/ 100 w 119"/>
                <a:gd name="T27" fmla="*/ 129 h 361"/>
                <a:gd name="T28" fmla="*/ 95 w 119"/>
                <a:gd name="T29" fmla="*/ 106 h 361"/>
                <a:gd name="T30" fmla="*/ 89 w 119"/>
                <a:gd name="T31" fmla="*/ 82 h 361"/>
                <a:gd name="T32" fmla="*/ 80 w 119"/>
                <a:gd name="T33" fmla="*/ 58 h 361"/>
                <a:gd name="T34" fmla="*/ 80 w 119"/>
                <a:gd name="T35" fmla="*/ 58 h 361"/>
                <a:gd name="T36" fmla="*/ 70 w 119"/>
                <a:gd name="T37" fmla="*/ 29 h 361"/>
                <a:gd name="T38" fmla="*/ 57 w 119"/>
                <a:gd name="T39" fmla="*/ 0 h 361"/>
                <a:gd name="T40" fmla="*/ 57 w 119"/>
                <a:gd name="T41" fmla="*/ 0 h 361"/>
                <a:gd name="T42" fmla="*/ 50 w 119"/>
                <a:gd name="T43" fmla="*/ 11 h 361"/>
                <a:gd name="T44" fmla="*/ 43 w 119"/>
                <a:gd name="T45" fmla="*/ 24 h 361"/>
                <a:gd name="T46" fmla="*/ 37 w 119"/>
                <a:gd name="T47" fmla="*/ 38 h 361"/>
                <a:gd name="T48" fmla="*/ 31 w 119"/>
                <a:gd name="T49" fmla="*/ 53 h 361"/>
                <a:gd name="T50" fmla="*/ 26 w 119"/>
                <a:gd name="T51" fmla="*/ 68 h 361"/>
                <a:gd name="T52" fmla="*/ 23 w 119"/>
                <a:gd name="T53" fmla="*/ 84 h 361"/>
                <a:gd name="T54" fmla="*/ 16 w 119"/>
                <a:gd name="T55" fmla="*/ 118 h 361"/>
                <a:gd name="T56" fmla="*/ 12 w 119"/>
                <a:gd name="T57" fmla="*/ 153 h 361"/>
                <a:gd name="T58" fmla="*/ 7 w 119"/>
                <a:gd name="T59" fmla="*/ 187 h 361"/>
                <a:gd name="T60" fmla="*/ 1 w 119"/>
                <a:gd name="T61" fmla="*/ 249 h 361"/>
                <a:gd name="T62" fmla="*/ 1 w 119"/>
                <a:gd name="T63" fmla="*/ 249 h 361"/>
                <a:gd name="T64" fmla="*/ 1 w 119"/>
                <a:gd name="T65" fmla="*/ 262 h 361"/>
                <a:gd name="T66" fmla="*/ 0 w 119"/>
                <a:gd name="T67" fmla="*/ 274 h 361"/>
                <a:gd name="T68" fmla="*/ 1 w 119"/>
                <a:gd name="T69" fmla="*/ 286 h 361"/>
                <a:gd name="T70" fmla="*/ 3 w 119"/>
                <a:gd name="T71" fmla="*/ 297 h 361"/>
                <a:gd name="T72" fmla="*/ 5 w 119"/>
                <a:gd name="T73" fmla="*/ 309 h 361"/>
                <a:gd name="T74" fmla="*/ 7 w 119"/>
                <a:gd name="T75" fmla="*/ 319 h 361"/>
                <a:gd name="T76" fmla="*/ 11 w 119"/>
                <a:gd name="T77" fmla="*/ 328 h 361"/>
                <a:gd name="T78" fmla="*/ 15 w 119"/>
                <a:gd name="T79" fmla="*/ 337 h 361"/>
                <a:gd name="T80" fmla="*/ 19 w 119"/>
                <a:gd name="T81" fmla="*/ 344 h 361"/>
                <a:gd name="T82" fmla="*/ 24 w 119"/>
                <a:gd name="T83" fmla="*/ 350 h 361"/>
                <a:gd name="T84" fmla="*/ 29 w 119"/>
                <a:gd name="T85" fmla="*/ 354 h 361"/>
                <a:gd name="T86" fmla="*/ 34 w 119"/>
                <a:gd name="T87" fmla="*/ 358 h 361"/>
                <a:gd name="T88" fmla="*/ 40 w 119"/>
                <a:gd name="T89" fmla="*/ 361 h 361"/>
                <a:gd name="T90" fmla="*/ 46 w 119"/>
                <a:gd name="T91" fmla="*/ 361 h 361"/>
                <a:gd name="T92" fmla="*/ 51 w 119"/>
                <a:gd name="T93" fmla="*/ 360 h 361"/>
                <a:gd name="T94" fmla="*/ 57 w 119"/>
                <a:gd name="T95" fmla="*/ 356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9" h="361">
                  <a:moveTo>
                    <a:pt x="57" y="356"/>
                  </a:moveTo>
                  <a:lnTo>
                    <a:pt x="57" y="356"/>
                  </a:lnTo>
                  <a:lnTo>
                    <a:pt x="70" y="347"/>
                  </a:lnTo>
                  <a:lnTo>
                    <a:pt x="84" y="336"/>
                  </a:lnTo>
                  <a:lnTo>
                    <a:pt x="101" y="321"/>
                  </a:lnTo>
                  <a:lnTo>
                    <a:pt x="119" y="304"/>
                  </a:lnTo>
                  <a:lnTo>
                    <a:pt x="119" y="304"/>
                  </a:lnTo>
                  <a:lnTo>
                    <a:pt x="119" y="273"/>
                  </a:lnTo>
                  <a:lnTo>
                    <a:pt x="116" y="235"/>
                  </a:lnTo>
                  <a:lnTo>
                    <a:pt x="116" y="235"/>
                  </a:lnTo>
                  <a:lnTo>
                    <a:pt x="111" y="195"/>
                  </a:lnTo>
                  <a:lnTo>
                    <a:pt x="108" y="173"/>
                  </a:lnTo>
                  <a:lnTo>
                    <a:pt x="105" y="151"/>
                  </a:lnTo>
                  <a:lnTo>
                    <a:pt x="100" y="129"/>
                  </a:lnTo>
                  <a:lnTo>
                    <a:pt x="95" y="106"/>
                  </a:lnTo>
                  <a:lnTo>
                    <a:pt x="89" y="82"/>
                  </a:lnTo>
                  <a:lnTo>
                    <a:pt x="80" y="58"/>
                  </a:lnTo>
                  <a:lnTo>
                    <a:pt x="80" y="58"/>
                  </a:lnTo>
                  <a:lnTo>
                    <a:pt x="70" y="29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0" y="11"/>
                  </a:lnTo>
                  <a:lnTo>
                    <a:pt x="43" y="24"/>
                  </a:lnTo>
                  <a:lnTo>
                    <a:pt x="37" y="38"/>
                  </a:lnTo>
                  <a:lnTo>
                    <a:pt x="31" y="53"/>
                  </a:lnTo>
                  <a:lnTo>
                    <a:pt x="26" y="68"/>
                  </a:lnTo>
                  <a:lnTo>
                    <a:pt x="23" y="84"/>
                  </a:lnTo>
                  <a:lnTo>
                    <a:pt x="16" y="118"/>
                  </a:lnTo>
                  <a:lnTo>
                    <a:pt x="12" y="153"/>
                  </a:lnTo>
                  <a:lnTo>
                    <a:pt x="7" y="187"/>
                  </a:lnTo>
                  <a:lnTo>
                    <a:pt x="1" y="249"/>
                  </a:lnTo>
                  <a:lnTo>
                    <a:pt x="1" y="249"/>
                  </a:lnTo>
                  <a:lnTo>
                    <a:pt x="1" y="262"/>
                  </a:lnTo>
                  <a:lnTo>
                    <a:pt x="0" y="274"/>
                  </a:lnTo>
                  <a:lnTo>
                    <a:pt x="1" y="286"/>
                  </a:lnTo>
                  <a:lnTo>
                    <a:pt x="3" y="297"/>
                  </a:lnTo>
                  <a:lnTo>
                    <a:pt x="5" y="309"/>
                  </a:lnTo>
                  <a:lnTo>
                    <a:pt x="7" y="319"/>
                  </a:lnTo>
                  <a:lnTo>
                    <a:pt x="11" y="328"/>
                  </a:lnTo>
                  <a:lnTo>
                    <a:pt x="15" y="337"/>
                  </a:lnTo>
                  <a:lnTo>
                    <a:pt x="19" y="344"/>
                  </a:lnTo>
                  <a:lnTo>
                    <a:pt x="24" y="350"/>
                  </a:lnTo>
                  <a:lnTo>
                    <a:pt x="29" y="354"/>
                  </a:lnTo>
                  <a:lnTo>
                    <a:pt x="34" y="358"/>
                  </a:lnTo>
                  <a:lnTo>
                    <a:pt x="40" y="361"/>
                  </a:lnTo>
                  <a:lnTo>
                    <a:pt x="46" y="361"/>
                  </a:lnTo>
                  <a:lnTo>
                    <a:pt x="51" y="360"/>
                  </a:lnTo>
                  <a:lnTo>
                    <a:pt x="57" y="356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7" name="Freeform 158"/>
            <p:cNvSpPr/>
            <p:nvPr/>
          </p:nvSpPr>
          <p:spPr bwMode="auto">
            <a:xfrm>
              <a:off x="4864103" y="4119565"/>
              <a:ext cx="61913" cy="190500"/>
            </a:xfrm>
            <a:custGeom>
              <a:avLst/>
              <a:gdLst>
                <a:gd name="T0" fmla="*/ 57 w 119"/>
                <a:gd name="T1" fmla="*/ 356 h 361"/>
                <a:gd name="T2" fmla="*/ 57 w 119"/>
                <a:gd name="T3" fmla="*/ 356 h 361"/>
                <a:gd name="T4" fmla="*/ 70 w 119"/>
                <a:gd name="T5" fmla="*/ 347 h 361"/>
                <a:gd name="T6" fmla="*/ 84 w 119"/>
                <a:gd name="T7" fmla="*/ 336 h 361"/>
                <a:gd name="T8" fmla="*/ 101 w 119"/>
                <a:gd name="T9" fmla="*/ 321 h 361"/>
                <a:gd name="T10" fmla="*/ 119 w 119"/>
                <a:gd name="T11" fmla="*/ 304 h 361"/>
                <a:gd name="T12" fmla="*/ 119 w 119"/>
                <a:gd name="T13" fmla="*/ 304 h 361"/>
                <a:gd name="T14" fmla="*/ 119 w 119"/>
                <a:gd name="T15" fmla="*/ 273 h 361"/>
                <a:gd name="T16" fmla="*/ 116 w 119"/>
                <a:gd name="T17" fmla="*/ 235 h 361"/>
                <a:gd name="T18" fmla="*/ 116 w 119"/>
                <a:gd name="T19" fmla="*/ 235 h 361"/>
                <a:gd name="T20" fmla="*/ 111 w 119"/>
                <a:gd name="T21" fmla="*/ 195 h 361"/>
                <a:gd name="T22" fmla="*/ 108 w 119"/>
                <a:gd name="T23" fmla="*/ 173 h 361"/>
                <a:gd name="T24" fmla="*/ 105 w 119"/>
                <a:gd name="T25" fmla="*/ 151 h 361"/>
                <a:gd name="T26" fmla="*/ 100 w 119"/>
                <a:gd name="T27" fmla="*/ 129 h 361"/>
                <a:gd name="T28" fmla="*/ 95 w 119"/>
                <a:gd name="T29" fmla="*/ 106 h 361"/>
                <a:gd name="T30" fmla="*/ 89 w 119"/>
                <a:gd name="T31" fmla="*/ 82 h 361"/>
                <a:gd name="T32" fmla="*/ 80 w 119"/>
                <a:gd name="T33" fmla="*/ 58 h 361"/>
                <a:gd name="T34" fmla="*/ 80 w 119"/>
                <a:gd name="T35" fmla="*/ 58 h 361"/>
                <a:gd name="T36" fmla="*/ 70 w 119"/>
                <a:gd name="T37" fmla="*/ 29 h 361"/>
                <a:gd name="T38" fmla="*/ 57 w 119"/>
                <a:gd name="T39" fmla="*/ 0 h 361"/>
                <a:gd name="T40" fmla="*/ 57 w 119"/>
                <a:gd name="T41" fmla="*/ 0 h 361"/>
                <a:gd name="T42" fmla="*/ 50 w 119"/>
                <a:gd name="T43" fmla="*/ 11 h 361"/>
                <a:gd name="T44" fmla="*/ 43 w 119"/>
                <a:gd name="T45" fmla="*/ 24 h 361"/>
                <a:gd name="T46" fmla="*/ 37 w 119"/>
                <a:gd name="T47" fmla="*/ 38 h 361"/>
                <a:gd name="T48" fmla="*/ 31 w 119"/>
                <a:gd name="T49" fmla="*/ 53 h 361"/>
                <a:gd name="T50" fmla="*/ 26 w 119"/>
                <a:gd name="T51" fmla="*/ 68 h 361"/>
                <a:gd name="T52" fmla="*/ 23 w 119"/>
                <a:gd name="T53" fmla="*/ 84 h 361"/>
                <a:gd name="T54" fmla="*/ 16 w 119"/>
                <a:gd name="T55" fmla="*/ 118 h 361"/>
                <a:gd name="T56" fmla="*/ 12 w 119"/>
                <a:gd name="T57" fmla="*/ 153 h 361"/>
                <a:gd name="T58" fmla="*/ 7 w 119"/>
                <a:gd name="T59" fmla="*/ 187 h 361"/>
                <a:gd name="T60" fmla="*/ 1 w 119"/>
                <a:gd name="T61" fmla="*/ 249 h 361"/>
                <a:gd name="T62" fmla="*/ 1 w 119"/>
                <a:gd name="T63" fmla="*/ 249 h 361"/>
                <a:gd name="T64" fmla="*/ 1 w 119"/>
                <a:gd name="T65" fmla="*/ 262 h 361"/>
                <a:gd name="T66" fmla="*/ 0 w 119"/>
                <a:gd name="T67" fmla="*/ 274 h 361"/>
                <a:gd name="T68" fmla="*/ 1 w 119"/>
                <a:gd name="T69" fmla="*/ 286 h 361"/>
                <a:gd name="T70" fmla="*/ 3 w 119"/>
                <a:gd name="T71" fmla="*/ 297 h 361"/>
                <a:gd name="T72" fmla="*/ 5 w 119"/>
                <a:gd name="T73" fmla="*/ 309 h 361"/>
                <a:gd name="T74" fmla="*/ 7 w 119"/>
                <a:gd name="T75" fmla="*/ 319 h 361"/>
                <a:gd name="T76" fmla="*/ 11 w 119"/>
                <a:gd name="T77" fmla="*/ 328 h 361"/>
                <a:gd name="T78" fmla="*/ 15 w 119"/>
                <a:gd name="T79" fmla="*/ 337 h 361"/>
                <a:gd name="T80" fmla="*/ 19 w 119"/>
                <a:gd name="T81" fmla="*/ 344 h 361"/>
                <a:gd name="T82" fmla="*/ 24 w 119"/>
                <a:gd name="T83" fmla="*/ 350 h 361"/>
                <a:gd name="T84" fmla="*/ 29 w 119"/>
                <a:gd name="T85" fmla="*/ 354 h 361"/>
                <a:gd name="T86" fmla="*/ 34 w 119"/>
                <a:gd name="T87" fmla="*/ 358 h 361"/>
                <a:gd name="T88" fmla="*/ 40 w 119"/>
                <a:gd name="T89" fmla="*/ 361 h 361"/>
                <a:gd name="T90" fmla="*/ 46 w 119"/>
                <a:gd name="T91" fmla="*/ 361 h 361"/>
                <a:gd name="T92" fmla="*/ 51 w 119"/>
                <a:gd name="T93" fmla="*/ 360 h 361"/>
                <a:gd name="T94" fmla="*/ 57 w 119"/>
                <a:gd name="T95" fmla="*/ 356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9" h="361">
                  <a:moveTo>
                    <a:pt x="57" y="356"/>
                  </a:moveTo>
                  <a:lnTo>
                    <a:pt x="57" y="356"/>
                  </a:lnTo>
                  <a:lnTo>
                    <a:pt x="70" y="347"/>
                  </a:lnTo>
                  <a:lnTo>
                    <a:pt x="84" y="336"/>
                  </a:lnTo>
                  <a:lnTo>
                    <a:pt x="101" y="321"/>
                  </a:lnTo>
                  <a:lnTo>
                    <a:pt x="119" y="304"/>
                  </a:lnTo>
                  <a:lnTo>
                    <a:pt x="119" y="304"/>
                  </a:lnTo>
                  <a:lnTo>
                    <a:pt x="119" y="273"/>
                  </a:lnTo>
                  <a:lnTo>
                    <a:pt x="116" y="235"/>
                  </a:lnTo>
                  <a:lnTo>
                    <a:pt x="116" y="235"/>
                  </a:lnTo>
                  <a:lnTo>
                    <a:pt x="111" y="195"/>
                  </a:lnTo>
                  <a:lnTo>
                    <a:pt x="108" y="173"/>
                  </a:lnTo>
                  <a:lnTo>
                    <a:pt x="105" y="151"/>
                  </a:lnTo>
                  <a:lnTo>
                    <a:pt x="100" y="129"/>
                  </a:lnTo>
                  <a:lnTo>
                    <a:pt x="95" y="106"/>
                  </a:lnTo>
                  <a:lnTo>
                    <a:pt x="89" y="82"/>
                  </a:lnTo>
                  <a:lnTo>
                    <a:pt x="80" y="58"/>
                  </a:lnTo>
                  <a:lnTo>
                    <a:pt x="80" y="58"/>
                  </a:lnTo>
                  <a:lnTo>
                    <a:pt x="70" y="29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0" y="11"/>
                  </a:lnTo>
                  <a:lnTo>
                    <a:pt x="43" y="24"/>
                  </a:lnTo>
                  <a:lnTo>
                    <a:pt x="37" y="38"/>
                  </a:lnTo>
                  <a:lnTo>
                    <a:pt x="31" y="53"/>
                  </a:lnTo>
                  <a:lnTo>
                    <a:pt x="26" y="68"/>
                  </a:lnTo>
                  <a:lnTo>
                    <a:pt x="23" y="84"/>
                  </a:lnTo>
                  <a:lnTo>
                    <a:pt x="16" y="118"/>
                  </a:lnTo>
                  <a:lnTo>
                    <a:pt x="12" y="153"/>
                  </a:lnTo>
                  <a:lnTo>
                    <a:pt x="7" y="187"/>
                  </a:lnTo>
                  <a:lnTo>
                    <a:pt x="1" y="249"/>
                  </a:lnTo>
                  <a:lnTo>
                    <a:pt x="1" y="249"/>
                  </a:lnTo>
                  <a:lnTo>
                    <a:pt x="1" y="262"/>
                  </a:lnTo>
                  <a:lnTo>
                    <a:pt x="0" y="274"/>
                  </a:lnTo>
                  <a:lnTo>
                    <a:pt x="1" y="286"/>
                  </a:lnTo>
                  <a:lnTo>
                    <a:pt x="3" y="297"/>
                  </a:lnTo>
                  <a:lnTo>
                    <a:pt x="5" y="309"/>
                  </a:lnTo>
                  <a:lnTo>
                    <a:pt x="7" y="319"/>
                  </a:lnTo>
                  <a:lnTo>
                    <a:pt x="11" y="328"/>
                  </a:lnTo>
                  <a:lnTo>
                    <a:pt x="15" y="337"/>
                  </a:lnTo>
                  <a:lnTo>
                    <a:pt x="19" y="344"/>
                  </a:lnTo>
                  <a:lnTo>
                    <a:pt x="24" y="350"/>
                  </a:lnTo>
                  <a:lnTo>
                    <a:pt x="29" y="354"/>
                  </a:lnTo>
                  <a:lnTo>
                    <a:pt x="34" y="358"/>
                  </a:lnTo>
                  <a:lnTo>
                    <a:pt x="40" y="361"/>
                  </a:lnTo>
                  <a:lnTo>
                    <a:pt x="46" y="361"/>
                  </a:lnTo>
                  <a:lnTo>
                    <a:pt x="51" y="360"/>
                  </a:lnTo>
                  <a:lnTo>
                    <a:pt x="57" y="3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8" name="Freeform 159"/>
            <p:cNvSpPr/>
            <p:nvPr/>
          </p:nvSpPr>
          <p:spPr bwMode="auto">
            <a:xfrm>
              <a:off x="4892678" y="4149728"/>
              <a:ext cx="31750" cy="103188"/>
            </a:xfrm>
            <a:custGeom>
              <a:avLst/>
              <a:gdLst>
                <a:gd name="T0" fmla="*/ 0 w 60"/>
                <a:gd name="T1" fmla="*/ 166 h 193"/>
                <a:gd name="T2" fmla="*/ 0 w 60"/>
                <a:gd name="T3" fmla="*/ 166 h 193"/>
                <a:gd name="T4" fmla="*/ 4 w 60"/>
                <a:gd name="T5" fmla="*/ 178 h 193"/>
                <a:gd name="T6" fmla="*/ 7 w 60"/>
                <a:gd name="T7" fmla="*/ 183 h 193"/>
                <a:gd name="T8" fmla="*/ 9 w 60"/>
                <a:gd name="T9" fmla="*/ 186 h 193"/>
                <a:gd name="T10" fmla="*/ 12 w 60"/>
                <a:gd name="T11" fmla="*/ 189 h 193"/>
                <a:gd name="T12" fmla="*/ 15 w 60"/>
                <a:gd name="T13" fmla="*/ 191 h 193"/>
                <a:gd name="T14" fmla="*/ 18 w 60"/>
                <a:gd name="T15" fmla="*/ 192 h 193"/>
                <a:gd name="T16" fmla="*/ 22 w 60"/>
                <a:gd name="T17" fmla="*/ 193 h 193"/>
                <a:gd name="T18" fmla="*/ 26 w 60"/>
                <a:gd name="T19" fmla="*/ 193 h 193"/>
                <a:gd name="T20" fmla="*/ 30 w 60"/>
                <a:gd name="T21" fmla="*/ 192 h 193"/>
                <a:gd name="T22" fmla="*/ 39 w 60"/>
                <a:gd name="T23" fmla="*/ 189 h 193"/>
                <a:gd name="T24" fmla="*/ 49 w 60"/>
                <a:gd name="T25" fmla="*/ 184 h 193"/>
                <a:gd name="T26" fmla="*/ 60 w 60"/>
                <a:gd name="T27" fmla="*/ 177 h 193"/>
                <a:gd name="T28" fmla="*/ 60 w 60"/>
                <a:gd name="T29" fmla="*/ 177 h 193"/>
                <a:gd name="T30" fmla="*/ 55 w 60"/>
                <a:gd name="T31" fmla="*/ 137 h 193"/>
                <a:gd name="T32" fmla="*/ 52 w 60"/>
                <a:gd name="T33" fmla="*/ 115 h 193"/>
                <a:gd name="T34" fmla="*/ 49 w 60"/>
                <a:gd name="T35" fmla="*/ 93 h 193"/>
                <a:gd name="T36" fmla="*/ 44 w 60"/>
                <a:gd name="T37" fmla="*/ 71 h 193"/>
                <a:gd name="T38" fmla="*/ 39 w 60"/>
                <a:gd name="T39" fmla="*/ 48 h 193"/>
                <a:gd name="T40" fmla="*/ 33 w 60"/>
                <a:gd name="T41" fmla="*/ 24 h 193"/>
                <a:gd name="T42" fmla="*/ 24 w 60"/>
                <a:gd name="T43" fmla="*/ 0 h 193"/>
                <a:gd name="T44" fmla="*/ 24 w 60"/>
                <a:gd name="T45" fmla="*/ 0 h 193"/>
                <a:gd name="T46" fmla="*/ 19 w 60"/>
                <a:gd name="T47" fmla="*/ 13 h 193"/>
                <a:gd name="T48" fmla="*/ 15 w 60"/>
                <a:gd name="T49" fmla="*/ 27 h 193"/>
                <a:gd name="T50" fmla="*/ 11 w 60"/>
                <a:gd name="T51" fmla="*/ 40 h 193"/>
                <a:gd name="T52" fmla="*/ 8 w 60"/>
                <a:gd name="T53" fmla="*/ 55 h 193"/>
                <a:gd name="T54" fmla="*/ 3 w 60"/>
                <a:gd name="T55" fmla="*/ 83 h 193"/>
                <a:gd name="T56" fmla="*/ 1 w 60"/>
                <a:gd name="T57" fmla="*/ 109 h 193"/>
                <a:gd name="T58" fmla="*/ 0 w 60"/>
                <a:gd name="T59" fmla="*/ 132 h 193"/>
                <a:gd name="T60" fmla="*/ 0 w 60"/>
                <a:gd name="T61" fmla="*/ 151 h 193"/>
                <a:gd name="T62" fmla="*/ 0 w 60"/>
                <a:gd name="T63" fmla="*/ 16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193">
                  <a:moveTo>
                    <a:pt x="0" y="166"/>
                  </a:moveTo>
                  <a:lnTo>
                    <a:pt x="0" y="166"/>
                  </a:lnTo>
                  <a:lnTo>
                    <a:pt x="4" y="178"/>
                  </a:lnTo>
                  <a:lnTo>
                    <a:pt x="7" y="183"/>
                  </a:lnTo>
                  <a:lnTo>
                    <a:pt x="9" y="186"/>
                  </a:lnTo>
                  <a:lnTo>
                    <a:pt x="12" y="189"/>
                  </a:lnTo>
                  <a:lnTo>
                    <a:pt x="15" y="191"/>
                  </a:lnTo>
                  <a:lnTo>
                    <a:pt x="18" y="192"/>
                  </a:lnTo>
                  <a:lnTo>
                    <a:pt x="22" y="193"/>
                  </a:lnTo>
                  <a:lnTo>
                    <a:pt x="26" y="193"/>
                  </a:lnTo>
                  <a:lnTo>
                    <a:pt x="30" y="192"/>
                  </a:lnTo>
                  <a:lnTo>
                    <a:pt x="39" y="189"/>
                  </a:lnTo>
                  <a:lnTo>
                    <a:pt x="49" y="184"/>
                  </a:lnTo>
                  <a:lnTo>
                    <a:pt x="60" y="177"/>
                  </a:lnTo>
                  <a:lnTo>
                    <a:pt x="60" y="177"/>
                  </a:lnTo>
                  <a:lnTo>
                    <a:pt x="55" y="137"/>
                  </a:lnTo>
                  <a:lnTo>
                    <a:pt x="52" y="115"/>
                  </a:lnTo>
                  <a:lnTo>
                    <a:pt x="49" y="93"/>
                  </a:lnTo>
                  <a:lnTo>
                    <a:pt x="44" y="71"/>
                  </a:lnTo>
                  <a:lnTo>
                    <a:pt x="39" y="48"/>
                  </a:lnTo>
                  <a:lnTo>
                    <a:pt x="33" y="24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9" y="13"/>
                  </a:lnTo>
                  <a:lnTo>
                    <a:pt x="15" y="27"/>
                  </a:lnTo>
                  <a:lnTo>
                    <a:pt x="11" y="40"/>
                  </a:lnTo>
                  <a:lnTo>
                    <a:pt x="8" y="55"/>
                  </a:lnTo>
                  <a:lnTo>
                    <a:pt x="3" y="83"/>
                  </a:lnTo>
                  <a:lnTo>
                    <a:pt x="1" y="109"/>
                  </a:lnTo>
                  <a:lnTo>
                    <a:pt x="0" y="132"/>
                  </a:lnTo>
                  <a:lnTo>
                    <a:pt x="0" y="151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9" name="Freeform 160"/>
            <p:cNvSpPr/>
            <p:nvPr/>
          </p:nvSpPr>
          <p:spPr bwMode="auto">
            <a:xfrm>
              <a:off x="4892678" y="4149728"/>
              <a:ext cx="31750" cy="103188"/>
            </a:xfrm>
            <a:custGeom>
              <a:avLst/>
              <a:gdLst>
                <a:gd name="T0" fmla="*/ 0 w 60"/>
                <a:gd name="T1" fmla="*/ 166 h 193"/>
                <a:gd name="T2" fmla="*/ 0 w 60"/>
                <a:gd name="T3" fmla="*/ 166 h 193"/>
                <a:gd name="T4" fmla="*/ 4 w 60"/>
                <a:gd name="T5" fmla="*/ 178 h 193"/>
                <a:gd name="T6" fmla="*/ 7 w 60"/>
                <a:gd name="T7" fmla="*/ 183 h 193"/>
                <a:gd name="T8" fmla="*/ 9 w 60"/>
                <a:gd name="T9" fmla="*/ 186 h 193"/>
                <a:gd name="T10" fmla="*/ 12 w 60"/>
                <a:gd name="T11" fmla="*/ 189 h 193"/>
                <a:gd name="T12" fmla="*/ 15 w 60"/>
                <a:gd name="T13" fmla="*/ 191 h 193"/>
                <a:gd name="T14" fmla="*/ 18 w 60"/>
                <a:gd name="T15" fmla="*/ 192 h 193"/>
                <a:gd name="T16" fmla="*/ 22 w 60"/>
                <a:gd name="T17" fmla="*/ 193 h 193"/>
                <a:gd name="T18" fmla="*/ 26 w 60"/>
                <a:gd name="T19" fmla="*/ 193 h 193"/>
                <a:gd name="T20" fmla="*/ 30 w 60"/>
                <a:gd name="T21" fmla="*/ 192 h 193"/>
                <a:gd name="T22" fmla="*/ 39 w 60"/>
                <a:gd name="T23" fmla="*/ 189 h 193"/>
                <a:gd name="T24" fmla="*/ 49 w 60"/>
                <a:gd name="T25" fmla="*/ 184 h 193"/>
                <a:gd name="T26" fmla="*/ 60 w 60"/>
                <a:gd name="T27" fmla="*/ 177 h 193"/>
                <a:gd name="T28" fmla="*/ 60 w 60"/>
                <a:gd name="T29" fmla="*/ 177 h 193"/>
                <a:gd name="T30" fmla="*/ 55 w 60"/>
                <a:gd name="T31" fmla="*/ 137 h 193"/>
                <a:gd name="T32" fmla="*/ 52 w 60"/>
                <a:gd name="T33" fmla="*/ 115 h 193"/>
                <a:gd name="T34" fmla="*/ 49 w 60"/>
                <a:gd name="T35" fmla="*/ 93 h 193"/>
                <a:gd name="T36" fmla="*/ 44 w 60"/>
                <a:gd name="T37" fmla="*/ 71 h 193"/>
                <a:gd name="T38" fmla="*/ 39 w 60"/>
                <a:gd name="T39" fmla="*/ 48 h 193"/>
                <a:gd name="T40" fmla="*/ 33 w 60"/>
                <a:gd name="T41" fmla="*/ 24 h 193"/>
                <a:gd name="T42" fmla="*/ 24 w 60"/>
                <a:gd name="T43" fmla="*/ 0 h 193"/>
                <a:gd name="T44" fmla="*/ 24 w 60"/>
                <a:gd name="T45" fmla="*/ 0 h 193"/>
                <a:gd name="T46" fmla="*/ 19 w 60"/>
                <a:gd name="T47" fmla="*/ 13 h 193"/>
                <a:gd name="T48" fmla="*/ 15 w 60"/>
                <a:gd name="T49" fmla="*/ 27 h 193"/>
                <a:gd name="T50" fmla="*/ 11 w 60"/>
                <a:gd name="T51" fmla="*/ 40 h 193"/>
                <a:gd name="T52" fmla="*/ 8 w 60"/>
                <a:gd name="T53" fmla="*/ 55 h 193"/>
                <a:gd name="T54" fmla="*/ 3 w 60"/>
                <a:gd name="T55" fmla="*/ 83 h 193"/>
                <a:gd name="T56" fmla="*/ 1 w 60"/>
                <a:gd name="T57" fmla="*/ 109 h 193"/>
                <a:gd name="T58" fmla="*/ 0 w 60"/>
                <a:gd name="T59" fmla="*/ 132 h 193"/>
                <a:gd name="T60" fmla="*/ 0 w 60"/>
                <a:gd name="T61" fmla="*/ 151 h 193"/>
                <a:gd name="T62" fmla="*/ 0 w 60"/>
                <a:gd name="T63" fmla="*/ 16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193">
                  <a:moveTo>
                    <a:pt x="0" y="166"/>
                  </a:moveTo>
                  <a:lnTo>
                    <a:pt x="0" y="166"/>
                  </a:lnTo>
                  <a:lnTo>
                    <a:pt x="4" y="178"/>
                  </a:lnTo>
                  <a:lnTo>
                    <a:pt x="7" y="183"/>
                  </a:lnTo>
                  <a:lnTo>
                    <a:pt x="9" y="186"/>
                  </a:lnTo>
                  <a:lnTo>
                    <a:pt x="12" y="189"/>
                  </a:lnTo>
                  <a:lnTo>
                    <a:pt x="15" y="191"/>
                  </a:lnTo>
                  <a:lnTo>
                    <a:pt x="18" y="192"/>
                  </a:lnTo>
                  <a:lnTo>
                    <a:pt x="22" y="193"/>
                  </a:lnTo>
                  <a:lnTo>
                    <a:pt x="26" y="193"/>
                  </a:lnTo>
                  <a:lnTo>
                    <a:pt x="30" y="192"/>
                  </a:lnTo>
                  <a:lnTo>
                    <a:pt x="39" y="189"/>
                  </a:lnTo>
                  <a:lnTo>
                    <a:pt x="49" y="184"/>
                  </a:lnTo>
                  <a:lnTo>
                    <a:pt x="60" y="177"/>
                  </a:lnTo>
                  <a:lnTo>
                    <a:pt x="60" y="177"/>
                  </a:lnTo>
                  <a:lnTo>
                    <a:pt x="55" y="137"/>
                  </a:lnTo>
                  <a:lnTo>
                    <a:pt x="52" y="115"/>
                  </a:lnTo>
                  <a:lnTo>
                    <a:pt x="49" y="93"/>
                  </a:lnTo>
                  <a:lnTo>
                    <a:pt x="44" y="71"/>
                  </a:lnTo>
                  <a:lnTo>
                    <a:pt x="39" y="48"/>
                  </a:lnTo>
                  <a:lnTo>
                    <a:pt x="33" y="24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9" y="13"/>
                  </a:lnTo>
                  <a:lnTo>
                    <a:pt x="15" y="27"/>
                  </a:lnTo>
                  <a:lnTo>
                    <a:pt x="11" y="40"/>
                  </a:lnTo>
                  <a:lnTo>
                    <a:pt x="8" y="55"/>
                  </a:lnTo>
                  <a:lnTo>
                    <a:pt x="3" y="83"/>
                  </a:lnTo>
                  <a:lnTo>
                    <a:pt x="1" y="109"/>
                  </a:lnTo>
                  <a:lnTo>
                    <a:pt x="0" y="132"/>
                  </a:lnTo>
                  <a:lnTo>
                    <a:pt x="0" y="151"/>
                  </a:lnTo>
                  <a:lnTo>
                    <a:pt x="0" y="1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0" name="Freeform 161"/>
            <p:cNvSpPr/>
            <p:nvPr/>
          </p:nvSpPr>
          <p:spPr bwMode="auto">
            <a:xfrm>
              <a:off x="3359152" y="4002090"/>
              <a:ext cx="3175" cy="1588"/>
            </a:xfrm>
            <a:custGeom>
              <a:avLst/>
              <a:gdLst>
                <a:gd name="T0" fmla="*/ 1 w 5"/>
                <a:gd name="T1" fmla="*/ 0 h 3"/>
                <a:gd name="T2" fmla="*/ 1 w 5"/>
                <a:gd name="T3" fmla="*/ 0 h 3"/>
                <a:gd name="T4" fmla="*/ 0 w 5"/>
                <a:gd name="T5" fmla="*/ 0 h 3"/>
                <a:gd name="T6" fmla="*/ 0 w 5"/>
                <a:gd name="T7" fmla="*/ 0 h 3"/>
                <a:gd name="T8" fmla="*/ 0 w 5"/>
                <a:gd name="T9" fmla="*/ 0 h 3"/>
                <a:gd name="T10" fmla="*/ 1 w 5"/>
                <a:gd name="T11" fmla="*/ 0 h 3"/>
                <a:gd name="T12" fmla="*/ 1 w 5"/>
                <a:gd name="T13" fmla="*/ 0 h 3"/>
                <a:gd name="T14" fmla="*/ 5 w 5"/>
                <a:gd name="T15" fmla="*/ 3 h 3"/>
                <a:gd name="T16" fmla="*/ 5 w 5"/>
                <a:gd name="T17" fmla="*/ 3 h 3"/>
                <a:gd name="T18" fmla="*/ 1 w 5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3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781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1" name="Freeform 162"/>
            <p:cNvSpPr/>
            <p:nvPr/>
          </p:nvSpPr>
          <p:spPr bwMode="auto">
            <a:xfrm>
              <a:off x="3359152" y="4002090"/>
              <a:ext cx="3175" cy="1588"/>
            </a:xfrm>
            <a:custGeom>
              <a:avLst/>
              <a:gdLst>
                <a:gd name="T0" fmla="*/ 1 w 5"/>
                <a:gd name="T1" fmla="*/ 0 h 3"/>
                <a:gd name="T2" fmla="*/ 1 w 5"/>
                <a:gd name="T3" fmla="*/ 0 h 3"/>
                <a:gd name="T4" fmla="*/ 0 w 5"/>
                <a:gd name="T5" fmla="*/ 0 h 3"/>
                <a:gd name="T6" fmla="*/ 0 w 5"/>
                <a:gd name="T7" fmla="*/ 0 h 3"/>
                <a:gd name="T8" fmla="*/ 0 w 5"/>
                <a:gd name="T9" fmla="*/ 0 h 3"/>
                <a:gd name="T10" fmla="*/ 1 w 5"/>
                <a:gd name="T11" fmla="*/ 0 h 3"/>
                <a:gd name="T12" fmla="*/ 1 w 5"/>
                <a:gd name="T13" fmla="*/ 0 h 3"/>
                <a:gd name="T14" fmla="*/ 5 w 5"/>
                <a:gd name="T15" fmla="*/ 3 h 3"/>
                <a:gd name="T16" fmla="*/ 5 w 5"/>
                <a:gd name="T17" fmla="*/ 3 h 3"/>
                <a:gd name="T18" fmla="*/ 1 w 5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3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2" name="Freeform 163"/>
            <p:cNvSpPr/>
            <p:nvPr/>
          </p:nvSpPr>
          <p:spPr bwMode="auto">
            <a:xfrm>
              <a:off x="3281365" y="4002090"/>
              <a:ext cx="793750" cy="447675"/>
            </a:xfrm>
            <a:custGeom>
              <a:avLst/>
              <a:gdLst>
                <a:gd name="T0" fmla="*/ 147 w 1499"/>
                <a:gd name="T1" fmla="*/ 0 h 844"/>
                <a:gd name="T2" fmla="*/ 119 w 1499"/>
                <a:gd name="T3" fmla="*/ 4 h 844"/>
                <a:gd name="T4" fmla="*/ 60 w 1499"/>
                <a:gd name="T5" fmla="*/ 19 h 844"/>
                <a:gd name="T6" fmla="*/ 27 w 1499"/>
                <a:gd name="T7" fmla="*/ 35 h 844"/>
                <a:gd name="T8" fmla="*/ 7 w 1499"/>
                <a:gd name="T9" fmla="*/ 59 h 844"/>
                <a:gd name="T10" fmla="*/ 4 w 1499"/>
                <a:gd name="T11" fmla="*/ 70 h 844"/>
                <a:gd name="T12" fmla="*/ 0 w 1499"/>
                <a:gd name="T13" fmla="*/ 133 h 844"/>
                <a:gd name="T14" fmla="*/ 1 w 1499"/>
                <a:gd name="T15" fmla="*/ 214 h 844"/>
                <a:gd name="T16" fmla="*/ 11 w 1499"/>
                <a:gd name="T17" fmla="*/ 386 h 844"/>
                <a:gd name="T18" fmla="*/ 51 w 1499"/>
                <a:gd name="T19" fmla="*/ 400 h 844"/>
                <a:gd name="T20" fmla="*/ 107 w 1499"/>
                <a:gd name="T21" fmla="*/ 427 h 844"/>
                <a:gd name="T22" fmla="*/ 176 w 1499"/>
                <a:gd name="T23" fmla="*/ 475 h 844"/>
                <a:gd name="T24" fmla="*/ 252 w 1499"/>
                <a:gd name="T25" fmla="*/ 552 h 844"/>
                <a:gd name="T26" fmla="*/ 290 w 1499"/>
                <a:gd name="T27" fmla="*/ 604 h 844"/>
                <a:gd name="T28" fmla="*/ 327 w 1499"/>
                <a:gd name="T29" fmla="*/ 629 h 844"/>
                <a:gd name="T30" fmla="*/ 580 w 1499"/>
                <a:gd name="T31" fmla="*/ 691 h 844"/>
                <a:gd name="T32" fmla="*/ 834 w 1499"/>
                <a:gd name="T33" fmla="*/ 744 h 844"/>
                <a:gd name="T34" fmla="*/ 1147 w 1499"/>
                <a:gd name="T35" fmla="*/ 798 h 844"/>
                <a:gd name="T36" fmla="*/ 1499 w 1499"/>
                <a:gd name="T37" fmla="*/ 844 h 844"/>
                <a:gd name="T38" fmla="*/ 1489 w 1499"/>
                <a:gd name="T39" fmla="*/ 832 h 844"/>
                <a:gd name="T40" fmla="*/ 1455 w 1499"/>
                <a:gd name="T41" fmla="*/ 801 h 844"/>
                <a:gd name="T42" fmla="*/ 1416 w 1499"/>
                <a:gd name="T43" fmla="*/ 775 h 844"/>
                <a:gd name="T44" fmla="*/ 1369 w 1499"/>
                <a:gd name="T45" fmla="*/ 752 h 844"/>
                <a:gd name="T46" fmla="*/ 1257 w 1499"/>
                <a:gd name="T47" fmla="*/ 714 h 844"/>
                <a:gd name="T48" fmla="*/ 1243 w 1499"/>
                <a:gd name="T49" fmla="*/ 726 h 844"/>
                <a:gd name="T50" fmla="*/ 1218 w 1499"/>
                <a:gd name="T51" fmla="*/ 739 h 844"/>
                <a:gd name="T52" fmla="*/ 1189 w 1499"/>
                <a:gd name="T53" fmla="*/ 744 h 844"/>
                <a:gd name="T54" fmla="*/ 1188 w 1499"/>
                <a:gd name="T55" fmla="*/ 744 h 844"/>
                <a:gd name="T56" fmla="*/ 1094 w 1499"/>
                <a:gd name="T57" fmla="*/ 737 h 844"/>
                <a:gd name="T58" fmla="*/ 879 w 1499"/>
                <a:gd name="T59" fmla="*/ 704 h 844"/>
                <a:gd name="T60" fmla="*/ 599 w 1499"/>
                <a:gd name="T61" fmla="*/ 651 h 844"/>
                <a:gd name="T62" fmla="*/ 491 w 1499"/>
                <a:gd name="T63" fmla="*/ 626 h 844"/>
                <a:gd name="T64" fmla="*/ 414 w 1499"/>
                <a:gd name="T65" fmla="*/ 598 h 844"/>
                <a:gd name="T66" fmla="*/ 344 w 1499"/>
                <a:gd name="T67" fmla="*/ 559 h 844"/>
                <a:gd name="T68" fmla="*/ 278 w 1499"/>
                <a:gd name="T69" fmla="*/ 511 h 844"/>
                <a:gd name="T70" fmla="*/ 221 w 1499"/>
                <a:gd name="T71" fmla="*/ 458 h 844"/>
                <a:gd name="T72" fmla="*/ 172 w 1499"/>
                <a:gd name="T73" fmla="*/ 403 h 844"/>
                <a:gd name="T74" fmla="*/ 133 w 1499"/>
                <a:gd name="T75" fmla="*/ 346 h 844"/>
                <a:gd name="T76" fmla="*/ 104 w 1499"/>
                <a:gd name="T77" fmla="*/ 293 h 844"/>
                <a:gd name="T78" fmla="*/ 88 w 1499"/>
                <a:gd name="T79" fmla="*/ 246 h 844"/>
                <a:gd name="T80" fmla="*/ 85 w 1499"/>
                <a:gd name="T81" fmla="*/ 206 h 844"/>
                <a:gd name="T82" fmla="*/ 95 w 1499"/>
                <a:gd name="T83" fmla="*/ 176 h 844"/>
                <a:gd name="T84" fmla="*/ 111 w 1499"/>
                <a:gd name="T85" fmla="*/ 162 h 844"/>
                <a:gd name="T86" fmla="*/ 138 w 1499"/>
                <a:gd name="T87" fmla="*/ 155 h 844"/>
                <a:gd name="T88" fmla="*/ 152 w 1499"/>
                <a:gd name="T89" fmla="*/ 157 h 844"/>
                <a:gd name="T90" fmla="*/ 211 w 1499"/>
                <a:gd name="T91" fmla="*/ 179 h 844"/>
                <a:gd name="T92" fmla="*/ 343 w 1499"/>
                <a:gd name="T93" fmla="*/ 237 h 844"/>
                <a:gd name="T94" fmla="*/ 297 w 1499"/>
                <a:gd name="T95" fmla="*/ 173 h 844"/>
                <a:gd name="T96" fmla="*/ 224 w 1499"/>
                <a:gd name="T97" fmla="*/ 80 h 844"/>
                <a:gd name="T98" fmla="*/ 152 w 1499"/>
                <a:gd name="T99" fmla="*/ 3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99" h="844">
                  <a:moveTo>
                    <a:pt x="148" y="0"/>
                  </a:moveTo>
                  <a:lnTo>
                    <a:pt x="148" y="0"/>
                  </a:lnTo>
                  <a:lnTo>
                    <a:pt x="147" y="0"/>
                  </a:lnTo>
                  <a:lnTo>
                    <a:pt x="147" y="0"/>
                  </a:lnTo>
                  <a:lnTo>
                    <a:pt x="136" y="1"/>
                  </a:lnTo>
                  <a:lnTo>
                    <a:pt x="119" y="4"/>
                  </a:lnTo>
                  <a:lnTo>
                    <a:pt x="96" y="8"/>
                  </a:lnTo>
                  <a:lnTo>
                    <a:pt x="72" y="15"/>
                  </a:lnTo>
                  <a:lnTo>
                    <a:pt x="60" y="19"/>
                  </a:lnTo>
                  <a:lnTo>
                    <a:pt x="48" y="24"/>
                  </a:lnTo>
                  <a:lnTo>
                    <a:pt x="38" y="29"/>
                  </a:lnTo>
                  <a:lnTo>
                    <a:pt x="27" y="35"/>
                  </a:lnTo>
                  <a:lnTo>
                    <a:pt x="18" y="43"/>
                  </a:lnTo>
                  <a:lnTo>
                    <a:pt x="12" y="51"/>
                  </a:lnTo>
                  <a:lnTo>
                    <a:pt x="7" y="59"/>
                  </a:lnTo>
                  <a:lnTo>
                    <a:pt x="5" y="65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1" y="81"/>
                  </a:lnTo>
                  <a:lnTo>
                    <a:pt x="0" y="96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72"/>
                  </a:lnTo>
                  <a:lnTo>
                    <a:pt x="1" y="214"/>
                  </a:lnTo>
                  <a:lnTo>
                    <a:pt x="6" y="297"/>
                  </a:lnTo>
                  <a:lnTo>
                    <a:pt x="11" y="386"/>
                  </a:lnTo>
                  <a:lnTo>
                    <a:pt x="11" y="386"/>
                  </a:lnTo>
                  <a:lnTo>
                    <a:pt x="18" y="388"/>
                  </a:lnTo>
                  <a:lnTo>
                    <a:pt x="38" y="394"/>
                  </a:lnTo>
                  <a:lnTo>
                    <a:pt x="51" y="400"/>
                  </a:lnTo>
                  <a:lnTo>
                    <a:pt x="68" y="406"/>
                  </a:lnTo>
                  <a:lnTo>
                    <a:pt x="87" y="415"/>
                  </a:lnTo>
                  <a:lnTo>
                    <a:pt x="107" y="427"/>
                  </a:lnTo>
                  <a:lnTo>
                    <a:pt x="128" y="440"/>
                  </a:lnTo>
                  <a:lnTo>
                    <a:pt x="152" y="456"/>
                  </a:lnTo>
                  <a:lnTo>
                    <a:pt x="176" y="475"/>
                  </a:lnTo>
                  <a:lnTo>
                    <a:pt x="201" y="497"/>
                  </a:lnTo>
                  <a:lnTo>
                    <a:pt x="226" y="523"/>
                  </a:lnTo>
                  <a:lnTo>
                    <a:pt x="252" y="552"/>
                  </a:lnTo>
                  <a:lnTo>
                    <a:pt x="265" y="569"/>
                  </a:lnTo>
                  <a:lnTo>
                    <a:pt x="277" y="586"/>
                  </a:lnTo>
                  <a:lnTo>
                    <a:pt x="290" y="604"/>
                  </a:lnTo>
                  <a:lnTo>
                    <a:pt x="302" y="623"/>
                  </a:lnTo>
                  <a:lnTo>
                    <a:pt x="302" y="623"/>
                  </a:lnTo>
                  <a:lnTo>
                    <a:pt x="327" y="629"/>
                  </a:lnTo>
                  <a:lnTo>
                    <a:pt x="398" y="648"/>
                  </a:lnTo>
                  <a:lnTo>
                    <a:pt x="510" y="675"/>
                  </a:lnTo>
                  <a:lnTo>
                    <a:pt x="580" y="691"/>
                  </a:lnTo>
                  <a:lnTo>
                    <a:pt x="657" y="707"/>
                  </a:lnTo>
                  <a:lnTo>
                    <a:pt x="742" y="725"/>
                  </a:lnTo>
                  <a:lnTo>
                    <a:pt x="834" y="744"/>
                  </a:lnTo>
                  <a:lnTo>
                    <a:pt x="933" y="763"/>
                  </a:lnTo>
                  <a:lnTo>
                    <a:pt x="1037" y="780"/>
                  </a:lnTo>
                  <a:lnTo>
                    <a:pt x="1147" y="798"/>
                  </a:lnTo>
                  <a:lnTo>
                    <a:pt x="1261" y="815"/>
                  </a:lnTo>
                  <a:lnTo>
                    <a:pt x="1378" y="830"/>
                  </a:lnTo>
                  <a:lnTo>
                    <a:pt x="1499" y="844"/>
                  </a:lnTo>
                  <a:lnTo>
                    <a:pt x="1499" y="844"/>
                  </a:lnTo>
                  <a:lnTo>
                    <a:pt x="1499" y="844"/>
                  </a:lnTo>
                  <a:lnTo>
                    <a:pt x="1489" y="832"/>
                  </a:lnTo>
                  <a:lnTo>
                    <a:pt x="1478" y="822"/>
                  </a:lnTo>
                  <a:lnTo>
                    <a:pt x="1468" y="811"/>
                  </a:lnTo>
                  <a:lnTo>
                    <a:pt x="1455" y="801"/>
                  </a:lnTo>
                  <a:lnTo>
                    <a:pt x="1443" y="792"/>
                  </a:lnTo>
                  <a:lnTo>
                    <a:pt x="1429" y="783"/>
                  </a:lnTo>
                  <a:lnTo>
                    <a:pt x="1416" y="775"/>
                  </a:lnTo>
                  <a:lnTo>
                    <a:pt x="1401" y="767"/>
                  </a:lnTo>
                  <a:lnTo>
                    <a:pt x="1386" y="759"/>
                  </a:lnTo>
                  <a:lnTo>
                    <a:pt x="1369" y="752"/>
                  </a:lnTo>
                  <a:lnTo>
                    <a:pt x="1335" y="738"/>
                  </a:lnTo>
                  <a:lnTo>
                    <a:pt x="1297" y="725"/>
                  </a:lnTo>
                  <a:lnTo>
                    <a:pt x="1257" y="714"/>
                  </a:lnTo>
                  <a:lnTo>
                    <a:pt x="1257" y="714"/>
                  </a:lnTo>
                  <a:lnTo>
                    <a:pt x="1250" y="720"/>
                  </a:lnTo>
                  <a:lnTo>
                    <a:pt x="1243" y="726"/>
                  </a:lnTo>
                  <a:lnTo>
                    <a:pt x="1236" y="731"/>
                  </a:lnTo>
                  <a:lnTo>
                    <a:pt x="1228" y="736"/>
                  </a:lnTo>
                  <a:lnTo>
                    <a:pt x="1218" y="739"/>
                  </a:lnTo>
                  <a:lnTo>
                    <a:pt x="1209" y="742"/>
                  </a:lnTo>
                  <a:lnTo>
                    <a:pt x="1199" y="743"/>
                  </a:lnTo>
                  <a:lnTo>
                    <a:pt x="1189" y="744"/>
                  </a:lnTo>
                  <a:lnTo>
                    <a:pt x="1189" y="744"/>
                  </a:lnTo>
                  <a:lnTo>
                    <a:pt x="1188" y="744"/>
                  </a:lnTo>
                  <a:lnTo>
                    <a:pt x="1188" y="744"/>
                  </a:lnTo>
                  <a:lnTo>
                    <a:pt x="1161" y="743"/>
                  </a:lnTo>
                  <a:lnTo>
                    <a:pt x="1130" y="740"/>
                  </a:lnTo>
                  <a:lnTo>
                    <a:pt x="1094" y="737"/>
                  </a:lnTo>
                  <a:lnTo>
                    <a:pt x="1056" y="731"/>
                  </a:lnTo>
                  <a:lnTo>
                    <a:pt x="971" y="720"/>
                  </a:lnTo>
                  <a:lnTo>
                    <a:pt x="879" y="704"/>
                  </a:lnTo>
                  <a:lnTo>
                    <a:pt x="783" y="688"/>
                  </a:lnTo>
                  <a:lnTo>
                    <a:pt x="689" y="669"/>
                  </a:lnTo>
                  <a:lnTo>
                    <a:pt x="599" y="651"/>
                  </a:lnTo>
                  <a:lnTo>
                    <a:pt x="517" y="634"/>
                  </a:lnTo>
                  <a:lnTo>
                    <a:pt x="517" y="634"/>
                  </a:lnTo>
                  <a:lnTo>
                    <a:pt x="491" y="626"/>
                  </a:lnTo>
                  <a:lnTo>
                    <a:pt x="465" y="618"/>
                  </a:lnTo>
                  <a:lnTo>
                    <a:pt x="439" y="609"/>
                  </a:lnTo>
                  <a:lnTo>
                    <a:pt x="414" y="598"/>
                  </a:lnTo>
                  <a:lnTo>
                    <a:pt x="390" y="586"/>
                  </a:lnTo>
                  <a:lnTo>
                    <a:pt x="366" y="572"/>
                  </a:lnTo>
                  <a:lnTo>
                    <a:pt x="344" y="559"/>
                  </a:lnTo>
                  <a:lnTo>
                    <a:pt x="321" y="543"/>
                  </a:lnTo>
                  <a:lnTo>
                    <a:pt x="300" y="527"/>
                  </a:lnTo>
                  <a:lnTo>
                    <a:pt x="278" y="511"/>
                  </a:lnTo>
                  <a:lnTo>
                    <a:pt x="258" y="494"/>
                  </a:lnTo>
                  <a:lnTo>
                    <a:pt x="240" y="476"/>
                  </a:lnTo>
                  <a:lnTo>
                    <a:pt x="221" y="458"/>
                  </a:lnTo>
                  <a:lnTo>
                    <a:pt x="203" y="440"/>
                  </a:lnTo>
                  <a:lnTo>
                    <a:pt x="188" y="421"/>
                  </a:lnTo>
                  <a:lnTo>
                    <a:pt x="172" y="403"/>
                  </a:lnTo>
                  <a:lnTo>
                    <a:pt x="157" y="384"/>
                  </a:lnTo>
                  <a:lnTo>
                    <a:pt x="145" y="365"/>
                  </a:lnTo>
                  <a:lnTo>
                    <a:pt x="133" y="346"/>
                  </a:lnTo>
                  <a:lnTo>
                    <a:pt x="122" y="329"/>
                  </a:lnTo>
                  <a:lnTo>
                    <a:pt x="113" y="311"/>
                  </a:lnTo>
                  <a:lnTo>
                    <a:pt x="104" y="293"/>
                  </a:lnTo>
                  <a:lnTo>
                    <a:pt x="97" y="277"/>
                  </a:lnTo>
                  <a:lnTo>
                    <a:pt x="92" y="261"/>
                  </a:lnTo>
                  <a:lnTo>
                    <a:pt x="88" y="246"/>
                  </a:lnTo>
                  <a:lnTo>
                    <a:pt x="86" y="231"/>
                  </a:lnTo>
                  <a:lnTo>
                    <a:pt x="84" y="219"/>
                  </a:lnTo>
                  <a:lnTo>
                    <a:pt x="85" y="206"/>
                  </a:lnTo>
                  <a:lnTo>
                    <a:pt x="87" y="195"/>
                  </a:lnTo>
                  <a:lnTo>
                    <a:pt x="90" y="184"/>
                  </a:lnTo>
                  <a:lnTo>
                    <a:pt x="95" y="176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111" y="162"/>
                  </a:lnTo>
                  <a:lnTo>
                    <a:pt x="120" y="158"/>
                  </a:lnTo>
                  <a:lnTo>
                    <a:pt x="128" y="156"/>
                  </a:lnTo>
                  <a:lnTo>
                    <a:pt x="138" y="155"/>
                  </a:lnTo>
                  <a:lnTo>
                    <a:pt x="138" y="155"/>
                  </a:lnTo>
                  <a:lnTo>
                    <a:pt x="145" y="155"/>
                  </a:lnTo>
                  <a:lnTo>
                    <a:pt x="152" y="157"/>
                  </a:lnTo>
                  <a:lnTo>
                    <a:pt x="169" y="161"/>
                  </a:lnTo>
                  <a:lnTo>
                    <a:pt x="189" y="169"/>
                  </a:lnTo>
                  <a:lnTo>
                    <a:pt x="211" y="179"/>
                  </a:lnTo>
                  <a:lnTo>
                    <a:pt x="267" y="205"/>
                  </a:lnTo>
                  <a:lnTo>
                    <a:pt x="302" y="221"/>
                  </a:lnTo>
                  <a:lnTo>
                    <a:pt x="343" y="237"/>
                  </a:lnTo>
                  <a:lnTo>
                    <a:pt x="343" y="237"/>
                  </a:lnTo>
                  <a:lnTo>
                    <a:pt x="321" y="205"/>
                  </a:lnTo>
                  <a:lnTo>
                    <a:pt x="297" y="173"/>
                  </a:lnTo>
                  <a:lnTo>
                    <a:pt x="273" y="140"/>
                  </a:lnTo>
                  <a:lnTo>
                    <a:pt x="249" y="110"/>
                  </a:lnTo>
                  <a:lnTo>
                    <a:pt x="224" y="80"/>
                  </a:lnTo>
                  <a:lnTo>
                    <a:pt x="200" y="52"/>
                  </a:lnTo>
                  <a:lnTo>
                    <a:pt x="175" y="27"/>
                  </a:lnTo>
                  <a:lnTo>
                    <a:pt x="152" y="3"/>
                  </a:lnTo>
                  <a:lnTo>
                    <a:pt x="152" y="3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3" name="Freeform 164"/>
            <p:cNvSpPr/>
            <p:nvPr/>
          </p:nvSpPr>
          <p:spPr bwMode="auto">
            <a:xfrm>
              <a:off x="3281365" y="4002090"/>
              <a:ext cx="793750" cy="447675"/>
            </a:xfrm>
            <a:custGeom>
              <a:avLst/>
              <a:gdLst>
                <a:gd name="T0" fmla="*/ 147 w 1499"/>
                <a:gd name="T1" fmla="*/ 0 h 844"/>
                <a:gd name="T2" fmla="*/ 119 w 1499"/>
                <a:gd name="T3" fmla="*/ 4 h 844"/>
                <a:gd name="T4" fmla="*/ 60 w 1499"/>
                <a:gd name="T5" fmla="*/ 19 h 844"/>
                <a:gd name="T6" fmla="*/ 27 w 1499"/>
                <a:gd name="T7" fmla="*/ 35 h 844"/>
                <a:gd name="T8" fmla="*/ 7 w 1499"/>
                <a:gd name="T9" fmla="*/ 59 h 844"/>
                <a:gd name="T10" fmla="*/ 4 w 1499"/>
                <a:gd name="T11" fmla="*/ 70 h 844"/>
                <a:gd name="T12" fmla="*/ 0 w 1499"/>
                <a:gd name="T13" fmla="*/ 133 h 844"/>
                <a:gd name="T14" fmla="*/ 1 w 1499"/>
                <a:gd name="T15" fmla="*/ 214 h 844"/>
                <a:gd name="T16" fmla="*/ 11 w 1499"/>
                <a:gd name="T17" fmla="*/ 386 h 844"/>
                <a:gd name="T18" fmla="*/ 51 w 1499"/>
                <a:gd name="T19" fmla="*/ 400 h 844"/>
                <a:gd name="T20" fmla="*/ 107 w 1499"/>
                <a:gd name="T21" fmla="*/ 427 h 844"/>
                <a:gd name="T22" fmla="*/ 176 w 1499"/>
                <a:gd name="T23" fmla="*/ 475 h 844"/>
                <a:gd name="T24" fmla="*/ 252 w 1499"/>
                <a:gd name="T25" fmla="*/ 552 h 844"/>
                <a:gd name="T26" fmla="*/ 290 w 1499"/>
                <a:gd name="T27" fmla="*/ 604 h 844"/>
                <a:gd name="T28" fmla="*/ 327 w 1499"/>
                <a:gd name="T29" fmla="*/ 629 h 844"/>
                <a:gd name="T30" fmla="*/ 580 w 1499"/>
                <a:gd name="T31" fmla="*/ 691 h 844"/>
                <a:gd name="T32" fmla="*/ 834 w 1499"/>
                <a:gd name="T33" fmla="*/ 744 h 844"/>
                <a:gd name="T34" fmla="*/ 1147 w 1499"/>
                <a:gd name="T35" fmla="*/ 798 h 844"/>
                <a:gd name="T36" fmla="*/ 1499 w 1499"/>
                <a:gd name="T37" fmla="*/ 844 h 844"/>
                <a:gd name="T38" fmla="*/ 1489 w 1499"/>
                <a:gd name="T39" fmla="*/ 832 h 844"/>
                <a:gd name="T40" fmla="*/ 1455 w 1499"/>
                <a:gd name="T41" fmla="*/ 801 h 844"/>
                <a:gd name="T42" fmla="*/ 1416 w 1499"/>
                <a:gd name="T43" fmla="*/ 775 h 844"/>
                <a:gd name="T44" fmla="*/ 1369 w 1499"/>
                <a:gd name="T45" fmla="*/ 752 h 844"/>
                <a:gd name="T46" fmla="*/ 1257 w 1499"/>
                <a:gd name="T47" fmla="*/ 714 h 844"/>
                <a:gd name="T48" fmla="*/ 1243 w 1499"/>
                <a:gd name="T49" fmla="*/ 726 h 844"/>
                <a:gd name="T50" fmla="*/ 1218 w 1499"/>
                <a:gd name="T51" fmla="*/ 739 h 844"/>
                <a:gd name="T52" fmla="*/ 1189 w 1499"/>
                <a:gd name="T53" fmla="*/ 744 h 844"/>
                <a:gd name="T54" fmla="*/ 1188 w 1499"/>
                <a:gd name="T55" fmla="*/ 744 h 844"/>
                <a:gd name="T56" fmla="*/ 1094 w 1499"/>
                <a:gd name="T57" fmla="*/ 737 h 844"/>
                <a:gd name="T58" fmla="*/ 879 w 1499"/>
                <a:gd name="T59" fmla="*/ 704 h 844"/>
                <a:gd name="T60" fmla="*/ 599 w 1499"/>
                <a:gd name="T61" fmla="*/ 651 h 844"/>
                <a:gd name="T62" fmla="*/ 491 w 1499"/>
                <a:gd name="T63" fmla="*/ 626 h 844"/>
                <a:gd name="T64" fmla="*/ 414 w 1499"/>
                <a:gd name="T65" fmla="*/ 598 h 844"/>
                <a:gd name="T66" fmla="*/ 344 w 1499"/>
                <a:gd name="T67" fmla="*/ 559 h 844"/>
                <a:gd name="T68" fmla="*/ 278 w 1499"/>
                <a:gd name="T69" fmla="*/ 511 h 844"/>
                <a:gd name="T70" fmla="*/ 221 w 1499"/>
                <a:gd name="T71" fmla="*/ 458 h 844"/>
                <a:gd name="T72" fmla="*/ 172 w 1499"/>
                <a:gd name="T73" fmla="*/ 403 h 844"/>
                <a:gd name="T74" fmla="*/ 133 w 1499"/>
                <a:gd name="T75" fmla="*/ 346 h 844"/>
                <a:gd name="T76" fmla="*/ 104 w 1499"/>
                <a:gd name="T77" fmla="*/ 293 h 844"/>
                <a:gd name="T78" fmla="*/ 88 w 1499"/>
                <a:gd name="T79" fmla="*/ 246 h 844"/>
                <a:gd name="T80" fmla="*/ 85 w 1499"/>
                <a:gd name="T81" fmla="*/ 206 h 844"/>
                <a:gd name="T82" fmla="*/ 95 w 1499"/>
                <a:gd name="T83" fmla="*/ 176 h 844"/>
                <a:gd name="T84" fmla="*/ 111 w 1499"/>
                <a:gd name="T85" fmla="*/ 162 h 844"/>
                <a:gd name="T86" fmla="*/ 138 w 1499"/>
                <a:gd name="T87" fmla="*/ 155 h 844"/>
                <a:gd name="T88" fmla="*/ 152 w 1499"/>
                <a:gd name="T89" fmla="*/ 157 h 844"/>
                <a:gd name="T90" fmla="*/ 211 w 1499"/>
                <a:gd name="T91" fmla="*/ 179 h 844"/>
                <a:gd name="T92" fmla="*/ 343 w 1499"/>
                <a:gd name="T93" fmla="*/ 237 h 844"/>
                <a:gd name="T94" fmla="*/ 297 w 1499"/>
                <a:gd name="T95" fmla="*/ 173 h 844"/>
                <a:gd name="T96" fmla="*/ 224 w 1499"/>
                <a:gd name="T97" fmla="*/ 80 h 844"/>
                <a:gd name="T98" fmla="*/ 152 w 1499"/>
                <a:gd name="T99" fmla="*/ 3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99" h="844">
                  <a:moveTo>
                    <a:pt x="148" y="0"/>
                  </a:moveTo>
                  <a:lnTo>
                    <a:pt x="148" y="0"/>
                  </a:lnTo>
                  <a:lnTo>
                    <a:pt x="147" y="0"/>
                  </a:lnTo>
                  <a:lnTo>
                    <a:pt x="147" y="0"/>
                  </a:lnTo>
                  <a:lnTo>
                    <a:pt x="136" y="1"/>
                  </a:lnTo>
                  <a:lnTo>
                    <a:pt x="119" y="4"/>
                  </a:lnTo>
                  <a:lnTo>
                    <a:pt x="96" y="8"/>
                  </a:lnTo>
                  <a:lnTo>
                    <a:pt x="72" y="15"/>
                  </a:lnTo>
                  <a:lnTo>
                    <a:pt x="60" y="19"/>
                  </a:lnTo>
                  <a:lnTo>
                    <a:pt x="48" y="24"/>
                  </a:lnTo>
                  <a:lnTo>
                    <a:pt x="38" y="29"/>
                  </a:lnTo>
                  <a:lnTo>
                    <a:pt x="27" y="35"/>
                  </a:lnTo>
                  <a:lnTo>
                    <a:pt x="18" y="43"/>
                  </a:lnTo>
                  <a:lnTo>
                    <a:pt x="12" y="51"/>
                  </a:lnTo>
                  <a:lnTo>
                    <a:pt x="7" y="59"/>
                  </a:lnTo>
                  <a:lnTo>
                    <a:pt x="5" y="65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1" y="81"/>
                  </a:lnTo>
                  <a:lnTo>
                    <a:pt x="0" y="96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72"/>
                  </a:lnTo>
                  <a:lnTo>
                    <a:pt x="1" y="214"/>
                  </a:lnTo>
                  <a:lnTo>
                    <a:pt x="6" y="297"/>
                  </a:lnTo>
                  <a:lnTo>
                    <a:pt x="11" y="386"/>
                  </a:lnTo>
                  <a:lnTo>
                    <a:pt x="11" y="386"/>
                  </a:lnTo>
                  <a:lnTo>
                    <a:pt x="18" y="388"/>
                  </a:lnTo>
                  <a:lnTo>
                    <a:pt x="38" y="394"/>
                  </a:lnTo>
                  <a:lnTo>
                    <a:pt x="51" y="400"/>
                  </a:lnTo>
                  <a:lnTo>
                    <a:pt x="68" y="406"/>
                  </a:lnTo>
                  <a:lnTo>
                    <a:pt x="87" y="415"/>
                  </a:lnTo>
                  <a:lnTo>
                    <a:pt x="107" y="427"/>
                  </a:lnTo>
                  <a:lnTo>
                    <a:pt x="128" y="440"/>
                  </a:lnTo>
                  <a:lnTo>
                    <a:pt x="152" y="456"/>
                  </a:lnTo>
                  <a:lnTo>
                    <a:pt x="176" y="475"/>
                  </a:lnTo>
                  <a:lnTo>
                    <a:pt x="201" y="497"/>
                  </a:lnTo>
                  <a:lnTo>
                    <a:pt x="226" y="523"/>
                  </a:lnTo>
                  <a:lnTo>
                    <a:pt x="252" y="552"/>
                  </a:lnTo>
                  <a:lnTo>
                    <a:pt x="265" y="569"/>
                  </a:lnTo>
                  <a:lnTo>
                    <a:pt x="277" y="586"/>
                  </a:lnTo>
                  <a:lnTo>
                    <a:pt x="290" y="604"/>
                  </a:lnTo>
                  <a:lnTo>
                    <a:pt x="302" y="623"/>
                  </a:lnTo>
                  <a:lnTo>
                    <a:pt x="302" y="623"/>
                  </a:lnTo>
                  <a:lnTo>
                    <a:pt x="327" y="629"/>
                  </a:lnTo>
                  <a:lnTo>
                    <a:pt x="398" y="648"/>
                  </a:lnTo>
                  <a:lnTo>
                    <a:pt x="510" y="675"/>
                  </a:lnTo>
                  <a:lnTo>
                    <a:pt x="580" y="691"/>
                  </a:lnTo>
                  <a:lnTo>
                    <a:pt x="657" y="707"/>
                  </a:lnTo>
                  <a:lnTo>
                    <a:pt x="742" y="725"/>
                  </a:lnTo>
                  <a:lnTo>
                    <a:pt x="834" y="744"/>
                  </a:lnTo>
                  <a:lnTo>
                    <a:pt x="933" y="763"/>
                  </a:lnTo>
                  <a:lnTo>
                    <a:pt x="1037" y="780"/>
                  </a:lnTo>
                  <a:lnTo>
                    <a:pt x="1147" y="798"/>
                  </a:lnTo>
                  <a:lnTo>
                    <a:pt x="1261" y="815"/>
                  </a:lnTo>
                  <a:lnTo>
                    <a:pt x="1378" y="830"/>
                  </a:lnTo>
                  <a:lnTo>
                    <a:pt x="1499" y="844"/>
                  </a:lnTo>
                  <a:lnTo>
                    <a:pt x="1499" y="844"/>
                  </a:lnTo>
                  <a:lnTo>
                    <a:pt x="1499" y="844"/>
                  </a:lnTo>
                  <a:lnTo>
                    <a:pt x="1489" y="832"/>
                  </a:lnTo>
                  <a:lnTo>
                    <a:pt x="1478" y="822"/>
                  </a:lnTo>
                  <a:lnTo>
                    <a:pt x="1468" y="811"/>
                  </a:lnTo>
                  <a:lnTo>
                    <a:pt x="1455" y="801"/>
                  </a:lnTo>
                  <a:lnTo>
                    <a:pt x="1443" y="792"/>
                  </a:lnTo>
                  <a:lnTo>
                    <a:pt x="1429" y="783"/>
                  </a:lnTo>
                  <a:lnTo>
                    <a:pt x="1416" y="775"/>
                  </a:lnTo>
                  <a:lnTo>
                    <a:pt x="1401" y="767"/>
                  </a:lnTo>
                  <a:lnTo>
                    <a:pt x="1386" y="759"/>
                  </a:lnTo>
                  <a:lnTo>
                    <a:pt x="1369" y="752"/>
                  </a:lnTo>
                  <a:lnTo>
                    <a:pt x="1335" y="738"/>
                  </a:lnTo>
                  <a:lnTo>
                    <a:pt x="1297" y="725"/>
                  </a:lnTo>
                  <a:lnTo>
                    <a:pt x="1257" y="714"/>
                  </a:lnTo>
                  <a:lnTo>
                    <a:pt x="1257" y="714"/>
                  </a:lnTo>
                  <a:lnTo>
                    <a:pt x="1250" y="720"/>
                  </a:lnTo>
                  <a:lnTo>
                    <a:pt x="1243" y="726"/>
                  </a:lnTo>
                  <a:lnTo>
                    <a:pt x="1236" y="731"/>
                  </a:lnTo>
                  <a:lnTo>
                    <a:pt x="1228" y="736"/>
                  </a:lnTo>
                  <a:lnTo>
                    <a:pt x="1218" y="739"/>
                  </a:lnTo>
                  <a:lnTo>
                    <a:pt x="1209" y="742"/>
                  </a:lnTo>
                  <a:lnTo>
                    <a:pt x="1199" y="743"/>
                  </a:lnTo>
                  <a:lnTo>
                    <a:pt x="1189" y="744"/>
                  </a:lnTo>
                  <a:lnTo>
                    <a:pt x="1189" y="744"/>
                  </a:lnTo>
                  <a:lnTo>
                    <a:pt x="1188" y="744"/>
                  </a:lnTo>
                  <a:lnTo>
                    <a:pt x="1188" y="744"/>
                  </a:lnTo>
                  <a:lnTo>
                    <a:pt x="1161" y="743"/>
                  </a:lnTo>
                  <a:lnTo>
                    <a:pt x="1130" y="740"/>
                  </a:lnTo>
                  <a:lnTo>
                    <a:pt x="1094" y="737"/>
                  </a:lnTo>
                  <a:lnTo>
                    <a:pt x="1056" y="731"/>
                  </a:lnTo>
                  <a:lnTo>
                    <a:pt x="971" y="720"/>
                  </a:lnTo>
                  <a:lnTo>
                    <a:pt x="879" y="704"/>
                  </a:lnTo>
                  <a:lnTo>
                    <a:pt x="783" y="688"/>
                  </a:lnTo>
                  <a:lnTo>
                    <a:pt x="689" y="669"/>
                  </a:lnTo>
                  <a:lnTo>
                    <a:pt x="599" y="651"/>
                  </a:lnTo>
                  <a:lnTo>
                    <a:pt x="517" y="634"/>
                  </a:lnTo>
                  <a:lnTo>
                    <a:pt x="517" y="634"/>
                  </a:lnTo>
                  <a:lnTo>
                    <a:pt x="491" y="626"/>
                  </a:lnTo>
                  <a:lnTo>
                    <a:pt x="465" y="618"/>
                  </a:lnTo>
                  <a:lnTo>
                    <a:pt x="439" y="609"/>
                  </a:lnTo>
                  <a:lnTo>
                    <a:pt x="414" y="598"/>
                  </a:lnTo>
                  <a:lnTo>
                    <a:pt x="390" y="586"/>
                  </a:lnTo>
                  <a:lnTo>
                    <a:pt x="366" y="572"/>
                  </a:lnTo>
                  <a:lnTo>
                    <a:pt x="344" y="559"/>
                  </a:lnTo>
                  <a:lnTo>
                    <a:pt x="321" y="543"/>
                  </a:lnTo>
                  <a:lnTo>
                    <a:pt x="300" y="527"/>
                  </a:lnTo>
                  <a:lnTo>
                    <a:pt x="278" y="511"/>
                  </a:lnTo>
                  <a:lnTo>
                    <a:pt x="258" y="494"/>
                  </a:lnTo>
                  <a:lnTo>
                    <a:pt x="240" y="476"/>
                  </a:lnTo>
                  <a:lnTo>
                    <a:pt x="221" y="458"/>
                  </a:lnTo>
                  <a:lnTo>
                    <a:pt x="203" y="440"/>
                  </a:lnTo>
                  <a:lnTo>
                    <a:pt x="188" y="421"/>
                  </a:lnTo>
                  <a:lnTo>
                    <a:pt x="172" y="403"/>
                  </a:lnTo>
                  <a:lnTo>
                    <a:pt x="157" y="384"/>
                  </a:lnTo>
                  <a:lnTo>
                    <a:pt x="145" y="365"/>
                  </a:lnTo>
                  <a:lnTo>
                    <a:pt x="133" y="346"/>
                  </a:lnTo>
                  <a:lnTo>
                    <a:pt x="122" y="329"/>
                  </a:lnTo>
                  <a:lnTo>
                    <a:pt x="113" y="311"/>
                  </a:lnTo>
                  <a:lnTo>
                    <a:pt x="104" y="293"/>
                  </a:lnTo>
                  <a:lnTo>
                    <a:pt x="97" y="277"/>
                  </a:lnTo>
                  <a:lnTo>
                    <a:pt x="92" y="261"/>
                  </a:lnTo>
                  <a:lnTo>
                    <a:pt x="88" y="246"/>
                  </a:lnTo>
                  <a:lnTo>
                    <a:pt x="86" y="231"/>
                  </a:lnTo>
                  <a:lnTo>
                    <a:pt x="84" y="219"/>
                  </a:lnTo>
                  <a:lnTo>
                    <a:pt x="85" y="206"/>
                  </a:lnTo>
                  <a:lnTo>
                    <a:pt x="87" y="195"/>
                  </a:lnTo>
                  <a:lnTo>
                    <a:pt x="90" y="184"/>
                  </a:lnTo>
                  <a:lnTo>
                    <a:pt x="95" y="176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111" y="162"/>
                  </a:lnTo>
                  <a:lnTo>
                    <a:pt x="120" y="158"/>
                  </a:lnTo>
                  <a:lnTo>
                    <a:pt x="128" y="156"/>
                  </a:lnTo>
                  <a:lnTo>
                    <a:pt x="138" y="155"/>
                  </a:lnTo>
                  <a:lnTo>
                    <a:pt x="138" y="155"/>
                  </a:lnTo>
                  <a:lnTo>
                    <a:pt x="145" y="155"/>
                  </a:lnTo>
                  <a:lnTo>
                    <a:pt x="152" y="157"/>
                  </a:lnTo>
                  <a:lnTo>
                    <a:pt x="169" y="161"/>
                  </a:lnTo>
                  <a:lnTo>
                    <a:pt x="189" y="169"/>
                  </a:lnTo>
                  <a:lnTo>
                    <a:pt x="211" y="179"/>
                  </a:lnTo>
                  <a:lnTo>
                    <a:pt x="267" y="205"/>
                  </a:lnTo>
                  <a:lnTo>
                    <a:pt x="302" y="221"/>
                  </a:lnTo>
                  <a:lnTo>
                    <a:pt x="343" y="237"/>
                  </a:lnTo>
                  <a:lnTo>
                    <a:pt x="343" y="237"/>
                  </a:lnTo>
                  <a:lnTo>
                    <a:pt x="321" y="205"/>
                  </a:lnTo>
                  <a:lnTo>
                    <a:pt x="297" y="173"/>
                  </a:lnTo>
                  <a:lnTo>
                    <a:pt x="273" y="140"/>
                  </a:lnTo>
                  <a:lnTo>
                    <a:pt x="249" y="110"/>
                  </a:lnTo>
                  <a:lnTo>
                    <a:pt x="224" y="80"/>
                  </a:lnTo>
                  <a:lnTo>
                    <a:pt x="200" y="52"/>
                  </a:lnTo>
                  <a:lnTo>
                    <a:pt x="175" y="27"/>
                  </a:lnTo>
                  <a:lnTo>
                    <a:pt x="152" y="3"/>
                  </a:lnTo>
                  <a:lnTo>
                    <a:pt x="152" y="3"/>
                  </a:lnTo>
                  <a:lnTo>
                    <a:pt x="14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4" name="Freeform 165"/>
            <p:cNvSpPr/>
            <p:nvPr/>
          </p:nvSpPr>
          <p:spPr bwMode="auto">
            <a:xfrm>
              <a:off x="3325815" y="4084640"/>
              <a:ext cx="620713" cy="311150"/>
            </a:xfrm>
            <a:custGeom>
              <a:avLst/>
              <a:gdLst>
                <a:gd name="T0" fmla="*/ 44 w 1173"/>
                <a:gd name="T1" fmla="*/ 1 h 589"/>
                <a:gd name="T2" fmla="*/ 18 w 1173"/>
                <a:gd name="T3" fmla="*/ 14 h 589"/>
                <a:gd name="T4" fmla="*/ 6 w 1173"/>
                <a:gd name="T5" fmla="*/ 29 h 589"/>
                <a:gd name="T6" fmla="*/ 0 w 1173"/>
                <a:gd name="T7" fmla="*/ 64 h 589"/>
                <a:gd name="T8" fmla="*/ 8 w 1173"/>
                <a:gd name="T9" fmla="*/ 106 h 589"/>
                <a:gd name="T10" fmla="*/ 29 w 1173"/>
                <a:gd name="T11" fmla="*/ 156 h 589"/>
                <a:gd name="T12" fmla="*/ 61 w 1173"/>
                <a:gd name="T13" fmla="*/ 210 h 589"/>
                <a:gd name="T14" fmla="*/ 104 w 1173"/>
                <a:gd name="T15" fmla="*/ 266 h 589"/>
                <a:gd name="T16" fmla="*/ 156 w 1173"/>
                <a:gd name="T17" fmla="*/ 321 h 589"/>
                <a:gd name="T18" fmla="*/ 216 w 1173"/>
                <a:gd name="T19" fmla="*/ 372 h 589"/>
                <a:gd name="T20" fmla="*/ 282 w 1173"/>
                <a:gd name="T21" fmla="*/ 417 h 589"/>
                <a:gd name="T22" fmla="*/ 355 w 1173"/>
                <a:gd name="T23" fmla="*/ 454 h 589"/>
                <a:gd name="T24" fmla="*/ 433 w 1173"/>
                <a:gd name="T25" fmla="*/ 479 h 589"/>
                <a:gd name="T26" fmla="*/ 605 w 1173"/>
                <a:gd name="T27" fmla="*/ 514 h 589"/>
                <a:gd name="T28" fmla="*/ 887 w 1173"/>
                <a:gd name="T29" fmla="*/ 565 h 589"/>
                <a:gd name="T30" fmla="*/ 1046 w 1173"/>
                <a:gd name="T31" fmla="*/ 585 h 589"/>
                <a:gd name="T32" fmla="*/ 1104 w 1173"/>
                <a:gd name="T33" fmla="*/ 589 h 589"/>
                <a:gd name="T34" fmla="*/ 1115 w 1173"/>
                <a:gd name="T35" fmla="*/ 588 h 589"/>
                <a:gd name="T36" fmla="*/ 1144 w 1173"/>
                <a:gd name="T37" fmla="*/ 581 h 589"/>
                <a:gd name="T38" fmla="*/ 1166 w 1173"/>
                <a:gd name="T39" fmla="*/ 565 h 589"/>
                <a:gd name="T40" fmla="*/ 1125 w 1173"/>
                <a:gd name="T41" fmla="*/ 545 h 589"/>
                <a:gd name="T42" fmla="*/ 958 w 1173"/>
                <a:gd name="T43" fmla="*/ 509 h 589"/>
                <a:gd name="T44" fmla="*/ 874 w 1173"/>
                <a:gd name="T45" fmla="*/ 500 h 589"/>
                <a:gd name="T46" fmla="*/ 733 w 1173"/>
                <a:gd name="T47" fmla="*/ 471 h 589"/>
                <a:gd name="T48" fmla="*/ 608 w 1173"/>
                <a:gd name="T49" fmla="*/ 438 h 589"/>
                <a:gd name="T50" fmla="*/ 566 w 1173"/>
                <a:gd name="T51" fmla="*/ 422 h 589"/>
                <a:gd name="T52" fmla="*/ 528 w 1173"/>
                <a:gd name="T53" fmla="*/ 409 h 589"/>
                <a:gd name="T54" fmla="*/ 493 w 1173"/>
                <a:gd name="T55" fmla="*/ 396 h 589"/>
                <a:gd name="T56" fmla="*/ 445 w 1173"/>
                <a:gd name="T57" fmla="*/ 369 h 589"/>
                <a:gd name="T58" fmla="*/ 404 w 1173"/>
                <a:gd name="T59" fmla="*/ 332 h 589"/>
                <a:gd name="T60" fmla="*/ 377 w 1173"/>
                <a:gd name="T61" fmla="*/ 345 h 589"/>
                <a:gd name="T62" fmla="*/ 346 w 1173"/>
                <a:gd name="T63" fmla="*/ 351 h 589"/>
                <a:gd name="T64" fmla="*/ 333 w 1173"/>
                <a:gd name="T65" fmla="*/ 351 h 589"/>
                <a:gd name="T66" fmla="*/ 303 w 1173"/>
                <a:gd name="T67" fmla="*/ 343 h 589"/>
                <a:gd name="T68" fmla="*/ 277 w 1173"/>
                <a:gd name="T69" fmla="*/ 328 h 589"/>
                <a:gd name="T70" fmla="*/ 258 w 1173"/>
                <a:gd name="T71" fmla="*/ 306 h 589"/>
                <a:gd name="T72" fmla="*/ 244 w 1173"/>
                <a:gd name="T73" fmla="*/ 279 h 589"/>
                <a:gd name="T74" fmla="*/ 239 w 1173"/>
                <a:gd name="T75" fmla="*/ 249 h 589"/>
                <a:gd name="T76" fmla="*/ 240 w 1173"/>
                <a:gd name="T77" fmla="*/ 232 h 589"/>
                <a:gd name="T78" fmla="*/ 255 w 1173"/>
                <a:gd name="T79" fmla="*/ 189 h 589"/>
                <a:gd name="T80" fmla="*/ 288 w 1173"/>
                <a:gd name="T81" fmla="*/ 157 h 589"/>
                <a:gd name="T82" fmla="*/ 281 w 1173"/>
                <a:gd name="T83" fmla="*/ 117 h 589"/>
                <a:gd name="T84" fmla="*/ 218 w 1173"/>
                <a:gd name="T85" fmla="*/ 66 h 589"/>
                <a:gd name="T86" fmla="*/ 105 w 1173"/>
                <a:gd name="T87" fmla="*/ 14 h 589"/>
                <a:gd name="T88" fmla="*/ 61 w 1173"/>
                <a:gd name="T8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3" h="589">
                  <a:moveTo>
                    <a:pt x="54" y="0"/>
                  </a:moveTo>
                  <a:lnTo>
                    <a:pt x="54" y="0"/>
                  </a:lnTo>
                  <a:lnTo>
                    <a:pt x="44" y="1"/>
                  </a:lnTo>
                  <a:lnTo>
                    <a:pt x="36" y="3"/>
                  </a:lnTo>
                  <a:lnTo>
                    <a:pt x="27" y="7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1" y="21"/>
                  </a:lnTo>
                  <a:lnTo>
                    <a:pt x="6" y="29"/>
                  </a:lnTo>
                  <a:lnTo>
                    <a:pt x="3" y="40"/>
                  </a:lnTo>
                  <a:lnTo>
                    <a:pt x="1" y="51"/>
                  </a:lnTo>
                  <a:lnTo>
                    <a:pt x="0" y="64"/>
                  </a:lnTo>
                  <a:lnTo>
                    <a:pt x="2" y="76"/>
                  </a:lnTo>
                  <a:lnTo>
                    <a:pt x="4" y="91"/>
                  </a:lnTo>
                  <a:lnTo>
                    <a:pt x="8" y="106"/>
                  </a:lnTo>
                  <a:lnTo>
                    <a:pt x="13" y="122"/>
                  </a:lnTo>
                  <a:lnTo>
                    <a:pt x="20" y="138"/>
                  </a:lnTo>
                  <a:lnTo>
                    <a:pt x="29" y="156"/>
                  </a:lnTo>
                  <a:lnTo>
                    <a:pt x="38" y="174"/>
                  </a:lnTo>
                  <a:lnTo>
                    <a:pt x="49" y="191"/>
                  </a:lnTo>
                  <a:lnTo>
                    <a:pt x="61" y="210"/>
                  </a:lnTo>
                  <a:lnTo>
                    <a:pt x="73" y="229"/>
                  </a:lnTo>
                  <a:lnTo>
                    <a:pt x="88" y="248"/>
                  </a:lnTo>
                  <a:lnTo>
                    <a:pt x="104" y="266"/>
                  </a:lnTo>
                  <a:lnTo>
                    <a:pt x="119" y="285"/>
                  </a:lnTo>
                  <a:lnTo>
                    <a:pt x="137" y="303"/>
                  </a:lnTo>
                  <a:lnTo>
                    <a:pt x="156" y="321"/>
                  </a:lnTo>
                  <a:lnTo>
                    <a:pt x="174" y="339"/>
                  </a:lnTo>
                  <a:lnTo>
                    <a:pt x="194" y="356"/>
                  </a:lnTo>
                  <a:lnTo>
                    <a:pt x="216" y="372"/>
                  </a:lnTo>
                  <a:lnTo>
                    <a:pt x="237" y="388"/>
                  </a:lnTo>
                  <a:lnTo>
                    <a:pt x="260" y="404"/>
                  </a:lnTo>
                  <a:lnTo>
                    <a:pt x="282" y="417"/>
                  </a:lnTo>
                  <a:lnTo>
                    <a:pt x="306" y="431"/>
                  </a:lnTo>
                  <a:lnTo>
                    <a:pt x="330" y="443"/>
                  </a:lnTo>
                  <a:lnTo>
                    <a:pt x="355" y="454"/>
                  </a:lnTo>
                  <a:lnTo>
                    <a:pt x="381" y="463"/>
                  </a:lnTo>
                  <a:lnTo>
                    <a:pt x="407" y="471"/>
                  </a:lnTo>
                  <a:lnTo>
                    <a:pt x="433" y="479"/>
                  </a:lnTo>
                  <a:lnTo>
                    <a:pt x="433" y="479"/>
                  </a:lnTo>
                  <a:lnTo>
                    <a:pt x="515" y="496"/>
                  </a:lnTo>
                  <a:lnTo>
                    <a:pt x="605" y="514"/>
                  </a:lnTo>
                  <a:lnTo>
                    <a:pt x="699" y="533"/>
                  </a:lnTo>
                  <a:lnTo>
                    <a:pt x="795" y="549"/>
                  </a:lnTo>
                  <a:lnTo>
                    <a:pt x="887" y="565"/>
                  </a:lnTo>
                  <a:lnTo>
                    <a:pt x="972" y="576"/>
                  </a:lnTo>
                  <a:lnTo>
                    <a:pt x="1010" y="582"/>
                  </a:lnTo>
                  <a:lnTo>
                    <a:pt x="1046" y="585"/>
                  </a:lnTo>
                  <a:lnTo>
                    <a:pt x="1077" y="588"/>
                  </a:lnTo>
                  <a:lnTo>
                    <a:pt x="1104" y="589"/>
                  </a:lnTo>
                  <a:lnTo>
                    <a:pt x="1104" y="589"/>
                  </a:lnTo>
                  <a:lnTo>
                    <a:pt x="1105" y="589"/>
                  </a:lnTo>
                  <a:lnTo>
                    <a:pt x="1105" y="589"/>
                  </a:lnTo>
                  <a:lnTo>
                    <a:pt x="1115" y="588"/>
                  </a:lnTo>
                  <a:lnTo>
                    <a:pt x="1125" y="587"/>
                  </a:lnTo>
                  <a:lnTo>
                    <a:pt x="1134" y="584"/>
                  </a:lnTo>
                  <a:lnTo>
                    <a:pt x="1144" y="581"/>
                  </a:lnTo>
                  <a:lnTo>
                    <a:pt x="1152" y="576"/>
                  </a:lnTo>
                  <a:lnTo>
                    <a:pt x="1159" y="571"/>
                  </a:lnTo>
                  <a:lnTo>
                    <a:pt x="1166" y="565"/>
                  </a:lnTo>
                  <a:lnTo>
                    <a:pt x="1173" y="559"/>
                  </a:lnTo>
                  <a:lnTo>
                    <a:pt x="1173" y="559"/>
                  </a:lnTo>
                  <a:lnTo>
                    <a:pt x="1125" y="545"/>
                  </a:lnTo>
                  <a:lnTo>
                    <a:pt x="1073" y="534"/>
                  </a:lnTo>
                  <a:lnTo>
                    <a:pt x="958" y="509"/>
                  </a:lnTo>
                  <a:lnTo>
                    <a:pt x="958" y="509"/>
                  </a:lnTo>
                  <a:lnTo>
                    <a:pt x="939" y="508"/>
                  </a:lnTo>
                  <a:lnTo>
                    <a:pt x="918" y="506"/>
                  </a:lnTo>
                  <a:lnTo>
                    <a:pt x="874" y="500"/>
                  </a:lnTo>
                  <a:lnTo>
                    <a:pt x="827" y="492"/>
                  </a:lnTo>
                  <a:lnTo>
                    <a:pt x="780" y="483"/>
                  </a:lnTo>
                  <a:lnTo>
                    <a:pt x="733" y="471"/>
                  </a:lnTo>
                  <a:lnTo>
                    <a:pt x="688" y="460"/>
                  </a:lnTo>
                  <a:lnTo>
                    <a:pt x="608" y="438"/>
                  </a:lnTo>
                  <a:lnTo>
                    <a:pt x="608" y="438"/>
                  </a:lnTo>
                  <a:lnTo>
                    <a:pt x="592" y="433"/>
                  </a:lnTo>
                  <a:lnTo>
                    <a:pt x="579" y="428"/>
                  </a:lnTo>
                  <a:lnTo>
                    <a:pt x="566" y="422"/>
                  </a:lnTo>
                  <a:lnTo>
                    <a:pt x="555" y="416"/>
                  </a:lnTo>
                  <a:lnTo>
                    <a:pt x="555" y="416"/>
                  </a:lnTo>
                  <a:lnTo>
                    <a:pt x="528" y="409"/>
                  </a:lnTo>
                  <a:lnTo>
                    <a:pt x="528" y="409"/>
                  </a:lnTo>
                  <a:lnTo>
                    <a:pt x="510" y="404"/>
                  </a:lnTo>
                  <a:lnTo>
                    <a:pt x="493" y="396"/>
                  </a:lnTo>
                  <a:lnTo>
                    <a:pt x="476" y="388"/>
                  </a:lnTo>
                  <a:lnTo>
                    <a:pt x="460" y="380"/>
                  </a:lnTo>
                  <a:lnTo>
                    <a:pt x="445" y="369"/>
                  </a:lnTo>
                  <a:lnTo>
                    <a:pt x="430" y="358"/>
                  </a:lnTo>
                  <a:lnTo>
                    <a:pt x="417" y="345"/>
                  </a:lnTo>
                  <a:lnTo>
                    <a:pt x="404" y="332"/>
                  </a:lnTo>
                  <a:lnTo>
                    <a:pt x="404" y="332"/>
                  </a:lnTo>
                  <a:lnTo>
                    <a:pt x="391" y="340"/>
                  </a:lnTo>
                  <a:lnTo>
                    <a:pt x="377" y="345"/>
                  </a:lnTo>
                  <a:lnTo>
                    <a:pt x="362" y="350"/>
                  </a:lnTo>
                  <a:lnTo>
                    <a:pt x="346" y="351"/>
                  </a:lnTo>
                  <a:lnTo>
                    <a:pt x="346" y="351"/>
                  </a:lnTo>
                  <a:lnTo>
                    <a:pt x="344" y="351"/>
                  </a:lnTo>
                  <a:lnTo>
                    <a:pt x="344" y="351"/>
                  </a:lnTo>
                  <a:lnTo>
                    <a:pt x="333" y="351"/>
                  </a:lnTo>
                  <a:lnTo>
                    <a:pt x="323" y="349"/>
                  </a:lnTo>
                  <a:lnTo>
                    <a:pt x="313" y="346"/>
                  </a:lnTo>
                  <a:lnTo>
                    <a:pt x="303" y="343"/>
                  </a:lnTo>
                  <a:lnTo>
                    <a:pt x="294" y="339"/>
                  </a:lnTo>
                  <a:lnTo>
                    <a:pt x="286" y="334"/>
                  </a:lnTo>
                  <a:lnTo>
                    <a:pt x="277" y="328"/>
                  </a:lnTo>
                  <a:lnTo>
                    <a:pt x="270" y="321"/>
                  </a:lnTo>
                  <a:lnTo>
                    <a:pt x="264" y="314"/>
                  </a:lnTo>
                  <a:lnTo>
                    <a:pt x="258" y="306"/>
                  </a:lnTo>
                  <a:lnTo>
                    <a:pt x="252" y="298"/>
                  </a:lnTo>
                  <a:lnTo>
                    <a:pt x="248" y="288"/>
                  </a:lnTo>
                  <a:lnTo>
                    <a:pt x="244" y="279"/>
                  </a:lnTo>
                  <a:lnTo>
                    <a:pt x="241" y="269"/>
                  </a:lnTo>
                  <a:lnTo>
                    <a:pt x="240" y="259"/>
                  </a:lnTo>
                  <a:lnTo>
                    <a:pt x="239" y="249"/>
                  </a:lnTo>
                  <a:lnTo>
                    <a:pt x="239" y="249"/>
                  </a:lnTo>
                  <a:lnTo>
                    <a:pt x="239" y="240"/>
                  </a:lnTo>
                  <a:lnTo>
                    <a:pt x="240" y="232"/>
                  </a:lnTo>
                  <a:lnTo>
                    <a:pt x="243" y="217"/>
                  </a:lnTo>
                  <a:lnTo>
                    <a:pt x="248" y="203"/>
                  </a:lnTo>
                  <a:lnTo>
                    <a:pt x="255" y="189"/>
                  </a:lnTo>
                  <a:lnTo>
                    <a:pt x="265" y="177"/>
                  </a:lnTo>
                  <a:lnTo>
                    <a:pt x="275" y="166"/>
                  </a:lnTo>
                  <a:lnTo>
                    <a:pt x="288" y="157"/>
                  </a:lnTo>
                  <a:lnTo>
                    <a:pt x="301" y="150"/>
                  </a:lnTo>
                  <a:lnTo>
                    <a:pt x="301" y="150"/>
                  </a:lnTo>
                  <a:lnTo>
                    <a:pt x="281" y="117"/>
                  </a:lnTo>
                  <a:lnTo>
                    <a:pt x="259" y="82"/>
                  </a:lnTo>
                  <a:lnTo>
                    <a:pt x="259" y="82"/>
                  </a:lnTo>
                  <a:lnTo>
                    <a:pt x="218" y="66"/>
                  </a:lnTo>
                  <a:lnTo>
                    <a:pt x="183" y="50"/>
                  </a:lnTo>
                  <a:lnTo>
                    <a:pt x="127" y="24"/>
                  </a:lnTo>
                  <a:lnTo>
                    <a:pt x="105" y="14"/>
                  </a:lnTo>
                  <a:lnTo>
                    <a:pt x="85" y="6"/>
                  </a:lnTo>
                  <a:lnTo>
                    <a:pt x="68" y="2"/>
                  </a:lnTo>
                  <a:lnTo>
                    <a:pt x="61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5" name="Freeform 166"/>
            <p:cNvSpPr/>
            <p:nvPr/>
          </p:nvSpPr>
          <p:spPr bwMode="auto">
            <a:xfrm>
              <a:off x="3325815" y="4084640"/>
              <a:ext cx="620713" cy="311150"/>
            </a:xfrm>
            <a:custGeom>
              <a:avLst/>
              <a:gdLst>
                <a:gd name="T0" fmla="*/ 44 w 1173"/>
                <a:gd name="T1" fmla="*/ 1 h 589"/>
                <a:gd name="T2" fmla="*/ 18 w 1173"/>
                <a:gd name="T3" fmla="*/ 14 h 589"/>
                <a:gd name="T4" fmla="*/ 6 w 1173"/>
                <a:gd name="T5" fmla="*/ 29 h 589"/>
                <a:gd name="T6" fmla="*/ 0 w 1173"/>
                <a:gd name="T7" fmla="*/ 64 h 589"/>
                <a:gd name="T8" fmla="*/ 8 w 1173"/>
                <a:gd name="T9" fmla="*/ 106 h 589"/>
                <a:gd name="T10" fmla="*/ 29 w 1173"/>
                <a:gd name="T11" fmla="*/ 156 h 589"/>
                <a:gd name="T12" fmla="*/ 61 w 1173"/>
                <a:gd name="T13" fmla="*/ 210 h 589"/>
                <a:gd name="T14" fmla="*/ 104 w 1173"/>
                <a:gd name="T15" fmla="*/ 266 h 589"/>
                <a:gd name="T16" fmla="*/ 156 w 1173"/>
                <a:gd name="T17" fmla="*/ 321 h 589"/>
                <a:gd name="T18" fmla="*/ 216 w 1173"/>
                <a:gd name="T19" fmla="*/ 372 h 589"/>
                <a:gd name="T20" fmla="*/ 282 w 1173"/>
                <a:gd name="T21" fmla="*/ 417 h 589"/>
                <a:gd name="T22" fmla="*/ 355 w 1173"/>
                <a:gd name="T23" fmla="*/ 454 h 589"/>
                <a:gd name="T24" fmla="*/ 433 w 1173"/>
                <a:gd name="T25" fmla="*/ 479 h 589"/>
                <a:gd name="T26" fmla="*/ 605 w 1173"/>
                <a:gd name="T27" fmla="*/ 514 h 589"/>
                <a:gd name="T28" fmla="*/ 887 w 1173"/>
                <a:gd name="T29" fmla="*/ 565 h 589"/>
                <a:gd name="T30" fmla="*/ 1046 w 1173"/>
                <a:gd name="T31" fmla="*/ 585 h 589"/>
                <a:gd name="T32" fmla="*/ 1104 w 1173"/>
                <a:gd name="T33" fmla="*/ 589 h 589"/>
                <a:gd name="T34" fmla="*/ 1115 w 1173"/>
                <a:gd name="T35" fmla="*/ 588 h 589"/>
                <a:gd name="T36" fmla="*/ 1144 w 1173"/>
                <a:gd name="T37" fmla="*/ 581 h 589"/>
                <a:gd name="T38" fmla="*/ 1166 w 1173"/>
                <a:gd name="T39" fmla="*/ 565 h 589"/>
                <a:gd name="T40" fmla="*/ 1125 w 1173"/>
                <a:gd name="T41" fmla="*/ 545 h 589"/>
                <a:gd name="T42" fmla="*/ 958 w 1173"/>
                <a:gd name="T43" fmla="*/ 509 h 589"/>
                <a:gd name="T44" fmla="*/ 874 w 1173"/>
                <a:gd name="T45" fmla="*/ 500 h 589"/>
                <a:gd name="T46" fmla="*/ 733 w 1173"/>
                <a:gd name="T47" fmla="*/ 471 h 589"/>
                <a:gd name="T48" fmla="*/ 608 w 1173"/>
                <a:gd name="T49" fmla="*/ 438 h 589"/>
                <a:gd name="T50" fmla="*/ 566 w 1173"/>
                <a:gd name="T51" fmla="*/ 422 h 589"/>
                <a:gd name="T52" fmla="*/ 528 w 1173"/>
                <a:gd name="T53" fmla="*/ 409 h 589"/>
                <a:gd name="T54" fmla="*/ 493 w 1173"/>
                <a:gd name="T55" fmla="*/ 396 h 589"/>
                <a:gd name="T56" fmla="*/ 445 w 1173"/>
                <a:gd name="T57" fmla="*/ 369 h 589"/>
                <a:gd name="T58" fmla="*/ 404 w 1173"/>
                <a:gd name="T59" fmla="*/ 332 h 589"/>
                <a:gd name="T60" fmla="*/ 377 w 1173"/>
                <a:gd name="T61" fmla="*/ 345 h 589"/>
                <a:gd name="T62" fmla="*/ 346 w 1173"/>
                <a:gd name="T63" fmla="*/ 351 h 589"/>
                <a:gd name="T64" fmla="*/ 333 w 1173"/>
                <a:gd name="T65" fmla="*/ 351 h 589"/>
                <a:gd name="T66" fmla="*/ 303 w 1173"/>
                <a:gd name="T67" fmla="*/ 343 h 589"/>
                <a:gd name="T68" fmla="*/ 277 w 1173"/>
                <a:gd name="T69" fmla="*/ 328 h 589"/>
                <a:gd name="T70" fmla="*/ 258 w 1173"/>
                <a:gd name="T71" fmla="*/ 306 h 589"/>
                <a:gd name="T72" fmla="*/ 244 w 1173"/>
                <a:gd name="T73" fmla="*/ 279 h 589"/>
                <a:gd name="T74" fmla="*/ 239 w 1173"/>
                <a:gd name="T75" fmla="*/ 249 h 589"/>
                <a:gd name="T76" fmla="*/ 240 w 1173"/>
                <a:gd name="T77" fmla="*/ 232 h 589"/>
                <a:gd name="T78" fmla="*/ 255 w 1173"/>
                <a:gd name="T79" fmla="*/ 189 h 589"/>
                <a:gd name="T80" fmla="*/ 288 w 1173"/>
                <a:gd name="T81" fmla="*/ 157 h 589"/>
                <a:gd name="T82" fmla="*/ 281 w 1173"/>
                <a:gd name="T83" fmla="*/ 117 h 589"/>
                <a:gd name="T84" fmla="*/ 218 w 1173"/>
                <a:gd name="T85" fmla="*/ 66 h 589"/>
                <a:gd name="T86" fmla="*/ 105 w 1173"/>
                <a:gd name="T87" fmla="*/ 14 h 589"/>
                <a:gd name="T88" fmla="*/ 61 w 1173"/>
                <a:gd name="T8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3" h="589">
                  <a:moveTo>
                    <a:pt x="54" y="0"/>
                  </a:moveTo>
                  <a:lnTo>
                    <a:pt x="54" y="0"/>
                  </a:lnTo>
                  <a:lnTo>
                    <a:pt x="44" y="1"/>
                  </a:lnTo>
                  <a:lnTo>
                    <a:pt x="36" y="3"/>
                  </a:lnTo>
                  <a:lnTo>
                    <a:pt x="27" y="7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1" y="21"/>
                  </a:lnTo>
                  <a:lnTo>
                    <a:pt x="6" y="29"/>
                  </a:lnTo>
                  <a:lnTo>
                    <a:pt x="3" y="40"/>
                  </a:lnTo>
                  <a:lnTo>
                    <a:pt x="1" y="51"/>
                  </a:lnTo>
                  <a:lnTo>
                    <a:pt x="0" y="64"/>
                  </a:lnTo>
                  <a:lnTo>
                    <a:pt x="2" y="76"/>
                  </a:lnTo>
                  <a:lnTo>
                    <a:pt x="4" y="91"/>
                  </a:lnTo>
                  <a:lnTo>
                    <a:pt x="8" y="106"/>
                  </a:lnTo>
                  <a:lnTo>
                    <a:pt x="13" y="122"/>
                  </a:lnTo>
                  <a:lnTo>
                    <a:pt x="20" y="138"/>
                  </a:lnTo>
                  <a:lnTo>
                    <a:pt x="29" y="156"/>
                  </a:lnTo>
                  <a:lnTo>
                    <a:pt x="38" y="174"/>
                  </a:lnTo>
                  <a:lnTo>
                    <a:pt x="49" y="191"/>
                  </a:lnTo>
                  <a:lnTo>
                    <a:pt x="61" y="210"/>
                  </a:lnTo>
                  <a:lnTo>
                    <a:pt x="73" y="229"/>
                  </a:lnTo>
                  <a:lnTo>
                    <a:pt x="88" y="248"/>
                  </a:lnTo>
                  <a:lnTo>
                    <a:pt x="104" y="266"/>
                  </a:lnTo>
                  <a:lnTo>
                    <a:pt x="119" y="285"/>
                  </a:lnTo>
                  <a:lnTo>
                    <a:pt x="137" y="303"/>
                  </a:lnTo>
                  <a:lnTo>
                    <a:pt x="156" y="321"/>
                  </a:lnTo>
                  <a:lnTo>
                    <a:pt x="174" y="339"/>
                  </a:lnTo>
                  <a:lnTo>
                    <a:pt x="194" y="356"/>
                  </a:lnTo>
                  <a:lnTo>
                    <a:pt x="216" y="372"/>
                  </a:lnTo>
                  <a:lnTo>
                    <a:pt x="237" y="388"/>
                  </a:lnTo>
                  <a:lnTo>
                    <a:pt x="260" y="404"/>
                  </a:lnTo>
                  <a:lnTo>
                    <a:pt x="282" y="417"/>
                  </a:lnTo>
                  <a:lnTo>
                    <a:pt x="306" y="431"/>
                  </a:lnTo>
                  <a:lnTo>
                    <a:pt x="330" y="443"/>
                  </a:lnTo>
                  <a:lnTo>
                    <a:pt x="355" y="454"/>
                  </a:lnTo>
                  <a:lnTo>
                    <a:pt x="381" y="463"/>
                  </a:lnTo>
                  <a:lnTo>
                    <a:pt x="407" y="471"/>
                  </a:lnTo>
                  <a:lnTo>
                    <a:pt x="433" y="479"/>
                  </a:lnTo>
                  <a:lnTo>
                    <a:pt x="433" y="479"/>
                  </a:lnTo>
                  <a:lnTo>
                    <a:pt x="515" y="496"/>
                  </a:lnTo>
                  <a:lnTo>
                    <a:pt x="605" y="514"/>
                  </a:lnTo>
                  <a:lnTo>
                    <a:pt x="699" y="533"/>
                  </a:lnTo>
                  <a:lnTo>
                    <a:pt x="795" y="549"/>
                  </a:lnTo>
                  <a:lnTo>
                    <a:pt x="887" y="565"/>
                  </a:lnTo>
                  <a:lnTo>
                    <a:pt x="972" y="576"/>
                  </a:lnTo>
                  <a:lnTo>
                    <a:pt x="1010" y="582"/>
                  </a:lnTo>
                  <a:lnTo>
                    <a:pt x="1046" y="585"/>
                  </a:lnTo>
                  <a:lnTo>
                    <a:pt x="1077" y="588"/>
                  </a:lnTo>
                  <a:lnTo>
                    <a:pt x="1104" y="589"/>
                  </a:lnTo>
                  <a:lnTo>
                    <a:pt x="1104" y="589"/>
                  </a:lnTo>
                  <a:lnTo>
                    <a:pt x="1105" y="589"/>
                  </a:lnTo>
                  <a:lnTo>
                    <a:pt x="1105" y="589"/>
                  </a:lnTo>
                  <a:lnTo>
                    <a:pt x="1115" y="588"/>
                  </a:lnTo>
                  <a:lnTo>
                    <a:pt x="1125" y="587"/>
                  </a:lnTo>
                  <a:lnTo>
                    <a:pt x="1134" y="584"/>
                  </a:lnTo>
                  <a:lnTo>
                    <a:pt x="1144" y="581"/>
                  </a:lnTo>
                  <a:lnTo>
                    <a:pt x="1152" y="576"/>
                  </a:lnTo>
                  <a:lnTo>
                    <a:pt x="1159" y="571"/>
                  </a:lnTo>
                  <a:lnTo>
                    <a:pt x="1166" y="565"/>
                  </a:lnTo>
                  <a:lnTo>
                    <a:pt x="1173" y="559"/>
                  </a:lnTo>
                  <a:lnTo>
                    <a:pt x="1173" y="559"/>
                  </a:lnTo>
                  <a:lnTo>
                    <a:pt x="1125" y="545"/>
                  </a:lnTo>
                  <a:lnTo>
                    <a:pt x="1073" y="534"/>
                  </a:lnTo>
                  <a:lnTo>
                    <a:pt x="958" y="509"/>
                  </a:lnTo>
                  <a:lnTo>
                    <a:pt x="958" y="509"/>
                  </a:lnTo>
                  <a:lnTo>
                    <a:pt x="939" y="508"/>
                  </a:lnTo>
                  <a:lnTo>
                    <a:pt x="918" y="506"/>
                  </a:lnTo>
                  <a:lnTo>
                    <a:pt x="874" y="500"/>
                  </a:lnTo>
                  <a:lnTo>
                    <a:pt x="827" y="492"/>
                  </a:lnTo>
                  <a:lnTo>
                    <a:pt x="780" y="483"/>
                  </a:lnTo>
                  <a:lnTo>
                    <a:pt x="733" y="471"/>
                  </a:lnTo>
                  <a:lnTo>
                    <a:pt x="688" y="460"/>
                  </a:lnTo>
                  <a:lnTo>
                    <a:pt x="608" y="438"/>
                  </a:lnTo>
                  <a:lnTo>
                    <a:pt x="608" y="438"/>
                  </a:lnTo>
                  <a:lnTo>
                    <a:pt x="592" y="433"/>
                  </a:lnTo>
                  <a:lnTo>
                    <a:pt x="579" y="428"/>
                  </a:lnTo>
                  <a:lnTo>
                    <a:pt x="566" y="422"/>
                  </a:lnTo>
                  <a:lnTo>
                    <a:pt x="555" y="416"/>
                  </a:lnTo>
                  <a:lnTo>
                    <a:pt x="555" y="416"/>
                  </a:lnTo>
                  <a:lnTo>
                    <a:pt x="528" y="409"/>
                  </a:lnTo>
                  <a:lnTo>
                    <a:pt x="528" y="409"/>
                  </a:lnTo>
                  <a:lnTo>
                    <a:pt x="510" y="404"/>
                  </a:lnTo>
                  <a:lnTo>
                    <a:pt x="493" y="396"/>
                  </a:lnTo>
                  <a:lnTo>
                    <a:pt x="476" y="388"/>
                  </a:lnTo>
                  <a:lnTo>
                    <a:pt x="460" y="380"/>
                  </a:lnTo>
                  <a:lnTo>
                    <a:pt x="445" y="369"/>
                  </a:lnTo>
                  <a:lnTo>
                    <a:pt x="430" y="358"/>
                  </a:lnTo>
                  <a:lnTo>
                    <a:pt x="417" y="345"/>
                  </a:lnTo>
                  <a:lnTo>
                    <a:pt x="404" y="332"/>
                  </a:lnTo>
                  <a:lnTo>
                    <a:pt x="404" y="332"/>
                  </a:lnTo>
                  <a:lnTo>
                    <a:pt x="391" y="340"/>
                  </a:lnTo>
                  <a:lnTo>
                    <a:pt x="377" y="345"/>
                  </a:lnTo>
                  <a:lnTo>
                    <a:pt x="362" y="350"/>
                  </a:lnTo>
                  <a:lnTo>
                    <a:pt x="346" y="351"/>
                  </a:lnTo>
                  <a:lnTo>
                    <a:pt x="346" y="351"/>
                  </a:lnTo>
                  <a:lnTo>
                    <a:pt x="344" y="351"/>
                  </a:lnTo>
                  <a:lnTo>
                    <a:pt x="344" y="351"/>
                  </a:lnTo>
                  <a:lnTo>
                    <a:pt x="333" y="351"/>
                  </a:lnTo>
                  <a:lnTo>
                    <a:pt x="323" y="349"/>
                  </a:lnTo>
                  <a:lnTo>
                    <a:pt x="313" y="346"/>
                  </a:lnTo>
                  <a:lnTo>
                    <a:pt x="303" y="343"/>
                  </a:lnTo>
                  <a:lnTo>
                    <a:pt x="294" y="339"/>
                  </a:lnTo>
                  <a:lnTo>
                    <a:pt x="286" y="334"/>
                  </a:lnTo>
                  <a:lnTo>
                    <a:pt x="277" y="328"/>
                  </a:lnTo>
                  <a:lnTo>
                    <a:pt x="270" y="321"/>
                  </a:lnTo>
                  <a:lnTo>
                    <a:pt x="264" y="314"/>
                  </a:lnTo>
                  <a:lnTo>
                    <a:pt x="258" y="306"/>
                  </a:lnTo>
                  <a:lnTo>
                    <a:pt x="252" y="298"/>
                  </a:lnTo>
                  <a:lnTo>
                    <a:pt x="248" y="288"/>
                  </a:lnTo>
                  <a:lnTo>
                    <a:pt x="244" y="279"/>
                  </a:lnTo>
                  <a:lnTo>
                    <a:pt x="241" y="269"/>
                  </a:lnTo>
                  <a:lnTo>
                    <a:pt x="240" y="259"/>
                  </a:lnTo>
                  <a:lnTo>
                    <a:pt x="239" y="249"/>
                  </a:lnTo>
                  <a:lnTo>
                    <a:pt x="239" y="249"/>
                  </a:lnTo>
                  <a:lnTo>
                    <a:pt x="239" y="240"/>
                  </a:lnTo>
                  <a:lnTo>
                    <a:pt x="240" y="232"/>
                  </a:lnTo>
                  <a:lnTo>
                    <a:pt x="243" y="217"/>
                  </a:lnTo>
                  <a:lnTo>
                    <a:pt x="248" y="203"/>
                  </a:lnTo>
                  <a:lnTo>
                    <a:pt x="255" y="189"/>
                  </a:lnTo>
                  <a:lnTo>
                    <a:pt x="265" y="177"/>
                  </a:lnTo>
                  <a:lnTo>
                    <a:pt x="275" y="166"/>
                  </a:lnTo>
                  <a:lnTo>
                    <a:pt x="288" y="157"/>
                  </a:lnTo>
                  <a:lnTo>
                    <a:pt x="301" y="150"/>
                  </a:lnTo>
                  <a:lnTo>
                    <a:pt x="301" y="150"/>
                  </a:lnTo>
                  <a:lnTo>
                    <a:pt x="281" y="117"/>
                  </a:lnTo>
                  <a:lnTo>
                    <a:pt x="259" y="82"/>
                  </a:lnTo>
                  <a:lnTo>
                    <a:pt x="259" y="82"/>
                  </a:lnTo>
                  <a:lnTo>
                    <a:pt x="218" y="66"/>
                  </a:lnTo>
                  <a:lnTo>
                    <a:pt x="183" y="50"/>
                  </a:lnTo>
                  <a:lnTo>
                    <a:pt x="127" y="24"/>
                  </a:lnTo>
                  <a:lnTo>
                    <a:pt x="105" y="14"/>
                  </a:lnTo>
                  <a:lnTo>
                    <a:pt x="85" y="6"/>
                  </a:lnTo>
                  <a:lnTo>
                    <a:pt x="68" y="2"/>
                  </a:lnTo>
                  <a:lnTo>
                    <a:pt x="61" y="0"/>
                  </a:lnTo>
                  <a:lnTo>
                    <a:pt x="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6" name="Freeform 167"/>
            <p:cNvSpPr/>
            <p:nvPr/>
          </p:nvSpPr>
          <p:spPr bwMode="auto">
            <a:xfrm>
              <a:off x="3452815" y="4164015"/>
              <a:ext cx="87313" cy="106363"/>
            </a:xfrm>
            <a:custGeom>
              <a:avLst/>
              <a:gdLst>
                <a:gd name="T0" fmla="*/ 62 w 165"/>
                <a:gd name="T1" fmla="*/ 0 h 201"/>
                <a:gd name="T2" fmla="*/ 62 w 165"/>
                <a:gd name="T3" fmla="*/ 0 h 201"/>
                <a:gd name="T4" fmla="*/ 49 w 165"/>
                <a:gd name="T5" fmla="*/ 7 h 201"/>
                <a:gd name="T6" fmla="*/ 36 w 165"/>
                <a:gd name="T7" fmla="*/ 16 h 201"/>
                <a:gd name="T8" fmla="*/ 26 w 165"/>
                <a:gd name="T9" fmla="*/ 27 h 201"/>
                <a:gd name="T10" fmla="*/ 16 w 165"/>
                <a:gd name="T11" fmla="*/ 39 h 201"/>
                <a:gd name="T12" fmla="*/ 9 w 165"/>
                <a:gd name="T13" fmla="*/ 53 h 201"/>
                <a:gd name="T14" fmla="*/ 4 w 165"/>
                <a:gd name="T15" fmla="*/ 67 h 201"/>
                <a:gd name="T16" fmla="*/ 1 w 165"/>
                <a:gd name="T17" fmla="*/ 82 h 201"/>
                <a:gd name="T18" fmla="*/ 0 w 165"/>
                <a:gd name="T19" fmla="*/ 90 h 201"/>
                <a:gd name="T20" fmla="*/ 0 w 165"/>
                <a:gd name="T21" fmla="*/ 99 h 201"/>
                <a:gd name="T22" fmla="*/ 0 w 165"/>
                <a:gd name="T23" fmla="*/ 99 h 201"/>
                <a:gd name="T24" fmla="*/ 1 w 165"/>
                <a:gd name="T25" fmla="*/ 109 h 201"/>
                <a:gd name="T26" fmla="*/ 2 w 165"/>
                <a:gd name="T27" fmla="*/ 119 h 201"/>
                <a:gd name="T28" fmla="*/ 5 w 165"/>
                <a:gd name="T29" fmla="*/ 129 h 201"/>
                <a:gd name="T30" fmla="*/ 9 w 165"/>
                <a:gd name="T31" fmla="*/ 138 h 201"/>
                <a:gd name="T32" fmla="*/ 13 w 165"/>
                <a:gd name="T33" fmla="*/ 148 h 201"/>
                <a:gd name="T34" fmla="*/ 19 w 165"/>
                <a:gd name="T35" fmla="*/ 156 h 201"/>
                <a:gd name="T36" fmla="*/ 25 w 165"/>
                <a:gd name="T37" fmla="*/ 164 h 201"/>
                <a:gd name="T38" fmla="*/ 31 w 165"/>
                <a:gd name="T39" fmla="*/ 171 h 201"/>
                <a:gd name="T40" fmla="*/ 38 w 165"/>
                <a:gd name="T41" fmla="*/ 178 h 201"/>
                <a:gd name="T42" fmla="*/ 47 w 165"/>
                <a:gd name="T43" fmla="*/ 184 h 201"/>
                <a:gd name="T44" fmla="*/ 55 w 165"/>
                <a:gd name="T45" fmla="*/ 189 h 201"/>
                <a:gd name="T46" fmla="*/ 64 w 165"/>
                <a:gd name="T47" fmla="*/ 193 h 201"/>
                <a:gd name="T48" fmla="*/ 74 w 165"/>
                <a:gd name="T49" fmla="*/ 196 h 201"/>
                <a:gd name="T50" fmla="*/ 84 w 165"/>
                <a:gd name="T51" fmla="*/ 199 h 201"/>
                <a:gd name="T52" fmla="*/ 94 w 165"/>
                <a:gd name="T53" fmla="*/ 201 h 201"/>
                <a:gd name="T54" fmla="*/ 105 w 165"/>
                <a:gd name="T55" fmla="*/ 201 h 201"/>
                <a:gd name="T56" fmla="*/ 105 w 165"/>
                <a:gd name="T57" fmla="*/ 201 h 201"/>
                <a:gd name="T58" fmla="*/ 107 w 165"/>
                <a:gd name="T59" fmla="*/ 201 h 201"/>
                <a:gd name="T60" fmla="*/ 107 w 165"/>
                <a:gd name="T61" fmla="*/ 201 h 201"/>
                <a:gd name="T62" fmla="*/ 123 w 165"/>
                <a:gd name="T63" fmla="*/ 200 h 201"/>
                <a:gd name="T64" fmla="*/ 138 w 165"/>
                <a:gd name="T65" fmla="*/ 195 h 201"/>
                <a:gd name="T66" fmla="*/ 152 w 165"/>
                <a:gd name="T67" fmla="*/ 190 h 201"/>
                <a:gd name="T68" fmla="*/ 165 w 165"/>
                <a:gd name="T69" fmla="*/ 182 h 201"/>
                <a:gd name="T70" fmla="*/ 165 w 165"/>
                <a:gd name="T71" fmla="*/ 182 h 201"/>
                <a:gd name="T72" fmla="*/ 152 w 165"/>
                <a:gd name="T73" fmla="*/ 166 h 201"/>
                <a:gd name="T74" fmla="*/ 140 w 165"/>
                <a:gd name="T75" fmla="*/ 149 h 201"/>
                <a:gd name="T76" fmla="*/ 129 w 165"/>
                <a:gd name="T77" fmla="*/ 131 h 201"/>
                <a:gd name="T78" fmla="*/ 120 w 165"/>
                <a:gd name="T79" fmla="*/ 111 h 201"/>
                <a:gd name="T80" fmla="*/ 120 w 165"/>
                <a:gd name="T81" fmla="*/ 111 h 201"/>
                <a:gd name="T82" fmla="*/ 109 w 165"/>
                <a:gd name="T83" fmla="*/ 86 h 201"/>
                <a:gd name="T84" fmla="*/ 95 w 165"/>
                <a:gd name="T85" fmla="*/ 58 h 201"/>
                <a:gd name="T86" fmla="*/ 80 w 165"/>
                <a:gd name="T87" fmla="*/ 30 h 201"/>
                <a:gd name="T88" fmla="*/ 62 w 165"/>
                <a:gd name="T8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5" h="201">
                  <a:moveTo>
                    <a:pt x="62" y="0"/>
                  </a:moveTo>
                  <a:lnTo>
                    <a:pt x="62" y="0"/>
                  </a:lnTo>
                  <a:lnTo>
                    <a:pt x="49" y="7"/>
                  </a:lnTo>
                  <a:lnTo>
                    <a:pt x="36" y="16"/>
                  </a:lnTo>
                  <a:lnTo>
                    <a:pt x="26" y="27"/>
                  </a:lnTo>
                  <a:lnTo>
                    <a:pt x="16" y="39"/>
                  </a:lnTo>
                  <a:lnTo>
                    <a:pt x="9" y="53"/>
                  </a:lnTo>
                  <a:lnTo>
                    <a:pt x="4" y="67"/>
                  </a:lnTo>
                  <a:lnTo>
                    <a:pt x="1" y="82"/>
                  </a:lnTo>
                  <a:lnTo>
                    <a:pt x="0" y="90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1" y="109"/>
                  </a:lnTo>
                  <a:lnTo>
                    <a:pt x="2" y="119"/>
                  </a:lnTo>
                  <a:lnTo>
                    <a:pt x="5" y="129"/>
                  </a:lnTo>
                  <a:lnTo>
                    <a:pt x="9" y="138"/>
                  </a:lnTo>
                  <a:lnTo>
                    <a:pt x="13" y="148"/>
                  </a:lnTo>
                  <a:lnTo>
                    <a:pt x="19" y="156"/>
                  </a:lnTo>
                  <a:lnTo>
                    <a:pt x="25" y="164"/>
                  </a:lnTo>
                  <a:lnTo>
                    <a:pt x="31" y="171"/>
                  </a:lnTo>
                  <a:lnTo>
                    <a:pt x="38" y="178"/>
                  </a:lnTo>
                  <a:lnTo>
                    <a:pt x="47" y="184"/>
                  </a:lnTo>
                  <a:lnTo>
                    <a:pt x="55" y="189"/>
                  </a:lnTo>
                  <a:lnTo>
                    <a:pt x="64" y="193"/>
                  </a:lnTo>
                  <a:lnTo>
                    <a:pt x="74" y="196"/>
                  </a:lnTo>
                  <a:lnTo>
                    <a:pt x="84" y="199"/>
                  </a:lnTo>
                  <a:lnTo>
                    <a:pt x="94" y="201"/>
                  </a:lnTo>
                  <a:lnTo>
                    <a:pt x="105" y="201"/>
                  </a:lnTo>
                  <a:lnTo>
                    <a:pt x="105" y="201"/>
                  </a:lnTo>
                  <a:lnTo>
                    <a:pt x="107" y="201"/>
                  </a:lnTo>
                  <a:lnTo>
                    <a:pt x="107" y="201"/>
                  </a:lnTo>
                  <a:lnTo>
                    <a:pt x="123" y="200"/>
                  </a:lnTo>
                  <a:lnTo>
                    <a:pt x="138" y="195"/>
                  </a:lnTo>
                  <a:lnTo>
                    <a:pt x="152" y="190"/>
                  </a:lnTo>
                  <a:lnTo>
                    <a:pt x="165" y="182"/>
                  </a:lnTo>
                  <a:lnTo>
                    <a:pt x="165" y="182"/>
                  </a:lnTo>
                  <a:lnTo>
                    <a:pt x="152" y="166"/>
                  </a:lnTo>
                  <a:lnTo>
                    <a:pt x="140" y="149"/>
                  </a:lnTo>
                  <a:lnTo>
                    <a:pt x="129" y="131"/>
                  </a:lnTo>
                  <a:lnTo>
                    <a:pt x="120" y="111"/>
                  </a:lnTo>
                  <a:lnTo>
                    <a:pt x="120" y="111"/>
                  </a:lnTo>
                  <a:lnTo>
                    <a:pt x="109" y="86"/>
                  </a:lnTo>
                  <a:lnTo>
                    <a:pt x="95" y="58"/>
                  </a:lnTo>
                  <a:lnTo>
                    <a:pt x="80" y="3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7" name="Freeform 168"/>
            <p:cNvSpPr/>
            <p:nvPr/>
          </p:nvSpPr>
          <p:spPr bwMode="auto">
            <a:xfrm>
              <a:off x="3452815" y="4164015"/>
              <a:ext cx="87313" cy="106363"/>
            </a:xfrm>
            <a:custGeom>
              <a:avLst/>
              <a:gdLst>
                <a:gd name="T0" fmla="*/ 62 w 165"/>
                <a:gd name="T1" fmla="*/ 0 h 201"/>
                <a:gd name="T2" fmla="*/ 62 w 165"/>
                <a:gd name="T3" fmla="*/ 0 h 201"/>
                <a:gd name="T4" fmla="*/ 49 w 165"/>
                <a:gd name="T5" fmla="*/ 7 h 201"/>
                <a:gd name="T6" fmla="*/ 36 w 165"/>
                <a:gd name="T7" fmla="*/ 16 h 201"/>
                <a:gd name="T8" fmla="*/ 26 w 165"/>
                <a:gd name="T9" fmla="*/ 27 h 201"/>
                <a:gd name="T10" fmla="*/ 16 w 165"/>
                <a:gd name="T11" fmla="*/ 39 h 201"/>
                <a:gd name="T12" fmla="*/ 9 w 165"/>
                <a:gd name="T13" fmla="*/ 53 h 201"/>
                <a:gd name="T14" fmla="*/ 4 w 165"/>
                <a:gd name="T15" fmla="*/ 67 h 201"/>
                <a:gd name="T16" fmla="*/ 1 w 165"/>
                <a:gd name="T17" fmla="*/ 82 h 201"/>
                <a:gd name="T18" fmla="*/ 0 w 165"/>
                <a:gd name="T19" fmla="*/ 90 h 201"/>
                <a:gd name="T20" fmla="*/ 0 w 165"/>
                <a:gd name="T21" fmla="*/ 99 h 201"/>
                <a:gd name="T22" fmla="*/ 0 w 165"/>
                <a:gd name="T23" fmla="*/ 99 h 201"/>
                <a:gd name="T24" fmla="*/ 1 w 165"/>
                <a:gd name="T25" fmla="*/ 109 h 201"/>
                <a:gd name="T26" fmla="*/ 2 w 165"/>
                <a:gd name="T27" fmla="*/ 119 h 201"/>
                <a:gd name="T28" fmla="*/ 5 w 165"/>
                <a:gd name="T29" fmla="*/ 129 h 201"/>
                <a:gd name="T30" fmla="*/ 9 w 165"/>
                <a:gd name="T31" fmla="*/ 138 h 201"/>
                <a:gd name="T32" fmla="*/ 13 w 165"/>
                <a:gd name="T33" fmla="*/ 148 h 201"/>
                <a:gd name="T34" fmla="*/ 19 w 165"/>
                <a:gd name="T35" fmla="*/ 156 h 201"/>
                <a:gd name="T36" fmla="*/ 25 w 165"/>
                <a:gd name="T37" fmla="*/ 164 h 201"/>
                <a:gd name="T38" fmla="*/ 31 w 165"/>
                <a:gd name="T39" fmla="*/ 171 h 201"/>
                <a:gd name="T40" fmla="*/ 38 w 165"/>
                <a:gd name="T41" fmla="*/ 178 h 201"/>
                <a:gd name="T42" fmla="*/ 47 w 165"/>
                <a:gd name="T43" fmla="*/ 184 h 201"/>
                <a:gd name="T44" fmla="*/ 55 w 165"/>
                <a:gd name="T45" fmla="*/ 189 h 201"/>
                <a:gd name="T46" fmla="*/ 64 w 165"/>
                <a:gd name="T47" fmla="*/ 193 h 201"/>
                <a:gd name="T48" fmla="*/ 74 w 165"/>
                <a:gd name="T49" fmla="*/ 196 h 201"/>
                <a:gd name="T50" fmla="*/ 84 w 165"/>
                <a:gd name="T51" fmla="*/ 199 h 201"/>
                <a:gd name="T52" fmla="*/ 94 w 165"/>
                <a:gd name="T53" fmla="*/ 201 h 201"/>
                <a:gd name="T54" fmla="*/ 105 w 165"/>
                <a:gd name="T55" fmla="*/ 201 h 201"/>
                <a:gd name="T56" fmla="*/ 105 w 165"/>
                <a:gd name="T57" fmla="*/ 201 h 201"/>
                <a:gd name="T58" fmla="*/ 107 w 165"/>
                <a:gd name="T59" fmla="*/ 201 h 201"/>
                <a:gd name="T60" fmla="*/ 107 w 165"/>
                <a:gd name="T61" fmla="*/ 201 h 201"/>
                <a:gd name="T62" fmla="*/ 123 w 165"/>
                <a:gd name="T63" fmla="*/ 200 h 201"/>
                <a:gd name="T64" fmla="*/ 138 w 165"/>
                <a:gd name="T65" fmla="*/ 195 h 201"/>
                <a:gd name="T66" fmla="*/ 152 w 165"/>
                <a:gd name="T67" fmla="*/ 190 h 201"/>
                <a:gd name="T68" fmla="*/ 165 w 165"/>
                <a:gd name="T69" fmla="*/ 182 h 201"/>
                <a:gd name="T70" fmla="*/ 165 w 165"/>
                <a:gd name="T71" fmla="*/ 182 h 201"/>
                <a:gd name="T72" fmla="*/ 152 w 165"/>
                <a:gd name="T73" fmla="*/ 166 h 201"/>
                <a:gd name="T74" fmla="*/ 140 w 165"/>
                <a:gd name="T75" fmla="*/ 149 h 201"/>
                <a:gd name="T76" fmla="*/ 129 w 165"/>
                <a:gd name="T77" fmla="*/ 131 h 201"/>
                <a:gd name="T78" fmla="*/ 120 w 165"/>
                <a:gd name="T79" fmla="*/ 111 h 201"/>
                <a:gd name="T80" fmla="*/ 120 w 165"/>
                <a:gd name="T81" fmla="*/ 111 h 201"/>
                <a:gd name="T82" fmla="*/ 109 w 165"/>
                <a:gd name="T83" fmla="*/ 86 h 201"/>
                <a:gd name="T84" fmla="*/ 95 w 165"/>
                <a:gd name="T85" fmla="*/ 58 h 201"/>
                <a:gd name="T86" fmla="*/ 80 w 165"/>
                <a:gd name="T87" fmla="*/ 30 h 201"/>
                <a:gd name="T88" fmla="*/ 62 w 165"/>
                <a:gd name="T8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5" h="201">
                  <a:moveTo>
                    <a:pt x="62" y="0"/>
                  </a:moveTo>
                  <a:lnTo>
                    <a:pt x="62" y="0"/>
                  </a:lnTo>
                  <a:lnTo>
                    <a:pt x="49" y="7"/>
                  </a:lnTo>
                  <a:lnTo>
                    <a:pt x="36" y="16"/>
                  </a:lnTo>
                  <a:lnTo>
                    <a:pt x="26" y="27"/>
                  </a:lnTo>
                  <a:lnTo>
                    <a:pt x="16" y="39"/>
                  </a:lnTo>
                  <a:lnTo>
                    <a:pt x="9" y="53"/>
                  </a:lnTo>
                  <a:lnTo>
                    <a:pt x="4" y="67"/>
                  </a:lnTo>
                  <a:lnTo>
                    <a:pt x="1" y="82"/>
                  </a:lnTo>
                  <a:lnTo>
                    <a:pt x="0" y="90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1" y="109"/>
                  </a:lnTo>
                  <a:lnTo>
                    <a:pt x="2" y="119"/>
                  </a:lnTo>
                  <a:lnTo>
                    <a:pt x="5" y="129"/>
                  </a:lnTo>
                  <a:lnTo>
                    <a:pt x="9" y="138"/>
                  </a:lnTo>
                  <a:lnTo>
                    <a:pt x="13" y="148"/>
                  </a:lnTo>
                  <a:lnTo>
                    <a:pt x="19" y="156"/>
                  </a:lnTo>
                  <a:lnTo>
                    <a:pt x="25" y="164"/>
                  </a:lnTo>
                  <a:lnTo>
                    <a:pt x="31" y="171"/>
                  </a:lnTo>
                  <a:lnTo>
                    <a:pt x="38" y="178"/>
                  </a:lnTo>
                  <a:lnTo>
                    <a:pt x="47" y="184"/>
                  </a:lnTo>
                  <a:lnTo>
                    <a:pt x="55" y="189"/>
                  </a:lnTo>
                  <a:lnTo>
                    <a:pt x="64" y="193"/>
                  </a:lnTo>
                  <a:lnTo>
                    <a:pt x="74" y="196"/>
                  </a:lnTo>
                  <a:lnTo>
                    <a:pt x="84" y="199"/>
                  </a:lnTo>
                  <a:lnTo>
                    <a:pt x="94" y="201"/>
                  </a:lnTo>
                  <a:lnTo>
                    <a:pt x="105" y="201"/>
                  </a:lnTo>
                  <a:lnTo>
                    <a:pt x="105" y="201"/>
                  </a:lnTo>
                  <a:lnTo>
                    <a:pt x="107" y="201"/>
                  </a:lnTo>
                  <a:lnTo>
                    <a:pt x="107" y="201"/>
                  </a:lnTo>
                  <a:lnTo>
                    <a:pt x="123" y="200"/>
                  </a:lnTo>
                  <a:lnTo>
                    <a:pt x="138" y="195"/>
                  </a:lnTo>
                  <a:lnTo>
                    <a:pt x="152" y="190"/>
                  </a:lnTo>
                  <a:lnTo>
                    <a:pt x="165" y="182"/>
                  </a:lnTo>
                  <a:lnTo>
                    <a:pt x="165" y="182"/>
                  </a:lnTo>
                  <a:lnTo>
                    <a:pt x="152" y="166"/>
                  </a:lnTo>
                  <a:lnTo>
                    <a:pt x="140" y="149"/>
                  </a:lnTo>
                  <a:lnTo>
                    <a:pt x="129" y="131"/>
                  </a:lnTo>
                  <a:lnTo>
                    <a:pt x="120" y="111"/>
                  </a:lnTo>
                  <a:lnTo>
                    <a:pt x="120" y="111"/>
                  </a:lnTo>
                  <a:lnTo>
                    <a:pt x="109" y="86"/>
                  </a:lnTo>
                  <a:lnTo>
                    <a:pt x="95" y="58"/>
                  </a:lnTo>
                  <a:lnTo>
                    <a:pt x="80" y="30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8" name="Freeform 169"/>
            <p:cNvSpPr/>
            <p:nvPr/>
          </p:nvSpPr>
          <p:spPr bwMode="auto">
            <a:xfrm>
              <a:off x="3619502" y="4305303"/>
              <a:ext cx="214313" cy="49213"/>
            </a:xfrm>
            <a:custGeom>
              <a:avLst/>
              <a:gdLst>
                <a:gd name="T0" fmla="*/ 0 w 403"/>
                <a:gd name="T1" fmla="*/ 0 h 93"/>
                <a:gd name="T2" fmla="*/ 0 w 403"/>
                <a:gd name="T3" fmla="*/ 0 h 93"/>
                <a:gd name="T4" fmla="*/ 11 w 403"/>
                <a:gd name="T5" fmla="*/ 6 h 93"/>
                <a:gd name="T6" fmla="*/ 24 w 403"/>
                <a:gd name="T7" fmla="*/ 12 h 93"/>
                <a:gd name="T8" fmla="*/ 37 w 403"/>
                <a:gd name="T9" fmla="*/ 17 h 93"/>
                <a:gd name="T10" fmla="*/ 53 w 403"/>
                <a:gd name="T11" fmla="*/ 22 h 93"/>
                <a:gd name="T12" fmla="*/ 53 w 403"/>
                <a:gd name="T13" fmla="*/ 22 h 93"/>
                <a:gd name="T14" fmla="*/ 133 w 403"/>
                <a:gd name="T15" fmla="*/ 44 h 93"/>
                <a:gd name="T16" fmla="*/ 178 w 403"/>
                <a:gd name="T17" fmla="*/ 55 h 93"/>
                <a:gd name="T18" fmla="*/ 225 w 403"/>
                <a:gd name="T19" fmla="*/ 67 h 93"/>
                <a:gd name="T20" fmla="*/ 272 w 403"/>
                <a:gd name="T21" fmla="*/ 76 h 93"/>
                <a:gd name="T22" fmla="*/ 319 w 403"/>
                <a:gd name="T23" fmla="*/ 84 h 93"/>
                <a:gd name="T24" fmla="*/ 363 w 403"/>
                <a:gd name="T25" fmla="*/ 90 h 93"/>
                <a:gd name="T26" fmla="*/ 384 w 403"/>
                <a:gd name="T27" fmla="*/ 92 h 93"/>
                <a:gd name="T28" fmla="*/ 403 w 403"/>
                <a:gd name="T29" fmla="*/ 93 h 93"/>
                <a:gd name="T30" fmla="*/ 403 w 403"/>
                <a:gd name="T31" fmla="*/ 93 h 93"/>
                <a:gd name="T32" fmla="*/ 314 w 403"/>
                <a:gd name="T33" fmla="*/ 73 h 93"/>
                <a:gd name="T34" fmla="*/ 217 w 403"/>
                <a:gd name="T35" fmla="*/ 52 h 93"/>
                <a:gd name="T36" fmla="*/ 112 w 403"/>
                <a:gd name="T37" fmla="*/ 28 h 93"/>
                <a:gd name="T38" fmla="*/ 0 w 403"/>
                <a:gd name="T3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3" h="93">
                  <a:moveTo>
                    <a:pt x="0" y="0"/>
                  </a:moveTo>
                  <a:lnTo>
                    <a:pt x="0" y="0"/>
                  </a:lnTo>
                  <a:lnTo>
                    <a:pt x="11" y="6"/>
                  </a:lnTo>
                  <a:lnTo>
                    <a:pt x="24" y="12"/>
                  </a:lnTo>
                  <a:lnTo>
                    <a:pt x="37" y="17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133" y="44"/>
                  </a:lnTo>
                  <a:lnTo>
                    <a:pt x="178" y="55"/>
                  </a:lnTo>
                  <a:lnTo>
                    <a:pt x="225" y="67"/>
                  </a:lnTo>
                  <a:lnTo>
                    <a:pt x="272" y="76"/>
                  </a:lnTo>
                  <a:lnTo>
                    <a:pt x="319" y="84"/>
                  </a:lnTo>
                  <a:lnTo>
                    <a:pt x="363" y="90"/>
                  </a:lnTo>
                  <a:lnTo>
                    <a:pt x="384" y="92"/>
                  </a:lnTo>
                  <a:lnTo>
                    <a:pt x="403" y="93"/>
                  </a:lnTo>
                  <a:lnTo>
                    <a:pt x="403" y="93"/>
                  </a:lnTo>
                  <a:lnTo>
                    <a:pt x="314" y="73"/>
                  </a:lnTo>
                  <a:lnTo>
                    <a:pt x="217" y="52"/>
                  </a:lnTo>
                  <a:lnTo>
                    <a:pt x="112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9" name="Freeform 170"/>
            <p:cNvSpPr/>
            <p:nvPr/>
          </p:nvSpPr>
          <p:spPr bwMode="auto">
            <a:xfrm>
              <a:off x="3619502" y="4305303"/>
              <a:ext cx="214313" cy="49213"/>
            </a:xfrm>
            <a:custGeom>
              <a:avLst/>
              <a:gdLst>
                <a:gd name="T0" fmla="*/ 0 w 403"/>
                <a:gd name="T1" fmla="*/ 0 h 93"/>
                <a:gd name="T2" fmla="*/ 0 w 403"/>
                <a:gd name="T3" fmla="*/ 0 h 93"/>
                <a:gd name="T4" fmla="*/ 11 w 403"/>
                <a:gd name="T5" fmla="*/ 6 h 93"/>
                <a:gd name="T6" fmla="*/ 24 w 403"/>
                <a:gd name="T7" fmla="*/ 12 h 93"/>
                <a:gd name="T8" fmla="*/ 37 w 403"/>
                <a:gd name="T9" fmla="*/ 17 h 93"/>
                <a:gd name="T10" fmla="*/ 53 w 403"/>
                <a:gd name="T11" fmla="*/ 22 h 93"/>
                <a:gd name="T12" fmla="*/ 53 w 403"/>
                <a:gd name="T13" fmla="*/ 22 h 93"/>
                <a:gd name="T14" fmla="*/ 133 w 403"/>
                <a:gd name="T15" fmla="*/ 44 h 93"/>
                <a:gd name="T16" fmla="*/ 178 w 403"/>
                <a:gd name="T17" fmla="*/ 55 h 93"/>
                <a:gd name="T18" fmla="*/ 225 w 403"/>
                <a:gd name="T19" fmla="*/ 67 h 93"/>
                <a:gd name="T20" fmla="*/ 272 w 403"/>
                <a:gd name="T21" fmla="*/ 76 h 93"/>
                <a:gd name="T22" fmla="*/ 319 w 403"/>
                <a:gd name="T23" fmla="*/ 84 h 93"/>
                <a:gd name="T24" fmla="*/ 363 w 403"/>
                <a:gd name="T25" fmla="*/ 90 h 93"/>
                <a:gd name="T26" fmla="*/ 384 w 403"/>
                <a:gd name="T27" fmla="*/ 92 h 93"/>
                <a:gd name="T28" fmla="*/ 403 w 403"/>
                <a:gd name="T29" fmla="*/ 93 h 93"/>
                <a:gd name="T30" fmla="*/ 403 w 403"/>
                <a:gd name="T31" fmla="*/ 93 h 93"/>
                <a:gd name="T32" fmla="*/ 314 w 403"/>
                <a:gd name="T33" fmla="*/ 73 h 93"/>
                <a:gd name="T34" fmla="*/ 217 w 403"/>
                <a:gd name="T35" fmla="*/ 52 h 93"/>
                <a:gd name="T36" fmla="*/ 112 w 403"/>
                <a:gd name="T37" fmla="*/ 28 h 93"/>
                <a:gd name="T38" fmla="*/ 0 w 403"/>
                <a:gd name="T3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3" h="93">
                  <a:moveTo>
                    <a:pt x="0" y="0"/>
                  </a:moveTo>
                  <a:lnTo>
                    <a:pt x="0" y="0"/>
                  </a:lnTo>
                  <a:lnTo>
                    <a:pt x="11" y="6"/>
                  </a:lnTo>
                  <a:lnTo>
                    <a:pt x="24" y="12"/>
                  </a:lnTo>
                  <a:lnTo>
                    <a:pt x="37" y="17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133" y="44"/>
                  </a:lnTo>
                  <a:lnTo>
                    <a:pt x="178" y="55"/>
                  </a:lnTo>
                  <a:lnTo>
                    <a:pt x="225" y="67"/>
                  </a:lnTo>
                  <a:lnTo>
                    <a:pt x="272" y="76"/>
                  </a:lnTo>
                  <a:lnTo>
                    <a:pt x="319" y="84"/>
                  </a:lnTo>
                  <a:lnTo>
                    <a:pt x="363" y="90"/>
                  </a:lnTo>
                  <a:lnTo>
                    <a:pt x="384" y="92"/>
                  </a:lnTo>
                  <a:lnTo>
                    <a:pt x="403" y="93"/>
                  </a:lnTo>
                  <a:lnTo>
                    <a:pt x="403" y="93"/>
                  </a:lnTo>
                  <a:lnTo>
                    <a:pt x="314" y="73"/>
                  </a:lnTo>
                  <a:lnTo>
                    <a:pt x="217" y="52"/>
                  </a:lnTo>
                  <a:lnTo>
                    <a:pt x="112" y="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0" name="Freeform 171"/>
            <p:cNvSpPr>
              <a:spLocks noEditPoints="1"/>
            </p:cNvSpPr>
            <p:nvPr/>
          </p:nvSpPr>
          <p:spPr bwMode="auto">
            <a:xfrm>
              <a:off x="4841878" y="4279903"/>
              <a:ext cx="84138" cy="88900"/>
            </a:xfrm>
            <a:custGeom>
              <a:avLst/>
              <a:gdLst>
                <a:gd name="T0" fmla="*/ 6 w 160"/>
                <a:gd name="T1" fmla="*/ 163 h 167"/>
                <a:gd name="T2" fmla="*/ 6 w 160"/>
                <a:gd name="T3" fmla="*/ 163 h 167"/>
                <a:gd name="T4" fmla="*/ 0 w 160"/>
                <a:gd name="T5" fmla="*/ 167 h 167"/>
                <a:gd name="T6" fmla="*/ 0 w 160"/>
                <a:gd name="T7" fmla="*/ 167 h 167"/>
                <a:gd name="T8" fmla="*/ 6 w 160"/>
                <a:gd name="T9" fmla="*/ 163 h 167"/>
                <a:gd name="T10" fmla="*/ 160 w 160"/>
                <a:gd name="T11" fmla="*/ 0 h 167"/>
                <a:gd name="T12" fmla="*/ 160 w 160"/>
                <a:gd name="T13" fmla="*/ 0 h 167"/>
                <a:gd name="T14" fmla="*/ 160 w 160"/>
                <a:gd name="T15" fmla="*/ 0 h 167"/>
                <a:gd name="T16" fmla="*/ 142 w 160"/>
                <a:gd name="T17" fmla="*/ 17 h 167"/>
                <a:gd name="T18" fmla="*/ 125 w 160"/>
                <a:gd name="T19" fmla="*/ 32 h 167"/>
                <a:gd name="T20" fmla="*/ 111 w 160"/>
                <a:gd name="T21" fmla="*/ 43 h 167"/>
                <a:gd name="T22" fmla="*/ 98 w 160"/>
                <a:gd name="T23" fmla="*/ 52 h 167"/>
                <a:gd name="T24" fmla="*/ 98 w 160"/>
                <a:gd name="T25" fmla="*/ 52 h 167"/>
                <a:gd name="T26" fmla="*/ 92 w 160"/>
                <a:gd name="T27" fmla="*/ 56 h 167"/>
                <a:gd name="T28" fmla="*/ 86 w 160"/>
                <a:gd name="T29" fmla="*/ 57 h 167"/>
                <a:gd name="T30" fmla="*/ 86 w 160"/>
                <a:gd name="T31" fmla="*/ 57 h 167"/>
                <a:gd name="T32" fmla="*/ 81 w 160"/>
                <a:gd name="T33" fmla="*/ 57 h 167"/>
                <a:gd name="T34" fmla="*/ 75 w 160"/>
                <a:gd name="T35" fmla="*/ 54 h 167"/>
                <a:gd name="T36" fmla="*/ 75 w 160"/>
                <a:gd name="T37" fmla="*/ 54 h 167"/>
                <a:gd name="T38" fmla="*/ 10 w 160"/>
                <a:gd name="T39" fmla="*/ 145 h 167"/>
                <a:gd name="T40" fmla="*/ 10 w 160"/>
                <a:gd name="T41" fmla="*/ 145 h 167"/>
                <a:gd name="T42" fmla="*/ 6 w 160"/>
                <a:gd name="T43" fmla="*/ 163 h 167"/>
                <a:gd name="T44" fmla="*/ 6 w 160"/>
                <a:gd name="T45" fmla="*/ 163 h 167"/>
                <a:gd name="T46" fmla="*/ 29 w 160"/>
                <a:gd name="T47" fmla="*/ 146 h 167"/>
                <a:gd name="T48" fmla="*/ 50 w 160"/>
                <a:gd name="T49" fmla="*/ 130 h 167"/>
                <a:gd name="T50" fmla="*/ 71 w 160"/>
                <a:gd name="T51" fmla="*/ 113 h 167"/>
                <a:gd name="T52" fmla="*/ 91 w 160"/>
                <a:gd name="T53" fmla="*/ 96 h 167"/>
                <a:gd name="T54" fmla="*/ 110 w 160"/>
                <a:gd name="T55" fmla="*/ 78 h 167"/>
                <a:gd name="T56" fmla="*/ 127 w 160"/>
                <a:gd name="T57" fmla="*/ 62 h 167"/>
                <a:gd name="T58" fmla="*/ 144 w 160"/>
                <a:gd name="T59" fmla="*/ 44 h 167"/>
                <a:gd name="T60" fmla="*/ 160 w 160"/>
                <a:gd name="T61" fmla="*/ 25 h 167"/>
                <a:gd name="T62" fmla="*/ 160 w 160"/>
                <a:gd name="T63" fmla="*/ 25 h 167"/>
                <a:gd name="T64" fmla="*/ 160 w 160"/>
                <a:gd name="T65" fmla="*/ 5 h 167"/>
                <a:gd name="T66" fmla="*/ 160 w 160"/>
                <a:gd name="T67" fmla="*/ 5 h 167"/>
                <a:gd name="T68" fmla="*/ 160 w 160"/>
                <a:gd name="T69" fmla="*/ 0 h 167"/>
                <a:gd name="T70" fmla="*/ 160 w 160"/>
                <a:gd name="T71" fmla="*/ 0 h 167"/>
                <a:gd name="T72" fmla="*/ 160 w 160"/>
                <a:gd name="T7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0" h="167">
                  <a:moveTo>
                    <a:pt x="6" y="163"/>
                  </a:moveTo>
                  <a:lnTo>
                    <a:pt x="6" y="163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6" y="163"/>
                  </a:lnTo>
                  <a:close/>
                  <a:moveTo>
                    <a:pt x="160" y="0"/>
                  </a:moveTo>
                  <a:lnTo>
                    <a:pt x="160" y="0"/>
                  </a:lnTo>
                  <a:lnTo>
                    <a:pt x="160" y="0"/>
                  </a:lnTo>
                  <a:lnTo>
                    <a:pt x="142" y="17"/>
                  </a:lnTo>
                  <a:lnTo>
                    <a:pt x="125" y="32"/>
                  </a:lnTo>
                  <a:lnTo>
                    <a:pt x="111" y="43"/>
                  </a:lnTo>
                  <a:lnTo>
                    <a:pt x="98" y="52"/>
                  </a:lnTo>
                  <a:lnTo>
                    <a:pt x="98" y="52"/>
                  </a:lnTo>
                  <a:lnTo>
                    <a:pt x="92" y="56"/>
                  </a:lnTo>
                  <a:lnTo>
                    <a:pt x="86" y="57"/>
                  </a:lnTo>
                  <a:lnTo>
                    <a:pt x="86" y="57"/>
                  </a:lnTo>
                  <a:lnTo>
                    <a:pt x="81" y="57"/>
                  </a:lnTo>
                  <a:lnTo>
                    <a:pt x="75" y="54"/>
                  </a:lnTo>
                  <a:lnTo>
                    <a:pt x="75" y="54"/>
                  </a:lnTo>
                  <a:lnTo>
                    <a:pt x="10" y="145"/>
                  </a:lnTo>
                  <a:lnTo>
                    <a:pt x="10" y="145"/>
                  </a:lnTo>
                  <a:lnTo>
                    <a:pt x="6" y="163"/>
                  </a:lnTo>
                  <a:lnTo>
                    <a:pt x="6" y="163"/>
                  </a:lnTo>
                  <a:lnTo>
                    <a:pt x="29" y="146"/>
                  </a:lnTo>
                  <a:lnTo>
                    <a:pt x="50" y="130"/>
                  </a:lnTo>
                  <a:lnTo>
                    <a:pt x="71" y="113"/>
                  </a:lnTo>
                  <a:lnTo>
                    <a:pt x="91" y="96"/>
                  </a:lnTo>
                  <a:lnTo>
                    <a:pt x="110" y="78"/>
                  </a:lnTo>
                  <a:lnTo>
                    <a:pt x="127" y="62"/>
                  </a:lnTo>
                  <a:lnTo>
                    <a:pt x="144" y="44"/>
                  </a:lnTo>
                  <a:lnTo>
                    <a:pt x="160" y="25"/>
                  </a:lnTo>
                  <a:lnTo>
                    <a:pt x="160" y="25"/>
                  </a:lnTo>
                  <a:lnTo>
                    <a:pt x="160" y="5"/>
                  </a:lnTo>
                  <a:lnTo>
                    <a:pt x="160" y="5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1" name="Freeform 172"/>
            <p:cNvSpPr/>
            <p:nvPr/>
          </p:nvSpPr>
          <p:spPr bwMode="auto">
            <a:xfrm>
              <a:off x="4841878" y="4367215"/>
              <a:ext cx="3175" cy="1588"/>
            </a:xfrm>
            <a:custGeom>
              <a:avLst/>
              <a:gdLst>
                <a:gd name="T0" fmla="*/ 6 w 6"/>
                <a:gd name="T1" fmla="*/ 0 h 4"/>
                <a:gd name="T2" fmla="*/ 6 w 6"/>
                <a:gd name="T3" fmla="*/ 0 h 4"/>
                <a:gd name="T4" fmla="*/ 0 w 6"/>
                <a:gd name="T5" fmla="*/ 4 h 4"/>
                <a:gd name="T6" fmla="*/ 0 w 6"/>
                <a:gd name="T7" fmla="*/ 4 h 4"/>
                <a:gd name="T8" fmla="*/ 6 w 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6" y="0"/>
                  </a:moveTo>
                  <a:lnTo>
                    <a:pt x="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2" name="Freeform 173"/>
            <p:cNvSpPr/>
            <p:nvPr/>
          </p:nvSpPr>
          <p:spPr bwMode="auto">
            <a:xfrm>
              <a:off x="4845053" y="4279903"/>
              <a:ext cx="80963" cy="87313"/>
            </a:xfrm>
            <a:custGeom>
              <a:avLst/>
              <a:gdLst>
                <a:gd name="T0" fmla="*/ 154 w 154"/>
                <a:gd name="T1" fmla="*/ 0 h 163"/>
                <a:gd name="T2" fmla="*/ 154 w 154"/>
                <a:gd name="T3" fmla="*/ 0 h 163"/>
                <a:gd name="T4" fmla="*/ 154 w 154"/>
                <a:gd name="T5" fmla="*/ 0 h 163"/>
                <a:gd name="T6" fmla="*/ 136 w 154"/>
                <a:gd name="T7" fmla="*/ 17 h 163"/>
                <a:gd name="T8" fmla="*/ 119 w 154"/>
                <a:gd name="T9" fmla="*/ 32 h 163"/>
                <a:gd name="T10" fmla="*/ 105 w 154"/>
                <a:gd name="T11" fmla="*/ 43 h 163"/>
                <a:gd name="T12" fmla="*/ 92 w 154"/>
                <a:gd name="T13" fmla="*/ 52 h 163"/>
                <a:gd name="T14" fmla="*/ 92 w 154"/>
                <a:gd name="T15" fmla="*/ 52 h 163"/>
                <a:gd name="T16" fmla="*/ 86 w 154"/>
                <a:gd name="T17" fmla="*/ 56 h 163"/>
                <a:gd name="T18" fmla="*/ 80 w 154"/>
                <a:gd name="T19" fmla="*/ 57 h 163"/>
                <a:gd name="T20" fmla="*/ 80 w 154"/>
                <a:gd name="T21" fmla="*/ 57 h 163"/>
                <a:gd name="T22" fmla="*/ 75 w 154"/>
                <a:gd name="T23" fmla="*/ 57 h 163"/>
                <a:gd name="T24" fmla="*/ 69 w 154"/>
                <a:gd name="T25" fmla="*/ 54 h 163"/>
                <a:gd name="T26" fmla="*/ 69 w 154"/>
                <a:gd name="T27" fmla="*/ 54 h 163"/>
                <a:gd name="T28" fmla="*/ 4 w 154"/>
                <a:gd name="T29" fmla="*/ 145 h 163"/>
                <a:gd name="T30" fmla="*/ 4 w 154"/>
                <a:gd name="T31" fmla="*/ 145 h 163"/>
                <a:gd name="T32" fmla="*/ 0 w 154"/>
                <a:gd name="T33" fmla="*/ 163 h 163"/>
                <a:gd name="T34" fmla="*/ 0 w 154"/>
                <a:gd name="T35" fmla="*/ 163 h 163"/>
                <a:gd name="T36" fmla="*/ 23 w 154"/>
                <a:gd name="T37" fmla="*/ 146 h 163"/>
                <a:gd name="T38" fmla="*/ 44 w 154"/>
                <a:gd name="T39" fmla="*/ 130 h 163"/>
                <a:gd name="T40" fmla="*/ 65 w 154"/>
                <a:gd name="T41" fmla="*/ 113 h 163"/>
                <a:gd name="T42" fmla="*/ 85 w 154"/>
                <a:gd name="T43" fmla="*/ 96 h 163"/>
                <a:gd name="T44" fmla="*/ 104 w 154"/>
                <a:gd name="T45" fmla="*/ 78 h 163"/>
                <a:gd name="T46" fmla="*/ 121 w 154"/>
                <a:gd name="T47" fmla="*/ 62 h 163"/>
                <a:gd name="T48" fmla="*/ 138 w 154"/>
                <a:gd name="T49" fmla="*/ 44 h 163"/>
                <a:gd name="T50" fmla="*/ 154 w 154"/>
                <a:gd name="T51" fmla="*/ 25 h 163"/>
                <a:gd name="T52" fmla="*/ 154 w 154"/>
                <a:gd name="T53" fmla="*/ 25 h 163"/>
                <a:gd name="T54" fmla="*/ 154 w 154"/>
                <a:gd name="T55" fmla="*/ 5 h 163"/>
                <a:gd name="T56" fmla="*/ 154 w 154"/>
                <a:gd name="T57" fmla="*/ 5 h 163"/>
                <a:gd name="T58" fmla="*/ 154 w 154"/>
                <a:gd name="T59" fmla="*/ 0 h 163"/>
                <a:gd name="T60" fmla="*/ 154 w 154"/>
                <a:gd name="T61" fmla="*/ 0 h 163"/>
                <a:gd name="T62" fmla="*/ 154 w 154"/>
                <a:gd name="T6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4" h="163">
                  <a:moveTo>
                    <a:pt x="154" y="0"/>
                  </a:moveTo>
                  <a:lnTo>
                    <a:pt x="154" y="0"/>
                  </a:lnTo>
                  <a:lnTo>
                    <a:pt x="154" y="0"/>
                  </a:lnTo>
                  <a:lnTo>
                    <a:pt x="136" y="17"/>
                  </a:lnTo>
                  <a:lnTo>
                    <a:pt x="119" y="32"/>
                  </a:lnTo>
                  <a:lnTo>
                    <a:pt x="105" y="43"/>
                  </a:lnTo>
                  <a:lnTo>
                    <a:pt x="92" y="52"/>
                  </a:lnTo>
                  <a:lnTo>
                    <a:pt x="92" y="52"/>
                  </a:lnTo>
                  <a:lnTo>
                    <a:pt x="86" y="56"/>
                  </a:lnTo>
                  <a:lnTo>
                    <a:pt x="80" y="57"/>
                  </a:lnTo>
                  <a:lnTo>
                    <a:pt x="80" y="57"/>
                  </a:lnTo>
                  <a:lnTo>
                    <a:pt x="75" y="57"/>
                  </a:lnTo>
                  <a:lnTo>
                    <a:pt x="69" y="54"/>
                  </a:lnTo>
                  <a:lnTo>
                    <a:pt x="69" y="54"/>
                  </a:lnTo>
                  <a:lnTo>
                    <a:pt x="4" y="145"/>
                  </a:lnTo>
                  <a:lnTo>
                    <a:pt x="4" y="145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23" y="146"/>
                  </a:lnTo>
                  <a:lnTo>
                    <a:pt x="44" y="130"/>
                  </a:lnTo>
                  <a:lnTo>
                    <a:pt x="65" y="113"/>
                  </a:lnTo>
                  <a:lnTo>
                    <a:pt x="85" y="96"/>
                  </a:lnTo>
                  <a:lnTo>
                    <a:pt x="104" y="78"/>
                  </a:lnTo>
                  <a:lnTo>
                    <a:pt x="121" y="62"/>
                  </a:lnTo>
                  <a:lnTo>
                    <a:pt x="138" y="44"/>
                  </a:lnTo>
                  <a:lnTo>
                    <a:pt x="154" y="25"/>
                  </a:lnTo>
                  <a:lnTo>
                    <a:pt x="154" y="25"/>
                  </a:lnTo>
                  <a:lnTo>
                    <a:pt x="154" y="5"/>
                  </a:lnTo>
                  <a:lnTo>
                    <a:pt x="154" y="5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3" name="Freeform 174"/>
            <p:cNvSpPr/>
            <p:nvPr/>
          </p:nvSpPr>
          <p:spPr bwMode="auto">
            <a:xfrm>
              <a:off x="4835528" y="4357690"/>
              <a:ext cx="11113" cy="14288"/>
            </a:xfrm>
            <a:custGeom>
              <a:avLst/>
              <a:gdLst>
                <a:gd name="T0" fmla="*/ 21 w 21"/>
                <a:gd name="T1" fmla="*/ 0 h 29"/>
                <a:gd name="T2" fmla="*/ 21 w 21"/>
                <a:gd name="T3" fmla="*/ 0 h 29"/>
                <a:gd name="T4" fmla="*/ 0 w 21"/>
                <a:gd name="T5" fmla="*/ 29 h 29"/>
                <a:gd name="T6" fmla="*/ 0 w 21"/>
                <a:gd name="T7" fmla="*/ 29 h 29"/>
                <a:gd name="T8" fmla="*/ 11 w 21"/>
                <a:gd name="T9" fmla="*/ 22 h 29"/>
                <a:gd name="T10" fmla="*/ 11 w 21"/>
                <a:gd name="T11" fmla="*/ 22 h 29"/>
                <a:gd name="T12" fmla="*/ 17 w 21"/>
                <a:gd name="T13" fmla="*/ 18 h 29"/>
                <a:gd name="T14" fmla="*/ 17 w 21"/>
                <a:gd name="T15" fmla="*/ 18 h 29"/>
                <a:gd name="T16" fmla="*/ 17 w 21"/>
                <a:gd name="T17" fmla="*/ 18 h 29"/>
                <a:gd name="T18" fmla="*/ 17 w 21"/>
                <a:gd name="T19" fmla="*/ 18 h 29"/>
                <a:gd name="T20" fmla="*/ 21 w 21"/>
                <a:gd name="T2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29">
                  <a:moveTo>
                    <a:pt x="21" y="0"/>
                  </a:moveTo>
                  <a:lnTo>
                    <a:pt x="21" y="0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1E2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4" name="Freeform 175"/>
            <p:cNvSpPr/>
            <p:nvPr/>
          </p:nvSpPr>
          <p:spPr bwMode="auto">
            <a:xfrm>
              <a:off x="4835528" y="4357690"/>
              <a:ext cx="11113" cy="14288"/>
            </a:xfrm>
            <a:custGeom>
              <a:avLst/>
              <a:gdLst>
                <a:gd name="T0" fmla="*/ 21 w 21"/>
                <a:gd name="T1" fmla="*/ 0 h 29"/>
                <a:gd name="T2" fmla="*/ 21 w 21"/>
                <a:gd name="T3" fmla="*/ 0 h 29"/>
                <a:gd name="T4" fmla="*/ 0 w 21"/>
                <a:gd name="T5" fmla="*/ 29 h 29"/>
                <a:gd name="T6" fmla="*/ 0 w 21"/>
                <a:gd name="T7" fmla="*/ 29 h 29"/>
                <a:gd name="T8" fmla="*/ 11 w 21"/>
                <a:gd name="T9" fmla="*/ 22 h 29"/>
                <a:gd name="T10" fmla="*/ 11 w 21"/>
                <a:gd name="T11" fmla="*/ 22 h 29"/>
                <a:gd name="T12" fmla="*/ 17 w 21"/>
                <a:gd name="T13" fmla="*/ 18 h 29"/>
                <a:gd name="T14" fmla="*/ 17 w 21"/>
                <a:gd name="T15" fmla="*/ 18 h 29"/>
                <a:gd name="T16" fmla="*/ 17 w 21"/>
                <a:gd name="T17" fmla="*/ 18 h 29"/>
                <a:gd name="T18" fmla="*/ 17 w 21"/>
                <a:gd name="T19" fmla="*/ 18 h 29"/>
                <a:gd name="T20" fmla="*/ 21 w 21"/>
                <a:gd name="T2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29">
                  <a:moveTo>
                    <a:pt x="21" y="0"/>
                  </a:moveTo>
                  <a:lnTo>
                    <a:pt x="21" y="0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5" name="Freeform 176"/>
            <p:cNvSpPr/>
            <p:nvPr/>
          </p:nvSpPr>
          <p:spPr bwMode="auto">
            <a:xfrm>
              <a:off x="4881565" y="4243390"/>
              <a:ext cx="44450" cy="66675"/>
            </a:xfrm>
            <a:custGeom>
              <a:avLst/>
              <a:gdLst>
                <a:gd name="T0" fmla="*/ 82 w 85"/>
                <a:gd name="T1" fmla="*/ 0 h 126"/>
                <a:gd name="T2" fmla="*/ 82 w 85"/>
                <a:gd name="T3" fmla="*/ 0 h 126"/>
                <a:gd name="T4" fmla="*/ 79 w 85"/>
                <a:gd name="T5" fmla="*/ 2 h 126"/>
                <a:gd name="T6" fmla="*/ 79 w 85"/>
                <a:gd name="T7" fmla="*/ 2 h 126"/>
                <a:gd name="T8" fmla="*/ 71 w 85"/>
                <a:gd name="T9" fmla="*/ 20 h 126"/>
                <a:gd name="T10" fmla="*/ 64 w 85"/>
                <a:gd name="T11" fmla="*/ 36 h 126"/>
                <a:gd name="T12" fmla="*/ 58 w 85"/>
                <a:gd name="T13" fmla="*/ 49 h 126"/>
                <a:gd name="T14" fmla="*/ 51 w 85"/>
                <a:gd name="T15" fmla="*/ 57 h 126"/>
                <a:gd name="T16" fmla="*/ 51 w 85"/>
                <a:gd name="T17" fmla="*/ 57 h 126"/>
                <a:gd name="T18" fmla="*/ 30 w 85"/>
                <a:gd name="T19" fmla="*/ 84 h 126"/>
                <a:gd name="T20" fmla="*/ 0 w 85"/>
                <a:gd name="T21" fmla="*/ 123 h 126"/>
                <a:gd name="T22" fmla="*/ 0 w 85"/>
                <a:gd name="T23" fmla="*/ 123 h 126"/>
                <a:gd name="T24" fmla="*/ 6 w 85"/>
                <a:gd name="T25" fmla="*/ 126 h 126"/>
                <a:gd name="T26" fmla="*/ 11 w 85"/>
                <a:gd name="T27" fmla="*/ 126 h 126"/>
                <a:gd name="T28" fmla="*/ 11 w 85"/>
                <a:gd name="T29" fmla="*/ 126 h 126"/>
                <a:gd name="T30" fmla="*/ 17 w 85"/>
                <a:gd name="T31" fmla="*/ 125 h 126"/>
                <a:gd name="T32" fmla="*/ 23 w 85"/>
                <a:gd name="T33" fmla="*/ 121 h 126"/>
                <a:gd name="T34" fmla="*/ 23 w 85"/>
                <a:gd name="T35" fmla="*/ 121 h 126"/>
                <a:gd name="T36" fmla="*/ 36 w 85"/>
                <a:gd name="T37" fmla="*/ 112 h 126"/>
                <a:gd name="T38" fmla="*/ 50 w 85"/>
                <a:gd name="T39" fmla="*/ 101 h 126"/>
                <a:gd name="T40" fmla="*/ 67 w 85"/>
                <a:gd name="T41" fmla="*/ 86 h 126"/>
                <a:gd name="T42" fmla="*/ 85 w 85"/>
                <a:gd name="T43" fmla="*/ 69 h 126"/>
                <a:gd name="T44" fmla="*/ 85 w 85"/>
                <a:gd name="T45" fmla="*/ 69 h 126"/>
                <a:gd name="T46" fmla="*/ 85 w 85"/>
                <a:gd name="T47" fmla="*/ 69 h 126"/>
                <a:gd name="T48" fmla="*/ 85 w 85"/>
                <a:gd name="T49" fmla="*/ 69 h 126"/>
                <a:gd name="T50" fmla="*/ 85 w 85"/>
                <a:gd name="T51" fmla="*/ 67 h 126"/>
                <a:gd name="T52" fmla="*/ 85 w 85"/>
                <a:gd name="T53" fmla="*/ 67 h 126"/>
                <a:gd name="T54" fmla="*/ 85 w 85"/>
                <a:gd name="T55" fmla="*/ 67 h 126"/>
                <a:gd name="T56" fmla="*/ 85 w 85"/>
                <a:gd name="T57" fmla="*/ 67 h 126"/>
                <a:gd name="T58" fmla="*/ 85 w 85"/>
                <a:gd name="T59" fmla="*/ 37 h 126"/>
                <a:gd name="T60" fmla="*/ 82 w 85"/>
                <a:gd name="T61" fmla="*/ 0 h 126"/>
                <a:gd name="T62" fmla="*/ 82 w 85"/>
                <a:gd name="T63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5" h="126">
                  <a:moveTo>
                    <a:pt x="82" y="0"/>
                  </a:moveTo>
                  <a:lnTo>
                    <a:pt x="82" y="0"/>
                  </a:lnTo>
                  <a:lnTo>
                    <a:pt x="79" y="2"/>
                  </a:lnTo>
                  <a:lnTo>
                    <a:pt x="79" y="2"/>
                  </a:lnTo>
                  <a:lnTo>
                    <a:pt x="71" y="20"/>
                  </a:lnTo>
                  <a:lnTo>
                    <a:pt x="64" y="36"/>
                  </a:lnTo>
                  <a:lnTo>
                    <a:pt x="58" y="49"/>
                  </a:lnTo>
                  <a:lnTo>
                    <a:pt x="51" y="57"/>
                  </a:lnTo>
                  <a:lnTo>
                    <a:pt x="51" y="57"/>
                  </a:lnTo>
                  <a:lnTo>
                    <a:pt x="30" y="84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6" y="126"/>
                  </a:lnTo>
                  <a:lnTo>
                    <a:pt x="11" y="126"/>
                  </a:lnTo>
                  <a:lnTo>
                    <a:pt x="11" y="126"/>
                  </a:lnTo>
                  <a:lnTo>
                    <a:pt x="17" y="125"/>
                  </a:lnTo>
                  <a:lnTo>
                    <a:pt x="23" y="121"/>
                  </a:lnTo>
                  <a:lnTo>
                    <a:pt x="23" y="121"/>
                  </a:lnTo>
                  <a:lnTo>
                    <a:pt x="36" y="112"/>
                  </a:lnTo>
                  <a:lnTo>
                    <a:pt x="50" y="101"/>
                  </a:lnTo>
                  <a:lnTo>
                    <a:pt x="67" y="86"/>
                  </a:lnTo>
                  <a:lnTo>
                    <a:pt x="85" y="69"/>
                  </a:lnTo>
                  <a:lnTo>
                    <a:pt x="85" y="69"/>
                  </a:lnTo>
                  <a:lnTo>
                    <a:pt x="85" y="69"/>
                  </a:lnTo>
                  <a:lnTo>
                    <a:pt x="85" y="69"/>
                  </a:lnTo>
                  <a:lnTo>
                    <a:pt x="85" y="67"/>
                  </a:lnTo>
                  <a:lnTo>
                    <a:pt x="85" y="67"/>
                  </a:lnTo>
                  <a:lnTo>
                    <a:pt x="85" y="67"/>
                  </a:lnTo>
                  <a:lnTo>
                    <a:pt x="85" y="67"/>
                  </a:lnTo>
                  <a:lnTo>
                    <a:pt x="85" y="37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6" name="Freeform 177"/>
            <p:cNvSpPr/>
            <p:nvPr/>
          </p:nvSpPr>
          <p:spPr bwMode="auto">
            <a:xfrm>
              <a:off x="4881565" y="4243390"/>
              <a:ext cx="44450" cy="66675"/>
            </a:xfrm>
            <a:custGeom>
              <a:avLst/>
              <a:gdLst>
                <a:gd name="T0" fmla="*/ 82 w 85"/>
                <a:gd name="T1" fmla="*/ 0 h 126"/>
                <a:gd name="T2" fmla="*/ 82 w 85"/>
                <a:gd name="T3" fmla="*/ 0 h 126"/>
                <a:gd name="T4" fmla="*/ 79 w 85"/>
                <a:gd name="T5" fmla="*/ 2 h 126"/>
                <a:gd name="T6" fmla="*/ 79 w 85"/>
                <a:gd name="T7" fmla="*/ 2 h 126"/>
                <a:gd name="T8" fmla="*/ 71 w 85"/>
                <a:gd name="T9" fmla="*/ 20 h 126"/>
                <a:gd name="T10" fmla="*/ 64 w 85"/>
                <a:gd name="T11" fmla="*/ 36 h 126"/>
                <a:gd name="T12" fmla="*/ 58 w 85"/>
                <a:gd name="T13" fmla="*/ 49 h 126"/>
                <a:gd name="T14" fmla="*/ 51 w 85"/>
                <a:gd name="T15" fmla="*/ 57 h 126"/>
                <a:gd name="T16" fmla="*/ 51 w 85"/>
                <a:gd name="T17" fmla="*/ 57 h 126"/>
                <a:gd name="T18" fmla="*/ 30 w 85"/>
                <a:gd name="T19" fmla="*/ 84 h 126"/>
                <a:gd name="T20" fmla="*/ 0 w 85"/>
                <a:gd name="T21" fmla="*/ 123 h 126"/>
                <a:gd name="T22" fmla="*/ 0 w 85"/>
                <a:gd name="T23" fmla="*/ 123 h 126"/>
                <a:gd name="T24" fmla="*/ 6 w 85"/>
                <a:gd name="T25" fmla="*/ 126 h 126"/>
                <a:gd name="T26" fmla="*/ 11 w 85"/>
                <a:gd name="T27" fmla="*/ 126 h 126"/>
                <a:gd name="T28" fmla="*/ 11 w 85"/>
                <a:gd name="T29" fmla="*/ 126 h 126"/>
                <a:gd name="T30" fmla="*/ 17 w 85"/>
                <a:gd name="T31" fmla="*/ 125 h 126"/>
                <a:gd name="T32" fmla="*/ 23 w 85"/>
                <a:gd name="T33" fmla="*/ 121 h 126"/>
                <a:gd name="T34" fmla="*/ 23 w 85"/>
                <a:gd name="T35" fmla="*/ 121 h 126"/>
                <a:gd name="T36" fmla="*/ 36 w 85"/>
                <a:gd name="T37" fmla="*/ 112 h 126"/>
                <a:gd name="T38" fmla="*/ 50 w 85"/>
                <a:gd name="T39" fmla="*/ 101 h 126"/>
                <a:gd name="T40" fmla="*/ 67 w 85"/>
                <a:gd name="T41" fmla="*/ 86 h 126"/>
                <a:gd name="T42" fmla="*/ 85 w 85"/>
                <a:gd name="T43" fmla="*/ 69 h 126"/>
                <a:gd name="T44" fmla="*/ 85 w 85"/>
                <a:gd name="T45" fmla="*/ 69 h 126"/>
                <a:gd name="T46" fmla="*/ 85 w 85"/>
                <a:gd name="T47" fmla="*/ 69 h 126"/>
                <a:gd name="T48" fmla="*/ 85 w 85"/>
                <a:gd name="T49" fmla="*/ 69 h 126"/>
                <a:gd name="T50" fmla="*/ 85 w 85"/>
                <a:gd name="T51" fmla="*/ 67 h 126"/>
                <a:gd name="T52" fmla="*/ 85 w 85"/>
                <a:gd name="T53" fmla="*/ 67 h 126"/>
                <a:gd name="T54" fmla="*/ 85 w 85"/>
                <a:gd name="T55" fmla="*/ 67 h 126"/>
                <a:gd name="T56" fmla="*/ 85 w 85"/>
                <a:gd name="T57" fmla="*/ 67 h 126"/>
                <a:gd name="T58" fmla="*/ 85 w 85"/>
                <a:gd name="T59" fmla="*/ 37 h 126"/>
                <a:gd name="T60" fmla="*/ 82 w 85"/>
                <a:gd name="T61" fmla="*/ 0 h 126"/>
                <a:gd name="T62" fmla="*/ 82 w 85"/>
                <a:gd name="T63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5" h="126">
                  <a:moveTo>
                    <a:pt x="82" y="0"/>
                  </a:moveTo>
                  <a:lnTo>
                    <a:pt x="82" y="0"/>
                  </a:lnTo>
                  <a:lnTo>
                    <a:pt x="79" y="2"/>
                  </a:lnTo>
                  <a:lnTo>
                    <a:pt x="79" y="2"/>
                  </a:lnTo>
                  <a:lnTo>
                    <a:pt x="71" y="20"/>
                  </a:lnTo>
                  <a:lnTo>
                    <a:pt x="64" y="36"/>
                  </a:lnTo>
                  <a:lnTo>
                    <a:pt x="58" y="49"/>
                  </a:lnTo>
                  <a:lnTo>
                    <a:pt x="51" y="57"/>
                  </a:lnTo>
                  <a:lnTo>
                    <a:pt x="51" y="57"/>
                  </a:lnTo>
                  <a:lnTo>
                    <a:pt x="30" y="84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6" y="126"/>
                  </a:lnTo>
                  <a:lnTo>
                    <a:pt x="11" y="126"/>
                  </a:lnTo>
                  <a:lnTo>
                    <a:pt x="11" y="126"/>
                  </a:lnTo>
                  <a:lnTo>
                    <a:pt x="17" y="125"/>
                  </a:lnTo>
                  <a:lnTo>
                    <a:pt x="23" y="121"/>
                  </a:lnTo>
                  <a:lnTo>
                    <a:pt x="23" y="121"/>
                  </a:lnTo>
                  <a:lnTo>
                    <a:pt x="36" y="112"/>
                  </a:lnTo>
                  <a:lnTo>
                    <a:pt x="50" y="101"/>
                  </a:lnTo>
                  <a:lnTo>
                    <a:pt x="67" y="86"/>
                  </a:lnTo>
                  <a:lnTo>
                    <a:pt x="85" y="69"/>
                  </a:lnTo>
                  <a:lnTo>
                    <a:pt x="85" y="69"/>
                  </a:lnTo>
                  <a:lnTo>
                    <a:pt x="85" y="69"/>
                  </a:lnTo>
                  <a:lnTo>
                    <a:pt x="85" y="69"/>
                  </a:lnTo>
                  <a:lnTo>
                    <a:pt x="85" y="67"/>
                  </a:lnTo>
                  <a:lnTo>
                    <a:pt x="85" y="67"/>
                  </a:lnTo>
                  <a:lnTo>
                    <a:pt x="85" y="67"/>
                  </a:lnTo>
                  <a:lnTo>
                    <a:pt x="85" y="67"/>
                  </a:lnTo>
                  <a:lnTo>
                    <a:pt x="85" y="37"/>
                  </a:lnTo>
                  <a:lnTo>
                    <a:pt x="82" y="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7" name="Freeform 178"/>
            <p:cNvSpPr/>
            <p:nvPr/>
          </p:nvSpPr>
          <p:spPr bwMode="auto">
            <a:xfrm>
              <a:off x="4922840" y="4241803"/>
              <a:ext cx="1588" cy="3175"/>
            </a:xfrm>
            <a:custGeom>
              <a:avLst/>
              <a:gdLst>
                <a:gd name="T0" fmla="*/ 3 w 3"/>
                <a:gd name="T1" fmla="*/ 0 h 6"/>
                <a:gd name="T2" fmla="*/ 3 w 3"/>
                <a:gd name="T3" fmla="*/ 0 h 6"/>
                <a:gd name="T4" fmla="*/ 0 w 3"/>
                <a:gd name="T5" fmla="*/ 6 h 6"/>
                <a:gd name="T6" fmla="*/ 0 w 3"/>
                <a:gd name="T7" fmla="*/ 6 h 6"/>
                <a:gd name="T8" fmla="*/ 3 w 3"/>
                <a:gd name="T9" fmla="*/ 4 h 6"/>
                <a:gd name="T10" fmla="*/ 3 w 3"/>
                <a:gd name="T11" fmla="*/ 4 h 6"/>
                <a:gd name="T12" fmla="*/ 3 w 3"/>
                <a:gd name="T13" fmla="*/ 4 h 6"/>
                <a:gd name="T14" fmla="*/ 3 w 3"/>
                <a:gd name="T15" fmla="*/ 4 h 6"/>
                <a:gd name="T16" fmla="*/ 3 w 3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6">
                  <a:moveTo>
                    <a:pt x="3" y="0"/>
                  </a:moveTo>
                  <a:lnTo>
                    <a:pt x="3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8" name="Freeform 179"/>
            <p:cNvSpPr/>
            <p:nvPr/>
          </p:nvSpPr>
          <p:spPr bwMode="auto">
            <a:xfrm>
              <a:off x="4922840" y="4241803"/>
              <a:ext cx="1588" cy="3175"/>
            </a:xfrm>
            <a:custGeom>
              <a:avLst/>
              <a:gdLst>
                <a:gd name="T0" fmla="*/ 3 w 3"/>
                <a:gd name="T1" fmla="*/ 0 h 6"/>
                <a:gd name="T2" fmla="*/ 3 w 3"/>
                <a:gd name="T3" fmla="*/ 0 h 6"/>
                <a:gd name="T4" fmla="*/ 0 w 3"/>
                <a:gd name="T5" fmla="*/ 6 h 6"/>
                <a:gd name="T6" fmla="*/ 0 w 3"/>
                <a:gd name="T7" fmla="*/ 6 h 6"/>
                <a:gd name="T8" fmla="*/ 3 w 3"/>
                <a:gd name="T9" fmla="*/ 4 h 6"/>
                <a:gd name="T10" fmla="*/ 3 w 3"/>
                <a:gd name="T11" fmla="*/ 4 h 6"/>
                <a:gd name="T12" fmla="*/ 3 w 3"/>
                <a:gd name="T13" fmla="*/ 4 h 6"/>
                <a:gd name="T14" fmla="*/ 3 w 3"/>
                <a:gd name="T15" fmla="*/ 4 h 6"/>
                <a:gd name="T16" fmla="*/ 3 w 3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6">
                  <a:moveTo>
                    <a:pt x="3" y="0"/>
                  </a:moveTo>
                  <a:lnTo>
                    <a:pt x="3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9" name="Freeform 180"/>
            <p:cNvSpPr/>
            <p:nvPr/>
          </p:nvSpPr>
          <p:spPr bwMode="auto">
            <a:xfrm>
              <a:off x="2736852" y="3798890"/>
              <a:ext cx="293688" cy="153988"/>
            </a:xfrm>
            <a:custGeom>
              <a:avLst/>
              <a:gdLst>
                <a:gd name="T0" fmla="*/ 554 w 554"/>
                <a:gd name="T1" fmla="*/ 200 h 292"/>
                <a:gd name="T2" fmla="*/ 550 w 554"/>
                <a:gd name="T3" fmla="*/ 181 h 292"/>
                <a:gd name="T4" fmla="*/ 542 w 554"/>
                <a:gd name="T5" fmla="*/ 152 h 292"/>
                <a:gd name="T6" fmla="*/ 524 w 554"/>
                <a:gd name="T7" fmla="*/ 117 h 292"/>
                <a:gd name="T8" fmla="*/ 505 w 554"/>
                <a:gd name="T9" fmla="*/ 88 h 292"/>
                <a:gd name="T10" fmla="*/ 489 w 554"/>
                <a:gd name="T11" fmla="*/ 69 h 292"/>
                <a:gd name="T12" fmla="*/ 470 w 554"/>
                <a:gd name="T13" fmla="*/ 51 h 292"/>
                <a:gd name="T14" fmla="*/ 447 w 554"/>
                <a:gd name="T15" fmla="*/ 36 h 292"/>
                <a:gd name="T16" fmla="*/ 420 w 554"/>
                <a:gd name="T17" fmla="*/ 22 h 292"/>
                <a:gd name="T18" fmla="*/ 390 w 554"/>
                <a:gd name="T19" fmla="*/ 11 h 292"/>
                <a:gd name="T20" fmla="*/ 356 w 554"/>
                <a:gd name="T21" fmla="*/ 3 h 292"/>
                <a:gd name="T22" fmla="*/ 317 w 554"/>
                <a:gd name="T23" fmla="*/ 0 h 292"/>
                <a:gd name="T24" fmla="*/ 295 w 554"/>
                <a:gd name="T25" fmla="*/ 0 h 292"/>
                <a:gd name="T26" fmla="*/ 254 w 554"/>
                <a:gd name="T27" fmla="*/ 3 h 292"/>
                <a:gd name="T28" fmla="*/ 216 w 554"/>
                <a:gd name="T29" fmla="*/ 10 h 292"/>
                <a:gd name="T30" fmla="*/ 182 w 554"/>
                <a:gd name="T31" fmla="*/ 19 h 292"/>
                <a:gd name="T32" fmla="*/ 151 w 554"/>
                <a:gd name="T33" fmla="*/ 31 h 292"/>
                <a:gd name="T34" fmla="*/ 124 w 554"/>
                <a:gd name="T35" fmla="*/ 45 h 292"/>
                <a:gd name="T36" fmla="*/ 99 w 554"/>
                <a:gd name="T37" fmla="*/ 61 h 292"/>
                <a:gd name="T38" fmla="*/ 77 w 554"/>
                <a:gd name="T39" fmla="*/ 78 h 292"/>
                <a:gd name="T40" fmla="*/ 59 w 554"/>
                <a:gd name="T41" fmla="*/ 96 h 292"/>
                <a:gd name="T42" fmla="*/ 30 w 554"/>
                <a:gd name="T43" fmla="*/ 134 h 292"/>
                <a:gd name="T44" fmla="*/ 11 w 554"/>
                <a:gd name="T45" fmla="*/ 173 h 292"/>
                <a:gd name="T46" fmla="*/ 2 w 554"/>
                <a:gd name="T47" fmla="*/ 208 h 292"/>
                <a:gd name="T48" fmla="*/ 0 w 554"/>
                <a:gd name="T49" fmla="*/ 237 h 292"/>
                <a:gd name="T50" fmla="*/ 2 w 554"/>
                <a:gd name="T51" fmla="*/ 244 h 292"/>
                <a:gd name="T52" fmla="*/ 11 w 554"/>
                <a:gd name="T53" fmla="*/ 255 h 292"/>
                <a:gd name="T54" fmla="*/ 30 w 554"/>
                <a:gd name="T55" fmla="*/ 264 h 292"/>
                <a:gd name="T56" fmla="*/ 55 w 554"/>
                <a:gd name="T57" fmla="*/ 273 h 292"/>
                <a:gd name="T58" fmla="*/ 104 w 554"/>
                <a:gd name="T59" fmla="*/ 282 h 292"/>
                <a:gd name="T60" fmla="*/ 184 w 554"/>
                <a:gd name="T61" fmla="*/ 289 h 292"/>
                <a:gd name="T62" fmla="*/ 272 w 554"/>
                <a:gd name="T63" fmla="*/ 292 h 292"/>
                <a:gd name="T64" fmla="*/ 361 w 554"/>
                <a:gd name="T65" fmla="*/ 291 h 292"/>
                <a:gd name="T66" fmla="*/ 440 w 554"/>
                <a:gd name="T67" fmla="*/ 287 h 292"/>
                <a:gd name="T68" fmla="*/ 501 w 554"/>
                <a:gd name="T69" fmla="*/ 281 h 292"/>
                <a:gd name="T70" fmla="*/ 522 w 554"/>
                <a:gd name="T71" fmla="*/ 277 h 292"/>
                <a:gd name="T72" fmla="*/ 531 w 554"/>
                <a:gd name="T73" fmla="*/ 272 h 292"/>
                <a:gd name="T74" fmla="*/ 538 w 554"/>
                <a:gd name="T75" fmla="*/ 261 h 292"/>
                <a:gd name="T76" fmla="*/ 548 w 554"/>
                <a:gd name="T77" fmla="*/ 236 h 292"/>
                <a:gd name="T78" fmla="*/ 553 w 554"/>
                <a:gd name="T79" fmla="*/ 211 h 292"/>
                <a:gd name="T80" fmla="*/ 554 w 554"/>
                <a:gd name="T81" fmla="*/ 20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54" h="292">
                  <a:moveTo>
                    <a:pt x="554" y="200"/>
                  </a:moveTo>
                  <a:lnTo>
                    <a:pt x="554" y="200"/>
                  </a:lnTo>
                  <a:lnTo>
                    <a:pt x="553" y="192"/>
                  </a:lnTo>
                  <a:lnTo>
                    <a:pt x="550" y="181"/>
                  </a:lnTo>
                  <a:lnTo>
                    <a:pt x="547" y="168"/>
                  </a:lnTo>
                  <a:lnTo>
                    <a:pt x="542" y="152"/>
                  </a:lnTo>
                  <a:lnTo>
                    <a:pt x="533" y="135"/>
                  </a:lnTo>
                  <a:lnTo>
                    <a:pt x="524" y="117"/>
                  </a:lnTo>
                  <a:lnTo>
                    <a:pt x="513" y="97"/>
                  </a:lnTo>
                  <a:lnTo>
                    <a:pt x="505" y="88"/>
                  </a:lnTo>
                  <a:lnTo>
                    <a:pt x="497" y="78"/>
                  </a:lnTo>
                  <a:lnTo>
                    <a:pt x="489" y="69"/>
                  </a:lnTo>
                  <a:lnTo>
                    <a:pt x="479" y="61"/>
                  </a:lnTo>
                  <a:lnTo>
                    <a:pt x="470" y="51"/>
                  </a:lnTo>
                  <a:lnTo>
                    <a:pt x="458" y="43"/>
                  </a:lnTo>
                  <a:lnTo>
                    <a:pt x="447" y="36"/>
                  </a:lnTo>
                  <a:lnTo>
                    <a:pt x="434" y="28"/>
                  </a:lnTo>
                  <a:lnTo>
                    <a:pt x="420" y="22"/>
                  </a:lnTo>
                  <a:lnTo>
                    <a:pt x="405" y="16"/>
                  </a:lnTo>
                  <a:lnTo>
                    <a:pt x="390" y="11"/>
                  </a:lnTo>
                  <a:lnTo>
                    <a:pt x="373" y="6"/>
                  </a:lnTo>
                  <a:lnTo>
                    <a:pt x="356" y="3"/>
                  </a:lnTo>
                  <a:lnTo>
                    <a:pt x="337" y="1"/>
                  </a:lnTo>
                  <a:lnTo>
                    <a:pt x="317" y="0"/>
                  </a:lnTo>
                  <a:lnTo>
                    <a:pt x="295" y="0"/>
                  </a:lnTo>
                  <a:lnTo>
                    <a:pt x="295" y="0"/>
                  </a:lnTo>
                  <a:lnTo>
                    <a:pt x="274" y="1"/>
                  </a:lnTo>
                  <a:lnTo>
                    <a:pt x="254" y="3"/>
                  </a:lnTo>
                  <a:lnTo>
                    <a:pt x="235" y="6"/>
                  </a:lnTo>
                  <a:lnTo>
                    <a:pt x="216" y="10"/>
                  </a:lnTo>
                  <a:lnTo>
                    <a:pt x="199" y="14"/>
                  </a:lnTo>
                  <a:lnTo>
                    <a:pt x="182" y="19"/>
                  </a:lnTo>
                  <a:lnTo>
                    <a:pt x="166" y="25"/>
                  </a:lnTo>
                  <a:lnTo>
                    <a:pt x="151" y="31"/>
                  </a:lnTo>
                  <a:lnTo>
                    <a:pt x="136" y="38"/>
                  </a:lnTo>
                  <a:lnTo>
                    <a:pt x="124" y="45"/>
                  </a:lnTo>
                  <a:lnTo>
                    <a:pt x="110" y="52"/>
                  </a:lnTo>
                  <a:lnTo>
                    <a:pt x="99" y="61"/>
                  </a:lnTo>
                  <a:lnTo>
                    <a:pt x="87" y="69"/>
                  </a:lnTo>
                  <a:lnTo>
                    <a:pt x="77" y="78"/>
                  </a:lnTo>
                  <a:lnTo>
                    <a:pt x="67" y="88"/>
                  </a:lnTo>
                  <a:lnTo>
                    <a:pt x="59" y="96"/>
                  </a:lnTo>
                  <a:lnTo>
                    <a:pt x="43" y="116"/>
                  </a:lnTo>
                  <a:lnTo>
                    <a:pt x="30" y="134"/>
                  </a:lnTo>
                  <a:lnTo>
                    <a:pt x="20" y="154"/>
                  </a:lnTo>
                  <a:lnTo>
                    <a:pt x="11" y="173"/>
                  </a:lnTo>
                  <a:lnTo>
                    <a:pt x="5" y="192"/>
                  </a:lnTo>
                  <a:lnTo>
                    <a:pt x="2" y="208"/>
                  </a:lnTo>
                  <a:lnTo>
                    <a:pt x="0" y="22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2" y="244"/>
                  </a:lnTo>
                  <a:lnTo>
                    <a:pt x="5" y="250"/>
                  </a:lnTo>
                  <a:lnTo>
                    <a:pt x="11" y="255"/>
                  </a:lnTo>
                  <a:lnTo>
                    <a:pt x="20" y="260"/>
                  </a:lnTo>
                  <a:lnTo>
                    <a:pt x="30" y="264"/>
                  </a:lnTo>
                  <a:lnTo>
                    <a:pt x="41" y="269"/>
                  </a:lnTo>
                  <a:lnTo>
                    <a:pt x="55" y="273"/>
                  </a:lnTo>
                  <a:lnTo>
                    <a:pt x="71" y="276"/>
                  </a:lnTo>
                  <a:lnTo>
                    <a:pt x="104" y="282"/>
                  </a:lnTo>
                  <a:lnTo>
                    <a:pt x="142" y="286"/>
                  </a:lnTo>
                  <a:lnTo>
                    <a:pt x="184" y="289"/>
                  </a:lnTo>
                  <a:lnTo>
                    <a:pt x="228" y="291"/>
                  </a:lnTo>
                  <a:lnTo>
                    <a:pt x="272" y="292"/>
                  </a:lnTo>
                  <a:lnTo>
                    <a:pt x="317" y="292"/>
                  </a:lnTo>
                  <a:lnTo>
                    <a:pt x="361" y="291"/>
                  </a:lnTo>
                  <a:lnTo>
                    <a:pt x="401" y="290"/>
                  </a:lnTo>
                  <a:lnTo>
                    <a:pt x="440" y="287"/>
                  </a:lnTo>
                  <a:lnTo>
                    <a:pt x="473" y="284"/>
                  </a:lnTo>
                  <a:lnTo>
                    <a:pt x="501" y="281"/>
                  </a:lnTo>
                  <a:lnTo>
                    <a:pt x="522" y="277"/>
                  </a:lnTo>
                  <a:lnTo>
                    <a:pt x="522" y="277"/>
                  </a:lnTo>
                  <a:lnTo>
                    <a:pt x="527" y="275"/>
                  </a:lnTo>
                  <a:lnTo>
                    <a:pt x="531" y="272"/>
                  </a:lnTo>
                  <a:lnTo>
                    <a:pt x="534" y="266"/>
                  </a:lnTo>
                  <a:lnTo>
                    <a:pt x="538" y="261"/>
                  </a:lnTo>
                  <a:lnTo>
                    <a:pt x="544" y="250"/>
                  </a:lnTo>
                  <a:lnTo>
                    <a:pt x="548" y="236"/>
                  </a:lnTo>
                  <a:lnTo>
                    <a:pt x="551" y="223"/>
                  </a:lnTo>
                  <a:lnTo>
                    <a:pt x="553" y="211"/>
                  </a:lnTo>
                  <a:lnTo>
                    <a:pt x="554" y="200"/>
                  </a:lnTo>
                  <a:lnTo>
                    <a:pt x="554" y="200"/>
                  </a:lnTo>
                  <a:close/>
                </a:path>
              </a:pathLst>
            </a:custGeom>
            <a:solidFill>
              <a:srgbClr val="222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0" name="Freeform 181"/>
            <p:cNvSpPr/>
            <p:nvPr/>
          </p:nvSpPr>
          <p:spPr bwMode="auto">
            <a:xfrm>
              <a:off x="3279777" y="3794127"/>
              <a:ext cx="536575" cy="34925"/>
            </a:xfrm>
            <a:custGeom>
              <a:avLst/>
              <a:gdLst>
                <a:gd name="T0" fmla="*/ 0 w 1013"/>
                <a:gd name="T1" fmla="*/ 66 h 66"/>
                <a:gd name="T2" fmla="*/ 0 w 1013"/>
                <a:gd name="T3" fmla="*/ 66 h 66"/>
                <a:gd name="T4" fmla="*/ 0 w 1013"/>
                <a:gd name="T5" fmla="*/ 64 h 66"/>
                <a:gd name="T6" fmla="*/ 1 w 1013"/>
                <a:gd name="T7" fmla="*/ 60 h 66"/>
                <a:gd name="T8" fmla="*/ 3 w 1013"/>
                <a:gd name="T9" fmla="*/ 57 h 66"/>
                <a:gd name="T10" fmla="*/ 7 w 1013"/>
                <a:gd name="T11" fmla="*/ 53 h 66"/>
                <a:gd name="T12" fmla="*/ 11 w 1013"/>
                <a:gd name="T13" fmla="*/ 49 h 66"/>
                <a:gd name="T14" fmla="*/ 17 w 1013"/>
                <a:gd name="T15" fmla="*/ 45 h 66"/>
                <a:gd name="T16" fmla="*/ 24 w 1013"/>
                <a:gd name="T17" fmla="*/ 40 h 66"/>
                <a:gd name="T18" fmla="*/ 34 w 1013"/>
                <a:gd name="T19" fmla="*/ 35 h 66"/>
                <a:gd name="T20" fmla="*/ 46 w 1013"/>
                <a:gd name="T21" fmla="*/ 31 h 66"/>
                <a:gd name="T22" fmla="*/ 61 w 1013"/>
                <a:gd name="T23" fmla="*/ 27 h 66"/>
                <a:gd name="T24" fmla="*/ 77 w 1013"/>
                <a:gd name="T25" fmla="*/ 23 h 66"/>
                <a:gd name="T26" fmla="*/ 97 w 1013"/>
                <a:gd name="T27" fmla="*/ 20 h 66"/>
                <a:gd name="T28" fmla="*/ 121 w 1013"/>
                <a:gd name="T29" fmla="*/ 16 h 66"/>
                <a:gd name="T30" fmla="*/ 147 w 1013"/>
                <a:gd name="T31" fmla="*/ 14 h 66"/>
                <a:gd name="T32" fmla="*/ 147 w 1013"/>
                <a:gd name="T33" fmla="*/ 14 h 66"/>
                <a:gd name="T34" fmla="*/ 212 w 1013"/>
                <a:gd name="T35" fmla="*/ 10 h 66"/>
                <a:gd name="T36" fmla="*/ 276 w 1013"/>
                <a:gd name="T37" fmla="*/ 6 h 66"/>
                <a:gd name="T38" fmla="*/ 335 w 1013"/>
                <a:gd name="T39" fmla="*/ 4 h 66"/>
                <a:gd name="T40" fmla="*/ 391 w 1013"/>
                <a:gd name="T41" fmla="*/ 2 h 66"/>
                <a:gd name="T42" fmla="*/ 494 w 1013"/>
                <a:gd name="T43" fmla="*/ 0 h 66"/>
                <a:gd name="T44" fmla="*/ 586 w 1013"/>
                <a:gd name="T45" fmla="*/ 0 h 66"/>
                <a:gd name="T46" fmla="*/ 667 w 1013"/>
                <a:gd name="T47" fmla="*/ 3 h 66"/>
                <a:gd name="T48" fmla="*/ 738 w 1013"/>
                <a:gd name="T49" fmla="*/ 7 h 66"/>
                <a:gd name="T50" fmla="*/ 798 w 1013"/>
                <a:gd name="T51" fmla="*/ 12 h 66"/>
                <a:gd name="T52" fmla="*/ 850 w 1013"/>
                <a:gd name="T53" fmla="*/ 19 h 66"/>
                <a:gd name="T54" fmla="*/ 894 w 1013"/>
                <a:gd name="T55" fmla="*/ 26 h 66"/>
                <a:gd name="T56" fmla="*/ 929 w 1013"/>
                <a:gd name="T57" fmla="*/ 33 h 66"/>
                <a:gd name="T58" fmla="*/ 957 w 1013"/>
                <a:gd name="T59" fmla="*/ 40 h 66"/>
                <a:gd name="T60" fmla="*/ 979 w 1013"/>
                <a:gd name="T61" fmla="*/ 48 h 66"/>
                <a:gd name="T62" fmla="*/ 994 w 1013"/>
                <a:gd name="T63" fmla="*/ 53 h 66"/>
                <a:gd name="T64" fmla="*/ 1005 w 1013"/>
                <a:gd name="T65" fmla="*/ 58 h 66"/>
                <a:gd name="T66" fmla="*/ 1013 w 1013"/>
                <a:gd name="T67" fmla="*/ 62 h 66"/>
                <a:gd name="T68" fmla="*/ 0 w 1013"/>
                <a:gd name="T6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13" h="66">
                  <a:moveTo>
                    <a:pt x="0" y="66"/>
                  </a:moveTo>
                  <a:lnTo>
                    <a:pt x="0" y="66"/>
                  </a:lnTo>
                  <a:lnTo>
                    <a:pt x="0" y="64"/>
                  </a:lnTo>
                  <a:lnTo>
                    <a:pt x="1" y="60"/>
                  </a:lnTo>
                  <a:lnTo>
                    <a:pt x="3" y="57"/>
                  </a:lnTo>
                  <a:lnTo>
                    <a:pt x="7" y="53"/>
                  </a:lnTo>
                  <a:lnTo>
                    <a:pt x="11" y="49"/>
                  </a:lnTo>
                  <a:lnTo>
                    <a:pt x="17" y="45"/>
                  </a:lnTo>
                  <a:lnTo>
                    <a:pt x="24" y="40"/>
                  </a:lnTo>
                  <a:lnTo>
                    <a:pt x="34" y="35"/>
                  </a:lnTo>
                  <a:lnTo>
                    <a:pt x="46" y="31"/>
                  </a:lnTo>
                  <a:lnTo>
                    <a:pt x="61" y="27"/>
                  </a:lnTo>
                  <a:lnTo>
                    <a:pt x="77" y="23"/>
                  </a:lnTo>
                  <a:lnTo>
                    <a:pt x="97" y="20"/>
                  </a:lnTo>
                  <a:lnTo>
                    <a:pt x="121" y="16"/>
                  </a:lnTo>
                  <a:lnTo>
                    <a:pt x="147" y="14"/>
                  </a:lnTo>
                  <a:lnTo>
                    <a:pt x="147" y="14"/>
                  </a:lnTo>
                  <a:lnTo>
                    <a:pt x="212" y="10"/>
                  </a:lnTo>
                  <a:lnTo>
                    <a:pt x="276" y="6"/>
                  </a:lnTo>
                  <a:lnTo>
                    <a:pt x="335" y="4"/>
                  </a:lnTo>
                  <a:lnTo>
                    <a:pt x="391" y="2"/>
                  </a:lnTo>
                  <a:lnTo>
                    <a:pt x="494" y="0"/>
                  </a:lnTo>
                  <a:lnTo>
                    <a:pt x="586" y="0"/>
                  </a:lnTo>
                  <a:lnTo>
                    <a:pt x="667" y="3"/>
                  </a:lnTo>
                  <a:lnTo>
                    <a:pt x="738" y="7"/>
                  </a:lnTo>
                  <a:lnTo>
                    <a:pt x="798" y="12"/>
                  </a:lnTo>
                  <a:lnTo>
                    <a:pt x="850" y="19"/>
                  </a:lnTo>
                  <a:lnTo>
                    <a:pt x="894" y="26"/>
                  </a:lnTo>
                  <a:lnTo>
                    <a:pt x="929" y="33"/>
                  </a:lnTo>
                  <a:lnTo>
                    <a:pt x="957" y="40"/>
                  </a:lnTo>
                  <a:lnTo>
                    <a:pt x="979" y="48"/>
                  </a:lnTo>
                  <a:lnTo>
                    <a:pt x="994" y="53"/>
                  </a:lnTo>
                  <a:lnTo>
                    <a:pt x="1005" y="58"/>
                  </a:lnTo>
                  <a:lnTo>
                    <a:pt x="1013" y="62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222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1" name="Freeform 182"/>
            <p:cNvSpPr/>
            <p:nvPr/>
          </p:nvSpPr>
          <p:spPr bwMode="auto">
            <a:xfrm>
              <a:off x="3292477" y="3819527"/>
              <a:ext cx="158750" cy="74613"/>
            </a:xfrm>
            <a:custGeom>
              <a:avLst/>
              <a:gdLst>
                <a:gd name="T0" fmla="*/ 205 w 298"/>
                <a:gd name="T1" fmla="*/ 0 h 141"/>
                <a:gd name="T2" fmla="*/ 12 w 298"/>
                <a:gd name="T3" fmla="*/ 103 h 141"/>
                <a:gd name="T4" fmla="*/ 12 w 298"/>
                <a:gd name="T5" fmla="*/ 103 h 141"/>
                <a:gd name="T6" fmla="*/ 6 w 298"/>
                <a:gd name="T7" fmla="*/ 106 h 141"/>
                <a:gd name="T8" fmla="*/ 2 w 298"/>
                <a:gd name="T9" fmla="*/ 111 h 141"/>
                <a:gd name="T10" fmla="*/ 0 w 298"/>
                <a:gd name="T11" fmla="*/ 116 h 141"/>
                <a:gd name="T12" fmla="*/ 0 w 298"/>
                <a:gd name="T13" fmla="*/ 121 h 141"/>
                <a:gd name="T14" fmla="*/ 1 w 298"/>
                <a:gd name="T15" fmla="*/ 128 h 141"/>
                <a:gd name="T16" fmla="*/ 3 w 298"/>
                <a:gd name="T17" fmla="*/ 133 h 141"/>
                <a:gd name="T18" fmla="*/ 8 w 298"/>
                <a:gd name="T19" fmla="*/ 137 h 141"/>
                <a:gd name="T20" fmla="*/ 13 w 298"/>
                <a:gd name="T21" fmla="*/ 140 h 141"/>
                <a:gd name="T22" fmla="*/ 13 w 298"/>
                <a:gd name="T23" fmla="*/ 140 h 141"/>
                <a:gd name="T24" fmla="*/ 17 w 298"/>
                <a:gd name="T25" fmla="*/ 141 h 141"/>
                <a:gd name="T26" fmla="*/ 22 w 298"/>
                <a:gd name="T27" fmla="*/ 141 h 141"/>
                <a:gd name="T28" fmla="*/ 26 w 298"/>
                <a:gd name="T29" fmla="*/ 141 h 141"/>
                <a:gd name="T30" fmla="*/ 30 w 298"/>
                <a:gd name="T31" fmla="*/ 139 h 141"/>
                <a:gd name="T32" fmla="*/ 298 w 298"/>
                <a:gd name="T33" fmla="*/ 2 h 141"/>
                <a:gd name="T34" fmla="*/ 205 w 298"/>
                <a:gd name="T3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8" h="141">
                  <a:moveTo>
                    <a:pt x="205" y="0"/>
                  </a:moveTo>
                  <a:lnTo>
                    <a:pt x="12" y="103"/>
                  </a:lnTo>
                  <a:lnTo>
                    <a:pt x="12" y="103"/>
                  </a:lnTo>
                  <a:lnTo>
                    <a:pt x="6" y="106"/>
                  </a:lnTo>
                  <a:lnTo>
                    <a:pt x="2" y="111"/>
                  </a:lnTo>
                  <a:lnTo>
                    <a:pt x="0" y="116"/>
                  </a:lnTo>
                  <a:lnTo>
                    <a:pt x="0" y="121"/>
                  </a:lnTo>
                  <a:lnTo>
                    <a:pt x="1" y="128"/>
                  </a:lnTo>
                  <a:lnTo>
                    <a:pt x="3" y="133"/>
                  </a:lnTo>
                  <a:lnTo>
                    <a:pt x="8" y="137"/>
                  </a:lnTo>
                  <a:lnTo>
                    <a:pt x="13" y="140"/>
                  </a:lnTo>
                  <a:lnTo>
                    <a:pt x="13" y="140"/>
                  </a:lnTo>
                  <a:lnTo>
                    <a:pt x="17" y="141"/>
                  </a:lnTo>
                  <a:lnTo>
                    <a:pt x="22" y="141"/>
                  </a:lnTo>
                  <a:lnTo>
                    <a:pt x="26" y="141"/>
                  </a:lnTo>
                  <a:lnTo>
                    <a:pt x="30" y="139"/>
                  </a:lnTo>
                  <a:lnTo>
                    <a:pt x="298" y="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222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2" name="Freeform 183"/>
            <p:cNvSpPr/>
            <p:nvPr/>
          </p:nvSpPr>
          <p:spPr bwMode="auto">
            <a:xfrm>
              <a:off x="3833815" y="3790952"/>
              <a:ext cx="536575" cy="34925"/>
            </a:xfrm>
            <a:custGeom>
              <a:avLst/>
              <a:gdLst>
                <a:gd name="T0" fmla="*/ 0 w 1013"/>
                <a:gd name="T1" fmla="*/ 67 h 67"/>
                <a:gd name="T2" fmla="*/ 0 w 1013"/>
                <a:gd name="T3" fmla="*/ 67 h 67"/>
                <a:gd name="T4" fmla="*/ 0 w 1013"/>
                <a:gd name="T5" fmla="*/ 65 h 67"/>
                <a:gd name="T6" fmla="*/ 3 w 1013"/>
                <a:gd name="T7" fmla="*/ 60 h 67"/>
                <a:gd name="T8" fmla="*/ 4 w 1013"/>
                <a:gd name="T9" fmla="*/ 57 h 67"/>
                <a:gd name="T10" fmla="*/ 7 w 1013"/>
                <a:gd name="T11" fmla="*/ 53 h 67"/>
                <a:gd name="T12" fmla="*/ 12 w 1013"/>
                <a:gd name="T13" fmla="*/ 48 h 67"/>
                <a:gd name="T14" fmla="*/ 17 w 1013"/>
                <a:gd name="T15" fmla="*/ 44 h 67"/>
                <a:gd name="T16" fmla="*/ 24 w 1013"/>
                <a:gd name="T17" fmla="*/ 40 h 67"/>
                <a:gd name="T18" fmla="*/ 35 w 1013"/>
                <a:gd name="T19" fmla="*/ 36 h 67"/>
                <a:gd name="T20" fmla="*/ 46 w 1013"/>
                <a:gd name="T21" fmla="*/ 32 h 67"/>
                <a:gd name="T22" fmla="*/ 61 w 1013"/>
                <a:gd name="T23" fmla="*/ 28 h 67"/>
                <a:gd name="T24" fmla="*/ 77 w 1013"/>
                <a:gd name="T25" fmla="*/ 23 h 67"/>
                <a:gd name="T26" fmla="*/ 98 w 1013"/>
                <a:gd name="T27" fmla="*/ 19 h 67"/>
                <a:gd name="T28" fmla="*/ 121 w 1013"/>
                <a:gd name="T29" fmla="*/ 17 h 67"/>
                <a:gd name="T30" fmla="*/ 148 w 1013"/>
                <a:gd name="T31" fmla="*/ 14 h 67"/>
                <a:gd name="T32" fmla="*/ 148 w 1013"/>
                <a:gd name="T33" fmla="*/ 14 h 67"/>
                <a:gd name="T34" fmla="*/ 214 w 1013"/>
                <a:gd name="T35" fmla="*/ 10 h 67"/>
                <a:gd name="T36" fmla="*/ 276 w 1013"/>
                <a:gd name="T37" fmla="*/ 7 h 67"/>
                <a:gd name="T38" fmla="*/ 335 w 1013"/>
                <a:gd name="T39" fmla="*/ 4 h 67"/>
                <a:gd name="T40" fmla="*/ 391 w 1013"/>
                <a:gd name="T41" fmla="*/ 2 h 67"/>
                <a:gd name="T42" fmla="*/ 494 w 1013"/>
                <a:gd name="T43" fmla="*/ 0 h 67"/>
                <a:gd name="T44" fmla="*/ 587 w 1013"/>
                <a:gd name="T45" fmla="*/ 1 h 67"/>
                <a:gd name="T46" fmla="*/ 667 w 1013"/>
                <a:gd name="T47" fmla="*/ 3 h 67"/>
                <a:gd name="T48" fmla="*/ 738 w 1013"/>
                <a:gd name="T49" fmla="*/ 7 h 67"/>
                <a:gd name="T50" fmla="*/ 799 w 1013"/>
                <a:gd name="T51" fmla="*/ 12 h 67"/>
                <a:gd name="T52" fmla="*/ 850 w 1013"/>
                <a:gd name="T53" fmla="*/ 19 h 67"/>
                <a:gd name="T54" fmla="*/ 894 w 1013"/>
                <a:gd name="T55" fmla="*/ 26 h 67"/>
                <a:gd name="T56" fmla="*/ 929 w 1013"/>
                <a:gd name="T57" fmla="*/ 34 h 67"/>
                <a:gd name="T58" fmla="*/ 957 w 1013"/>
                <a:gd name="T59" fmla="*/ 40 h 67"/>
                <a:gd name="T60" fmla="*/ 979 w 1013"/>
                <a:gd name="T61" fmla="*/ 47 h 67"/>
                <a:gd name="T62" fmla="*/ 995 w 1013"/>
                <a:gd name="T63" fmla="*/ 54 h 67"/>
                <a:gd name="T64" fmla="*/ 1006 w 1013"/>
                <a:gd name="T65" fmla="*/ 58 h 67"/>
                <a:gd name="T66" fmla="*/ 1013 w 1013"/>
                <a:gd name="T67" fmla="*/ 62 h 67"/>
                <a:gd name="T68" fmla="*/ 0 w 1013"/>
                <a:gd name="T6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13" h="67">
                  <a:moveTo>
                    <a:pt x="0" y="67"/>
                  </a:moveTo>
                  <a:lnTo>
                    <a:pt x="0" y="67"/>
                  </a:lnTo>
                  <a:lnTo>
                    <a:pt x="0" y="65"/>
                  </a:lnTo>
                  <a:lnTo>
                    <a:pt x="3" y="60"/>
                  </a:lnTo>
                  <a:lnTo>
                    <a:pt x="4" y="57"/>
                  </a:lnTo>
                  <a:lnTo>
                    <a:pt x="7" y="53"/>
                  </a:lnTo>
                  <a:lnTo>
                    <a:pt x="12" y="48"/>
                  </a:lnTo>
                  <a:lnTo>
                    <a:pt x="17" y="44"/>
                  </a:lnTo>
                  <a:lnTo>
                    <a:pt x="24" y="40"/>
                  </a:lnTo>
                  <a:lnTo>
                    <a:pt x="35" y="36"/>
                  </a:lnTo>
                  <a:lnTo>
                    <a:pt x="46" y="32"/>
                  </a:lnTo>
                  <a:lnTo>
                    <a:pt x="61" y="28"/>
                  </a:lnTo>
                  <a:lnTo>
                    <a:pt x="77" y="23"/>
                  </a:lnTo>
                  <a:lnTo>
                    <a:pt x="98" y="19"/>
                  </a:lnTo>
                  <a:lnTo>
                    <a:pt x="121" y="17"/>
                  </a:lnTo>
                  <a:lnTo>
                    <a:pt x="148" y="14"/>
                  </a:lnTo>
                  <a:lnTo>
                    <a:pt x="148" y="14"/>
                  </a:lnTo>
                  <a:lnTo>
                    <a:pt x="214" y="10"/>
                  </a:lnTo>
                  <a:lnTo>
                    <a:pt x="276" y="7"/>
                  </a:lnTo>
                  <a:lnTo>
                    <a:pt x="335" y="4"/>
                  </a:lnTo>
                  <a:lnTo>
                    <a:pt x="391" y="2"/>
                  </a:lnTo>
                  <a:lnTo>
                    <a:pt x="494" y="0"/>
                  </a:lnTo>
                  <a:lnTo>
                    <a:pt x="587" y="1"/>
                  </a:lnTo>
                  <a:lnTo>
                    <a:pt x="667" y="3"/>
                  </a:lnTo>
                  <a:lnTo>
                    <a:pt x="738" y="7"/>
                  </a:lnTo>
                  <a:lnTo>
                    <a:pt x="799" y="12"/>
                  </a:lnTo>
                  <a:lnTo>
                    <a:pt x="850" y="19"/>
                  </a:lnTo>
                  <a:lnTo>
                    <a:pt x="894" y="26"/>
                  </a:lnTo>
                  <a:lnTo>
                    <a:pt x="929" y="34"/>
                  </a:lnTo>
                  <a:lnTo>
                    <a:pt x="957" y="40"/>
                  </a:lnTo>
                  <a:lnTo>
                    <a:pt x="979" y="47"/>
                  </a:lnTo>
                  <a:lnTo>
                    <a:pt x="995" y="54"/>
                  </a:lnTo>
                  <a:lnTo>
                    <a:pt x="1006" y="58"/>
                  </a:lnTo>
                  <a:lnTo>
                    <a:pt x="1013" y="62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222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3" name="Freeform 184"/>
            <p:cNvSpPr/>
            <p:nvPr/>
          </p:nvSpPr>
          <p:spPr bwMode="auto">
            <a:xfrm>
              <a:off x="3846515" y="3814765"/>
              <a:ext cx="158750" cy="76200"/>
            </a:xfrm>
            <a:custGeom>
              <a:avLst/>
              <a:gdLst>
                <a:gd name="T0" fmla="*/ 206 w 299"/>
                <a:gd name="T1" fmla="*/ 0 h 143"/>
                <a:gd name="T2" fmla="*/ 12 w 299"/>
                <a:gd name="T3" fmla="*/ 103 h 143"/>
                <a:gd name="T4" fmla="*/ 12 w 299"/>
                <a:gd name="T5" fmla="*/ 103 h 143"/>
                <a:gd name="T6" fmla="*/ 7 w 299"/>
                <a:gd name="T7" fmla="*/ 108 h 143"/>
                <a:gd name="T8" fmla="*/ 4 w 299"/>
                <a:gd name="T9" fmla="*/ 112 h 143"/>
                <a:gd name="T10" fmla="*/ 1 w 299"/>
                <a:gd name="T11" fmla="*/ 117 h 143"/>
                <a:gd name="T12" fmla="*/ 0 w 299"/>
                <a:gd name="T13" fmla="*/ 123 h 143"/>
                <a:gd name="T14" fmla="*/ 1 w 299"/>
                <a:gd name="T15" fmla="*/ 128 h 143"/>
                <a:gd name="T16" fmla="*/ 5 w 299"/>
                <a:gd name="T17" fmla="*/ 134 h 143"/>
                <a:gd name="T18" fmla="*/ 8 w 299"/>
                <a:gd name="T19" fmla="*/ 138 h 143"/>
                <a:gd name="T20" fmla="*/ 14 w 299"/>
                <a:gd name="T21" fmla="*/ 141 h 143"/>
                <a:gd name="T22" fmla="*/ 14 w 299"/>
                <a:gd name="T23" fmla="*/ 141 h 143"/>
                <a:gd name="T24" fmla="*/ 18 w 299"/>
                <a:gd name="T25" fmla="*/ 142 h 143"/>
                <a:gd name="T26" fmla="*/ 22 w 299"/>
                <a:gd name="T27" fmla="*/ 143 h 143"/>
                <a:gd name="T28" fmla="*/ 26 w 299"/>
                <a:gd name="T29" fmla="*/ 142 h 143"/>
                <a:gd name="T30" fmla="*/ 31 w 299"/>
                <a:gd name="T31" fmla="*/ 140 h 143"/>
                <a:gd name="T32" fmla="*/ 299 w 299"/>
                <a:gd name="T33" fmla="*/ 2 h 143"/>
                <a:gd name="T34" fmla="*/ 206 w 299"/>
                <a:gd name="T3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9" h="143">
                  <a:moveTo>
                    <a:pt x="206" y="0"/>
                  </a:moveTo>
                  <a:lnTo>
                    <a:pt x="12" y="103"/>
                  </a:lnTo>
                  <a:lnTo>
                    <a:pt x="12" y="103"/>
                  </a:lnTo>
                  <a:lnTo>
                    <a:pt x="7" y="108"/>
                  </a:lnTo>
                  <a:lnTo>
                    <a:pt x="4" y="112"/>
                  </a:lnTo>
                  <a:lnTo>
                    <a:pt x="1" y="117"/>
                  </a:lnTo>
                  <a:lnTo>
                    <a:pt x="0" y="123"/>
                  </a:lnTo>
                  <a:lnTo>
                    <a:pt x="1" y="128"/>
                  </a:lnTo>
                  <a:lnTo>
                    <a:pt x="5" y="134"/>
                  </a:lnTo>
                  <a:lnTo>
                    <a:pt x="8" y="138"/>
                  </a:lnTo>
                  <a:lnTo>
                    <a:pt x="14" y="141"/>
                  </a:lnTo>
                  <a:lnTo>
                    <a:pt x="14" y="141"/>
                  </a:lnTo>
                  <a:lnTo>
                    <a:pt x="18" y="142"/>
                  </a:lnTo>
                  <a:lnTo>
                    <a:pt x="22" y="143"/>
                  </a:lnTo>
                  <a:lnTo>
                    <a:pt x="26" y="142"/>
                  </a:lnTo>
                  <a:lnTo>
                    <a:pt x="31" y="140"/>
                  </a:lnTo>
                  <a:lnTo>
                    <a:pt x="299" y="2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222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4" name="Freeform 185"/>
            <p:cNvSpPr/>
            <p:nvPr/>
          </p:nvSpPr>
          <p:spPr bwMode="auto">
            <a:xfrm>
              <a:off x="1460502" y="2533651"/>
              <a:ext cx="336550" cy="209550"/>
            </a:xfrm>
            <a:custGeom>
              <a:avLst/>
              <a:gdLst>
                <a:gd name="T0" fmla="*/ 634 w 634"/>
                <a:gd name="T1" fmla="*/ 283 h 396"/>
                <a:gd name="T2" fmla="*/ 627 w 634"/>
                <a:gd name="T3" fmla="*/ 0 h 396"/>
                <a:gd name="T4" fmla="*/ 0 w 634"/>
                <a:gd name="T5" fmla="*/ 157 h 396"/>
                <a:gd name="T6" fmla="*/ 6 w 634"/>
                <a:gd name="T7" fmla="*/ 396 h 396"/>
                <a:gd name="T8" fmla="*/ 634 w 634"/>
                <a:gd name="T9" fmla="*/ 28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4" h="396">
                  <a:moveTo>
                    <a:pt x="634" y="283"/>
                  </a:moveTo>
                  <a:lnTo>
                    <a:pt x="627" y="0"/>
                  </a:lnTo>
                  <a:lnTo>
                    <a:pt x="0" y="157"/>
                  </a:lnTo>
                  <a:lnTo>
                    <a:pt x="6" y="396"/>
                  </a:lnTo>
                  <a:lnTo>
                    <a:pt x="634" y="283"/>
                  </a:lnTo>
                  <a:close/>
                </a:path>
              </a:pathLst>
            </a:custGeom>
            <a:solidFill>
              <a:srgbClr val="9D9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5" name="Freeform 186"/>
            <p:cNvSpPr/>
            <p:nvPr/>
          </p:nvSpPr>
          <p:spPr bwMode="auto">
            <a:xfrm>
              <a:off x="608014" y="3997327"/>
              <a:ext cx="109538" cy="155575"/>
            </a:xfrm>
            <a:custGeom>
              <a:avLst/>
              <a:gdLst>
                <a:gd name="T0" fmla="*/ 208 w 208"/>
                <a:gd name="T1" fmla="*/ 293 h 293"/>
                <a:gd name="T2" fmla="*/ 208 w 208"/>
                <a:gd name="T3" fmla="*/ 293 h 293"/>
                <a:gd name="T4" fmla="*/ 203 w 208"/>
                <a:gd name="T5" fmla="*/ 128 h 293"/>
                <a:gd name="T6" fmla="*/ 201 w 208"/>
                <a:gd name="T7" fmla="*/ 11 h 293"/>
                <a:gd name="T8" fmla="*/ 0 w 208"/>
                <a:gd name="T9" fmla="*/ 0 h 293"/>
                <a:gd name="T10" fmla="*/ 6 w 208"/>
                <a:gd name="T11" fmla="*/ 280 h 293"/>
                <a:gd name="T12" fmla="*/ 208 w 208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93">
                  <a:moveTo>
                    <a:pt x="208" y="293"/>
                  </a:moveTo>
                  <a:lnTo>
                    <a:pt x="208" y="293"/>
                  </a:lnTo>
                  <a:lnTo>
                    <a:pt x="203" y="128"/>
                  </a:lnTo>
                  <a:lnTo>
                    <a:pt x="201" y="11"/>
                  </a:lnTo>
                  <a:lnTo>
                    <a:pt x="0" y="0"/>
                  </a:lnTo>
                  <a:lnTo>
                    <a:pt x="6" y="280"/>
                  </a:lnTo>
                  <a:lnTo>
                    <a:pt x="208" y="293"/>
                  </a:lnTo>
                  <a:close/>
                </a:path>
              </a:pathLst>
            </a:custGeom>
            <a:solidFill>
              <a:srgbClr val="9D9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6" name="Freeform 187"/>
            <p:cNvSpPr/>
            <p:nvPr/>
          </p:nvSpPr>
          <p:spPr bwMode="auto">
            <a:xfrm>
              <a:off x="2238377" y="2524126"/>
              <a:ext cx="1243013" cy="468313"/>
            </a:xfrm>
            <a:custGeom>
              <a:avLst/>
              <a:gdLst>
                <a:gd name="T0" fmla="*/ 0 w 2348"/>
                <a:gd name="T1" fmla="*/ 708 h 884"/>
                <a:gd name="T2" fmla="*/ 1893 w 2348"/>
                <a:gd name="T3" fmla="*/ 880 h 884"/>
                <a:gd name="T4" fmla="*/ 1893 w 2348"/>
                <a:gd name="T5" fmla="*/ 880 h 884"/>
                <a:gd name="T6" fmla="*/ 1913 w 2348"/>
                <a:gd name="T7" fmla="*/ 882 h 884"/>
                <a:gd name="T8" fmla="*/ 1938 w 2348"/>
                <a:gd name="T9" fmla="*/ 883 h 884"/>
                <a:gd name="T10" fmla="*/ 1971 w 2348"/>
                <a:gd name="T11" fmla="*/ 884 h 884"/>
                <a:gd name="T12" fmla="*/ 2014 w 2348"/>
                <a:gd name="T13" fmla="*/ 882 h 884"/>
                <a:gd name="T14" fmla="*/ 2038 w 2348"/>
                <a:gd name="T15" fmla="*/ 880 h 884"/>
                <a:gd name="T16" fmla="*/ 2064 w 2348"/>
                <a:gd name="T17" fmla="*/ 877 h 884"/>
                <a:gd name="T18" fmla="*/ 2092 w 2348"/>
                <a:gd name="T19" fmla="*/ 873 h 884"/>
                <a:gd name="T20" fmla="*/ 2122 w 2348"/>
                <a:gd name="T21" fmla="*/ 868 h 884"/>
                <a:gd name="T22" fmla="*/ 2153 w 2348"/>
                <a:gd name="T23" fmla="*/ 861 h 884"/>
                <a:gd name="T24" fmla="*/ 2187 w 2348"/>
                <a:gd name="T25" fmla="*/ 854 h 884"/>
                <a:gd name="T26" fmla="*/ 2187 w 2348"/>
                <a:gd name="T27" fmla="*/ 854 h 884"/>
                <a:gd name="T28" fmla="*/ 2219 w 2348"/>
                <a:gd name="T29" fmla="*/ 846 h 884"/>
                <a:gd name="T30" fmla="*/ 2246 w 2348"/>
                <a:gd name="T31" fmla="*/ 837 h 884"/>
                <a:gd name="T32" fmla="*/ 2269 w 2348"/>
                <a:gd name="T33" fmla="*/ 829 h 884"/>
                <a:gd name="T34" fmla="*/ 2289 w 2348"/>
                <a:gd name="T35" fmla="*/ 821 h 884"/>
                <a:gd name="T36" fmla="*/ 2304 w 2348"/>
                <a:gd name="T37" fmla="*/ 814 h 884"/>
                <a:gd name="T38" fmla="*/ 2318 w 2348"/>
                <a:gd name="T39" fmla="*/ 805 h 884"/>
                <a:gd name="T40" fmla="*/ 2327 w 2348"/>
                <a:gd name="T41" fmla="*/ 798 h 884"/>
                <a:gd name="T42" fmla="*/ 2335 w 2348"/>
                <a:gd name="T43" fmla="*/ 792 h 884"/>
                <a:gd name="T44" fmla="*/ 2341 w 2348"/>
                <a:gd name="T45" fmla="*/ 785 h 884"/>
                <a:gd name="T46" fmla="*/ 2345 w 2348"/>
                <a:gd name="T47" fmla="*/ 779 h 884"/>
                <a:gd name="T48" fmla="*/ 2347 w 2348"/>
                <a:gd name="T49" fmla="*/ 774 h 884"/>
                <a:gd name="T50" fmla="*/ 2348 w 2348"/>
                <a:gd name="T51" fmla="*/ 770 h 884"/>
                <a:gd name="T52" fmla="*/ 2348 w 2348"/>
                <a:gd name="T53" fmla="*/ 764 h 884"/>
                <a:gd name="T54" fmla="*/ 2348 w 2348"/>
                <a:gd name="T55" fmla="*/ 761 h 884"/>
                <a:gd name="T56" fmla="*/ 2348 w 2348"/>
                <a:gd name="T57" fmla="*/ 761 h 884"/>
                <a:gd name="T58" fmla="*/ 2337 w 2348"/>
                <a:gd name="T59" fmla="*/ 341 h 884"/>
                <a:gd name="T60" fmla="*/ 2337 w 2348"/>
                <a:gd name="T61" fmla="*/ 341 h 884"/>
                <a:gd name="T62" fmla="*/ 2336 w 2348"/>
                <a:gd name="T63" fmla="*/ 332 h 884"/>
                <a:gd name="T64" fmla="*/ 2332 w 2348"/>
                <a:gd name="T65" fmla="*/ 324 h 884"/>
                <a:gd name="T66" fmla="*/ 2327 w 2348"/>
                <a:gd name="T67" fmla="*/ 314 h 884"/>
                <a:gd name="T68" fmla="*/ 2321 w 2348"/>
                <a:gd name="T69" fmla="*/ 306 h 884"/>
                <a:gd name="T70" fmla="*/ 2312 w 2348"/>
                <a:gd name="T71" fmla="*/ 299 h 884"/>
                <a:gd name="T72" fmla="*/ 2303 w 2348"/>
                <a:gd name="T73" fmla="*/ 290 h 884"/>
                <a:gd name="T74" fmla="*/ 2294 w 2348"/>
                <a:gd name="T75" fmla="*/ 284 h 884"/>
                <a:gd name="T76" fmla="*/ 2284 w 2348"/>
                <a:gd name="T77" fmla="*/ 277 h 884"/>
                <a:gd name="T78" fmla="*/ 2265 w 2348"/>
                <a:gd name="T79" fmla="*/ 266 h 884"/>
                <a:gd name="T80" fmla="*/ 2248 w 2348"/>
                <a:gd name="T81" fmla="*/ 257 h 884"/>
                <a:gd name="T82" fmla="*/ 2231 w 2348"/>
                <a:gd name="T83" fmla="*/ 250 h 884"/>
                <a:gd name="T84" fmla="*/ 700 w 2348"/>
                <a:gd name="T85" fmla="*/ 0 h 884"/>
                <a:gd name="T86" fmla="*/ 37 w 2348"/>
                <a:gd name="T87" fmla="*/ 671 h 884"/>
                <a:gd name="T88" fmla="*/ 0 w 2348"/>
                <a:gd name="T89" fmla="*/ 708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48" h="884">
                  <a:moveTo>
                    <a:pt x="0" y="708"/>
                  </a:moveTo>
                  <a:lnTo>
                    <a:pt x="1893" y="880"/>
                  </a:lnTo>
                  <a:lnTo>
                    <a:pt x="1893" y="880"/>
                  </a:lnTo>
                  <a:lnTo>
                    <a:pt x="1913" y="882"/>
                  </a:lnTo>
                  <a:lnTo>
                    <a:pt x="1938" y="883"/>
                  </a:lnTo>
                  <a:lnTo>
                    <a:pt x="1971" y="884"/>
                  </a:lnTo>
                  <a:lnTo>
                    <a:pt x="2014" y="882"/>
                  </a:lnTo>
                  <a:lnTo>
                    <a:pt x="2038" y="880"/>
                  </a:lnTo>
                  <a:lnTo>
                    <a:pt x="2064" y="877"/>
                  </a:lnTo>
                  <a:lnTo>
                    <a:pt x="2092" y="873"/>
                  </a:lnTo>
                  <a:lnTo>
                    <a:pt x="2122" y="868"/>
                  </a:lnTo>
                  <a:lnTo>
                    <a:pt x="2153" y="861"/>
                  </a:lnTo>
                  <a:lnTo>
                    <a:pt x="2187" y="854"/>
                  </a:lnTo>
                  <a:lnTo>
                    <a:pt x="2187" y="854"/>
                  </a:lnTo>
                  <a:lnTo>
                    <a:pt x="2219" y="846"/>
                  </a:lnTo>
                  <a:lnTo>
                    <a:pt x="2246" y="837"/>
                  </a:lnTo>
                  <a:lnTo>
                    <a:pt x="2269" y="829"/>
                  </a:lnTo>
                  <a:lnTo>
                    <a:pt x="2289" y="821"/>
                  </a:lnTo>
                  <a:lnTo>
                    <a:pt x="2304" y="814"/>
                  </a:lnTo>
                  <a:lnTo>
                    <a:pt x="2318" y="805"/>
                  </a:lnTo>
                  <a:lnTo>
                    <a:pt x="2327" y="798"/>
                  </a:lnTo>
                  <a:lnTo>
                    <a:pt x="2335" y="792"/>
                  </a:lnTo>
                  <a:lnTo>
                    <a:pt x="2341" y="785"/>
                  </a:lnTo>
                  <a:lnTo>
                    <a:pt x="2345" y="779"/>
                  </a:lnTo>
                  <a:lnTo>
                    <a:pt x="2347" y="774"/>
                  </a:lnTo>
                  <a:lnTo>
                    <a:pt x="2348" y="770"/>
                  </a:lnTo>
                  <a:lnTo>
                    <a:pt x="2348" y="764"/>
                  </a:lnTo>
                  <a:lnTo>
                    <a:pt x="2348" y="761"/>
                  </a:lnTo>
                  <a:lnTo>
                    <a:pt x="2348" y="761"/>
                  </a:lnTo>
                  <a:lnTo>
                    <a:pt x="2337" y="341"/>
                  </a:lnTo>
                  <a:lnTo>
                    <a:pt x="2337" y="341"/>
                  </a:lnTo>
                  <a:lnTo>
                    <a:pt x="2336" y="332"/>
                  </a:lnTo>
                  <a:lnTo>
                    <a:pt x="2332" y="324"/>
                  </a:lnTo>
                  <a:lnTo>
                    <a:pt x="2327" y="314"/>
                  </a:lnTo>
                  <a:lnTo>
                    <a:pt x="2321" y="306"/>
                  </a:lnTo>
                  <a:lnTo>
                    <a:pt x="2312" y="299"/>
                  </a:lnTo>
                  <a:lnTo>
                    <a:pt x="2303" y="290"/>
                  </a:lnTo>
                  <a:lnTo>
                    <a:pt x="2294" y="284"/>
                  </a:lnTo>
                  <a:lnTo>
                    <a:pt x="2284" y="277"/>
                  </a:lnTo>
                  <a:lnTo>
                    <a:pt x="2265" y="266"/>
                  </a:lnTo>
                  <a:lnTo>
                    <a:pt x="2248" y="257"/>
                  </a:lnTo>
                  <a:lnTo>
                    <a:pt x="2231" y="250"/>
                  </a:lnTo>
                  <a:lnTo>
                    <a:pt x="700" y="0"/>
                  </a:lnTo>
                  <a:lnTo>
                    <a:pt x="37" y="671"/>
                  </a:lnTo>
                  <a:lnTo>
                    <a:pt x="0" y="7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7" name="Freeform 188"/>
            <p:cNvSpPr/>
            <p:nvPr/>
          </p:nvSpPr>
          <p:spPr bwMode="auto">
            <a:xfrm>
              <a:off x="2236790" y="2524126"/>
              <a:ext cx="433388" cy="374650"/>
            </a:xfrm>
            <a:custGeom>
              <a:avLst/>
              <a:gdLst>
                <a:gd name="T0" fmla="*/ 4 w 821"/>
                <a:gd name="T1" fmla="*/ 708 h 708"/>
                <a:gd name="T2" fmla="*/ 4 w 821"/>
                <a:gd name="T3" fmla="*/ 708 h 708"/>
                <a:gd name="T4" fmla="*/ 81 w 821"/>
                <a:gd name="T5" fmla="*/ 708 h 708"/>
                <a:gd name="T6" fmla="*/ 164 w 821"/>
                <a:gd name="T7" fmla="*/ 707 h 708"/>
                <a:gd name="T8" fmla="*/ 264 w 821"/>
                <a:gd name="T9" fmla="*/ 704 h 708"/>
                <a:gd name="T10" fmla="*/ 372 w 821"/>
                <a:gd name="T11" fmla="*/ 699 h 708"/>
                <a:gd name="T12" fmla="*/ 427 w 821"/>
                <a:gd name="T13" fmla="*/ 696 h 708"/>
                <a:gd name="T14" fmla="*/ 481 w 821"/>
                <a:gd name="T15" fmla="*/ 692 h 708"/>
                <a:gd name="T16" fmla="*/ 532 w 821"/>
                <a:gd name="T17" fmla="*/ 687 h 708"/>
                <a:gd name="T18" fmla="*/ 580 w 821"/>
                <a:gd name="T19" fmla="*/ 681 h 708"/>
                <a:gd name="T20" fmla="*/ 622 w 821"/>
                <a:gd name="T21" fmla="*/ 674 h 708"/>
                <a:gd name="T22" fmla="*/ 660 w 821"/>
                <a:gd name="T23" fmla="*/ 667 h 708"/>
                <a:gd name="T24" fmla="*/ 660 w 821"/>
                <a:gd name="T25" fmla="*/ 667 h 708"/>
                <a:gd name="T26" fmla="*/ 691 w 821"/>
                <a:gd name="T27" fmla="*/ 659 h 708"/>
                <a:gd name="T28" fmla="*/ 719 w 821"/>
                <a:gd name="T29" fmla="*/ 650 h 708"/>
                <a:gd name="T30" fmla="*/ 742 w 821"/>
                <a:gd name="T31" fmla="*/ 642 h 708"/>
                <a:gd name="T32" fmla="*/ 762 w 821"/>
                <a:gd name="T33" fmla="*/ 634 h 708"/>
                <a:gd name="T34" fmla="*/ 777 w 821"/>
                <a:gd name="T35" fmla="*/ 625 h 708"/>
                <a:gd name="T36" fmla="*/ 791 w 821"/>
                <a:gd name="T37" fmla="*/ 618 h 708"/>
                <a:gd name="T38" fmla="*/ 800 w 821"/>
                <a:gd name="T39" fmla="*/ 611 h 708"/>
                <a:gd name="T40" fmla="*/ 809 w 821"/>
                <a:gd name="T41" fmla="*/ 603 h 708"/>
                <a:gd name="T42" fmla="*/ 814 w 821"/>
                <a:gd name="T43" fmla="*/ 597 h 708"/>
                <a:gd name="T44" fmla="*/ 818 w 821"/>
                <a:gd name="T45" fmla="*/ 592 h 708"/>
                <a:gd name="T46" fmla="*/ 820 w 821"/>
                <a:gd name="T47" fmla="*/ 587 h 708"/>
                <a:gd name="T48" fmla="*/ 821 w 821"/>
                <a:gd name="T49" fmla="*/ 583 h 708"/>
                <a:gd name="T50" fmla="*/ 821 w 821"/>
                <a:gd name="T51" fmla="*/ 576 h 708"/>
                <a:gd name="T52" fmla="*/ 821 w 821"/>
                <a:gd name="T53" fmla="*/ 574 h 708"/>
                <a:gd name="T54" fmla="*/ 821 w 821"/>
                <a:gd name="T55" fmla="*/ 574 h 708"/>
                <a:gd name="T56" fmla="*/ 809 w 821"/>
                <a:gd name="T57" fmla="*/ 92 h 708"/>
                <a:gd name="T58" fmla="*/ 809 w 821"/>
                <a:gd name="T59" fmla="*/ 92 h 708"/>
                <a:gd name="T60" fmla="*/ 808 w 821"/>
                <a:gd name="T61" fmla="*/ 82 h 708"/>
                <a:gd name="T62" fmla="*/ 804 w 821"/>
                <a:gd name="T63" fmla="*/ 73 h 708"/>
                <a:gd name="T64" fmla="*/ 799 w 821"/>
                <a:gd name="T65" fmla="*/ 65 h 708"/>
                <a:gd name="T66" fmla="*/ 792 w 821"/>
                <a:gd name="T67" fmla="*/ 56 h 708"/>
                <a:gd name="T68" fmla="*/ 784 w 821"/>
                <a:gd name="T69" fmla="*/ 48 h 708"/>
                <a:gd name="T70" fmla="*/ 775 w 821"/>
                <a:gd name="T71" fmla="*/ 41 h 708"/>
                <a:gd name="T72" fmla="*/ 766 w 821"/>
                <a:gd name="T73" fmla="*/ 33 h 708"/>
                <a:gd name="T74" fmla="*/ 756 w 821"/>
                <a:gd name="T75" fmla="*/ 27 h 708"/>
                <a:gd name="T76" fmla="*/ 737 w 821"/>
                <a:gd name="T77" fmla="*/ 16 h 708"/>
                <a:gd name="T78" fmla="*/ 719 w 821"/>
                <a:gd name="T79" fmla="*/ 7 h 708"/>
                <a:gd name="T80" fmla="*/ 704 w 821"/>
                <a:gd name="T81" fmla="*/ 0 h 708"/>
                <a:gd name="T82" fmla="*/ 0 w 821"/>
                <a:gd name="T83" fmla="*/ 139 h 708"/>
                <a:gd name="T84" fmla="*/ 4 w 821"/>
                <a:gd name="T85" fmla="*/ 708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21" h="708">
                  <a:moveTo>
                    <a:pt x="4" y="708"/>
                  </a:moveTo>
                  <a:lnTo>
                    <a:pt x="4" y="708"/>
                  </a:lnTo>
                  <a:lnTo>
                    <a:pt x="81" y="708"/>
                  </a:lnTo>
                  <a:lnTo>
                    <a:pt x="164" y="707"/>
                  </a:lnTo>
                  <a:lnTo>
                    <a:pt x="264" y="704"/>
                  </a:lnTo>
                  <a:lnTo>
                    <a:pt x="372" y="699"/>
                  </a:lnTo>
                  <a:lnTo>
                    <a:pt x="427" y="696"/>
                  </a:lnTo>
                  <a:lnTo>
                    <a:pt x="481" y="692"/>
                  </a:lnTo>
                  <a:lnTo>
                    <a:pt x="532" y="687"/>
                  </a:lnTo>
                  <a:lnTo>
                    <a:pt x="580" y="681"/>
                  </a:lnTo>
                  <a:lnTo>
                    <a:pt x="622" y="674"/>
                  </a:lnTo>
                  <a:lnTo>
                    <a:pt x="660" y="667"/>
                  </a:lnTo>
                  <a:lnTo>
                    <a:pt x="660" y="667"/>
                  </a:lnTo>
                  <a:lnTo>
                    <a:pt x="691" y="659"/>
                  </a:lnTo>
                  <a:lnTo>
                    <a:pt x="719" y="650"/>
                  </a:lnTo>
                  <a:lnTo>
                    <a:pt x="742" y="642"/>
                  </a:lnTo>
                  <a:lnTo>
                    <a:pt x="762" y="634"/>
                  </a:lnTo>
                  <a:lnTo>
                    <a:pt x="777" y="625"/>
                  </a:lnTo>
                  <a:lnTo>
                    <a:pt x="791" y="618"/>
                  </a:lnTo>
                  <a:lnTo>
                    <a:pt x="800" y="611"/>
                  </a:lnTo>
                  <a:lnTo>
                    <a:pt x="809" y="603"/>
                  </a:lnTo>
                  <a:lnTo>
                    <a:pt x="814" y="597"/>
                  </a:lnTo>
                  <a:lnTo>
                    <a:pt x="818" y="592"/>
                  </a:lnTo>
                  <a:lnTo>
                    <a:pt x="820" y="587"/>
                  </a:lnTo>
                  <a:lnTo>
                    <a:pt x="821" y="583"/>
                  </a:lnTo>
                  <a:lnTo>
                    <a:pt x="821" y="576"/>
                  </a:lnTo>
                  <a:lnTo>
                    <a:pt x="821" y="574"/>
                  </a:lnTo>
                  <a:lnTo>
                    <a:pt x="821" y="574"/>
                  </a:lnTo>
                  <a:lnTo>
                    <a:pt x="809" y="92"/>
                  </a:lnTo>
                  <a:lnTo>
                    <a:pt x="809" y="92"/>
                  </a:lnTo>
                  <a:lnTo>
                    <a:pt x="808" y="82"/>
                  </a:lnTo>
                  <a:lnTo>
                    <a:pt x="804" y="73"/>
                  </a:lnTo>
                  <a:lnTo>
                    <a:pt x="799" y="65"/>
                  </a:lnTo>
                  <a:lnTo>
                    <a:pt x="792" y="56"/>
                  </a:lnTo>
                  <a:lnTo>
                    <a:pt x="784" y="48"/>
                  </a:lnTo>
                  <a:lnTo>
                    <a:pt x="775" y="41"/>
                  </a:lnTo>
                  <a:lnTo>
                    <a:pt x="766" y="33"/>
                  </a:lnTo>
                  <a:lnTo>
                    <a:pt x="756" y="27"/>
                  </a:lnTo>
                  <a:lnTo>
                    <a:pt x="737" y="16"/>
                  </a:lnTo>
                  <a:lnTo>
                    <a:pt x="719" y="7"/>
                  </a:lnTo>
                  <a:lnTo>
                    <a:pt x="704" y="0"/>
                  </a:lnTo>
                  <a:lnTo>
                    <a:pt x="0" y="139"/>
                  </a:lnTo>
                  <a:lnTo>
                    <a:pt x="4" y="708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8" name="Freeform 189"/>
            <p:cNvSpPr/>
            <p:nvPr/>
          </p:nvSpPr>
          <p:spPr bwMode="auto">
            <a:xfrm>
              <a:off x="2238377" y="2835277"/>
              <a:ext cx="1243013" cy="157163"/>
            </a:xfrm>
            <a:custGeom>
              <a:avLst/>
              <a:gdLst>
                <a:gd name="T0" fmla="*/ 0 w 2348"/>
                <a:gd name="T1" fmla="*/ 119 h 295"/>
                <a:gd name="T2" fmla="*/ 1873 w 2348"/>
                <a:gd name="T3" fmla="*/ 291 h 295"/>
                <a:gd name="T4" fmla="*/ 1873 w 2348"/>
                <a:gd name="T5" fmla="*/ 291 h 295"/>
                <a:gd name="T6" fmla="*/ 1897 w 2348"/>
                <a:gd name="T7" fmla="*/ 293 h 295"/>
                <a:gd name="T8" fmla="*/ 1925 w 2348"/>
                <a:gd name="T9" fmla="*/ 295 h 295"/>
                <a:gd name="T10" fmla="*/ 1962 w 2348"/>
                <a:gd name="T11" fmla="*/ 295 h 295"/>
                <a:gd name="T12" fmla="*/ 2008 w 2348"/>
                <a:gd name="T13" fmla="*/ 293 h 295"/>
                <a:gd name="T14" fmla="*/ 2034 w 2348"/>
                <a:gd name="T15" fmla="*/ 291 h 295"/>
                <a:gd name="T16" fmla="*/ 2061 w 2348"/>
                <a:gd name="T17" fmla="*/ 288 h 295"/>
                <a:gd name="T18" fmla="*/ 2090 w 2348"/>
                <a:gd name="T19" fmla="*/ 284 h 295"/>
                <a:gd name="T20" fmla="*/ 2121 w 2348"/>
                <a:gd name="T21" fmla="*/ 279 h 295"/>
                <a:gd name="T22" fmla="*/ 2153 w 2348"/>
                <a:gd name="T23" fmla="*/ 272 h 295"/>
                <a:gd name="T24" fmla="*/ 2187 w 2348"/>
                <a:gd name="T25" fmla="*/ 265 h 295"/>
                <a:gd name="T26" fmla="*/ 2187 w 2348"/>
                <a:gd name="T27" fmla="*/ 265 h 295"/>
                <a:gd name="T28" fmla="*/ 2219 w 2348"/>
                <a:gd name="T29" fmla="*/ 257 h 295"/>
                <a:gd name="T30" fmla="*/ 2246 w 2348"/>
                <a:gd name="T31" fmla="*/ 248 h 295"/>
                <a:gd name="T32" fmla="*/ 2269 w 2348"/>
                <a:gd name="T33" fmla="*/ 240 h 295"/>
                <a:gd name="T34" fmla="*/ 2289 w 2348"/>
                <a:gd name="T35" fmla="*/ 232 h 295"/>
                <a:gd name="T36" fmla="*/ 2304 w 2348"/>
                <a:gd name="T37" fmla="*/ 225 h 295"/>
                <a:gd name="T38" fmla="*/ 2318 w 2348"/>
                <a:gd name="T39" fmla="*/ 216 h 295"/>
                <a:gd name="T40" fmla="*/ 2327 w 2348"/>
                <a:gd name="T41" fmla="*/ 209 h 295"/>
                <a:gd name="T42" fmla="*/ 2335 w 2348"/>
                <a:gd name="T43" fmla="*/ 203 h 295"/>
                <a:gd name="T44" fmla="*/ 2341 w 2348"/>
                <a:gd name="T45" fmla="*/ 196 h 295"/>
                <a:gd name="T46" fmla="*/ 2345 w 2348"/>
                <a:gd name="T47" fmla="*/ 190 h 295"/>
                <a:gd name="T48" fmla="*/ 2347 w 2348"/>
                <a:gd name="T49" fmla="*/ 185 h 295"/>
                <a:gd name="T50" fmla="*/ 2348 w 2348"/>
                <a:gd name="T51" fmla="*/ 181 h 295"/>
                <a:gd name="T52" fmla="*/ 2348 w 2348"/>
                <a:gd name="T53" fmla="*/ 175 h 295"/>
                <a:gd name="T54" fmla="*/ 2348 w 2348"/>
                <a:gd name="T55" fmla="*/ 172 h 295"/>
                <a:gd name="T56" fmla="*/ 2348 w 2348"/>
                <a:gd name="T57" fmla="*/ 172 h 295"/>
                <a:gd name="T58" fmla="*/ 2318 w 2348"/>
                <a:gd name="T59" fmla="*/ 167 h 295"/>
                <a:gd name="T60" fmla="*/ 2258 w 2348"/>
                <a:gd name="T61" fmla="*/ 160 h 295"/>
                <a:gd name="T62" fmla="*/ 2075 w 2348"/>
                <a:gd name="T63" fmla="*/ 138 h 295"/>
                <a:gd name="T64" fmla="*/ 1829 w 2348"/>
                <a:gd name="T65" fmla="*/ 110 h 295"/>
                <a:gd name="T66" fmla="*/ 1552 w 2348"/>
                <a:gd name="T67" fmla="*/ 80 h 295"/>
                <a:gd name="T68" fmla="*/ 1046 w 2348"/>
                <a:gd name="T69" fmla="*/ 25 h 295"/>
                <a:gd name="T70" fmla="*/ 817 w 2348"/>
                <a:gd name="T71" fmla="*/ 0 h 295"/>
                <a:gd name="T72" fmla="*/ 0 w 2348"/>
                <a:gd name="T73" fmla="*/ 119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48" h="295">
                  <a:moveTo>
                    <a:pt x="0" y="119"/>
                  </a:moveTo>
                  <a:lnTo>
                    <a:pt x="1873" y="291"/>
                  </a:lnTo>
                  <a:lnTo>
                    <a:pt x="1873" y="291"/>
                  </a:lnTo>
                  <a:lnTo>
                    <a:pt x="1897" y="293"/>
                  </a:lnTo>
                  <a:lnTo>
                    <a:pt x="1925" y="295"/>
                  </a:lnTo>
                  <a:lnTo>
                    <a:pt x="1962" y="295"/>
                  </a:lnTo>
                  <a:lnTo>
                    <a:pt x="2008" y="293"/>
                  </a:lnTo>
                  <a:lnTo>
                    <a:pt x="2034" y="291"/>
                  </a:lnTo>
                  <a:lnTo>
                    <a:pt x="2061" y="288"/>
                  </a:lnTo>
                  <a:lnTo>
                    <a:pt x="2090" y="284"/>
                  </a:lnTo>
                  <a:lnTo>
                    <a:pt x="2121" y="279"/>
                  </a:lnTo>
                  <a:lnTo>
                    <a:pt x="2153" y="272"/>
                  </a:lnTo>
                  <a:lnTo>
                    <a:pt x="2187" y="265"/>
                  </a:lnTo>
                  <a:lnTo>
                    <a:pt x="2187" y="265"/>
                  </a:lnTo>
                  <a:lnTo>
                    <a:pt x="2219" y="257"/>
                  </a:lnTo>
                  <a:lnTo>
                    <a:pt x="2246" y="248"/>
                  </a:lnTo>
                  <a:lnTo>
                    <a:pt x="2269" y="240"/>
                  </a:lnTo>
                  <a:lnTo>
                    <a:pt x="2289" y="232"/>
                  </a:lnTo>
                  <a:lnTo>
                    <a:pt x="2304" y="225"/>
                  </a:lnTo>
                  <a:lnTo>
                    <a:pt x="2318" y="216"/>
                  </a:lnTo>
                  <a:lnTo>
                    <a:pt x="2327" y="209"/>
                  </a:lnTo>
                  <a:lnTo>
                    <a:pt x="2335" y="203"/>
                  </a:lnTo>
                  <a:lnTo>
                    <a:pt x="2341" y="196"/>
                  </a:lnTo>
                  <a:lnTo>
                    <a:pt x="2345" y="190"/>
                  </a:lnTo>
                  <a:lnTo>
                    <a:pt x="2347" y="185"/>
                  </a:lnTo>
                  <a:lnTo>
                    <a:pt x="2348" y="181"/>
                  </a:lnTo>
                  <a:lnTo>
                    <a:pt x="2348" y="175"/>
                  </a:lnTo>
                  <a:lnTo>
                    <a:pt x="2348" y="172"/>
                  </a:lnTo>
                  <a:lnTo>
                    <a:pt x="2348" y="172"/>
                  </a:lnTo>
                  <a:lnTo>
                    <a:pt x="2318" y="167"/>
                  </a:lnTo>
                  <a:lnTo>
                    <a:pt x="2258" y="160"/>
                  </a:lnTo>
                  <a:lnTo>
                    <a:pt x="2075" y="138"/>
                  </a:lnTo>
                  <a:lnTo>
                    <a:pt x="1829" y="110"/>
                  </a:lnTo>
                  <a:lnTo>
                    <a:pt x="1552" y="80"/>
                  </a:lnTo>
                  <a:lnTo>
                    <a:pt x="1046" y="25"/>
                  </a:lnTo>
                  <a:lnTo>
                    <a:pt x="817" y="0"/>
                  </a:lnTo>
                  <a:lnTo>
                    <a:pt x="0" y="119"/>
                  </a:lnTo>
                  <a:close/>
                </a:path>
              </a:pathLst>
            </a:custGeom>
            <a:solidFill>
              <a:srgbClr val="9D9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9" name="Freeform 190"/>
            <p:cNvSpPr/>
            <p:nvPr/>
          </p:nvSpPr>
          <p:spPr bwMode="auto">
            <a:xfrm>
              <a:off x="2697165" y="2603501"/>
              <a:ext cx="763588" cy="134938"/>
            </a:xfrm>
            <a:custGeom>
              <a:avLst/>
              <a:gdLst>
                <a:gd name="T0" fmla="*/ 1442 w 1442"/>
                <a:gd name="T1" fmla="*/ 255 h 255"/>
                <a:gd name="T2" fmla="*/ 1440 w 1442"/>
                <a:gd name="T3" fmla="*/ 194 h 255"/>
                <a:gd name="T4" fmla="*/ 0 w 1442"/>
                <a:gd name="T5" fmla="*/ 0 h 255"/>
                <a:gd name="T6" fmla="*/ 3 w 1442"/>
                <a:gd name="T7" fmla="*/ 60 h 255"/>
                <a:gd name="T8" fmla="*/ 1442 w 1442"/>
                <a:gd name="T9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2" h="255">
                  <a:moveTo>
                    <a:pt x="1442" y="255"/>
                  </a:moveTo>
                  <a:lnTo>
                    <a:pt x="1440" y="194"/>
                  </a:lnTo>
                  <a:lnTo>
                    <a:pt x="0" y="0"/>
                  </a:lnTo>
                  <a:lnTo>
                    <a:pt x="3" y="60"/>
                  </a:lnTo>
                  <a:lnTo>
                    <a:pt x="1442" y="255"/>
                  </a:lnTo>
                  <a:close/>
                </a:path>
              </a:pathLst>
            </a:custGeom>
            <a:solidFill>
              <a:srgbClr val="9D9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50" name="Freeform 191"/>
            <p:cNvSpPr/>
            <p:nvPr/>
          </p:nvSpPr>
          <p:spPr bwMode="auto">
            <a:xfrm>
              <a:off x="2698752" y="2670176"/>
              <a:ext cx="763588" cy="134938"/>
            </a:xfrm>
            <a:custGeom>
              <a:avLst/>
              <a:gdLst>
                <a:gd name="T0" fmla="*/ 1442 w 1442"/>
                <a:gd name="T1" fmla="*/ 255 h 255"/>
                <a:gd name="T2" fmla="*/ 1440 w 1442"/>
                <a:gd name="T3" fmla="*/ 194 h 255"/>
                <a:gd name="T4" fmla="*/ 0 w 1442"/>
                <a:gd name="T5" fmla="*/ 0 h 255"/>
                <a:gd name="T6" fmla="*/ 3 w 1442"/>
                <a:gd name="T7" fmla="*/ 60 h 255"/>
                <a:gd name="T8" fmla="*/ 1442 w 1442"/>
                <a:gd name="T9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2" h="255">
                  <a:moveTo>
                    <a:pt x="1442" y="255"/>
                  </a:moveTo>
                  <a:lnTo>
                    <a:pt x="1440" y="194"/>
                  </a:lnTo>
                  <a:lnTo>
                    <a:pt x="0" y="0"/>
                  </a:lnTo>
                  <a:lnTo>
                    <a:pt x="3" y="60"/>
                  </a:lnTo>
                  <a:lnTo>
                    <a:pt x="1442" y="255"/>
                  </a:lnTo>
                  <a:close/>
                </a:path>
              </a:pathLst>
            </a:custGeom>
            <a:solidFill>
              <a:srgbClr val="9D9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51" name="Freeform 192"/>
            <p:cNvSpPr/>
            <p:nvPr/>
          </p:nvSpPr>
          <p:spPr bwMode="auto">
            <a:xfrm>
              <a:off x="2700340" y="2735264"/>
              <a:ext cx="763588" cy="134938"/>
            </a:xfrm>
            <a:custGeom>
              <a:avLst/>
              <a:gdLst>
                <a:gd name="T0" fmla="*/ 1443 w 1443"/>
                <a:gd name="T1" fmla="*/ 255 h 255"/>
                <a:gd name="T2" fmla="*/ 1439 w 1443"/>
                <a:gd name="T3" fmla="*/ 195 h 255"/>
                <a:gd name="T4" fmla="*/ 0 w 1443"/>
                <a:gd name="T5" fmla="*/ 0 h 255"/>
                <a:gd name="T6" fmla="*/ 3 w 1443"/>
                <a:gd name="T7" fmla="*/ 61 h 255"/>
                <a:gd name="T8" fmla="*/ 1443 w 1443"/>
                <a:gd name="T9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3" h="255">
                  <a:moveTo>
                    <a:pt x="1443" y="255"/>
                  </a:moveTo>
                  <a:lnTo>
                    <a:pt x="1439" y="195"/>
                  </a:lnTo>
                  <a:lnTo>
                    <a:pt x="0" y="0"/>
                  </a:lnTo>
                  <a:lnTo>
                    <a:pt x="3" y="61"/>
                  </a:lnTo>
                  <a:lnTo>
                    <a:pt x="1443" y="255"/>
                  </a:lnTo>
                  <a:close/>
                </a:path>
              </a:pathLst>
            </a:custGeom>
            <a:solidFill>
              <a:srgbClr val="9D9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06" name="矩形 205"/>
          <p:cNvSpPr/>
          <p:nvPr/>
        </p:nvSpPr>
        <p:spPr>
          <a:xfrm>
            <a:off x="5954461" y="2873641"/>
            <a:ext cx="52763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>
                <a:gradFill flip="none" rotWithShape="1">
                  <a:gsLst>
                    <a:gs pos="0">
                      <a:srgbClr val="30307F"/>
                    </a:gs>
                    <a:gs pos="54000">
                      <a:srgbClr val="5D64DF"/>
                    </a:gs>
                    <a:gs pos="100000">
                      <a:srgbClr val="FF4C43"/>
                    </a:gs>
                  </a:gsLst>
                  <a:lin ang="13500000" scaled="1"/>
                  <a:tileRect/>
                </a:gradFill>
                <a:latin typeface="优设标题黑" panose="00000500000000000000" pitchFamily="2" charset="-122"/>
                <a:ea typeface="优设标题黑" panose="00000500000000000000" pitchFamily="2" charset="-122"/>
                <a:cs typeface="Arial" panose="020B0604020202020204" pitchFamily="34" charset="0"/>
              </a:rPr>
              <a:t>感谢您的聆听</a:t>
            </a:r>
            <a:endParaRPr lang="zh-CN" altLang="en-US" sz="6000" dirty="0">
              <a:gradFill flip="none" rotWithShape="1">
                <a:gsLst>
                  <a:gs pos="0">
                    <a:srgbClr val="30307F"/>
                  </a:gs>
                  <a:gs pos="54000">
                    <a:srgbClr val="5D64DF"/>
                  </a:gs>
                  <a:gs pos="100000">
                    <a:srgbClr val="FF4C43"/>
                  </a:gs>
                </a:gsLst>
                <a:lin ang="13500000" scaled="1"/>
                <a:tileRect/>
              </a:gradFill>
              <a:latin typeface="优设标题黑" panose="00000500000000000000" pitchFamily="2" charset="-122"/>
              <a:ea typeface="优设标题黑" panose="000005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7274320" y="3801265"/>
            <a:ext cx="25942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Thanks For Your Watching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532.6314960629925,&quot;width&quot;:7883.99842519685}"/>
</p:tagLst>
</file>

<file path=ppt/tags/tag2.xml><?xml version="1.0" encoding="utf-8"?>
<p:tagLst xmlns:p="http://schemas.openxmlformats.org/presentationml/2006/main">
  <p:tag name="PA" val="v3.0.0"/>
</p:tagLst>
</file>

<file path=ppt/tags/tag3.xml><?xml version="1.0" encoding="utf-8"?>
<p:tagLst xmlns:p="http://schemas.openxmlformats.org/presentationml/2006/main">
  <p:tag name="KSO_WM_UNIT_PLACING_PICTURE_USER_VIEWPORT" val="{&quot;height&quot;:10800,&quot;width&quot;:4909}"/>
</p:tagLst>
</file>

<file path=ppt/tags/tag4.xml><?xml version="1.0" encoding="utf-8"?>
<p:tagLst xmlns:p="http://schemas.openxmlformats.org/presentationml/2006/main">
  <p:tag name="KSO_WM_UNIT_PLACING_PICTURE_USER_VIEWPORT" val="{&quot;height&quot;:10800,&quot;width&quot;:4909}"/>
</p:tagLst>
</file>

<file path=ppt/tags/tag5.xml><?xml version="1.0" encoding="utf-8"?>
<p:tagLst xmlns:p="http://schemas.openxmlformats.org/presentationml/2006/main">
  <p:tag name="KSO_WM_UNIT_TABLE_BEAUTIFY" val="smartTable{968a13e1-d73e-4d16-b547-2e6da7153d55}"/>
  <p:tag name="TABLE_ENDDRAG_ORIGIN_RECT" val="394*186"/>
  <p:tag name="TABLE_ENDDRAG_RECT" val="55*268*394*186"/>
</p:tagLst>
</file>

<file path=ppt/tags/tag6.xml><?xml version="1.0" encoding="utf-8"?>
<p:tagLst xmlns:p="http://schemas.openxmlformats.org/presentationml/2006/main">
  <p:tag name="KSO_WPP_MARK_KEY" val="a0269b8a-d8b5-4cae-9eec-4698cab4a895"/>
  <p:tag name="COMMONDATA" val="eyJjb3VudCI6MywiaGRpZCI6IjdmMzYwZDk4MjVkNWEzMWMzNzMzMDVhYjgzZjliM2FjIiwidXNlckNvdW50Ijoz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1315</Words>
  <Application>WPS 演示</Application>
  <PresentationFormat>宽屏</PresentationFormat>
  <Paragraphs>190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优设标题黑</vt:lpstr>
      <vt:lpstr>黑体</vt:lpstr>
      <vt:lpstr>微软雅黑 Light</vt:lpstr>
      <vt:lpstr>微软雅黑</vt:lpstr>
      <vt:lpstr>等线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。</cp:lastModifiedBy>
  <cp:revision>126</cp:revision>
  <dcterms:created xsi:type="dcterms:W3CDTF">2021-05-24T12:57:00Z</dcterms:created>
  <dcterms:modified xsi:type="dcterms:W3CDTF">2025-08-16T03:10:09Z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KSOTemplateUUID">
    <vt:lpwstr>v1.0_mb_DVq1j3WrRPddbb/5TyReTQ==</vt:lpwstr>
  </property>
  <property fmtid="{D5CDD505-2E9C-101B-9397-08002B2CF9AE}" pid="4" name="ICV">
    <vt:lpwstr>B8F07EB68488458BBAABF65DA7594005_13</vt:lpwstr>
  </property>
</Properties>
</file>