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Corbel"/>
      <p:regular r:id="rId47"/>
      <p:bold r:id="rId48"/>
      <p:italic r:id="rId49"/>
      <p:boldItalic r:id="rId50"/>
    </p:embeddedFont>
    <p:embeddedFont>
      <p:font typeface="Source Sans Pro"/>
      <p:regular r:id="rId51"/>
      <p:bold r:id="rId52"/>
      <p:italic r:id="rId53"/>
      <p:boldItalic r:id="rId54"/>
    </p:embeddedFont>
    <p:embeddedFont>
      <p:font typeface="Century Gothic"/>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9" roundtripDataSignature="AMtx7mhAGM/iEuU9hsDMc2hp3pe8bEKT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Corbel-bold.fntdata"/><Relationship Id="rId47" Type="http://schemas.openxmlformats.org/officeDocument/2006/relationships/font" Target="fonts/Corbel-regular.fntdata"/><Relationship Id="rId49" Type="http://schemas.openxmlformats.org/officeDocument/2006/relationships/font" Target="fonts/Corbel-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SansPro-regular.fntdata"/><Relationship Id="rId50" Type="http://schemas.openxmlformats.org/officeDocument/2006/relationships/font" Target="fonts/Corbel-boldItalic.fntdata"/><Relationship Id="rId53" Type="http://schemas.openxmlformats.org/officeDocument/2006/relationships/font" Target="fonts/SourceSansPro-italic.fntdata"/><Relationship Id="rId52" Type="http://schemas.openxmlformats.org/officeDocument/2006/relationships/font" Target="fonts/SourceSansPro-bold.fntdata"/><Relationship Id="rId11" Type="http://schemas.openxmlformats.org/officeDocument/2006/relationships/slide" Target="slides/slide5.xml"/><Relationship Id="rId55" Type="http://schemas.openxmlformats.org/officeDocument/2006/relationships/font" Target="fonts/CenturyGothic-regular.fntdata"/><Relationship Id="rId10" Type="http://schemas.openxmlformats.org/officeDocument/2006/relationships/slide" Target="slides/slide4.xml"/><Relationship Id="rId54" Type="http://schemas.openxmlformats.org/officeDocument/2006/relationships/font" Target="fonts/SourceSansPro-boldItalic.fntdata"/><Relationship Id="rId13" Type="http://schemas.openxmlformats.org/officeDocument/2006/relationships/slide" Target="slides/slide7.xml"/><Relationship Id="rId57" Type="http://schemas.openxmlformats.org/officeDocument/2006/relationships/font" Target="fonts/CenturyGothic-italic.fntdata"/><Relationship Id="rId12" Type="http://schemas.openxmlformats.org/officeDocument/2006/relationships/slide" Target="slides/slide6.xml"/><Relationship Id="rId56" Type="http://schemas.openxmlformats.org/officeDocument/2006/relationships/font" Target="fonts/CenturyGothic-bold.fntdata"/><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font" Target="fonts/CenturyGothic-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c27d666cf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11c27d666c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c27d666cf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11c27d666c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c27d666c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11c27d666c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c27d666c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11c27d666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c27d666cf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11c27d666c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c27d666c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11c27d666c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c27d666c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11c27d666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c27d666c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c27d666c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c27d666cf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11c27d666c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c27d666c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11c27d666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c27d666cf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11c27d666c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showMasterSp="0" type="title">
  <p:cSld name="TITLE">
    <p:spTree>
      <p:nvGrpSpPr>
        <p:cNvPr id="18" name="Shape 18"/>
        <p:cNvGrpSpPr/>
        <p:nvPr/>
      </p:nvGrpSpPr>
      <p:grpSpPr>
        <a:xfrm>
          <a:off x="0" y="0"/>
          <a:ext cx="0" cy="0"/>
          <a:chOff x="0" y="0"/>
          <a:chExt cx="0" cy="0"/>
        </a:xfrm>
      </p:grpSpPr>
      <p:grpSp>
        <p:nvGrpSpPr>
          <p:cNvPr id="19" name="Google Shape;19;p73"/>
          <p:cNvGrpSpPr/>
          <p:nvPr/>
        </p:nvGrpSpPr>
        <p:grpSpPr>
          <a:xfrm>
            <a:off x="409575" y="-3572"/>
            <a:ext cx="3761184" cy="5147072"/>
            <a:chOff x="2928938" y="-4763"/>
            <a:chExt cx="5014912" cy="6862763"/>
          </a:xfrm>
        </p:grpSpPr>
        <p:sp>
          <p:nvSpPr>
            <p:cNvPr id="20" name="Google Shape;20;p73"/>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73"/>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73"/>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73"/>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73"/>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73"/>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73"/>
          <p:cNvSpPr txBox="1"/>
          <p:nvPr>
            <p:ph type="ctrTitle"/>
          </p:nvPr>
        </p:nvSpPr>
        <p:spPr>
          <a:xfrm>
            <a:off x="2196301" y="1035052"/>
            <a:ext cx="6430967" cy="1962149"/>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500"/>
              <a:buFont typeface="Corbe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3"/>
          <p:cNvSpPr txBox="1"/>
          <p:nvPr>
            <p:ph idx="1" type="subTitle"/>
          </p:nvPr>
        </p:nvSpPr>
        <p:spPr>
          <a:xfrm>
            <a:off x="3386533" y="2997200"/>
            <a:ext cx="5240734" cy="1041401"/>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15"/>
              </a:spcBef>
              <a:spcAft>
                <a:spcPts val="0"/>
              </a:spcAft>
              <a:buSzPts val="2284"/>
              <a:buNone/>
              <a:defRPr sz="1575">
                <a:solidFill>
                  <a:schemeClr val="dk1"/>
                </a:solidFill>
              </a:defRPr>
            </a:lvl1pPr>
            <a:lvl2pPr lvl="1" algn="ctr">
              <a:lnSpc>
                <a:spcPct val="100000"/>
              </a:lnSpc>
              <a:spcBef>
                <a:spcPts val="450"/>
              </a:spcBef>
              <a:spcAft>
                <a:spcPts val="0"/>
              </a:spcAft>
              <a:buSzPts val="2175"/>
              <a:buNone/>
              <a:defRPr>
                <a:solidFill>
                  <a:srgbClr val="888888"/>
                </a:solidFill>
              </a:defRPr>
            </a:lvl2pPr>
            <a:lvl3pPr lvl="2" algn="ctr">
              <a:lnSpc>
                <a:spcPct val="100000"/>
              </a:lnSpc>
              <a:spcBef>
                <a:spcPts val="450"/>
              </a:spcBef>
              <a:spcAft>
                <a:spcPts val="0"/>
              </a:spcAft>
              <a:buSzPts val="1958"/>
              <a:buNone/>
              <a:defRPr>
                <a:solidFill>
                  <a:srgbClr val="888888"/>
                </a:solidFill>
              </a:defRPr>
            </a:lvl3pPr>
            <a:lvl4pPr lvl="3" algn="ctr">
              <a:lnSpc>
                <a:spcPct val="100000"/>
              </a:lnSpc>
              <a:spcBef>
                <a:spcPts val="450"/>
              </a:spcBef>
              <a:spcAft>
                <a:spcPts val="0"/>
              </a:spcAft>
              <a:buSzPts val="1740"/>
              <a:buNone/>
              <a:defRPr>
                <a:solidFill>
                  <a:srgbClr val="888888"/>
                </a:solidFill>
              </a:defRPr>
            </a:lvl4pPr>
            <a:lvl5pPr lvl="4" algn="ctr">
              <a:lnSpc>
                <a:spcPct val="100000"/>
              </a:lnSpc>
              <a:spcBef>
                <a:spcPts val="450"/>
              </a:spcBef>
              <a:spcAft>
                <a:spcPts val="0"/>
              </a:spcAft>
              <a:buSzPts val="1523"/>
              <a:buNone/>
              <a:defRPr>
                <a:solidFill>
                  <a:srgbClr val="888888"/>
                </a:solidFill>
              </a:defRPr>
            </a:lvl5pPr>
            <a:lvl6pPr lvl="5" algn="ctr">
              <a:lnSpc>
                <a:spcPct val="100000"/>
              </a:lnSpc>
              <a:spcBef>
                <a:spcPts val="450"/>
              </a:spcBef>
              <a:spcAft>
                <a:spcPts val="0"/>
              </a:spcAft>
              <a:buSzPts val="1523"/>
              <a:buNone/>
              <a:defRPr>
                <a:solidFill>
                  <a:srgbClr val="888888"/>
                </a:solidFill>
              </a:defRPr>
            </a:lvl6pPr>
            <a:lvl7pPr lvl="6" algn="ctr">
              <a:lnSpc>
                <a:spcPct val="100000"/>
              </a:lnSpc>
              <a:spcBef>
                <a:spcPts val="450"/>
              </a:spcBef>
              <a:spcAft>
                <a:spcPts val="0"/>
              </a:spcAft>
              <a:buSzPts val="1523"/>
              <a:buNone/>
              <a:defRPr>
                <a:solidFill>
                  <a:srgbClr val="888888"/>
                </a:solidFill>
              </a:defRPr>
            </a:lvl7pPr>
            <a:lvl8pPr lvl="7" algn="ctr">
              <a:lnSpc>
                <a:spcPct val="100000"/>
              </a:lnSpc>
              <a:spcBef>
                <a:spcPts val="450"/>
              </a:spcBef>
              <a:spcAft>
                <a:spcPts val="0"/>
              </a:spcAft>
              <a:buSzPts val="1523"/>
              <a:buNone/>
              <a:defRPr>
                <a:solidFill>
                  <a:srgbClr val="888888"/>
                </a:solidFill>
              </a:defRPr>
            </a:lvl8pPr>
            <a:lvl9pPr lvl="8" algn="ctr">
              <a:lnSpc>
                <a:spcPct val="100000"/>
              </a:lnSpc>
              <a:spcBef>
                <a:spcPts val="450"/>
              </a:spcBef>
              <a:spcAft>
                <a:spcPts val="450"/>
              </a:spcAft>
              <a:buSzPts val="1523"/>
              <a:buNone/>
              <a:defRPr>
                <a:solidFill>
                  <a:srgbClr val="888888"/>
                </a:solidFill>
              </a:defRPr>
            </a:lvl9pPr>
          </a:lstStyle>
          <a:p/>
        </p:txBody>
      </p:sp>
      <p:sp>
        <p:nvSpPr>
          <p:cNvPr id="28" name="Google Shape;28;p73"/>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3"/>
          <p:cNvSpPr txBox="1"/>
          <p:nvPr>
            <p:ph idx="11" type="ftr"/>
          </p:nvPr>
        </p:nvSpPr>
        <p:spPr>
          <a:xfrm>
            <a:off x="3999309" y="4412457"/>
            <a:ext cx="32430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73"/>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panoramiczny z podpisem">
  <p:cSld name="Obraz panoramiczny z podpisem">
    <p:spTree>
      <p:nvGrpSpPr>
        <p:cNvPr id="82" name="Shape 82"/>
        <p:cNvGrpSpPr/>
        <p:nvPr/>
      </p:nvGrpSpPr>
      <p:grpSpPr>
        <a:xfrm>
          <a:off x="0" y="0"/>
          <a:ext cx="0" cy="0"/>
          <a:chOff x="0" y="0"/>
          <a:chExt cx="0" cy="0"/>
        </a:xfrm>
      </p:grpSpPr>
      <p:sp>
        <p:nvSpPr>
          <p:cNvPr id="83" name="Google Shape;83;p94"/>
          <p:cNvSpPr txBox="1"/>
          <p:nvPr>
            <p:ph type="title"/>
          </p:nvPr>
        </p:nvSpPr>
        <p:spPr>
          <a:xfrm>
            <a:off x="1113234" y="3549649"/>
            <a:ext cx="7514033" cy="425054"/>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1800"/>
              <a:buFont typeface="Corbel"/>
              <a:buNone/>
              <a:defRPr b="0"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4"/>
          <p:cNvSpPr/>
          <p:nvPr>
            <p:ph idx="2" type="pic"/>
          </p:nvPr>
        </p:nvSpPr>
        <p:spPr>
          <a:xfrm>
            <a:off x="1789509" y="699084"/>
            <a:ext cx="6169458" cy="2373732"/>
          </a:xfrm>
          <a:prstGeom prst="roundRect">
            <a:avLst>
              <a:gd fmla="val 4380" name="adj"/>
            </a:avLst>
          </a:prstGeom>
          <a:noFill/>
          <a:ln cap="flat" cmpd="sng" w="38100">
            <a:solidFill>
              <a:schemeClr val="lt2"/>
            </a:solidFill>
            <a:prstDash val="solid"/>
            <a:round/>
            <a:headEnd len="sm" w="sm" type="none"/>
            <a:tailEnd len="sm" w="sm" type="none"/>
          </a:ln>
        </p:spPr>
      </p:sp>
      <p:sp>
        <p:nvSpPr>
          <p:cNvPr id="85" name="Google Shape;85;p94"/>
          <p:cNvSpPr txBox="1"/>
          <p:nvPr>
            <p:ph idx="1" type="body"/>
          </p:nvPr>
        </p:nvSpPr>
        <p:spPr>
          <a:xfrm>
            <a:off x="1113234" y="3974702"/>
            <a:ext cx="7514033" cy="370284"/>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10"/>
              </a:spcBef>
              <a:spcAft>
                <a:spcPts val="0"/>
              </a:spcAft>
              <a:buSzPts val="1523"/>
              <a:buNone/>
              <a:defRPr sz="1050"/>
            </a:lvl1pPr>
            <a:lvl2pPr indent="-228600" lvl="1" marL="914400" algn="l">
              <a:lnSpc>
                <a:spcPct val="100000"/>
              </a:lnSpc>
              <a:spcBef>
                <a:spcPts val="450"/>
              </a:spcBef>
              <a:spcAft>
                <a:spcPts val="0"/>
              </a:spcAft>
              <a:buSzPts val="1305"/>
              <a:buNone/>
              <a:defRPr sz="900"/>
            </a:lvl2pPr>
            <a:lvl3pPr indent="-228600" lvl="2" marL="1371600" algn="l">
              <a:lnSpc>
                <a:spcPct val="100000"/>
              </a:lnSpc>
              <a:spcBef>
                <a:spcPts val="450"/>
              </a:spcBef>
              <a:spcAft>
                <a:spcPts val="0"/>
              </a:spcAft>
              <a:buSzPts val="1088"/>
              <a:buNone/>
              <a:defRPr sz="750"/>
            </a:lvl3pPr>
            <a:lvl4pPr indent="-228600" lvl="3" marL="1828800" algn="l">
              <a:lnSpc>
                <a:spcPct val="100000"/>
              </a:lnSpc>
              <a:spcBef>
                <a:spcPts val="450"/>
              </a:spcBef>
              <a:spcAft>
                <a:spcPts val="0"/>
              </a:spcAft>
              <a:buSzPts val="979"/>
              <a:buNone/>
              <a:defRPr sz="675"/>
            </a:lvl4pPr>
            <a:lvl5pPr indent="-228600" lvl="4" marL="2286000" algn="l">
              <a:lnSpc>
                <a:spcPct val="100000"/>
              </a:lnSpc>
              <a:spcBef>
                <a:spcPts val="450"/>
              </a:spcBef>
              <a:spcAft>
                <a:spcPts val="0"/>
              </a:spcAft>
              <a:buSzPts val="979"/>
              <a:buNone/>
              <a:defRPr sz="675"/>
            </a:lvl5pPr>
            <a:lvl6pPr indent="-228600" lvl="5" marL="2743200" algn="l">
              <a:lnSpc>
                <a:spcPct val="100000"/>
              </a:lnSpc>
              <a:spcBef>
                <a:spcPts val="450"/>
              </a:spcBef>
              <a:spcAft>
                <a:spcPts val="0"/>
              </a:spcAft>
              <a:buSzPts val="979"/>
              <a:buNone/>
              <a:defRPr sz="675"/>
            </a:lvl6pPr>
            <a:lvl7pPr indent="-228600" lvl="6" marL="3200400" algn="l">
              <a:lnSpc>
                <a:spcPct val="100000"/>
              </a:lnSpc>
              <a:spcBef>
                <a:spcPts val="450"/>
              </a:spcBef>
              <a:spcAft>
                <a:spcPts val="0"/>
              </a:spcAft>
              <a:buSzPts val="979"/>
              <a:buNone/>
              <a:defRPr sz="675"/>
            </a:lvl7pPr>
            <a:lvl8pPr indent="-228600" lvl="7" marL="3657600" algn="l">
              <a:lnSpc>
                <a:spcPct val="100000"/>
              </a:lnSpc>
              <a:spcBef>
                <a:spcPts val="450"/>
              </a:spcBef>
              <a:spcAft>
                <a:spcPts val="0"/>
              </a:spcAft>
              <a:buSzPts val="979"/>
              <a:buNone/>
              <a:defRPr sz="675"/>
            </a:lvl8pPr>
            <a:lvl9pPr indent="-228600" lvl="8" marL="4114800" algn="l">
              <a:lnSpc>
                <a:spcPct val="100000"/>
              </a:lnSpc>
              <a:spcBef>
                <a:spcPts val="450"/>
              </a:spcBef>
              <a:spcAft>
                <a:spcPts val="450"/>
              </a:spcAft>
              <a:buSzPts val="979"/>
              <a:buNone/>
              <a:defRPr sz="675"/>
            </a:lvl9pPr>
          </a:lstStyle>
          <a:p/>
        </p:txBody>
      </p:sp>
      <p:sp>
        <p:nvSpPr>
          <p:cNvPr id="86" name="Google Shape;86;p94"/>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4"/>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4"/>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podpis">
  <p:cSld name="Tytuł i podpis">
    <p:spTree>
      <p:nvGrpSpPr>
        <p:cNvPr id="89" name="Shape 89"/>
        <p:cNvGrpSpPr/>
        <p:nvPr/>
      </p:nvGrpSpPr>
      <p:grpSpPr>
        <a:xfrm>
          <a:off x="0" y="0"/>
          <a:ext cx="0" cy="0"/>
          <a:chOff x="0" y="0"/>
          <a:chExt cx="0" cy="0"/>
        </a:xfrm>
      </p:grpSpPr>
      <p:sp>
        <p:nvSpPr>
          <p:cNvPr id="90" name="Google Shape;90;p95"/>
          <p:cNvSpPr txBox="1"/>
          <p:nvPr>
            <p:ph type="title"/>
          </p:nvPr>
        </p:nvSpPr>
        <p:spPr>
          <a:xfrm>
            <a:off x="1113235" y="514350"/>
            <a:ext cx="7514033" cy="2286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95"/>
          <p:cNvSpPr txBox="1"/>
          <p:nvPr>
            <p:ph idx="1" type="body"/>
          </p:nvPr>
        </p:nvSpPr>
        <p:spPr>
          <a:xfrm>
            <a:off x="1113234" y="3257550"/>
            <a:ext cx="7514035" cy="108585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00"/>
              </a:spcBef>
              <a:spcAft>
                <a:spcPts val="0"/>
              </a:spcAft>
              <a:buSzPts val="2175"/>
              <a:buNone/>
              <a:defRPr sz="1500">
                <a:solidFill>
                  <a:schemeClr val="dk1"/>
                </a:solidFill>
              </a:defRPr>
            </a:lvl1pPr>
            <a:lvl2pPr indent="-228600" lvl="1" marL="914400" algn="l">
              <a:lnSpc>
                <a:spcPct val="100000"/>
              </a:lnSpc>
              <a:spcBef>
                <a:spcPts val="450"/>
              </a:spcBef>
              <a:spcAft>
                <a:spcPts val="0"/>
              </a:spcAft>
              <a:buSzPts val="1958"/>
              <a:buNone/>
              <a:defRPr sz="1350">
                <a:solidFill>
                  <a:srgbClr val="888888"/>
                </a:solidFill>
              </a:defRPr>
            </a:lvl2pPr>
            <a:lvl3pPr indent="-228600" lvl="2" marL="1371600" algn="l">
              <a:lnSpc>
                <a:spcPct val="100000"/>
              </a:lnSpc>
              <a:spcBef>
                <a:spcPts val="450"/>
              </a:spcBef>
              <a:spcAft>
                <a:spcPts val="0"/>
              </a:spcAft>
              <a:buSzPts val="1740"/>
              <a:buNone/>
              <a:defRPr sz="1200">
                <a:solidFill>
                  <a:srgbClr val="888888"/>
                </a:solidFill>
              </a:defRPr>
            </a:lvl3pPr>
            <a:lvl4pPr indent="-228600" lvl="3" marL="1828800" algn="l">
              <a:lnSpc>
                <a:spcPct val="100000"/>
              </a:lnSpc>
              <a:spcBef>
                <a:spcPts val="450"/>
              </a:spcBef>
              <a:spcAft>
                <a:spcPts val="0"/>
              </a:spcAft>
              <a:buSzPts val="1523"/>
              <a:buNone/>
              <a:defRPr sz="1050">
                <a:solidFill>
                  <a:srgbClr val="888888"/>
                </a:solidFill>
              </a:defRPr>
            </a:lvl4pPr>
            <a:lvl5pPr indent="-228600" lvl="4" marL="2286000" algn="l">
              <a:lnSpc>
                <a:spcPct val="100000"/>
              </a:lnSpc>
              <a:spcBef>
                <a:spcPts val="450"/>
              </a:spcBef>
              <a:spcAft>
                <a:spcPts val="0"/>
              </a:spcAft>
              <a:buSzPts val="1523"/>
              <a:buNone/>
              <a:defRPr sz="1050">
                <a:solidFill>
                  <a:srgbClr val="888888"/>
                </a:solidFill>
              </a:defRPr>
            </a:lvl5pPr>
            <a:lvl6pPr indent="-228600" lvl="5" marL="2743200" algn="l">
              <a:lnSpc>
                <a:spcPct val="100000"/>
              </a:lnSpc>
              <a:spcBef>
                <a:spcPts val="450"/>
              </a:spcBef>
              <a:spcAft>
                <a:spcPts val="0"/>
              </a:spcAft>
              <a:buSzPts val="1523"/>
              <a:buNone/>
              <a:defRPr sz="1050">
                <a:solidFill>
                  <a:srgbClr val="888888"/>
                </a:solidFill>
              </a:defRPr>
            </a:lvl6pPr>
            <a:lvl7pPr indent="-228600" lvl="6" marL="3200400" algn="l">
              <a:lnSpc>
                <a:spcPct val="100000"/>
              </a:lnSpc>
              <a:spcBef>
                <a:spcPts val="450"/>
              </a:spcBef>
              <a:spcAft>
                <a:spcPts val="0"/>
              </a:spcAft>
              <a:buSzPts val="1523"/>
              <a:buNone/>
              <a:defRPr sz="1050">
                <a:solidFill>
                  <a:srgbClr val="888888"/>
                </a:solidFill>
              </a:defRPr>
            </a:lvl7pPr>
            <a:lvl8pPr indent="-228600" lvl="7" marL="3657600" algn="l">
              <a:lnSpc>
                <a:spcPct val="100000"/>
              </a:lnSpc>
              <a:spcBef>
                <a:spcPts val="450"/>
              </a:spcBef>
              <a:spcAft>
                <a:spcPts val="0"/>
              </a:spcAft>
              <a:buSzPts val="1523"/>
              <a:buNone/>
              <a:defRPr sz="1050">
                <a:solidFill>
                  <a:srgbClr val="888888"/>
                </a:solidFill>
              </a:defRPr>
            </a:lvl8pPr>
            <a:lvl9pPr indent="-228600" lvl="8" marL="4114800" algn="l">
              <a:lnSpc>
                <a:spcPct val="100000"/>
              </a:lnSpc>
              <a:spcBef>
                <a:spcPts val="450"/>
              </a:spcBef>
              <a:spcAft>
                <a:spcPts val="450"/>
              </a:spcAft>
              <a:buSzPts val="1523"/>
              <a:buNone/>
              <a:defRPr sz="1050">
                <a:solidFill>
                  <a:srgbClr val="888888"/>
                </a:solidFill>
              </a:defRPr>
            </a:lvl9pPr>
          </a:lstStyle>
          <a:p/>
        </p:txBody>
      </p:sp>
      <p:sp>
        <p:nvSpPr>
          <p:cNvPr id="92" name="Google Shape;92;p95"/>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95"/>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95"/>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ferta z podpisem">
  <p:cSld name="Oferta z podpisem">
    <p:spTree>
      <p:nvGrpSpPr>
        <p:cNvPr id="95" name="Shape 95"/>
        <p:cNvGrpSpPr/>
        <p:nvPr/>
      </p:nvGrpSpPr>
      <p:grpSpPr>
        <a:xfrm>
          <a:off x="0" y="0"/>
          <a:ext cx="0" cy="0"/>
          <a:chOff x="0" y="0"/>
          <a:chExt cx="0" cy="0"/>
        </a:xfrm>
      </p:grpSpPr>
      <p:sp>
        <p:nvSpPr>
          <p:cNvPr id="96" name="Google Shape;96;p96"/>
          <p:cNvSpPr txBox="1"/>
          <p:nvPr/>
        </p:nvSpPr>
        <p:spPr>
          <a:xfrm>
            <a:off x="1198959" y="64726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7" name="Google Shape;97;p96"/>
          <p:cNvSpPr txBox="1"/>
          <p:nvPr/>
        </p:nvSpPr>
        <p:spPr>
          <a:xfrm>
            <a:off x="8170069" y="2114549"/>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8" name="Google Shape;98;p96"/>
          <p:cNvSpPr txBox="1"/>
          <p:nvPr>
            <p:ph type="title"/>
          </p:nvPr>
        </p:nvSpPr>
        <p:spPr>
          <a:xfrm>
            <a:off x="1656159" y="514351"/>
            <a:ext cx="6742509" cy="2057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96"/>
          <p:cNvSpPr txBox="1"/>
          <p:nvPr>
            <p:ph idx="1" type="body"/>
          </p:nvPr>
        </p:nvSpPr>
        <p:spPr>
          <a:xfrm>
            <a:off x="1827609" y="2571749"/>
            <a:ext cx="6399611" cy="28575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70"/>
              </a:spcBef>
              <a:spcAft>
                <a:spcPts val="0"/>
              </a:spcAft>
              <a:buSzPts val="1958"/>
              <a:buFont typeface="Corbel"/>
              <a:buNone/>
              <a:defRPr sz="1350"/>
            </a:lvl1pPr>
            <a:lvl2pPr indent="-228600" lvl="1" marL="914400" algn="l">
              <a:lnSpc>
                <a:spcPct val="100000"/>
              </a:lnSpc>
              <a:spcBef>
                <a:spcPts val="450"/>
              </a:spcBef>
              <a:spcAft>
                <a:spcPts val="0"/>
              </a:spcAft>
              <a:buSzPts val="2175"/>
              <a:buFont typeface="Corbel"/>
              <a:buNone/>
              <a:defRPr/>
            </a:lvl2pPr>
            <a:lvl3pPr indent="-228600" lvl="2" marL="1371600" algn="l">
              <a:lnSpc>
                <a:spcPct val="100000"/>
              </a:lnSpc>
              <a:spcBef>
                <a:spcPts val="450"/>
              </a:spcBef>
              <a:spcAft>
                <a:spcPts val="0"/>
              </a:spcAft>
              <a:buSzPts val="1958"/>
              <a:buFont typeface="Corbel"/>
              <a:buNone/>
              <a:defRPr/>
            </a:lvl3pPr>
            <a:lvl4pPr indent="-228600" lvl="3" marL="1828800" algn="l">
              <a:lnSpc>
                <a:spcPct val="100000"/>
              </a:lnSpc>
              <a:spcBef>
                <a:spcPts val="450"/>
              </a:spcBef>
              <a:spcAft>
                <a:spcPts val="0"/>
              </a:spcAft>
              <a:buSzPts val="1740"/>
              <a:buFont typeface="Corbel"/>
              <a:buNone/>
              <a:defRPr/>
            </a:lvl4pPr>
            <a:lvl5pPr indent="-228600" lvl="4" marL="2286000" algn="l">
              <a:lnSpc>
                <a:spcPct val="100000"/>
              </a:lnSpc>
              <a:spcBef>
                <a:spcPts val="450"/>
              </a:spcBef>
              <a:spcAft>
                <a:spcPts val="0"/>
              </a:spcAft>
              <a:buSzPts val="1523"/>
              <a:buFont typeface="Corbel"/>
              <a:buNone/>
              <a:defRPr/>
            </a:lvl5pPr>
            <a:lvl6pPr indent="-394335" lvl="5" marL="2743200" algn="l">
              <a:lnSpc>
                <a:spcPct val="100000"/>
              </a:lnSpc>
              <a:spcBef>
                <a:spcPts val="450"/>
              </a:spcBef>
              <a:spcAft>
                <a:spcPts val="0"/>
              </a:spcAft>
              <a:buSzPts val="2610"/>
              <a:buChar char="•"/>
              <a:defRPr/>
            </a:lvl6pPr>
            <a:lvl7pPr indent="-394335" lvl="6" marL="3200400" algn="l">
              <a:lnSpc>
                <a:spcPct val="100000"/>
              </a:lnSpc>
              <a:spcBef>
                <a:spcPts val="450"/>
              </a:spcBef>
              <a:spcAft>
                <a:spcPts val="0"/>
              </a:spcAft>
              <a:buSzPts val="2610"/>
              <a:buChar char="•"/>
              <a:defRPr/>
            </a:lvl7pPr>
            <a:lvl8pPr indent="-394334" lvl="7" marL="3657600" algn="l">
              <a:lnSpc>
                <a:spcPct val="100000"/>
              </a:lnSpc>
              <a:spcBef>
                <a:spcPts val="450"/>
              </a:spcBef>
              <a:spcAft>
                <a:spcPts val="0"/>
              </a:spcAft>
              <a:buSzPts val="2610"/>
              <a:buChar char="•"/>
              <a:defRPr/>
            </a:lvl8pPr>
            <a:lvl9pPr indent="-394334" lvl="8" marL="4114800" algn="l">
              <a:lnSpc>
                <a:spcPct val="100000"/>
              </a:lnSpc>
              <a:spcBef>
                <a:spcPts val="450"/>
              </a:spcBef>
              <a:spcAft>
                <a:spcPts val="450"/>
              </a:spcAft>
              <a:buSzPts val="2610"/>
              <a:buChar char="•"/>
              <a:defRPr/>
            </a:lvl9pPr>
          </a:lstStyle>
          <a:p/>
        </p:txBody>
      </p:sp>
      <p:sp>
        <p:nvSpPr>
          <p:cNvPr id="100" name="Google Shape;100;p96"/>
          <p:cNvSpPr txBox="1"/>
          <p:nvPr>
            <p:ph idx="2" type="body"/>
          </p:nvPr>
        </p:nvSpPr>
        <p:spPr>
          <a:xfrm>
            <a:off x="1113234" y="3257550"/>
            <a:ext cx="7514033" cy="108585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00"/>
              </a:spcBef>
              <a:spcAft>
                <a:spcPts val="0"/>
              </a:spcAft>
              <a:buSzPts val="2175"/>
              <a:buNone/>
              <a:defRPr sz="1500">
                <a:solidFill>
                  <a:schemeClr val="dk1"/>
                </a:solidFill>
              </a:defRPr>
            </a:lvl1pPr>
            <a:lvl2pPr indent="-228600" lvl="1" marL="914400" algn="l">
              <a:lnSpc>
                <a:spcPct val="100000"/>
              </a:lnSpc>
              <a:spcBef>
                <a:spcPts val="450"/>
              </a:spcBef>
              <a:spcAft>
                <a:spcPts val="0"/>
              </a:spcAft>
              <a:buSzPts val="1958"/>
              <a:buNone/>
              <a:defRPr sz="1350">
                <a:solidFill>
                  <a:srgbClr val="888888"/>
                </a:solidFill>
              </a:defRPr>
            </a:lvl2pPr>
            <a:lvl3pPr indent="-228600" lvl="2" marL="1371600" algn="l">
              <a:lnSpc>
                <a:spcPct val="100000"/>
              </a:lnSpc>
              <a:spcBef>
                <a:spcPts val="450"/>
              </a:spcBef>
              <a:spcAft>
                <a:spcPts val="0"/>
              </a:spcAft>
              <a:buSzPts val="1740"/>
              <a:buNone/>
              <a:defRPr sz="1200">
                <a:solidFill>
                  <a:srgbClr val="888888"/>
                </a:solidFill>
              </a:defRPr>
            </a:lvl3pPr>
            <a:lvl4pPr indent="-228600" lvl="3" marL="1828800" algn="l">
              <a:lnSpc>
                <a:spcPct val="100000"/>
              </a:lnSpc>
              <a:spcBef>
                <a:spcPts val="450"/>
              </a:spcBef>
              <a:spcAft>
                <a:spcPts val="0"/>
              </a:spcAft>
              <a:buSzPts val="1523"/>
              <a:buNone/>
              <a:defRPr sz="1050">
                <a:solidFill>
                  <a:srgbClr val="888888"/>
                </a:solidFill>
              </a:defRPr>
            </a:lvl4pPr>
            <a:lvl5pPr indent="-228600" lvl="4" marL="2286000" algn="l">
              <a:lnSpc>
                <a:spcPct val="100000"/>
              </a:lnSpc>
              <a:spcBef>
                <a:spcPts val="450"/>
              </a:spcBef>
              <a:spcAft>
                <a:spcPts val="0"/>
              </a:spcAft>
              <a:buSzPts val="1523"/>
              <a:buNone/>
              <a:defRPr sz="1050">
                <a:solidFill>
                  <a:srgbClr val="888888"/>
                </a:solidFill>
              </a:defRPr>
            </a:lvl5pPr>
            <a:lvl6pPr indent="-228600" lvl="5" marL="2743200" algn="l">
              <a:lnSpc>
                <a:spcPct val="100000"/>
              </a:lnSpc>
              <a:spcBef>
                <a:spcPts val="450"/>
              </a:spcBef>
              <a:spcAft>
                <a:spcPts val="0"/>
              </a:spcAft>
              <a:buSzPts val="1523"/>
              <a:buNone/>
              <a:defRPr sz="1050">
                <a:solidFill>
                  <a:srgbClr val="888888"/>
                </a:solidFill>
              </a:defRPr>
            </a:lvl6pPr>
            <a:lvl7pPr indent="-228600" lvl="6" marL="3200400" algn="l">
              <a:lnSpc>
                <a:spcPct val="100000"/>
              </a:lnSpc>
              <a:spcBef>
                <a:spcPts val="450"/>
              </a:spcBef>
              <a:spcAft>
                <a:spcPts val="0"/>
              </a:spcAft>
              <a:buSzPts val="1523"/>
              <a:buNone/>
              <a:defRPr sz="1050">
                <a:solidFill>
                  <a:srgbClr val="888888"/>
                </a:solidFill>
              </a:defRPr>
            </a:lvl7pPr>
            <a:lvl8pPr indent="-228600" lvl="7" marL="3657600" algn="l">
              <a:lnSpc>
                <a:spcPct val="100000"/>
              </a:lnSpc>
              <a:spcBef>
                <a:spcPts val="450"/>
              </a:spcBef>
              <a:spcAft>
                <a:spcPts val="0"/>
              </a:spcAft>
              <a:buSzPts val="1523"/>
              <a:buNone/>
              <a:defRPr sz="1050">
                <a:solidFill>
                  <a:srgbClr val="888888"/>
                </a:solidFill>
              </a:defRPr>
            </a:lvl8pPr>
            <a:lvl9pPr indent="-228600" lvl="8" marL="4114800" algn="l">
              <a:lnSpc>
                <a:spcPct val="100000"/>
              </a:lnSpc>
              <a:spcBef>
                <a:spcPts val="450"/>
              </a:spcBef>
              <a:spcAft>
                <a:spcPts val="450"/>
              </a:spcAft>
              <a:buSzPts val="1523"/>
              <a:buNone/>
              <a:defRPr sz="1050">
                <a:solidFill>
                  <a:srgbClr val="888888"/>
                </a:solidFill>
              </a:defRPr>
            </a:lvl9pPr>
          </a:lstStyle>
          <a:p/>
        </p:txBody>
      </p:sp>
      <p:sp>
        <p:nvSpPr>
          <p:cNvPr id="101" name="Google Shape;101;p96"/>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96"/>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96"/>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ta nazwy">
  <p:cSld name="Karta nazwy">
    <p:spTree>
      <p:nvGrpSpPr>
        <p:cNvPr id="104" name="Shape 104"/>
        <p:cNvGrpSpPr/>
        <p:nvPr/>
      </p:nvGrpSpPr>
      <p:grpSpPr>
        <a:xfrm>
          <a:off x="0" y="0"/>
          <a:ext cx="0" cy="0"/>
          <a:chOff x="0" y="0"/>
          <a:chExt cx="0" cy="0"/>
        </a:xfrm>
      </p:grpSpPr>
      <p:sp>
        <p:nvSpPr>
          <p:cNvPr id="105" name="Google Shape;105;p97"/>
          <p:cNvSpPr txBox="1"/>
          <p:nvPr>
            <p:ph type="title"/>
          </p:nvPr>
        </p:nvSpPr>
        <p:spPr>
          <a:xfrm>
            <a:off x="1113235" y="2481436"/>
            <a:ext cx="7514032" cy="11016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2400"/>
              <a:buFont typeface="Corbel"/>
              <a:buNone/>
              <a:defRPr b="0"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97"/>
          <p:cNvSpPr txBox="1"/>
          <p:nvPr>
            <p:ph idx="1" type="body"/>
          </p:nvPr>
        </p:nvSpPr>
        <p:spPr>
          <a:xfrm>
            <a:off x="1113234" y="3583036"/>
            <a:ext cx="7514033" cy="6453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00"/>
              </a:spcBef>
              <a:spcAft>
                <a:spcPts val="0"/>
              </a:spcAft>
              <a:buSzPts val="2175"/>
              <a:buNone/>
              <a:defRPr sz="1500">
                <a:solidFill>
                  <a:schemeClr val="dk1"/>
                </a:solidFill>
              </a:defRPr>
            </a:lvl1pPr>
            <a:lvl2pPr indent="-228600" lvl="1" marL="914400" algn="l">
              <a:lnSpc>
                <a:spcPct val="100000"/>
              </a:lnSpc>
              <a:spcBef>
                <a:spcPts val="450"/>
              </a:spcBef>
              <a:spcAft>
                <a:spcPts val="0"/>
              </a:spcAft>
              <a:buSzPts val="1958"/>
              <a:buNone/>
              <a:defRPr sz="1350">
                <a:solidFill>
                  <a:srgbClr val="888888"/>
                </a:solidFill>
              </a:defRPr>
            </a:lvl2pPr>
            <a:lvl3pPr indent="-228600" lvl="2" marL="1371600" algn="l">
              <a:lnSpc>
                <a:spcPct val="100000"/>
              </a:lnSpc>
              <a:spcBef>
                <a:spcPts val="450"/>
              </a:spcBef>
              <a:spcAft>
                <a:spcPts val="0"/>
              </a:spcAft>
              <a:buSzPts val="1740"/>
              <a:buNone/>
              <a:defRPr sz="1200">
                <a:solidFill>
                  <a:srgbClr val="888888"/>
                </a:solidFill>
              </a:defRPr>
            </a:lvl3pPr>
            <a:lvl4pPr indent="-228600" lvl="3" marL="1828800" algn="l">
              <a:lnSpc>
                <a:spcPct val="100000"/>
              </a:lnSpc>
              <a:spcBef>
                <a:spcPts val="450"/>
              </a:spcBef>
              <a:spcAft>
                <a:spcPts val="0"/>
              </a:spcAft>
              <a:buSzPts val="1523"/>
              <a:buNone/>
              <a:defRPr sz="1050">
                <a:solidFill>
                  <a:srgbClr val="888888"/>
                </a:solidFill>
              </a:defRPr>
            </a:lvl4pPr>
            <a:lvl5pPr indent="-228600" lvl="4" marL="2286000" algn="l">
              <a:lnSpc>
                <a:spcPct val="100000"/>
              </a:lnSpc>
              <a:spcBef>
                <a:spcPts val="450"/>
              </a:spcBef>
              <a:spcAft>
                <a:spcPts val="0"/>
              </a:spcAft>
              <a:buSzPts val="1523"/>
              <a:buNone/>
              <a:defRPr sz="1050">
                <a:solidFill>
                  <a:srgbClr val="888888"/>
                </a:solidFill>
              </a:defRPr>
            </a:lvl5pPr>
            <a:lvl6pPr indent="-228600" lvl="5" marL="2743200" algn="l">
              <a:lnSpc>
                <a:spcPct val="100000"/>
              </a:lnSpc>
              <a:spcBef>
                <a:spcPts val="450"/>
              </a:spcBef>
              <a:spcAft>
                <a:spcPts val="0"/>
              </a:spcAft>
              <a:buSzPts val="1523"/>
              <a:buNone/>
              <a:defRPr sz="1050">
                <a:solidFill>
                  <a:srgbClr val="888888"/>
                </a:solidFill>
              </a:defRPr>
            </a:lvl6pPr>
            <a:lvl7pPr indent="-228600" lvl="6" marL="3200400" algn="l">
              <a:lnSpc>
                <a:spcPct val="100000"/>
              </a:lnSpc>
              <a:spcBef>
                <a:spcPts val="450"/>
              </a:spcBef>
              <a:spcAft>
                <a:spcPts val="0"/>
              </a:spcAft>
              <a:buSzPts val="1523"/>
              <a:buNone/>
              <a:defRPr sz="1050">
                <a:solidFill>
                  <a:srgbClr val="888888"/>
                </a:solidFill>
              </a:defRPr>
            </a:lvl7pPr>
            <a:lvl8pPr indent="-228600" lvl="7" marL="3657600" algn="l">
              <a:lnSpc>
                <a:spcPct val="100000"/>
              </a:lnSpc>
              <a:spcBef>
                <a:spcPts val="450"/>
              </a:spcBef>
              <a:spcAft>
                <a:spcPts val="0"/>
              </a:spcAft>
              <a:buSzPts val="1523"/>
              <a:buNone/>
              <a:defRPr sz="1050">
                <a:solidFill>
                  <a:srgbClr val="888888"/>
                </a:solidFill>
              </a:defRPr>
            </a:lvl8pPr>
            <a:lvl9pPr indent="-228600" lvl="8" marL="4114800" algn="l">
              <a:lnSpc>
                <a:spcPct val="100000"/>
              </a:lnSpc>
              <a:spcBef>
                <a:spcPts val="450"/>
              </a:spcBef>
              <a:spcAft>
                <a:spcPts val="450"/>
              </a:spcAft>
              <a:buSzPts val="1523"/>
              <a:buNone/>
              <a:defRPr sz="1050">
                <a:solidFill>
                  <a:srgbClr val="888888"/>
                </a:solidFill>
              </a:defRPr>
            </a:lvl9pPr>
          </a:lstStyle>
          <a:p/>
        </p:txBody>
      </p:sp>
      <p:sp>
        <p:nvSpPr>
          <p:cNvPr id="107" name="Google Shape;107;p97"/>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97"/>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97"/>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ta nazwy cytatu">
  <p:cSld name="Karta nazwy cytatu">
    <p:spTree>
      <p:nvGrpSpPr>
        <p:cNvPr id="110" name="Shape 110"/>
        <p:cNvGrpSpPr/>
        <p:nvPr/>
      </p:nvGrpSpPr>
      <p:grpSpPr>
        <a:xfrm>
          <a:off x="0" y="0"/>
          <a:ext cx="0" cy="0"/>
          <a:chOff x="0" y="0"/>
          <a:chExt cx="0" cy="0"/>
        </a:xfrm>
      </p:grpSpPr>
      <p:sp>
        <p:nvSpPr>
          <p:cNvPr id="111" name="Google Shape;111;p98"/>
          <p:cNvSpPr txBox="1"/>
          <p:nvPr/>
        </p:nvSpPr>
        <p:spPr>
          <a:xfrm>
            <a:off x="1198959" y="64726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2" name="Google Shape;112;p98"/>
          <p:cNvSpPr txBox="1"/>
          <p:nvPr/>
        </p:nvSpPr>
        <p:spPr>
          <a:xfrm>
            <a:off x="8170069" y="2114549"/>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3" name="Google Shape;113;p98"/>
          <p:cNvSpPr txBox="1"/>
          <p:nvPr>
            <p:ph type="title"/>
          </p:nvPr>
        </p:nvSpPr>
        <p:spPr>
          <a:xfrm>
            <a:off x="1656159" y="514351"/>
            <a:ext cx="6742509" cy="2057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98"/>
          <p:cNvSpPr txBox="1"/>
          <p:nvPr>
            <p:ph idx="1" type="body"/>
          </p:nvPr>
        </p:nvSpPr>
        <p:spPr>
          <a:xfrm>
            <a:off x="1113235" y="2914650"/>
            <a:ext cx="7514033" cy="66675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360"/>
              </a:spcBef>
              <a:spcAft>
                <a:spcPts val="0"/>
              </a:spcAft>
              <a:buSzPts val="2610"/>
              <a:buNone/>
              <a:defRPr b="0" sz="1800" cap="none">
                <a:solidFill>
                  <a:schemeClr val="dk1"/>
                </a:solidFill>
              </a:defRPr>
            </a:lvl1pPr>
            <a:lvl2pPr indent="-394335" lvl="1" marL="914400" algn="l">
              <a:lnSpc>
                <a:spcPct val="100000"/>
              </a:lnSpc>
              <a:spcBef>
                <a:spcPts val="450"/>
              </a:spcBef>
              <a:spcAft>
                <a:spcPts val="0"/>
              </a:spcAft>
              <a:buSzPts val="2610"/>
              <a:buChar char="•"/>
              <a:defRPr/>
            </a:lvl2pPr>
            <a:lvl3pPr indent="-394335" lvl="2" marL="1371600" algn="l">
              <a:lnSpc>
                <a:spcPct val="100000"/>
              </a:lnSpc>
              <a:spcBef>
                <a:spcPts val="450"/>
              </a:spcBef>
              <a:spcAft>
                <a:spcPts val="0"/>
              </a:spcAft>
              <a:buSzPts val="2610"/>
              <a:buChar char="•"/>
              <a:defRPr/>
            </a:lvl3pPr>
            <a:lvl4pPr indent="-394335" lvl="3" marL="1828800" algn="l">
              <a:lnSpc>
                <a:spcPct val="100000"/>
              </a:lnSpc>
              <a:spcBef>
                <a:spcPts val="450"/>
              </a:spcBef>
              <a:spcAft>
                <a:spcPts val="0"/>
              </a:spcAft>
              <a:buSzPts val="2610"/>
              <a:buChar char="•"/>
              <a:defRPr/>
            </a:lvl4pPr>
            <a:lvl5pPr indent="-394335" lvl="4" marL="2286000" algn="l">
              <a:lnSpc>
                <a:spcPct val="100000"/>
              </a:lnSpc>
              <a:spcBef>
                <a:spcPts val="450"/>
              </a:spcBef>
              <a:spcAft>
                <a:spcPts val="0"/>
              </a:spcAft>
              <a:buSzPts val="2610"/>
              <a:buChar char="•"/>
              <a:defRPr/>
            </a:lvl5pPr>
            <a:lvl6pPr indent="-394335" lvl="5" marL="2743200" algn="l">
              <a:lnSpc>
                <a:spcPct val="100000"/>
              </a:lnSpc>
              <a:spcBef>
                <a:spcPts val="450"/>
              </a:spcBef>
              <a:spcAft>
                <a:spcPts val="0"/>
              </a:spcAft>
              <a:buSzPts val="2610"/>
              <a:buChar char="•"/>
              <a:defRPr/>
            </a:lvl6pPr>
            <a:lvl7pPr indent="-394335" lvl="6" marL="3200400" algn="l">
              <a:lnSpc>
                <a:spcPct val="100000"/>
              </a:lnSpc>
              <a:spcBef>
                <a:spcPts val="450"/>
              </a:spcBef>
              <a:spcAft>
                <a:spcPts val="0"/>
              </a:spcAft>
              <a:buSzPts val="2610"/>
              <a:buChar char="•"/>
              <a:defRPr/>
            </a:lvl7pPr>
            <a:lvl8pPr indent="-394334" lvl="7" marL="3657600" algn="l">
              <a:lnSpc>
                <a:spcPct val="100000"/>
              </a:lnSpc>
              <a:spcBef>
                <a:spcPts val="450"/>
              </a:spcBef>
              <a:spcAft>
                <a:spcPts val="0"/>
              </a:spcAft>
              <a:buSzPts val="2610"/>
              <a:buChar char="•"/>
              <a:defRPr/>
            </a:lvl8pPr>
            <a:lvl9pPr indent="-394334" lvl="8" marL="4114800" algn="l">
              <a:lnSpc>
                <a:spcPct val="100000"/>
              </a:lnSpc>
              <a:spcBef>
                <a:spcPts val="450"/>
              </a:spcBef>
              <a:spcAft>
                <a:spcPts val="450"/>
              </a:spcAft>
              <a:buSzPts val="2610"/>
              <a:buChar char="•"/>
              <a:defRPr/>
            </a:lvl9pPr>
          </a:lstStyle>
          <a:p/>
        </p:txBody>
      </p:sp>
      <p:sp>
        <p:nvSpPr>
          <p:cNvPr id="115" name="Google Shape;115;p98"/>
          <p:cNvSpPr txBox="1"/>
          <p:nvPr>
            <p:ph idx="2" type="body"/>
          </p:nvPr>
        </p:nvSpPr>
        <p:spPr>
          <a:xfrm>
            <a:off x="1113234" y="3581400"/>
            <a:ext cx="7514033" cy="762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270"/>
              </a:spcBef>
              <a:spcAft>
                <a:spcPts val="0"/>
              </a:spcAft>
              <a:buSzPts val="1958"/>
              <a:buNone/>
              <a:defRPr sz="1350">
                <a:solidFill>
                  <a:schemeClr val="dk1"/>
                </a:solidFill>
              </a:defRPr>
            </a:lvl1pPr>
            <a:lvl2pPr indent="-228600" lvl="1" marL="914400" algn="l">
              <a:lnSpc>
                <a:spcPct val="100000"/>
              </a:lnSpc>
              <a:spcBef>
                <a:spcPts val="450"/>
              </a:spcBef>
              <a:spcAft>
                <a:spcPts val="0"/>
              </a:spcAft>
              <a:buSzPts val="1958"/>
              <a:buNone/>
              <a:defRPr sz="1350">
                <a:solidFill>
                  <a:srgbClr val="888888"/>
                </a:solidFill>
              </a:defRPr>
            </a:lvl2pPr>
            <a:lvl3pPr indent="-228600" lvl="2" marL="1371600" algn="l">
              <a:lnSpc>
                <a:spcPct val="100000"/>
              </a:lnSpc>
              <a:spcBef>
                <a:spcPts val="450"/>
              </a:spcBef>
              <a:spcAft>
                <a:spcPts val="0"/>
              </a:spcAft>
              <a:buSzPts val="1740"/>
              <a:buNone/>
              <a:defRPr sz="1200">
                <a:solidFill>
                  <a:srgbClr val="888888"/>
                </a:solidFill>
              </a:defRPr>
            </a:lvl3pPr>
            <a:lvl4pPr indent="-228600" lvl="3" marL="1828800" algn="l">
              <a:lnSpc>
                <a:spcPct val="100000"/>
              </a:lnSpc>
              <a:spcBef>
                <a:spcPts val="450"/>
              </a:spcBef>
              <a:spcAft>
                <a:spcPts val="0"/>
              </a:spcAft>
              <a:buSzPts val="1523"/>
              <a:buNone/>
              <a:defRPr sz="1050">
                <a:solidFill>
                  <a:srgbClr val="888888"/>
                </a:solidFill>
              </a:defRPr>
            </a:lvl4pPr>
            <a:lvl5pPr indent="-228600" lvl="4" marL="2286000" algn="l">
              <a:lnSpc>
                <a:spcPct val="100000"/>
              </a:lnSpc>
              <a:spcBef>
                <a:spcPts val="450"/>
              </a:spcBef>
              <a:spcAft>
                <a:spcPts val="0"/>
              </a:spcAft>
              <a:buSzPts val="1523"/>
              <a:buNone/>
              <a:defRPr sz="1050">
                <a:solidFill>
                  <a:srgbClr val="888888"/>
                </a:solidFill>
              </a:defRPr>
            </a:lvl5pPr>
            <a:lvl6pPr indent="-228600" lvl="5" marL="2743200" algn="l">
              <a:lnSpc>
                <a:spcPct val="100000"/>
              </a:lnSpc>
              <a:spcBef>
                <a:spcPts val="450"/>
              </a:spcBef>
              <a:spcAft>
                <a:spcPts val="0"/>
              </a:spcAft>
              <a:buSzPts val="1523"/>
              <a:buNone/>
              <a:defRPr sz="1050">
                <a:solidFill>
                  <a:srgbClr val="888888"/>
                </a:solidFill>
              </a:defRPr>
            </a:lvl6pPr>
            <a:lvl7pPr indent="-228600" lvl="6" marL="3200400" algn="l">
              <a:lnSpc>
                <a:spcPct val="100000"/>
              </a:lnSpc>
              <a:spcBef>
                <a:spcPts val="450"/>
              </a:spcBef>
              <a:spcAft>
                <a:spcPts val="0"/>
              </a:spcAft>
              <a:buSzPts val="1523"/>
              <a:buNone/>
              <a:defRPr sz="1050">
                <a:solidFill>
                  <a:srgbClr val="888888"/>
                </a:solidFill>
              </a:defRPr>
            </a:lvl7pPr>
            <a:lvl8pPr indent="-228600" lvl="7" marL="3657600" algn="l">
              <a:lnSpc>
                <a:spcPct val="100000"/>
              </a:lnSpc>
              <a:spcBef>
                <a:spcPts val="450"/>
              </a:spcBef>
              <a:spcAft>
                <a:spcPts val="0"/>
              </a:spcAft>
              <a:buSzPts val="1523"/>
              <a:buNone/>
              <a:defRPr sz="1050">
                <a:solidFill>
                  <a:srgbClr val="888888"/>
                </a:solidFill>
              </a:defRPr>
            </a:lvl8pPr>
            <a:lvl9pPr indent="-228600" lvl="8" marL="4114800" algn="l">
              <a:lnSpc>
                <a:spcPct val="100000"/>
              </a:lnSpc>
              <a:spcBef>
                <a:spcPts val="450"/>
              </a:spcBef>
              <a:spcAft>
                <a:spcPts val="450"/>
              </a:spcAft>
              <a:buSzPts val="1523"/>
              <a:buNone/>
              <a:defRPr sz="1050">
                <a:solidFill>
                  <a:srgbClr val="888888"/>
                </a:solidFill>
              </a:defRPr>
            </a:lvl9pPr>
          </a:lstStyle>
          <a:p/>
        </p:txBody>
      </p:sp>
      <p:sp>
        <p:nvSpPr>
          <p:cNvPr id="116" name="Google Shape;116;p98"/>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98"/>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98"/>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wda lub fałsz">
  <p:cSld name="Prawda lub fałsz">
    <p:spTree>
      <p:nvGrpSpPr>
        <p:cNvPr id="119" name="Shape 119"/>
        <p:cNvGrpSpPr/>
        <p:nvPr/>
      </p:nvGrpSpPr>
      <p:grpSpPr>
        <a:xfrm>
          <a:off x="0" y="0"/>
          <a:ext cx="0" cy="0"/>
          <a:chOff x="0" y="0"/>
          <a:chExt cx="0" cy="0"/>
        </a:xfrm>
      </p:grpSpPr>
      <p:sp>
        <p:nvSpPr>
          <p:cNvPr id="120" name="Google Shape;120;p99"/>
          <p:cNvSpPr txBox="1"/>
          <p:nvPr>
            <p:ph type="title"/>
          </p:nvPr>
        </p:nvSpPr>
        <p:spPr>
          <a:xfrm>
            <a:off x="1113235" y="514350"/>
            <a:ext cx="7514034" cy="2045494"/>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99"/>
          <p:cNvSpPr txBox="1"/>
          <p:nvPr>
            <p:ph idx="1" type="body"/>
          </p:nvPr>
        </p:nvSpPr>
        <p:spPr>
          <a:xfrm>
            <a:off x="1113234" y="2628900"/>
            <a:ext cx="7514035" cy="62865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20"/>
              </a:spcBef>
              <a:spcAft>
                <a:spcPts val="0"/>
              </a:spcAft>
              <a:buSzPts val="3045"/>
              <a:buNone/>
              <a:defRPr b="0" sz="2100" cap="none">
                <a:solidFill>
                  <a:schemeClr val="dk1"/>
                </a:solidFill>
              </a:defRPr>
            </a:lvl1pPr>
            <a:lvl2pPr indent="-394335" lvl="1" marL="914400" algn="l">
              <a:lnSpc>
                <a:spcPct val="100000"/>
              </a:lnSpc>
              <a:spcBef>
                <a:spcPts val="450"/>
              </a:spcBef>
              <a:spcAft>
                <a:spcPts val="0"/>
              </a:spcAft>
              <a:buSzPts val="2610"/>
              <a:buChar char="•"/>
              <a:defRPr/>
            </a:lvl2pPr>
            <a:lvl3pPr indent="-394335" lvl="2" marL="1371600" algn="l">
              <a:lnSpc>
                <a:spcPct val="100000"/>
              </a:lnSpc>
              <a:spcBef>
                <a:spcPts val="450"/>
              </a:spcBef>
              <a:spcAft>
                <a:spcPts val="0"/>
              </a:spcAft>
              <a:buSzPts val="2610"/>
              <a:buChar char="•"/>
              <a:defRPr/>
            </a:lvl3pPr>
            <a:lvl4pPr indent="-394335" lvl="3" marL="1828800" algn="l">
              <a:lnSpc>
                <a:spcPct val="100000"/>
              </a:lnSpc>
              <a:spcBef>
                <a:spcPts val="450"/>
              </a:spcBef>
              <a:spcAft>
                <a:spcPts val="0"/>
              </a:spcAft>
              <a:buSzPts val="2610"/>
              <a:buChar char="•"/>
              <a:defRPr/>
            </a:lvl4pPr>
            <a:lvl5pPr indent="-394335" lvl="4" marL="2286000" algn="l">
              <a:lnSpc>
                <a:spcPct val="100000"/>
              </a:lnSpc>
              <a:spcBef>
                <a:spcPts val="450"/>
              </a:spcBef>
              <a:spcAft>
                <a:spcPts val="0"/>
              </a:spcAft>
              <a:buSzPts val="2610"/>
              <a:buChar char="•"/>
              <a:defRPr/>
            </a:lvl5pPr>
            <a:lvl6pPr indent="-394335" lvl="5" marL="2743200" algn="l">
              <a:lnSpc>
                <a:spcPct val="100000"/>
              </a:lnSpc>
              <a:spcBef>
                <a:spcPts val="450"/>
              </a:spcBef>
              <a:spcAft>
                <a:spcPts val="0"/>
              </a:spcAft>
              <a:buSzPts val="2610"/>
              <a:buChar char="•"/>
              <a:defRPr/>
            </a:lvl6pPr>
            <a:lvl7pPr indent="-394335" lvl="6" marL="3200400" algn="l">
              <a:lnSpc>
                <a:spcPct val="100000"/>
              </a:lnSpc>
              <a:spcBef>
                <a:spcPts val="450"/>
              </a:spcBef>
              <a:spcAft>
                <a:spcPts val="0"/>
              </a:spcAft>
              <a:buSzPts val="2610"/>
              <a:buChar char="•"/>
              <a:defRPr/>
            </a:lvl7pPr>
            <a:lvl8pPr indent="-394334" lvl="7" marL="3657600" algn="l">
              <a:lnSpc>
                <a:spcPct val="100000"/>
              </a:lnSpc>
              <a:spcBef>
                <a:spcPts val="450"/>
              </a:spcBef>
              <a:spcAft>
                <a:spcPts val="0"/>
              </a:spcAft>
              <a:buSzPts val="2610"/>
              <a:buChar char="•"/>
              <a:defRPr/>
            </a:lvl8pPr>
            <a:lvl9pPr indent="-394334" lvl="8" marL="4114800" algn="l">
              <a:lnSpc>
                <a:spcPct val="100000"/>
              </a:lnSpc>
              <a:spcBef>
                <a:spcPts val="450"/>
              </a:spcBef>
              <a:spcAft>
                <a:spcPts val="450"/>
              </a:spcAft>
              <a:buSzPts val="2610"/>
              <a:buChar char="•"/>
              <a:defRPr/>
            </a:lvl9pPr>
          </a:lstStyle>
          <a:p/>
        </p:txBody>
      </p:sp>
      <p:sp>
        <p:nvSpPr>
          <p:cNvPr id="122" name="Google Shape;122;p99"/>
          <p:cNvSpPr txBox="1"/>
          <p:nvPr>
            <p:ph idx="2" type="body"/>
          </p:nvPr>
        </p:nvSpPr>
        <p:spPr>
          <a:xfrm>
            <a:off x="1113234" y="3257550"/>
            <a:ext cx="7514035" cy="10858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70"/>
              </a:spcBef>
              <a:spcAft>
                <a:spcPts val="0"/>
              </a:spcAft>
              <a:buSzPts val="1958"/>
              <a:buNone/>
              <a:defRPr sz="1350">
                <a:solidFill>
                  <a:schemeClr val="dk1"/>
                </a:solidFill>
              </a:defRPr>
            </a:lvl1pPr>
            <a:lvl2pPr indent="-228600" lvl="1" marL="914400" algn="l">
              <a:lnSpc>
                <a:spcPct val="100000"/>
              </a:lnSpc>
              <a:spcBef>
                <a:spcPts val="450"/>
              </a:spcBef>
              <a:spcAft>
                <a:spcPts val="0"/>
              </a:spcAft>
              <a:buSzPts val="1958"/>
              <a:buNone/>
              <a:defRPr sz="1350">
                <a:solidFill>
                  <a:srgbClr val="888888"/>
                </a:solidFill>
              </a:defRPr>
            </a:lvl2pPr>
            <a:lvl3pPr indent="-228600" lvl="2" marL="1371600" algn="l">
              <a:lnSpc>
                <a:spcPct val="100000"/>
              </a:lnSpc>
              <a:spcBef>
                <a:spcPts val="450"/>
              </a:spcBef>
              <a:spcAft>
                <a:spcPts val="0"/>
              </a:spcAft>
              <a:buSzPts val="1740"/>
              <a:buNone/>
              <a:defRPr sz="1200">
                <a:solidFill>
                  <a:srgbClr val="888888"/>
                </a:solidFill>
              </a:defRPr>
            </a:lvl3pPr>
            <a:lvl4pPr indent="-228600" lvl="3" marL="1828800" algn="l">
              <a:lnSpc>
                <a:spcPct val="100000"/>
              </a:lnSpc>
              <a:spcBef>
                <a:spcPts val="450"/>
              </a:spcBef>
              <a:spcAft>
                <a:spcPts val="0"/>
              </a:spcAft>
              <a:buSzPts val="1523"/>
              <a:buNone/>
              <a:defRPr sz="1050">
                <a:solidFill>
                  <a:srgbClr val="888888"/>
                </a:solidFill>
              </a:defRPr>
            </a:lvl4pPr>
            <a:lvl5pPr indent="-228600" lvl="4" marL="2286000" algn="l">
              <a:lnSpc>
                <a:spcPct val="100000"/>
              </a:lnSpc>
              <a:spcBef>
                <a:spcPts val="450"/>
              </a:spcBef>
              <a:spcAft>
                <a:spcPts val="0"/>
              </a:spcAft>
              <a:buSzPts val="1523"/>
              <a:buNone/>
              <a:defRPr sz="1050">
                <a:solidFill>
                  <a:srgbClr val="888888"/>
                </a:solidFill>
              </a:defRPr>
            </a:lvl5pPr>
            <a:lvl6pPr indent="-228600" lvl="5" marL="2743200" algn="l">
              <a:lnSpc>
                <a:spcPct val="100000"/>
              </a:lnSpc>
              <a:spcBef>
                <a:spcPts val="450"/>
              </a:spcBef>
              <a:spcAft>
                <a:spcPts val="0"/>
              </a:spcAft>
              <a:buSzPts val="1523"/>
              <a:buNone/>
              <a:defRPr sz="1050">
                <a:solidFill>
                  <a:srgbClr val="888888"/>
                </a:solidFill>
              </a:defRPr>
            </a:lvl6pPr>
            <a:lvl7pPr indent="-228600" lvl="6" marL="3200400" algn="l">
              <a:lnSpc>
                <a:spcPct val="100000"/>
              </a:lnSpc>
              <a:spcBef>
                <a:spcPts val="450"/>
              </a:spcBef>
              <a:spcAft>
                <a:spcPts val="0"/>
              </a:spcAft>
              <a:buSzPts val="1523"/>
              <a:buNone/>
              <a:defRPr sz="1050">
                <a:solidFill>
                  <a:srgbClr val="888888"/>
                </a:solidFill>
              </a:defRPr>
            </a:lvl7pPr>
            <a:lvl8pPr indent="-228600" lvl="7" marL="3657600" algn="l">
              <a:lnSpc>
                <a:spcPct val="100000"/>
              </a:lnSpc>
              <a:spcBef>
                <a:spcPts val="450"/>
              </a:spcBef>
              <a:spcAft>
                <a:spcPts val="0"/>
              </a:spcAft>
              <a:buSzPts val="1523"/>
              <a:buNone/>
              <a:defRPr sz="1050">
                <a:solidFill>
                  <a:srgbClr val="888888"/>
                </a:solidFill>
              </a:defRPr>
            </a:lvl8pPr>
            <a:lvl9pPr indent="-228600" lvl="8" marL="4114800" algn="l">
              <a:lnSpc>
                <a:spcPct val="100000"/>
              </a:lnSpc>
              <a:spcBef>
                <a:spcPts val="450"/>
              </a:spcBef>
              <a:spcAft>
                <a:spcPts val="450"/>
              </a:spcAft>
              <a:buSzPts val="1523"/>
              <a:buNone/>
              <a:defRPr sz="1050">
                <a:solidFill>
                  <a:srgbClr val="888888"/>
                </a:solidFill>
              </a:defRPr>
            </a:lvl9pPr>
          </a:lstStyle>
          <a:p/>
        </p:txBody>
      </p:sp>
      <p:sp>
        <p:nvSpPr>
          <p:cNvPr id="123" name="Google Shape;123;p99"/>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99"/>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99"/>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tekst pionowy" type="vertTx">
  <p:cSld name="VERTICAL_TEXT">
    <p:spTree>
      <p:nvGrpSpPr>
        <p:cNvPr id="126" name="Shape 126"/>
        <p:cNvGrpSpPr/>
        <p:nvPr/>
      </p:nvGrpSpPr>
      <p:grpSpPr>
        <a:xfrm>
          <a:off x="0" y="0"/>
          <a:ext cx="0" cy="0"/>
          <a:chOff x="0" y="0"/>
          <a:chExt cx="0" cy="0"/>
        </a:xfrm>
      </p:grpSpPr>
      <p:sp>
        <p:nvSpPr>
          <p:cNvPr id="127" name="Google Shape;127;p100"/>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00"/>
          <p:cNvSpPr txBox="1"/>
          <p:nvPr>
            <p:ph idx="1" type="body"/>
          </p:nvPr>
        </p:nvSpPr>
        <p:spPr>
          <a:xfrm rot="5400000">
            <a:off x="3698675" y="-585192"/>
            <a:ext cx="2343151" cy="7514035"/>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450"/>
              </a:spcBef>
              <a:spcAft>
                <a:spcPts val="0"/>
              </a:spcAft>
              <a:buSzPts val="2610"/>
              <a:buChar char="•"/>
              <a:defRPr/>
            </a:lvl2pPr>
            <a:lvl3pPr indent="-394335" lvl="2" marL="1371600" algn="l">
              <a:lnSpc>
                <a:spcPct val="100000"/>
              </a:lnSpc>
              <a:spcBef>
                <a:spcPts val="450"/>
              </a:spcBef>
              <a:spcAft>
                <a:spcPts val="0"/>
              </a:spcAft>
              <a:buSzPts val="2610"/>
              <a:buChar char="•"/>
              <a:defRPr/>
            </a:lvl3pPr>
            <a:lvl4pPr indent="-394335" lvl="3" marL="1828800" algn="l">
              <a:lnSpc>
                <a:spcPct val="100000"/>
              </a:lnSpc>
              <a:spcBef>
                <a:spcPts val="450"/>
              </a:spcBef>
              <a:spcAft>
                <a:spcPts val="0"/>
              </a:spcAft>
              <a:buSzPts val="2610"/>
              <a:buChar char="•"/>
              <a:defRPr/>
            </a:lvl4pPr>
            <a:lvl5pPr indent="-394335" lvl="4" marL="2286000" algn="l">
              <a:lnSpc>
                <a:spcPct val="100000"/>
              </a:lnSpc>
              <a:spcBef>
                <a:spcPts val="450"/>
              </a:spcBef>
              <a:spcAft>
                <a:spcPts val="0"/>
              </a:spcAft>
              <a:buSzPts val="2610"/>
              <a:buChar char="•"/>
              <a:defRPr/>
            </a:lvl5pPr>
            <a:lvl6pPr indent="-394335" lvl="5" marL="2743200" algn="l">
              <a:lnSpc>
                <a:spcPct val="100000"/>
              </a:lnSpc>
              <a:spcBef>
                <a:spcPts val="450"/>
              </a:spcBef>
              <a:spcAft>
                <a:spcPts val="0"/>
              </a:spcAft>
              <a:buSzPts val="2610"/>
              <a:buChar char="•"/>
              <a:defRPr/>
            </a:lvl6pPr>
            <a:lvl7pPr indent="-394335" lvl="6" marL="3200400" algn="l">
              <a:lnSpc>
                <a:spcPct val="100000"/>
              </a:lnSpc>
              <a:spcBef>
                <a:spcPts val="450"/>
              </a:spcBef>
              <a:spcAft>
                <a:spcPts val="0"/>
              </a:spcAft>
              <a:buSzPts val="2610"/>
              <a:buChar char="•"/>
              <a:defRPr/>
            </a:lvl7pPr>
            <a:lvl8pPr indent="-394334" lvl="7" marL="3657600" algn="l">
              <a:lnSpc>
                <a:spcPct val="100000"/>
              </a:lnSpc>
              <a:spcBef>
                <a:spcPts val="450"/>
              </a:spcBef>
              <a:spcAft>
                <a:spcPts val="0"/>
              </a:spcAft>
              <a:buSzPts val="2610"/>
              <a:buChar char="•"/>
              <a:defRPr/>
            </a:lvl8pPr>
            <a:lvl9pPr indent="-394334" lvl="8" marL="4114800" algn="l">
              <a:lnSpc>
                <a:spcPct val="100000"/>
              </a:lnSpc>
              <a:spcBef>
                <a:spcPts val="450"/>
              </a:spcBef>
              <a:spcAft>
                <a:spcPts val="450"/>
              </a:spcAft>
              <a:buSzPts val="2610"/>
              <a:buChar char="•"/>
              <a:defRPr/>
            </a:lvl9pPr>
          </a:lstStyle>
          <a:p/>
        </p:txBody>
      </p:sp>
      <p:sp>
        <p:nvSpPr>
          <p:cNvPr id="129" name="Google Shape;129;p100"/>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00"/>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00"/>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pionowy i tekst" type="vertTitleAndTx">
  <p:cSld name="VERTICAL_TITLE_AND_VERTICAL_TEXT">
    <p:spTree>
      <p:nvGrpSpPr>
        <p:cNvPr id="132" name="Shape 132"/>
        <p:cNvGrpSpPr/>
        <p:nvPr/>
      </p:nvGrpSpPr>
      <p:grpSpPr>
        <a:xfrm>
          <a:off x="0" y="0"/>
          <a:ext cx="0" cy="0"/>
          <a:chOff x="0" y="0"/>
          <a:chExt cx="0" cy="0"/>
        </a:xfrm>
      </p:grpSpPr>
      <p:sp>
        <p:nvSpPr>
          <p:cNvPr id="133" name="Google Shape;133;p101"/>
          <p:cNvSpPr txBox="1"/>
          <p:nvPr>
            <p:ph type="title"/>
          </p:nvPr>
        </p:nvSpPr>
        <p:spPr>
          <a:xfrm rot="5400000">
            <a:off x="6048855" y="1764987"/>
            <a:ext cx="3829050" cy="132777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01"/>
          <p:cNvSpPr txBox="1"/>
          <p:nvPr>
            <p:ph idx="1" type="body"/>
          </p:nvPr>
        </p:nvSpPr>
        <p:spPr>
          <a:xfrm rot="5400000">
            <a:off x="2206112" y="-578529"/>
            <a:ext cx="3829050" cy="6014807"/>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450"/>
              </a:spcBef>
              <a:spcAft>
                <a:spcPts val="0"/>
              </a:spcAft>
              <a:buSzPts val="2610"/>
              <a:buChar char="•"/>
              <a:defRPr/>
            </a:lvl2pPr>
            <a:lvl3pPr indent="-394335" lvl="2" marL="1371600" algn="l">
              <a:lnSpc>
                <a:spcPct val="100000"/>
              </a:lnSpc>
              <a:spcBef>
                <a:spcPts val="450"/>
              </a:spcBef>
              <a:spcAft>
                <a:spcPts val="0"/>
              </a:spcAft>
              <a:buSzPts val="2610"/>
              <a:buChar char="•"/>
              <a:defRPr/>
            </a:lvl3pPr>
            <a:lvl4pPr indent="-394335" lvl="3" marL="1828800" algn="l">
              <a:lnSpc>
                <a:spcPct val="100000"/>
              </a:lnSpc>
              <a:spcBef>
                <a:spcPts val="450"/>
              </a:spcBef>
              <a:spcAft>
                <a:spcPts val="0"/>
              </a:spcAft>
              <a:buSzPts val="2610"/>
              <a:buChar char="•"/>
              <a:defRPr/>
            </a:lvl4pPr>
            <a:lvl5pPr indent="-394335" lvl="4" marL="2286000" algn="l">
              <a:lnSpc>
                <a:spcPct val="100000"/>
              </a:lnSpc>
              <a:spcBef>
                <a:spcPts val="450"/>
              </a:spcBef>
              <a:spcAft>
                <a:spcPts val="0"/>
              </a:spcAft>
              <a:buSzPts val="2610"/>
              <a:buChar char="•"/>
              <a:defRPr/>
            </a:lvl5pPr>
            <a:lvl6pPr indent="-394335" lvl="5" marL="2743200" algn="l">
              <a:lnSpc>
                <a:spcPct val="100000"/>
              </a:lnSpc>
              <a:spcBef>
                <a:spcPts val="450"/>
              </a:spcBef>
              <a:spcAft>
                <a:spcPts val="0"/>
              </a:spcAft>
              <a:buSzPts val="2610"/>
              <a:buChar char="•"/>
              <a:defRPr/>
            </a:lvl6pPr>
            <a:lvl7pPr indent="-394335" lvl="6" marL="3200400" algn="l">
              <a:lnSpc>
                <a:spcPct val="100000"/>
              </a:lnSpc>
              <a:spcBef>
                <a:spcPts val="450"/>
              </a:spcBef>
              <a:spcAft>
                <a:spcPts val="0"/>
              </a:spcAft>
              <a:buSzPts val="2610"/>
              <a:buChar char="•"/>
              <a:defRPr/>
            </a:lvl7pPr>
            <a:lvl8pPr indent="-394334" lvl="7" marL="3657600" algn="l">
              <a:lnSpc>
                <a:spcPct val="100000"/>
              </a:lnSpc>
              <a:spcBef>
                <a:spcPts val="450"/>
              </a:spcBef>
              <a:spcAft>
                <a:spcPts val="0"/>
              </a:spcAft>
              <a:buSzPts val="2610"/>
              <a:buChar char="•"/>
              <a:defRPr/>
            </a:lvl8pPr>
            <a:lvl9pPr indent="-394334" lvl="8" marL="4114800" algn="l">
              <a:lnSpc>
                <a:spcPct val="100000"/>
              </a:lnSpc>
              <a:spcBef>
                <a:spcPts val="450"/>
              </a:spcBef>
              <a:spcAft>
                <a:spcPts val="450"/>
              </a:spcAft>
              <a:buSzPts val="2610"/>
              <a:buChar char="•"/>
              <a:defRPr/>
            </a:lvl9pPr>
          </a:lstStyle>
          <a:p/>
        </p:txBody>
      </p:sp>
      <p:sp>
        <p:nvSpPr>
          <p:cNvPr id="135" name="Google Shape;135;p101"/>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01"/>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01"/>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z podpisem" type="picTx">
  <p:cSld name="PICTURE_WITH_CAPTION_TEXT">
    <p:spTree>
      <p:nvGrpSpPr>
        <p:cNvPr id="148" name="Shape 148"/>
        <p:cNvGrpSpPr/>
        <p:nvPr/>
      </p:nvGrpSpPr>
      <p:grpSpPr>
        <a:xfrm>
          <a:off x="0" y="0"/>
          <a:ext cx="0" cy="0"/>
          <a:chOff x="0" y="0"/>
          <a:chExt cx="0" cy="0"/>
        </a:xfrm>
      </p:grpSpPr>
      <p:sp>
        <p:nvSpPr>
          <p:cNvPr id="149" name="Google Shape;149;p7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75"/>
          <p:cNvSpPr/>
          <p:nvPr>
            <p:ph idx="2" type="pic"/>
          </p:nvPr>
        </p:nvSpPr>
        <p:spPr>
          <a:xfrm>
            <a:off x="3887391" y="740569"/>
            <a:ext cx="4629300" cy="3655200"/>
          </a:xfrm>
          <a:prstGeom prst="rect">
            <a:avLst/>
          </a:prstGeom>
          <a:noFill/>
          <a:ln>
            <a:noFill/>
          </a:ln>
        </p:spPr>
      </p:sp>
      <p:sp>
        <p:nvSpPr>
          <p:cNvPr id="151" name="Google Shape;151;p75"/>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52" name="Google Shape;152;p7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7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type="obj">
  <p:cSld name="OBJECT">
    <p:spTree>
      <p:nvGrpSpPr>
        <p:cNvPr id="154" name="Shape 154"/>
        <p:cNvGrpSpPr/>
        <p:nvPr/>
      </p:nvGrpSpPr>
      <p:grpSpPr>
        <a:xfrm>
          <a:off x="0" y="0"/>
          <a:ext cx="0" cy="0"/>
          <a:chOff x="0" y="0"/>
          <a:chExt cx="0" cy="0"/>
        </a:xfrm>
      </p:grpSpPr>
      <p:sp>
        <p:nvSpPr>
          <p:cNvPr id="155" name="Google Shape;155;p7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76"/>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7" name="Google Shape;157;p7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7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type="obj">
  <p:cSld name="OBJECT">
    <p:spTree>
      <p:nvGrpSpPr>
        <p:cNvPr id="31" name="Shape 31"/>
        <p:cNvGrpSpPr/>
        <p:nvPr/>
      </p:nvGrpSpPr>
      <p:grpSpPr>
        <a:xfrm>
          <a:off x="0" y="0"/>
          <a:ext cx="0" cy="0"/>
          <a:chOff x="0" y="0"/>
          <a:chExt cx="0" cy="0"/>
        </a:xfrm>
      </p:grpSpPr>
      <p:sp>
        <p:nvSpPr>
          <p:cNvPr id="32" name="Google Shape;32;p86"/>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6"/>
          <p:cNvSpPr txBox="1"/>
          <p:nvPr>
            <p:ph idx="1" type="body"/>
          </p:nvPr>
        </p:nvSpPr>
        <p:spPr>
          <a:xfrm>
            <a:off x="1113233" y="2000250"/>
            <a:ext cx="7514035" cy="234315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450"/>
              </a:spcBef>
              <a:spcAft>
                <a:spcPts val="0"/>
              </a:spcAft>
              <a:buSzPts val="2610"/>
              <a:buChar char="•"/>
              <a:defRPr/>
            </a:lvl2pPr>
            <a:lvl3pPr indent="-394335" lvl="2" marL="1371600" algn="l">
              <a:lnSpc>
                <a:spcPct val="100000"/>
              </a:lnSpc>
              <a:spcBef>
                <a:spcPts val="450"/>
              </a:spcBef>
              <a:spcAft>
                <a:spcPts val="0"/>
              </a:spcAft>
              <a:buSzPts val="2610"/>
              <a:buChar char="•"/>
              <a:defRPr/>
            </a:lvl3pPr>
            <a:lvl4pPr indent="-394335" lvl="3" marL="1828800" algn="l">
              <a:lnSpc>
                <a:spcPct val="100000"/>
              </a:lnSpc>
              <a:spcBef>
                <a:spcPts val="450"/>
              </a:spcBef>
              <a:spcAft>
                <a:spcPts val="0"/>
              </a:spcAft>
              <a:buSzPts val="2610"/>
              <a:buChar char="•"/>
              <a:defRPr/>
            </a:lvl4pPr>
            <a:lvl5pPr indent="-394335" lvl="4" marL="2286000" algn="l">
              <a:lnSpc>
                <a:spcPct val="100000"/>
              </a:lnSpc>
              <a:spcBef>
                <a:spcPts val="450"/>
              </a:spcBef>
              <a:spcAft>
                <a:spcPts val="0"/>
              </a:spcAft>
              <a:buSzPts val="2610"/>
              <a:buChar char="•"/>
              <a:defRPr/>
            </a:lvl5pPr>
            <a:lvl6pPr indent="-394335" lvl="5" marL="2743200" algn="l">
              <a:lnSpc>
                <a:spcPct val="100000"/>
              </a:lnSpc>
              <a:spcBef>
                <a:spcPts val="450"/>
              </a:spcBef>
              <a:spcAft>
                <a:spcPts val="0"/>
              </a:spcAft>
              <a:buSzPts val="2610"/>
              <a:buChar char="•"/>
              <a:defRPr/>
            </a:lvl6pPr>
            <a:lvl7pPr indent="-394335" lvl="6" marL="3200400" algn="l">
              <a:lnSpc>
                <a:spcPct val="100000"/>
              </a:lnSpc>
              <a:spcBef>
                <a:spcPts val="450"/>
              </a:spcBef>
              <a:spcAft>
                <a:spcPts val="0"/>
              </a:spcAft>
              <a:buSzPts val="2610"/>
              <a:buChar char="•"/>
              <a:defRPr/>
            </a:lvl7pPr>
            <a:lvl8pPr indent="-394334" lvl="7" marL="3657600" algn="l">
              <a:lnSpc>
                <a:spcPct val="100000"/>
              </a:lnSpc>
              <a:spcBef>
                <a:spcPts val="450"/>
              </a:spcBef>
              <a:spcAft>
                <a:spcPts val="0"/>
              </a:spcAft>
              <a:buSzPts val="2610"/>
              <a:buChar char="•"/>
              <a:defRPr/>
            </a:lvl8pPr>
            <a:lvl9pPr indent="-394334" lvl="8" marL="4114800" algn="l">
              <a:lnSpc>
                <a:spcPct val="100000"/>
              </a:lnSpc>
              <a:spcBef>
                <a:spcPts val="450"/>
              </a:spcBef>
              <a:spcAft>
                <a:spcPts val="450"/>
              </a:spcAft>
              <a:buSzPts val="2610"/>
              <a:buChar char="•"/>
              <a:defRPr/>
            </a:lvl9pPr>
          </a:lstStyle>
          <a:p/>
        </p:txBody>
      </p:sp>
      <p:sp>
        <p:nvSpPr>
          <p:cNvPr id="34" name="Google Shape;34;p86"/>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6"/>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6"/>
          <p:cNvSpPr txBox="1"/>
          <p:nvPr>
            <p:ph idx="12" type="sldNum"/>
          </p:nvPr>
        </p:nvSpPr>
        <p:spPr>
          <a:xfrm>
            <a:off x="8213893" y="4400349"/>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9" name="Shape 159"/>
        <p:cNvGrpSpPr/>
        <p:nvPr/>
      </p:nvGrpSpPr>
      <p:grpSpPr>
        <a:xfrm>
          <a:off x="0" y="0"/>
          <a:ext cx="0" cy="0"/>
          <a:chOff x="0" y="0"/>
          <a:chExt cx="0" cy="0"/>
        </a:xfrm>
      </p:grpSpPr>
      <p:sp>
        <p:nvSpPr>
          <p:cNvPr id="160" name="Google Shape;160;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1" name="Google Shape;161;p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0"/>
              </a:spcBef>
              <a:spcAft>
                <a:spcPts val="0"/>
              </a:spcAft>
              <a:buSzPts val="1400"/>
              <a:buChar char="○"/>
              <a:defRPr/>
            </a:lvl2pPr>
            <a:lvl3pPr indent="-317500" lvl="2" marL="1371600" algn="l">
              <a:lnSpc>
                <a:spcPct val="90000"/>
              </a:lnSpc>
              <a:spcBef>
                <a:spcPts val="0"/>
              </a:spcBef>
              <a:spcAft>
                <a:spcPts val="0"/>
              </a:spcAft>
              <a:buSzPts val="1400"/>
              <a:buChar char="■"/>
              <a:defRPr/>
            </a:lvl3pPr>
            <a:lvl4pPr indent="-317500" lvl="3" marL="1828800" algn="l">
              <a:lnSpc>
                <a:spcPct val="90000"/>
              </a:lnSpc>
              <a:spcBef>
                <a:spcPts val="0"/>
              </a:spcBef>
              <a:spcAft>
                <a:spcPts val="0"/>
              </a:spcAft>
              <a:buSzPts val="1400"/>
              <a:buChar char="●"/>
              <a:defRPr/>
            </a:lvl4pPr>
            <a:lvl5pPr indent="-317500" lvl="4" marL="2286000" algn="l">
              <a:lnSpc>
                <a:spcPct val="90000"/>
              </a:lnSpc>
              <a:spcBef>
                <a:spcPts val="0"/>
              </a:spcBef>
              <a:spcAft>
                <a:spcPts val="0"/>
              </a:spcAft>
              <a:buSzPts val="1400"/>
              <a:buChar char="○"/>
              <a:defRPr/>
            </a:lvl5pPr>
            <a:lvl6pPr indent="-317500" lvl="5" marL="2743200" algn="l">
              <a:lnSpc>
                <a:spcPct val="90000"/>
              </a:lnSpc>
              <a:spcBef>
                <a:spcPts val="0"/>
              </a:spcBef>
              <a:spcAft>
                <a:spcPts val="0"/>
              </a:spcAft>
              <a:buSzPts val="1400"/>
              <a:buChar char="■"/>
              <a:defRPr/>
            </a:lvl6pPr>
            <a:lvl7pPr indent="-317500" lvl="6" marL="3200400" algn="l">
              <a:lnSpc>
                <a:spcPct val="90000"/>
              </a:lnSpc>
              <a:spcBef>
                <a:spcPts val="0"/>
              </a:spcBef>
              <a:spcAft>
                <a:spcPts val="0"/>
              </a:spcAft>
              <a:buSzPts val="1400"/>
              <a:buChar char="●"/>
              <a:defRPr/>
            </a:lvl7pPr>
            <a:lvl8pPr indent="-317500" lvl="7" marL="3657600" algn="l">
              <a:lnSpc>
                <a:spcPct val="90000"/>
              </a:lnSpc>
              <a:spcBef>
                <a:spcPts val="0"/>
              </a:spcBef>
              <a:spcAft>
                <a:spcPts val="0"/>
              </a:spcAft>
              <a:buSzPts val="1400"/>
              <a:buChar char="○"/>
              <a:defRPr/>
            </a:lvl8pPr>
            <a:lvl9pPr indent="-317500" lvl="8" marL="4114800" algn="l">
              <a:lnSpc>
                <a:spcPct val="90000"/>
              </a:lnSpc>
              <a:spcBef>
                <a:spcPts val="0"/>
              </a:spcBef>
              <a:spcAft>
                <a:spcPts val="0"/>
              </a:spcAft>
              <a:buSzPts val="1400"/>
              <a:buChar char="■"/>
              <a:defRPr/>
            </a:lvl9pPr>
          </a:lstStyle>
          <a:p/>
        </p:txBody>
      </p:sp>
      <p:sp>
        <p:nvSpPr>
          <p:cNvPr id="162" name="Google Shape;162;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type="title">
  <p:cSld name="TITLE">
    <p:spTree>
      <p:nvGrpSpPr>
        <p:cNvPr id="163" name="Shape 163"/>
        <p:cNvGrpSpPr/>
        <p:nvPr/>
      </p:nvGrpSpPr>
      <p:grpSpPr>
        <a:xfrm>
          <a:off x="0" y="0"/>
          <a:ext cx="0" cy="0"/>
          <a:chOff x="0" y="0"/>
          <a:chExt cx="0" cy="0"/>
        </a:xfrm>
      </p:grpSpPr>
      <p:sp>
        <p:nvSpPr>
          <p:cNvPr id="164" name="Google Shape;164;p78"/>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entury Gothic"/>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78"/>
          <p:cNvSpPr txBox="1"/>
          <p:nvPr>
            <p:ph idx="1" type="subTitle"/>
          </p:nvPr>
        </p:nvSpPr>
        <p:spPr>
          <a:xfrm>
            <a:off x="1143000" y="2701528"/>
            <a:ext cx="6858000" cy="4119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accent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66" name="Google Shape;166;p7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7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168" name="Shape 168"/>
        <p:cNvGrpSpPr/>
        <p:nvPr/>
      </p:nvGrpSpPr>
      <p:grpSpPr>
        <a:xfrm>
          <a:off x="0" y="0"/>
          <a:ext cx="0" cy="0"/>
          <a:chOff x="0" y="0"/>
          <a:chExt cx="0" cy="0"/>
        </a:xfrm>
      </p:grpSpPr>
      <p:sp>
        <p:nvSpPr>
          <p:cNvPr id="169" name="Google Shape;169;p7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7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główek sekcji" type="secHead">
  <p:cSld name="SECTION_HEADER">
    <p:spTree>
      <p:nvGrpSpPr>
        <p:cNvPr id="171" name="Shape 171"/>
        <p:cNvGrpSpPr/>
        <p:nvPr/>
      </p:nvGrpSpPr>
      <p:grpSpPr>
        <a:xfrm>
          <a:off x="0" y="0"/>
          <a:ext cx="0" cy="0"/>
          <a:chOff x="0" y="0"/>
          <a:chExt cx="0" cy="0"/>
        </a:xfrm>
      </p:grpSpPr>
      <p:sp>
        <p:nvSpPr>
          <p:cNvPr id="172" name="Google Shape;172;p8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entury Gothic"/>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80"/>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C8D90"/>
              </a:buClr>
              <a:buSzPts val="1800"/>
              <a:buNone/>
              <a:defRPr sz="1800">
                <a:solidFill>
                  <a:srgbClr val="8C8D90"/>
                </a:solidFill>
              </a:defRPr>
            </a:lvl1pPr>
            <a:lvl2pPr indent="-228600" lvl="1" marL="914400" algn="l">
              <a:lnSpc>
                <a:spcPct val="90000"/>
              </a:lnSpc>
              <a:spcBef>
                <a:spcPts val="375"/>
              </a:spcBef>
              <a:spcAft>
                <a:spcPts val="0"/>
              </a:spcAft>
              <a:buClr>
                <a:srgbClr val="8C8D90"/>
              </a:buClr>
              <a:buSzPts val="1500"/>
              <a:buNone/>
              <a:defRPr sz="1500">
                <a:solidFill>
                  <a:srgbClr val="8C8D90"/>
                </a:solidFill>
              </a:defRPr>
            </a:lvl2pPr>
            <a:lvl3pPr indent="-228600" lvl="2" marL="1371600" algn="l">
              <a:lnSpc>
                <a:spcPct val="90000"/>
              </a:lnSpc>
              <a:spcBef>
                <a:spcPts val="375"/>
              </a:spcBef>
              <a:spcAft>
                <a:spcPts val="0"/>
              </a:spcAft>
              <a:buClr>
                <a:srgbClr val="8C8D90"/>
              </a:buClr>
              <a:buSzPts val="1350"/>
              <a:buNone/>
              <a:defRPr sz="1350">
                <a:solidFill>
                  <a:srgbClr val="8C8D90"/>
                </a:solidFill>
              </a:defRPr>
            </a:lvl3pPr>
            <a:lvl4pPr indent="-228600" lvl="3" marL="1828800" algn="l">
              <a:lnSpc>
                <a:spcPct val="90000"/>
              </a:lnSpc>
              <a:spcBef>
                <a:spcPts val="375"/>
              </a:spcBef>
              <a:spcAft>
                <a:spcPts val="0"/>
              </a:spcAft>
              <a:buClr>
                <a:srgbClr val="8C8D90"/>
              </a:buClr>
              <a:buSzPts val="1200"/>
              <a:buNone/>
              <a:defRPr sz="1200">
                <a:solidFill>
                  <a:srgbClr val="8C8D90"/>
                </a:solidFill>
              </a:defRPr>
            </a:lvl4pPr>
            <a:lvl5pPr indent="-228600" lvl="4" marL="2286000" algn="l">
              <a:lnSpc>
                <a:spcPct val="90000"/>
              </a:lnSpc>
              <a:spcBef>
                <a:spcPts val="375"/>
              </a:spcBef>
              <a:spcAft>
                <a:spcPts val="0"/>
              </a:spcAft>
              <a:buClr>
                <a:srgbClr val="8C8D90"/>
              </a:buClr>
              <a:buSzPts val="1200"/>
              <a:buNone/>
              <a:defRPr sz="1200">
                <a:solidFill>
                  <a:srgbClr val="8C8D90"/>
                </a:solidFill>
              </a:defRPr>
            </a:lvl5pPr>
            <a:lvl6pPr indent="-228600" lvl="5" marL="2743200" algn="l">
              <a:lnSpc>
                <a:spcPct val="90000"/>
              </a:lnSpc>
              <a:spcBef>
                <a:spcPts val="375"/>
              </a:spcBef>
              <a:spcAft>
                <a:spcPts val="0"/>
              </a:spcAft>
              <a:buClr>
                <a:srgbClr val="8C8D90"/>
              </a:buClr>
              <a:buSzPts val="1200"/>
              <a:buNone/>
              <a:defRPr sz="1200">
                <a:solidFill>
                  <a:srgbClr val="8C8D90"/>
                </a:solidFill>
              </a:defRPr>
            </a:lvl6pPr>
            <a:lvl7pPr indent="-228600" lvl="6" marL="3200400" algn="l">
              <a:lnSpc>
                <a:spcPct val="90000"/>
              </a:lnSpc>
              <a:spcBef>
                <a:spcPts val="375"/>
              </a:spcBef>
              <a:spcAft>
                <a:spcPts val="0"/>
              </a:spcAft>
              <a:buClr>
                <a:srgbClr val="8C8D90"/>
              </a:buClr>
              <a:buSzPts val="1200"/>
              <a:buNone/>
              <a:defRPr sz="1200">
                <a:solidFill>
                  <a:srgbClr val="8C8D90"/>
                </a:solidFill>
              </a:defRPr>
            </a:lvl7pPr>
            <a:lvl8pPr indent="-228600" lvl="7" marL="3657600" algn="l">
              <a:lnSpc>
                <a:spcPct val="90000"/>
              </a:lnSpc>
              <a:spcBef>
                <a:spcPts val="375"/>
              </a:spcBef>
              <a:spcAft>
                <a:spcPts val="0"/>
              </a:spcAft>
              <a:buClr>
                <a:srgbClr val="8C8D90"/>
              </a:buClr>
              <a:buSzPts val="1200"/>
              <a:buNone/>
              <a:defRPr sz="1200">
                <a:solidFill>
                  <a:srgbClr val="8C8D90"/>
                </a:solidFill>
              </a:defRPr>
            </a:lvl8pPr>
            <a:lvl9pPr indent="-228600" lvl="8" marL="4114800" algn="l">
              <a:lnSpc>
                <a:spcPct val="90000"/>
              </a:lnSpc>
              <a:spcBef>
                <a:spcPts val="375"/>
              </a:spcBef>
              <a:spcAft>
                <a:spcPts val="0"/>
              </a:spcAft>
              <a:buClr>
                <a:srgbClr val="8C8D90"/>
              </a:buClr>
              <a:buSzPts val="1200"/>
              <a:buNone/>
              <a:defRPr sz="1200">
                <a:solidFill>
                  <a:srgbClr val="8C8D90"/>
                </a:solidFill>
              </a:defRPr>
            </a:lvl9pPr>
          </a:lstStyle>
          <a:p/>
        </p:txBody>
      </p:sp>
      <p:sp>
        <p:nvSpPr>
          <p:cNvPr id="174" name="Google Shape;174;p8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8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wa elementy zawartości" type="twoObj">
  <p:cSld name="TWO_OBJECTS">
    <p:spTree>
      <p:nvGrpSpPr>
        <p:cNvPr id="176" name="Shape 176"/>
        <p:cNvGrpSpPr/>
        <p:nvPr/>
      </p:nvGrpSpPr>
      <p:grpSpPr>
        <a:xfrm>
          <a:off x="0" y="0"/>
          <a:ext cx="0" cy="0"/>
          <a:chOff x="0" y="0"/>
          <a:chExt cx="0" cy="0"/>
        </a:xfrm>
      </p:grpSpPr>
      <p:sp>
        <p:nvSpPr>
          <p:cNvPr id="177" name="Google Shape;177;p8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8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9" name="Google Shape;179;p8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0" name="Google Shape;180;p8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8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type="twoTxTwoObj">
  <p:cSld name="TWO_OBJECTS_WITH_TEXT">
    <p:spTree>
      <p:nvGrpSpPr>
        <p:cNvPr id="182" name="Shape 182"/>
        <p:cNvGrpSpPr/>
        <p:nvPr/>
      </p:nvGrpSpPr>
      <p:grpSpPr>
        <a:xfrm>
          <a:off x="0" y="0"/>
          <a:ext cx="0" cy="0"/>
          <a:chOff x="0" y="0"/>
          <a:chExt cx="0" cy="0"/>
        </a:xfrm>
      </p:grpSpPr>
      <p:sp>
        <p:nvSpPr>
          <p:cNvPr id="183" name="Google Shape;183;p8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8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85" name="Google Shape;185;p82"/>
          <p:cNvSpPr txBox="1"/>
          <p:nvPr>
            <p:ph idx="2" type="body"/>
          </p:nvPr>
        </p:nvSpPr>
        <p:spPr>
          <a:xfrm>
            <a:off x="629842" y="1878806"/>
            <a:ext cx="3868200" cy="27636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750"/>
              </a:spcBef>
              <a:spcAft>
                <a:spcPts val="0"/>
              </a:spcAft>
              <a:buClr>
                <a:schemeClr val="dk1"/>
              </a:buClr>
              <a:buSzPts val="2100"/>
              <a:buChar char="•"/>
              <a:defRPr>
                <a:solidFill>
                  <a:schemeClr val="dk1"/>
                </a:solidFil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6" name="Google Shape;186;p8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87" name="Google Shape;187;p82"/>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750"/>
              </a:spcBef>
              <a:spcAft>
                <a:spcPts val="0"/>
              </a:spcAft>
              <a:buClr>
                <a:schemeClr val="dk1"/>
              </a:buClr>
              <a:buSzPts val="2100"/>
              <a:buChar char="•"/>
              <a:defRPr>
                <a:solidFill>
                  <a:schemeClr val="dk1"/>
                </a:solidFil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8" name="Google Shape;188;p8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8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lko tytuł" type="titleOnly">
  <p:cSld name="TITLE_ONLY">
    <p:spTree>
      <p:nvGrpSpPr>
        <p:cNvPr id="190" name="Shape 190"/>
        <p:cNvGrpSpPr/>
        <p:nvPr/>
      </p:nvGrpSpPr>
      <p:grpSpPr>
        <a:xfrm>
          <a:off x="0" y="0"/>
          <a:ext cx="0" cy="0"/>
          <a:chOff x="0" y="0"/>
          <a:chExt cx="0" cy="0"/>
        </a:xfrm>
      </p:grpSpPr>
      <p:sp>
        <p:nvSpPr>
          <p:cNvPr id="191" name="Google Shape;191;p8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8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8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 z podpisem" type="objTx">
  <p:cSld name="OBJECT_WITH_CAPTION_TEXT">
    <p:spTree>
      <p:nvGrpSpPr>
        <p:cNvPr id="194" name="Shape 194"/>
        <p:cNvGrpSpPr/>
        <p:nvPr/>
      </p:nvGrpSpPr>
      <p:grpSpPr>
        <a:xfrm>
          <a:off x="0" y="0"/>
          <a:ext cx="0" cy="0"/>
          <a:chOff x="0" y="0"/>
          <a:chExt cx="0" cy="0"/>
        </a:xfrm>
      </p:grpSpPr>
      <p:sp>
        <p:nvSpPr>
          <p:cNvPr id="195" name="Google Shape;195;p84"/>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84"/>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accent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97" name="Google Shape;197;p84"/>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98" name="Google Shape;198;p8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8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tekst pionowy" type="vertTx">
  <p:cSld name="VERTICAL_TEXT">
    <p:spTree>
      <p:nvGrpSpPr>
        <p:cNvPr id="200" name="Shape 200"/>
        <p:cNvGrpSpPr/>
        <p:nvPr/>
      </p:nvGrpSpPr>
      <p:grpSpPr>
        <a:xfrm>
          <a:off x="0" y="0"/>
          <a:ext cx="0" cy="0"/>
          <a:chOff x="0" y="0"/>
          <a:chExt cx="0" cy="0"/>
        </a:xfrm>
      </p:grpSpPr>
      <p:sp>
        <p:nvSpPr>
          <p:cNvPr id="201" name="Google Shape;201;p8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85"/>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3" name="Google Shape;203;p8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8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główek sekcji" type="secHead">
  <p:cSld name="SECTION_HEADER">
    <p:spTree>
      <p:nvGrpSpPr>
        <p:cNvPr id="37" name="Shape 37"/>
        <p:cNvGrpSpPr/>
        <p:nvPr/>
      </p:nvGrpSpPr>
      <p:grpSpPr>
        <a:xfrm>
          <a:off x="0" y="0"/>
          <a:ext cx="0" cy="0"/>
          <a:chOff x="0" y="0"/>
          <a:chExt cx="0" cy="0"/>
        </a:xfrm>
      </p:grpSpPr>
      <p:sp>
        <p:nvSpPr>
          <p:cNvPr id="38" name="Google Shape;38;p87"/>
          <p:cNvSpPr txBox="1"/>
          <p:nvPr>
            <p:ph type="title"/>
          </p:nvPr>
        </p:nvSpPr>
        <p:spPr>
          <a:xfrm>
            <a:off x="1929210" y="2000249"/>
            <a:ext cx="6698060" cy="1582787"/>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000"/>
              <a:buFont typeface="Corbel"/>
              <a:buNone/>
              <a:defRPr b="0" sz="3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7"/>
          <p:cNvSpPr txBox="1"/>
          <p:nvPr>
            <p:ph idx="1" type="body"/>
          </p:nvPr>
        </p:nvSpPr>
        <p:spPr>
          <a:xfrm>
            <a:off x="1929209" y="3583036"/>
            <a:ext cx="6698061" cy="6453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00"/>
              </a:spcBef>
              <a:spcAft>
                <a:spcPts val="0"/>
              </a:spcAft>
              <a:buSzPts val="2175"/>
              <a:buNone/>
              <a:defRPr sz="1500">
                <a:solidFill>
                  <a:schemeClr val="dk1"/>
                </a:solidFill>
              </a:defRPr>
            </a:lvl1pPr>
            <a:lvl2pPr indent="-228600" lvl="1" marL="914400" algn="l">
              <a:lnSpc>
                <a:spcPct val="100000"/>
              </a:lnSpc>
              <a:spcBef>
                <a:spcPts val="450"/>
              </a:spcBef>
              <a:spcAft>
                <a:spcPts val="0"/>
              </a:spcAft>
              <a:buSzPts val="1958"/>
              <a:buNone/>
              <a:defRPr sz="1350">
                <a:solidFill>
                  <a:srgbClr val="888888"/>
                </a:solidFill>
              </a:defRPr>
            </a:lvl2pPr>
            <a:lvl3pPr indent="-228600" lvl="2" marL="1371600" algn="l">
              <a:lnSpc>
                <a:spcPct val="100000"/>
              </a:lnSpc>
              <a:spcBef>
                <a:spcPts val="450"/>
              </a:spcBef>
              <a:spcAft>
                <a:spcPts val="0"/>
              </a:spcAft>
              <a:buSzPts val="1740"/>
              <a:buNone/>
              <a:defRPr sz="1200">
                <a:solidFill>
                  <a:srgbClr val="888888"/>
                </a:solidFill>
              </a:defRPr>
            </a:lvl3pPr>
            <a:lvl4pPr indent="-228600" lvl="3" marL="1828800" algn="l">
              <a:lnSpc>
                <a:spcPct val="100000"/>
              </a:lnSpc>
              <a:spcBef>
                <a:spcPts val="450"/>
              </a:spcBef>
              <a:spcAft>
                <a:spcPts val="0"/>
              </a:spcAft>
              <a:buSzPts val="1523"/>
              <a:buNone/>
              <a:defRPr sz="1050">
                <a:solidFill>
                  <a:srgbClr val="888888"/>
                </a:solidFill>
              </a:defRPr>
            </a:lvl4pPr>
            <a:lvl5pPr indent="-228600" lvl="4" marL="2286000" algn="l">
              <a:lnSpc>
                <a:spcPct val="100000"/>
              </a:lnSpc>
              <a:spcBef>
                <a:spcPts val="450"/>
              </a:spcBef>
              <a:spcAft>
                <a:spcPts val="0"/>
              </a:spcAft>
              <a:buSzPts val="1523"/>
              <a:buNone/>
              <a:defRPr sz="1050">
                <a:solidFill>
                  <a:srgbClr val="888888"/>
                </a:solidFill>
              </a:defRPr>
            </a:lvl5pPr>
            <a:lvl6pPr indent="-228600" lvl="5" marL="2743200" algn="l">
              <a:lnSpc>
                <a:spcPct val="100000"/>
              </a:lnSpc>
              <a:spcBef>
                <a:spcPts val="450"/>
              </a:spcBef>
              <a:spcAft>
                <a:spcPts val="0"/>
              </a:spcAft>
              <a:buSzPts val="1523"/>
              <a:buNone/>
              <a:defRPr sz="1050">
                <a:solidFill>
                  <a:srgbClr val="888888"/>
                </a:solidFill>
              </a:defRPr>
            </a:lvl6pPr>
            <a:lvl7pPr indent="-228600" lvl="6" marL="3200400" algn="l">
              <a:lnSpc>
                <a:spcPct val="100000"/>
              </a:lnSpc>
              <a:spcBef>
                <a:spcPts val="450"/>
              </a:spcBef>
              <a:spcAft>
                <a:spcPts val="0"/>
              </a:spcAft>
              <a:buSzPts val="1523"/>
              <a:buNone/>
              <a:defRPr sz="1050">
                <a:solidFill>
                  <a:srgbClr val="888888"/>
                </a:solidFill>
              </a:defRPr>
            </a:lvl7pPr>
            <a:lvl8pPr indent="-228600" lvl="7" marL="3657600" algn="l">
              <a:lnSpc>
                <a:spcPct val="100000"/>
              </a:lnSpc>
              <a:spcBef>
                <a:spcPts val="450"/>
              </a:spcBef>
              <a:spcAft>
                <a:spcPts val="0"/>
              </a:spcAft>
              <a:buSzPts val="1523"/>
              <a:buNone/>
              <a:defRPr sz="1050">
                <a:solidFill>
                  <a:srgbClr val="888888"/>
                </a:solidFill>
              </a:defRPr>
            </a:lvl8pPr>
            <a:lvl9pPr indent="-228600" lvl="8" marL="4114800" algn="l">
              <a:lnSpc>
                <a:spcPct val="100000"/>
              </a:lnSpc>
              <a:spcBef>
                <a:spcPts val="450"/>
              </a:spcBef>
              <a:spcAft>
                <a:spcPts val="450"/>
              </a:spcAft>
              <a:buSzPts val="1523"/>
              <a:buNone/>
              <a:defRPr sz="1050">
                <a:solidFill>
                  <a:srgbClr val="888888"/>
                </a:solidFill>
              </a:defRPr>
            </a:lvl9pPr>
          </a:lstStyle>
          <a:p/>
        </p:txBody>
      </p:sp>
      <p:sp>
        <p:nvSpPr>
          <p:cNvPr id="40" name="Google Shape;40;p87"/>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7"/>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7"/>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wa elementy zawartości" type="twoObj">
  <p:cSld name="TWO_OBJECTS">
    <p:spTree>
      <p:nvGrpSpPr>
        <p:cNvPr id="43" name="Shape 43"/>
        <p:cNvGrpSpPr/>
        <p:nvPr/>
      </p:nvGrpSpPr>
      <p:grpSpPr>
        <a:xfrm>
          <a:off x="0" y="0"/>
          <a:ext cx="0" cy="0"/>
          <a:chOff x="0" y="0"/>
          <a:chExt cx="0" cy="0"/>
        </a:xfrm>
      </p:grpSpPr>
      <p:sp>
        <p:nvSpPr>
          <p:cNvPr id="44" name="Google Shape;44;p88"/>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8"/>
          <p:cNvSpPr txBox="1"/>
          <p:nvPr>
            <p:ph idx="1" type="body"/>
          </p:nvPr>
        </p:nvSpPr>
        <p:spPr>
          <a:xfrm>
            <a:off x="1113235" y="2000250"/>
            <a:ext cx="3671291" cy="2343151"/>
          </a:xfrm>
          <a:prstGeom prst="rect">
            <a:avLst/>
          </a:prstGeom>
          <a:noFill/>
          <a:ln>
            <a:noFill/>
          </a:ln>
        </p:spPr>
        <p:txBody>
          <a:bodyPr anchorCtr="0" anchor="ctr" bIns="45700" lIns="91425" spcFirstLastPara="1" rIns="91425" wrap="square" tIns="45700">
            <a:normAutofit/>
          </a:bodyPr>
          <a:lstStyle>
            <a:lvl1pPr indent="-352933" lvl="0" marL="457200" algn="l">
              <a:lnSpc>
                <a:spcPct val="100000"/>
              </a:lnSpc>
              <a:spcBef>
                <a:spcPts val="270"/>
              </a:spcBef>
              <a:spcAft>
                <a:spcPts val="0"/>
              </a:spcAft>
              <a:buSzPts val="1958"/>
              <a:buChar char="•"/>
              <a:defRPr sz="1350"/>
            </a:lvl1pPr>
            <a:lvl2pPr indent="-339090" lvl="1" marL="914400" algn="l">
              <a:lnSpc>
                <a:spcPct val="100000"/>
              </a:lnSpc>
              <a:spcBef>
                <a:spcPts val="450"/>
              </a:spcBef>
              <a:spcAft>
                <a:spcPts val="0"/>
              </a:spcAft>
              <a:buSzPts val="1740"/>
              <a:buChar char="•"/>
              <a:defRPr sz="1200"/>
            </a:lvl2pPr>
            <a:lvl3pPr indent="-325310" lvl="2" marL="1371600" algn="l">
              <a:lnSpc>
                <a:spcPct val="100000"/>
              </a:lnSpc>
              <a:spcBef>
                <a:spcPts val="450"/>
              </a:spcBef>
              <a:spcAft>
                <a:spcPts val="0"/>
              </a:spcAft>
              <a:buSzPts val="1523"/>
              <a:buChar char="•"/>
              <a:defRPr sz="1050"/>
            </a:lvl3pPr>
            <a:lvl4pPr indent="-311467" lvl="3" marL="1828800" algn="l">
              <a:lnSpc>
                <a:spcPct val="100000"/>
              </a:lnSpc>
              <a:spcBef>
                <a:spcPts val="450"/>
              </a:spcBef>
              <a:spcAft>
                <a:spcPts val="0"/>
              </a:spcAft>
              <a:buSzPts val="1305"/>
              <a:buChar char="•"/>
              <a:defRPr sz="900"/>
            </a:lvl4pPr>
            <a:lvl5pPr indent="-311467" lvl="4" marL="2286000" algn="l">
              <a:lnSpc>
                <a:spcPct val="100000"/>
              </a:lnSpc>
              <a:spcBef>
                <a:spcPts val="450"/>
              </a:spcBef>
              <a:spcAft>
                <a:spcPts val="0"/>
              </a:spcAft>
              <a:buSzPts val="1305"/>
              <a:buChar char="•"/>
              <a:defRPr sz="900"/>
            </a:lvl5pPr>
            <a:lvl6pPr indent="-311467" lvl="5" marL="2743200" algn="l">
              <a:lnSpc>
                <a:spcPct val="100000"/>
              </a:lnSpc>
              <a:spcBef>
                <a:spcPts val="450"/>
              </a:spcBef>
              <a:spcAft>
                <a:spcPts val="0"/>
              </a:spcAft>
              <a:buSzPts val="1305"/>
              <a:buChar char="•"/>
              <a:defRPr sz="900"/>
            </a:lvl6pPr>
            <a:lvl7pPr indent="-311467" lvl="6" marL="3200400" algn="l">
              <a:lnSpc>
                <a:spcPct val="100000"/>
              </a:lnSpc>
              <a:spcBef>
                <a:spcPts val="450"/>
              </a:spcBef>
              <a:spcAft>
                <a:spcPts val="0"/>
              </a:spcAft>
              <a:buSzPts val="1305"/>
              <a:buChar char="•"/>
              <a:defRPr sz="900"/>
            </a:lvl7pPr>
            <a:lvl8pPr indent="-311467" lvl="7" marL="3657600" algn="l">
              <a:lnSpc>
                <a:spcPct val="100000"/>
              </a:lnSpc>
              <a:spcBef>
                <a:spcPts val="450"/>
              </a:spcBef>
              <a:spcAft>
                <a:spcPts val="0"/>
              </a:spcAft>
              <a:buSzPts val="1305"/>
              <a:buChar char="•"/>
              <a:defRPr sz="900"/>
            </a:lvl8pPr>
            <a:lvl9pPr indent="-311467" lvl="8" marL="4114800" algn="l">
              <a:lnSpc>
                <a:spcPct val="100000"/>
              </a:lnSpc>
              <a:spcBef>
                <a:spcPts val="450"/>
              </a:spcBef>
              <a:spcAft>
                <a:spcPts val="450"/>
              </a:spcAft>
              <a:buSzPts val="1305"/>
              <a:buChar char="•"/>
              <a:defRPr sz="900"/>
            </a:lvl9pPr>
          </a:lstStyle>
          <a:p/>
        </p:txBody>
      </p:sp>
      <p:sp>
        <p:nvSpPr>
          <p:cNvPr id="46" name="Google Shape;46;p88"/>
          <p:cNvSpPr txBox="1"/>
          <p:nvPr>
            <p:ph idx="2" type="body"/>
          </p:nvPr>
        </p:nvSpPr>
        <p:spPr>
          <a:xfrm>
            <a:off x="4955975" y="2000250"/>
            <a:ext cx="3671292" cy="2343150"/>
          </a:xfrm>
          <a:prstGeom prst="rect">
            <a:avLst/>
          </a:prstGeom>
          <a:noFill/>
          <a:ln>
            <a:noFill/>
          </a:ln>
        </p:spPr>
        <p:txBody>
          <a:bodyPr anchorCtr="0" anchor="ctr" bIns="45700" lIns="91425" spcFirstLastPara="1" rIns="91425" wrap="square" tIns="45700">
            <a:normAutofit/>
          </a:bodyPr>
          <a:lstStyle>
            <a:lvl1pPr indent="-352933" lvl="0" marL="457200" algn="l">
              <a:lnSpc>
                <a:spcPct val="100000"/>
              </a:lnSpc>
              <a:spcBef>
                <a:spcPts val="270"/>
              </a:spcBef>
              <a:spcAft>
                <a:spcPts val="0"/>
              </a:spcAft>
              <a:buSzPts val="1958"/>
              <a:buChar char="•"/>
              <a:defRPr sz="1350"/>
            </a:lvl1pPr>
            <a:lvl2pPr indent="-339090" lvl="1" marL="914400" algn="l">
              <a:lnSpc>
                <a:spcPct val="100000"/>
              </a:lnSpc>
              <a:spcBef>
                <a:spcPts val="450"/>
              </a:spcBef>
              <a:spcAft>
                <a:spcPts val="0"/>
              </a:spcAft>
              <a:buSzPts val="1740"/>
              <a:buChar char="•"/>
              <a:defRPr sz="1200"/>
            </a:lvl2pPr>
            <a:lvl3pPr indent="-325310" lvl="2" marL="1371600" algn="l">
              <a:lnSpc>
                <a:spcPct val="100000"/>
              </a:lnSpc>
              <a:spcBef>
                <a:spcPts val="450"/>
              </a:spcBef>
              <a:spcAft>
                <a:spcPts val="0"/>
              </a:spcAft>
              <a:buSzPts val="1523"/>
              <a:buChar char="•"/>
              <a:defRPr sz="1050"/>
            </a:lvl3pPr>
            <a:lvl4pPr indent="-311467" lvl="3" marL="1828800" algn="l">
              <a:lnSpc>
                <a:spcPct val="100000"/>
              </a:lnSpc>
              <a:spcBef>
                <a:spcPts val="450"/>
              </a:spcBef>
              <a:spcAft>
                <a:spcPts val="0"/>
              </a:spcAft>
              <a:buSzPts val="1305"/>
              <a:buChar char="•"/>
              <a:defRPr sz="900"/>
            </a:lvl4pPr>
            <a:lvl5pPr indent="-311467" lvl="4" marL="2286000" algn="l">
              <a:lnSpc>
                <a:spcPct val="100000"/>
              </a:lnSpc>
              <a:spcBef>
                <a:spcPts val="450"/>
              </a:spcBef>
              <a:spcAft>
                <a:spcPts val="0"/>
              </a:spcAft>
              <a:buSzPts val="1305"/>
              <a:buChar char="•"/>
              <a:defRPr sz="900"/>
            </a:lvl5pPr>
            <a:lvl6pPr indent="-311467" lvl="5" marL="2743200" algn="l">
              <a:lnSpc>
                <a:spcPct val="100000"/>
              </a:lnSpc>
              <a:spcBef>
                <a:spcPts val="450"/>
              </a:spcBef>
              <a:spcAft>
                <a:spcPts val="0"/>
              </a:spcAft>
              <a:buSzPts val="1305"/>
              <a:buChar char="•"/>
              <a:defRPr sz="900"/>
            </a:lvl6pPr>
            <a:lvl7pPr indent="-311467" lvl="6" marL="3200400" algn="l">
              <a:lnSpc>
                <a:spcPct val="100000"/>
              </a:lnSpc>
              <a:spcBef>
                <a:spcPts val="450"/>
              </a:spcBef>
              <a:spcAft>
                <a:spcPts val="0"/>
              </a:spcAft>
              <a:buSzPts val="1305"/>
              <a:buChar char="•"/>
              <a:defRPr sz="900"/>
            </a:lvl7pPr>
            <a:lvl8pPr indent="-311467" lvl="7" marL="3657600" algn="l">
              <a:lnSpc>
                <a:spcPct val="100000"/>
              </a:lnSpc>
              <a:spcBef>
                <a:spcPts val="450"/>
              </a:spcBef>
              <a:spcAft>
                <a:spcPts val="0"/>
              </a:spcAft>
              <a:buSzPts val="1305"/>
              <a:buChar char="•"/>
              <a:defRPr sz="900"/>
            </a:lvl8pPr>
            <a:lvl9pPr indent="-311467" lvl="8" marL="4114800" algn="l">
              <a:lnSpc>
                <a:spcPct val="100000"/>
              </a:lnSpc>
              <a:spcBef>
                <a:spcPts val="450"/>
              </a:spcBef>
              <a:spcAft>
                <a:spcPts val="450"/>
              </a:spcAft>
              <a:buSzPts val="1305"/>
              <a:buChar char="•"/>
              <a:defRPr sz="900"/>
            </a:lvl9pPr>
          </a:lstStyle>
          <a:p/>
        </p:txBody>
      </p:sp>
      <p:sp>
        <p:nvSpPr>
          <p:cNvPr id="47" name="Google Shape;47;p88"/>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8"/>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8"/>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type="twoTxTwoObj">
  <p:cSld name="TWO_OBJECTS_WITH_TEXT">
    <p:spTree>
      <p:nvGrpSpPr>
        <p:cNvPr id="50" name="Shape 50"/>
        <p:cNvGrpSpPr/>
        <p:nvPr/>
      </p:nvGrpSpPr>
      <p:grpSpPr>
        <a:xfrm>
          <a:off x="0" y="0"/>
          <a:ext cx="0" cy="0"/>
          <a:chOff x="0" y="0"/>
          <a:chExt cx="0" cy="0"/>
        </a:xfrm>
      </p:grpSpPr>
      <p:sp>
        <p:nvSpPr>
          <p:cNvPr id="51" name="Google Shape;51;p89"/>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9"/>
          <p:cNvSpPr txBox="1"/>
          <p:nvPr>
            <p:ph idx="1" type="body"/>
          </p:nvPr>
        </p:nvSpPr>
        <p:spPr>
          <a:xfrm>
            <a:off x="1329134" y="1993900"/>
            <a:ext cx="3455391"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20"/>
              </a:spcBef>
              <a:spcAft>
                <a:spcPts val="0"/>
              </a:spcAft>
              <a:buSzPts val="3045"/>
              <a:buNone/>
              <a:defRPr b="0" sz="2100">
                <a:solidFill>
                  <a:srgbClr val="1186C3"/>
                </a:solidFill>
              </a:defRPr>
            </a:lvl1pPr>
            <a:lvl2pPr indent="-228600" lvl="1" marL="914400" algn="l">
              <a:lnSpc>
                <a:spcPct val="100000"/>
              </a:lnSpc>
              <a:spcBef>
                <a:spcPts val="450"/>
              </a:spcBef>
              <a:spcAft>
                <a:spcPts val="0"/>
              </a:spcAft>
              <a:buSzPts val="2175"/>
              <a:buNone/>
              <a:defRPr b="1" sz="1500"/>
            </a:lvl2pPr>
            <a:lvl3pPr indent="-228600" lvl="2" marL="1371600" algn="l">
              <a:lnSpc>
                <a:spcPct val="100000"/>
              </a:lnSpc>
              <a:spcBef>
                <a:spcPts val="450"/>
              </a:spcBef>
              <a:spcAft>
                <a:spcPts val="0"/>
              </a:spcAft>
              <a:buSzPts val="1958"/>
              <a:buNone/>
              <a:defRPr b="1" sz="1350"/>
            </a:lvl3pPr>
            <a:lvl4pPr indent="-228600" lvl="3" marL="1828800" algn="l">
              <a:lnSpc>
                <a:spcPct val="100000"/>
              </a:lnSpc>
              <a:spcBef>
                <a:spcPts val="450"/>
              </a:spcBef>
              <a:spcAft>
                <a:spcPts val="0"/>
              </a:spcAft>
              <a:buSzPts val="1740"/>
              <a:buNone/>
              <a:defRPr b="1" sz="1200"/>
            </a:lvl4pPr>
            <a:lvl5pPr indent="-228600" lvl="4" marL="2286000" algn="l">
              <a:lnSpc>
                <a:spcPct val="100000"/>
              </a:lnSpc>
              <a:spcBef>
                <a:spcPts val="450"/>
              </a:spcBef>
              <a:spcAft>
                <a:spcPts val="0"/>
              </a:spcAft>
              <a:buSzPts val="1740"/>
              <a:buNone/>
              <a:defRPr b="1" sz="1200"/>
            </a:lvl5pPr>
            <a:lvl6pPr indent="-228600" lvl="5" marL="2743200" algn="l">
              <a:lnSpc>
                <a:spcPct val="100000"/>
              </a:lnSpc>
              <a:spcBef>
                <a:spcPts val="450"/>
              </a:spcBef>
              <a:spcAft>
                <a:spcPts val="0"/>
              </a:spcAft>
              <a:buSzPts val="1740"/>
              <a:buNone/>
              <a:defRPr b="1" sz="1200"/>
            </a:lvl6pPr>
            <a:lvl7pPr indent="-228600" lvl="6" marL="3200400" algn="l">
              <a:lnSpc>
                <a:spcPct val="100000"/>
              </a:lnSpc>
              <a:spcBef>
                <a:spcPts val="450"/>
              </a:spcBef>
              <a:spcAft>
                <a:spcPts val="0"/>
              </a:spcAft>
              <a:buSzPts val="1740"/>
              <a:buNone/>
              <a:defRPr b="1" sz="1200"/>
            </a:lvl7pPr>
            <a:lvl8pPr indent="-228600" lvl="7" marL="3657600" algn="l">
              <a:lnSpc>
                <a:spcPct val="100000"/>
              </a:lnSpc>
              <a:spcBef>
                <a:spcPts val="450"/>
              </a:spcBef>
              <a:spcAft>
                <a:spcPts val="0"/>
              </a:spcAft>
              <a:buSzPts val="1740"/>
              <a:buNone/>
              <a:defRPr b="1" sz="1200"/>
            </a:lvl8pPr>
            <a:lvl9pPr indent="-228600" lvl="8" marL="4114800" algn="l">
              <a:lnSpc>
                <a:spcPct val="100000"/>
              </a:lnSpc>
              <a:spcBef>
                <a:spcPts val="450"/>
              </a:spcBef>
              <a:spcAft>
                <a:spcPts val="450"/>
              </a:spcAft>
              <a:buSzPts val="1740"/>
              <a:buNone/>
              <a:defRPr b="1" sz="1200"/>
            </a:lvl9pPr>
          </a:lstStyle>
          <a:p/>
        </p:txBody>
      </p:sp>
      <p:sp>
        <p:nvSpPr>
          <p:cNvPr id="53" name="Google Shape;53;p89"/>
          <p:cNvSpPr txBox="1"/>
          <p:nvPr>
            <p:ph idx="2" type="body"/>
          </p:nvPr>
        </p:nvSpPr>
        <p:spPr>
          <a:xfrm>
            <a:off x="1113233" y="2501503"/>
            <a:ext cx="3671292" cy="1841897"/>
          </a:xfrm>
          <a:prstGeom prst="rect">
            <a:avLst/>
          </a:prstGeom>
          <a:noFill/>
          <a:ln>
            <a:noFill/>
          </a:ln>
        </p:spPr>
        <p:txBody>
          <a:bodyPr anchorCtr="0" anchor="t" bIns="45700" lIns="91425" spcFirstLastPara="1" rIns="91425" wrap="square" tIns="45700">
            <a:normAutofit/>
          </a:bodyPr>
          <a:lstStyle>
            <a:lvl1pPr indent="-352933" lvl="0" marL="457200" algn="l">
              <a:lnSpc>
                <a:spcPct val="100000"/>
              </a:lnSpc>
              <a:spcBef>
                <a:spcPts val="270"/>
              </a:spcBef>
              <a:spcAft>
                <a:spcPts val="0"/>
              </a:spcAft>
              <a:buSzPts val="1958"/>
              <a:buChar char="•"/>
              <a:defRPr sz="1350"/>
            </a:lvl1pPr>
            <a:lvl2pPr indent="-339090" lvl="1" marL="914400" algn="l">
              <a:lnSpc>
                <a:spcPct val="100000"/>
              </a:lnSpc>
              <a:spcBef>
                <a:spcPts val="450"/>
              </a:spcBef>
              <a:spcAft>
                <a:spcPts val="0"/>
              </a:spcAft>
              <a:buSzPts val="1740"/>
              <a:buChar char="•"/>
              <a:defRPr sz="1200"/>
            </a:lvl2pPr>
            <a:lvl3pPr indent="-325310" lvl="2" marL="1371600" algn="l">
              <a:lnSpc>
                <a:spcPct val="100000"/>
              </a:lnSpc>
              <a:spcBef>
                <a:spcPts val="450"/>
              </a:spcBef>
              <a:spcAft>
                <a:spcPts val="0"/>
              </a:spcAft>
              <a:buSzPts val="1523"/>
              <a:buChar char="•"/>
              <a:defRPr sz="1050"/>
            </a:lvl3pPr>
            <a:lvl4pPr indent="-311467" lvl="3" marL="1828800" algn="l">
              <a:lnSpc>
                <a:spcPct val="100000"/>
              </a:lnSpc>
              <a:spcBef>
                <a:spcPts val="450"/>
              </a:spcBef>
              <a:spcAft>
                <a:spcPts val="0"/>
              </a:spcAft>
              <a:buSzPts val="1305"/>
              <a:buChar char="•"/>
              <a:defRPr sz="900"/>
            </a:lvl4pPr>
            <a:lvl5pPr indent="-311467" lvl="4" marL="2286000" algn="l">
              <a:lnSpc>
                <a:spcPct val="100000"/>
              </a:lnSpc>
              <a:spcBef>
                <a:spcPts val="450"/>
              </a:spcBef>
              <a:spcAft>
                <a:spcPts val="0"/>
              </a:spcAft>
              <a:buSzPts val="1305"/>
              <a:buChar char="•"/>
              <a:defRPr sz="900"/>
            </a:lvl5pPr>
            <a:lvl6pPr indent="-311467" lvl="5" marL="2743200" algn="l">
              <a:lnSpc>
                <a:spcPct val="100000"/>
              </a:lnSpc>
              <a:spcBef>
                <a:spcPts val="450"/>
              </a:spcBef>
              <a:spcAft>
                <a:spcPts val="0"/>
              </a:spcAft>
              <a:buSzPts val="1305"/>
              <a:buChar char="•"/>
              <a:defRPr sz="900"/>
            </a:lvl6pPr>
            <a:lvl7pPr indent="-311467" lvl="6" marL="3200400" algn="l">
              <a:lnSpc>
                <a:spcPct val="100000"/>
              </a:lnSpc>
              <a:spcBef>
                <a:spcPts val="450"/>
              </a:spcBef>
              <a:spcAft>
                <a:spcPts val="0"/>
              </a:spcAft>
              <a:buSzPts val="1305"/>
              <a:buChar char="•"/>
              <a:defRPr sz="900"/>
            </a:lvl7pPr>
            <a:lvl8pPr indent="-311467" lvl="7" marL="3657600" algn="l">
              <a:lnSpc>
                <a:spcPct val="100000"/>
              </a:lnSpc>
              <a:spcBef>
                <a:spcPts val="450"/>
              </a:spcBef>
              <a:spcAft>
                <a:spcPts val="0"/>
              </a:spcAft>
              <a:buSzPts val="1305"/>
              <a:buChar char="•"/>
              <a:defRPr sz="900"/>
            </a:lvl8pPr>
            <a:lvl9pPr indent="-311467" lvl="8" marL="4114800" algn="l">
              <a:lnSpc>
                <a:spcPct val="100000"/>
              </a:lnSpc>
              <a:spcBef>
                <a:spcPts val="450"/>
              </a:spcBef>
              <a:spcAft>
                <a:spcPts val="450"/>
              </a:spcAft>
              <a:buSzPts val="1305"/>
              <a:buChar char="•"/>
              <a:defRPr sz="900"/>
            </a:lvl9pPr>
          </a:lstStyle>
          <a:p/>
        </p:txBody>
      </p:sp>
      <p:sp>
        <p:nvSpPr>
          <p:cNvPr id="54" name="Google Shape;54;p89"/>
          <p:cNvSpPr txBox="1"/>
          <p:nvPr>
            <p:ph idx="3" type="body"/>
          </p:nvPr>
        </p:nvSpPr>
        <p:spPr>
          <a:xfrm>
            <a:off x="5160366" y="2000250"/>
            <a:ext cx="3466903"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20"/>
              </a:spcBef>
              <a:spcAft>
                <a:spcPts val="0"/>
              </a:spcAft>
              <a:buSzPts val="3045"/>
              <a:buNone/>
              <a:defRPr b="0" sz="2100">
                <a:solidFill>
                  <a:srgbClr val="1186C3"/>
                </a:solidFill>
              </a:defRPr>
            </a:lvl1pPr>
            <a:lvl2pPr indent="-228600" lvl="1" marL="914400" algn="l">
              <a:lnSpc>
                <a:spcPct val="100000"/>
              </a:lnSpc>
              <a:spcBef>
                <a:spcPts val="450"/>
              </a:spcBef>
              <a:spcAft>
                <a:spcPts val="0"/>
              </a:spcAft>
              <a:buSzPts val="2175"/>
              <a:buNone/>
              <a:defRPr b="1" sz="1500"/>
            </a:lvl2pPr>
            <a:lvl3pPr indent="-228600" lvl="2" marL="1371600" algn="l">
              <a:lnSpc>
                <a:spcPct val="100000"/>
              </a:lnSpc>
              <a:spcBef>
                <a:spcPts val="450"/>
              </a:spcBef>
              <a:spcAft>
                <a:spcPts val="0"/>
              </a:spcAft>
              <a:buSzPts val="1958"/>
              <a:buNone/>
              <a:defRPr b="1" sz="1350"/>
            </a:lvl3pPr>
            <a:lvl4pPr indent="-228600" lvl="3" marL="1828800" algn="l">
              <a:lnSpc>
                <a:spcPct val="100000"/>
              </a:lnSpc>
              <a:spcBef>
                <a:spcPts val="450"/>
              </a:spcBef>
              <a:spcAft>
                <a:spcPts val="0"/>
              </a:spcAft>
              <a:buSzPts val="1740"/>
              <a:buNone/>
              <a:defRPr b="1" sz="1200"/>
            </a:lvl4pPr>
            <a:lvl5pPr indent="-228600" lvl="4" marL="2286000" algn="l">
              <a:lnSpc>
                <a:spcPct val="100000"/>
              </a:lnSpc>
              <a:spcBef>
                <a:spcPts val="450"/>
              </a:spcBef>
              <a:spcAft>
                <a:spcPts val="0"/>
              </a:spcAft>
              <a:buSzPts val="1740"/>
              <a:buNone/>
              <a:defRPr b="1" sz="1200"/>
            </a:lvl5pPr>
            <a:lvl6pPr indent="-228600" lvl="5" marL="2743200" algn="l">
              <a:lnSpc>
                <a:spcPct val="100000"/>
              </a:lnSpc>
              <a:spcBef>
                <a:spcPts val="450"/>
              </a:spcBef>
              <a:spcAft>
                <a:spcPts val="0"/>
              </a:spcAft>
              <a:buSzPts val="1740"/>
              <a:buNone/>
              <a:defRPr b="1" sz="1200"/>
            </a:lvl6pPr>
            <a:lvl7pPr indent="-228600" lvl="6" marL="3200400" algn="l">
              <a:lnSpc>
                <a:spcPct val="100000"/>
              </a:lnSpc>
              <a:spcBef>
                <a:spcPts val="450"/>
              </a:spcBef>
              <a:spcAft>
                <a:spcPts val="0"/>
              </a:spcAft>
              <a:buSzPts val="1740"/>
              <a:buNone/>
              <a:defRPr b="1" sz="1200"/>
            </a:lvl7pPr>
            <a:lvl8pPr indent="-228600" lvl="7" marL="3657600" algn="l">
              <a:lnSpc>
                <a:spcPct val="100000"/>
              </a:lnSpc>
              <a:spcBef>
                <a:spcPts val="450"/>
              </a:spcBef>
              <a:spcAft>
                <a:spcPts val="0"/>
              </a:spcAft>
              <a:buSzPts val="1740"/>
              <a:buNone/>
              <a:defRPr b="1" sz="1200"/>
            </a:lvl8pPr>
            <a:lvl9pPr indent="-228600" lvl="8" marL="4114800" algn="l">
              <a:lnSpc>
                <a:spcPct val="100000"/>
              </a:lnSpc>
              <a:spcBef>
                <a:spcPts val="450"/>
              </a:spcBef>
              <a:spcAft>
                <a:spcPts val="450"/>
              </a:spcAft>
              <a:buSzPts val="1740"/>
              <a:buNone/>
              <a:defRPr b="1" sz="1200"/>
            </a:lvl9pPr>
          </a:lstStyle>
          <a:p/>
        </p:txBody>
      </p:sp>
      <p:sp>
        <p:nvSpPr>
          <p:cNvPr id="55" name="Google Shape;55;p89"/>
          <p:cNvSpPr txBox="1"/>
          <p:nvPr>
            <p:ph idx="4" type="body"/>
          </p:nvPr>
        </p:nvSpPr>
        <p:spPr>
          <a:xfrm>
            <a:off x="4955975" y="2501503"/>
            <a:ext cx="3671292" cy="1841897"/>
          </a:xfrm>
          <a:prstGeom prst="rect">
            <a:avLst/>
          </a:prstGeom>
          <a:noFill/>
          <a:ln>
            <a:noFill/>
          </a:ln>
        </p:spPr>
        <p:txBody>
          <a:bodyPr anchorCtr="0" anchor="t" bIns="45700" lIns="91425" spcFirstLastPara="1" rIns="91425" wrap="square" tIns="45700">
            <a:normAutofit/>
          </a:bodyPr>
          <a:lstStyle>
            <a:lvl1pPr indent="-352933" lvl="0" marL="457200" algn="l">
              <a:lnSpc>
                <a:spcPct val="100000"/>
              </a:lnSpc>
              <a:spcBef>
                <a:spcPts val="270"/>
              </a:spcBef>
              <a:spcAft>
                <a:spcPts val="0"/>
              </a:spcAft>
              <a:buSzPts val="1958"/>
              <a:buChar char="•"/>
              <a:defRPr sz="1350"/>
            </a:lvl1pPr>
            <a:lvl2pPr indent="-339090" lvl="1" marL="914400" algn="l">
              <a:lnSpc>
                <a:spcPct val="100000"/>
              </a:lnSpc>
              <a:spcBef>
                <a:spcPts val="450"/>
              </a:spcBef>
              <a:spcAft>
                <a:spcPts val="0"/>
              </a:spcAft>
              <a:buSzPts val="1740"/>
              <a:buChar char="•"/>
              <a:defRPr sz="1200"/>
            </a:lvl2pPr>
            <a:lvl3pPr indent="-325310" lvl="2" marL="1371600" algn="l">
              <a:lnSpc>
                <a:spcPct val="100000"/>
              </a:lnSpc>
              <a:spcBef>
                <a:spcPts val="450"/>
              </a:spcBef>
              <a:spcAft>
                <a:spcPts val="0"/>
              </a:spcAft>
              <a:buSzPts val="1523"/>
              <a:buChar char="•"/>
              <a:defRPr sz="1050"/>
            </a:lvl3pPr>
            <a:lvl4pPr indent="-311467" lvl="3" marL="1828800" algn="l">
              <a:lnSpc>
                <a:spcPct val="100000"/>
              </a:lnSpc>
              <a:spcBef>
                <a:spcPts val="450"/>
              </a:spcBef>
              <a:spcAft>
                <a:spcPts val="0"/>
              </a:spcAft>
              <a:buSzPts val="1305"/>
              <a:buChar char="•"/>
              <a:defRPr sz="900"/>
            </a:lvl4pPr>
            <a:lvl5pPr indent="-311467" lvl="4" marL="2286000" algn="l">
              <a:lnSpc>
                <a:spcPct val="100000"/>
              </a:lnSpc>
              <a:spcBef>
                <a:spcPts val="450"/>
              </a:spcBef>
              <a:spcAft>
                <a:spcPts val="0"/>
              </a:spcAft>
              <a:buSzPts val="1305"/>
              <a:buChar char="•"/>
              <a:defRPr sz="900"/>
            </a:lvl5pPr>
            <a:lvl6pPr indent="-311467" lvl="5" marL="2743200" algn="l">
              <a:lnSpc>
                <a:spcPct val="100000"/>
              </a:lnSpc>
              <a:spcBef>
                <a:spcPts val="450"/>
              </a:spcBef>
              <a:spcAft>
                <a:spcPts val="0"/>
              </a:spcAft>
              <a:buSzPts val="1305"/>
              <a:buChar char="•"/>
              <a:defRPr sz="900"/>
            </a:lvl6pPr>
            <a:lvl7pPr indent="-311467" lvl="6" marL="3200400" algn="l">
              <a:lnSpc>
                <a:spcPct val="100000"/>
              </a:lnSpc>
              <a:spcBef>
                <a:spcPts val="450"/>
              </a:spcBef>
              <a:spcAft>
                <a:spcPts val="0"/>
              </a:spcAft>
              <a:buSzPts val="1305"/>
              <a:buChar char="•"/>
              <a:defRPr sz="900"/>
            </a:lvl7pPr>
            <a:lvl8pPr indent="-311467" lvl="7" marL="3657600" algn="l">
              <a:lnSpc>
                <a:spcPct val="100000"/>
              </a:lnSpc>
              <a:spcBef>
                <a:spcPts val="450"/>
              </a:spcBef>
              <a:spcAft>
                <a:spcPts val="0"/>
              </a:spcAft>
              <a:buSzPts val="1305"/>
              <a:buChar char="•"/>
              <a:defRPr sz="900"/>
            </a:lvl8pPr>
            <a:lvl9pPr indent="-311467" lvl="8" marL="4114800" algn="l">
              <a:lnSpc>
                <a:spcPct val="100000"/>
              </a:lnSpc>
              <a:spcBef>
                <a:spcPts val="450"/>
              </a:spcBef>
              <a:spcAft>
                <a:spcPts val="450"/>
              </a:spcAft>
              <a:buSzPts val="1305"/>
              <a:buChar char="•"/>
              <a:defRPr sz="900"/>
            </a:lvl9pPr>
          </a:lstStyle>
          <a:p/>
        </p:txBody>
      </p:sp>
      <p:sp>
        <p:nvSpPr>
          <p:cNvPr id="56" name="Google Shape;56;p89"/>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9"/>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9"/>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lko tytuł" type="titleOnly">
  <p:cSld name="TITLE_ONLY">
    <p:spTree>
      <p:nvGrpSpPr>
        <p:cNvPr id="59" name="Shape 59"/>
        <p:cNvGrpSpPr/>
        <p:nvPr/>
      </p:nvGrpSpPr>
      <p:grpSpPr>
        <a:xfrm>
          <a:off x="0" y="0"/>
          <a:ext cx="0" cy="0"/>
          <a:chOff x="0" y="0"/>
          <a:chExt cx="0" cy="0"/>
        </a:xfrm>
      </p:grpSpPr>
      <p:sp>
        <p:nvSpPr>
          <p:cNvPr id="60" name="Google Shape;60;p90"/>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0"/>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0"/>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0"/>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64" name="Shape 64"/>
        <p:cNvGrpSpPr/>
        <p:nvPr/>
      </p:nvGrpSpPr>
      <p:grpSpPr>
        <a:xfrm>
          <a:off x="0" y="0"/>
          <a:ext cx="0" cy="0"/>
          <a:chOff x="0" y="0"/>
          <a:chExt cx="0" cy="0"/>
        </a:xfrm>
      </p:grpSpPr>
      <p:sp>
        <p:nvSpPr>
          <p:cNvPr id="65" name="Google Shape;65;p91"/>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1"/>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1"/>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 z podpisem" type="objTx">
  <p:cSld name="OBJECT_WITH_CAPTION_TEXT">
    <p:spTree>
      <p:nvGrpSpPr>
        <p:cNvPr id="68" name="Shape 68"/>
        <p:cNvGrpSpPr/>
        <p:nvPr/>
      </p:nvGrpSpPr>
      <p:grpSpPr>
        <a:xfrm>
          <a:off x="0" y="0"/>
          <a:ext cx="0" cy="0"/>
          <a:chOff x="0" y="0"/>
          <a:chExt cx="0" cy="0"/>
        </a:xfrm>
      </p:grpSpPr>
      <p:sp>
        <p:nvSpPr>
          <p:cNvPr id="69" name="Google Shape;69;p92"/>
          <p:cNvSpPr txBox="1"/>
          <p:nvPr>
            <p:ph type="title"/>
          </p:nvPr>
        </p:nvSpPr>
        <p:spPr>
          <a:xfrm>
            <a:off x="1113234" y="1200150"/>
            <a:ext cx="2661841" cy="10287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1800"/>
              <a:buFont typeface="Corbel"/>
              <a:buNone/>
              <a:defRPr b="0"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2"/>
          <p:cNvSpPr txBox="1"/>
          <p:nvPr>
            <p:ph idx="1" type="body"/>
          </p:nvPr>
        </p:nvSpPr>
        <p:spPr>
          <a:xfrm>
            <a:off x="3946525" y="514350"/>
            <a:ext cx="4680743" cy="3829051"/>
          </a:xfrm>
          <a:prstGeom prst="rect">
            <a:avLst/>
          </a:prstGeom>
          <a:noFill/>
          <a:ln>
            <a:noFill/>
          </a:ln>
        </p:spPr>
        <p:txBody>
          <a:bodyPr anchorCtr="0" anchor="ctr" bIns="45700" lIns="91425" spcFirstLastPara="1" rIns="91425" wrap="square" tIns="45700">
            <a:normAutofit/>
          </a:bodyPr>
          <a:lstStyle>
            <a:lvl1pPr indent="-366712" lvl="0" marL="457200" algn="l">
              <a:lnSpc>
                <a:spcPct val="100000"/>
              </a:lnSpc>
              <a:spcBef>
                <a:spcPts val="300"/>
              </a:spcBef>
              <a:spcAft>
                <a:spcPts val="0"/>
              </a:spcAft>
              <a:buSzPts val="2175"/>
              <a:buChar char="•"/>
              <a:defRPr sz="1500"/>
            </a:lvl1pPr>
            <a:lvl2pPr indent="-352933" lvl="1" marL="914400" algn="l">
              <a:lnSpc>
                <a:spcPct val="100000"/>
              </a:lnSpc>
              <a:spcBef>
                <a:spcPts val="450"/>
              </a:spcBef>
              <a:spcAft>
                <a:spcPts val="0"/>
              </a:spcAft>
              <a:buSzPts val="1958"/>
              <a:buChar char="•"/>
              <a:defRPr sz="1350"/>
            </a:lvl2pPr>
            <a:lvl3pPr indent="-339089" lvl="2" marL="1371600" algn="l">
              <a:lnSpc>
                <a:spcPct val="100000"/>
              </a:lnSpc>
              <a:spcBef>
                <a:spcPts val="450"/>
              </a:spcBef>
              <a:spcAft>
                <a:spcPts val="0"/>
              </a:spcAft>
              <a:buSzPts val="1740"/>
              <a:buChar char="•"/>
              <a:defRPr sz="1200"/>
            </a:lvl3pPr>
            <a:lvl4pPr indent="-325310" lvl="3" marL="1828800" algn="l">
              <a:lnSpc>
                <a:spcPct val="100000"/>
              </a:lnSpc>
              <a:spcBef>
                <a:spcPts val="450"/>
              </a:spcBef>
              <a:spcAft>
                <a:spcPts val="0"/>
              </a:spcAft>
              <a:buSzPts val="1523"/>
              <a:buChar char="•"/>
              <a:defRPr sz="1050"/>
            </a:lvl4pPr>
            <a:lvl5pPr indent="-325310" lvl="4" marL="2286000" algn="l">
              <a:lnSpc>
                <a:spcPct val="100000"/>
              </a:lnSpc>
              <a:spcBef>
                <a:spcPts val="450"/>
              </a:spcBef>
              <a:spcAft>
                <a:spcPts val="0"/>
              </a:spcAft>
              <a:buSzPts val="1523"/>
              <a:buChar char="•"/>
              <a:defRPr sz="1050"/>
            </a:lvl5pPr>
            <a:lvl6pPr indent="-325310" lvl="5" marL="2743200" algn="l">
              <a:lnSpc>
                <a:spcPct val="100000"/>
              </a:lnSpc>
              <a:spcBef>
                <a:spcPts val="450"/>
              </a:spcBef>
              <a:spcAft>
                <a:spcPts val="0"/>
              </a:spcAft>
              <a:buSzPts val="1523"/>
              <a:buChar char="•"/>
              <a:defRPr sz="1050"/>
            </a:lvl6pPr>
            <a:lvl7pPr indent="-325310" lvl="6" marL="3200400" algn="l">
              <a:lnSpc>
                <a:spcPct val="100000"/>
              </a:lnSpc>
              <a:spcBef>
                <a:spcPts val="450"/>
              </a:spcBef>
              <a:spcAft>
                <a:spcPts val="0"/>
              </a:spcAft>
              <a:buSzPts val="1523"/>
              <a:buChar char="•"/>
              <a:defRPr sz="1050"/>
            </a:lvl7pPr>
            <a:lvl8pPr indent="-325310" lvl="7" marL="3657600" algn="l">
              <a:lnSpc>
                <a:spcPct val="100000"/>
              </a:lnSpc>
              <a:spcBef>
                <a:spcPts val="450"/>
              </a:spcBef>
              <a:spcAft>
                <a:spcPts val="0"/>
              </a:spcAft>
              <a:buSzPts val="1523"/>
              <a:buChar char="•"/>
              <a:defRPr sz="1050"/>
            </a:lvl8pPr>
            <a:lvl9pPr indent="-325310" lvl="8" marL="4114800" algn="l">
              <a:lnSpc>
                <a:spcPct val="100000"/>
              </a:lnSpc>
              <a:spcBef>
                <a:spcPts val="450"/>
              </a:spcBef>
              <a:spcAft>
                <a:spcPts val="450"/>
              </a:spcAft>
              <a:buSzPts val="1523"/>
              <a:buChar char="•"/>
              <a:defRPr sz="1050"/>
            </a:lvl9pPr>
          </a:lstStyle>
          <a:p/>
        </p:txBody>
      </p:sp>
      <p:sp>
        <p:nvSpPr>
          <p:cNvPr id="71" name="Google Shape;71;p92"/>
          <p:cNvSpPr txBox="1"/>
          <p:nvPr>
            <p:ph idx="2" type="body"/>
          </p:nvPr>
        </p:nvSpPr>
        <p:spPr>
          <a:xfrm>
            <a:off x="1113234" y="2228850"/>
            <a:ext cx="2661841" cy="13716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40"/>
              </a:spcBef>
              <a:spcAft>
                <a:spcPts val="0"/>
              </a:spcAft>
              <a:buSzPts val="1740"/>
              <a:buNone/>
              <a:defRPr sz="1200"/>
            </a:lvl1pPr>
            <a:lvl2pPr indent="-228600" lvl="1" marL="914400" algn="l">
              <a:lnSpc>
                <a:spcPct val="100000"/>
              </a:lnSpc>
              <a:spcBef>
                <a:spcPts val="450"/>
              </a:spcBef>
              <a:spcAft>
                <a:spcPts val="0"/>
              </a:spcAft>
              <a:buSzPts val="1305"/>
              <a:buNone/>
              <a:defRPr sz="900"/>
            </a:lvl2pPr>
            <a:lvl3pPr indent="-228600" lvl="2" marL="1371600" algn="l">
              <a:lnSpc>
                <a:spcPct val="100000"/>
              </a:lnSpc>
              <a:spcBef>
                <a:spcPts val="450"/>
              </a:spcBef>
              <a:spcAft>
                <a:spcPts val="0"/>
              </a:spcAft>
              <a:buSzPts val="1088"/>
              <a:buNone/>
              <a:defRPr sz="750"/>
            </a:lvl3pPr>
            <a:lvl4pPr indent="-228600" lvl="3" marL="1828800" algn="l">
              <a:lnSpc>
                <a:spcPct val="100000"/>
              </a:lnSpc>
              <a:spcBef>
                <a:spcPts val="450"/>
              </a:spcBef>
              <a:spcAft>
                <a:spcPts val="0"/>
              </a:spcAft>
              <a:buSzPts val="979"/>
              <a:buNone/>
              <a:defRPr sz="675"/>
            </a:lvl4pPr>
            <a:lvl5pPr indent="-228600" lvl="4" marL="2286000" algn="l">
              <a:lnSpc>
                <a:spcPct val="100000"/>
              </a:lnSpc>
              <a:spcBef>
                <a:spcPts val="450"/>
              </a:spcBef>
              <a:spcAft>
                <a:spcPts val="0"/>
              </a:spcAft>
              <a:buSzPts val="979"/>
              <a:buNone/>
              <a:defRPr sz="675"/>
            </a:lvl5pPr>
            <a:lvl6pPr indent="-228600" lvl="5" marL="2743200" algn="l">
              <a:lnSpc>
                <a:spcPct val="100000"/>
              </a:lnSpc>
              <a:spcBef>
                <a:spcPts val="450"/>
              </a:spcBef>
              <a:spcAft>
                <a:spcPts val="0"/>
              </a:spcAft>
              <a:buSzPts val="979"/>
              <a:buNone/>
              <a:defRPr sz="675"/>
            </a:lvl6pPr>
            <a:lvl7pPr indent="-228600" lvl="6" marL="3200400" algn="l">
              <a:lnSpc>
                <a:spcPct val="100000"/>
              </a:lnSpc>
              <a:spcBef>
                <a:spcPts val="450"/>
              </a:spcBef>
              <a:spcAft>
                <a:spcPts val="0"/>
              </a:spcAft>
              <a:buSzPts val="979"/>
              <a:buNone/>
              <a:defRPr sz="675"/>
            </a:lvl7pPr>
            <a:lvl8pPr indent="-228600" lvl="7" marL="3657600" algn="l">
              <a:lnSpc>
                <a:spcPct val="100000"/>
              </a:lnSpc>
              <a:spcBef>
                <a:spcPts val="450"/>
              </a:spcBef>
              <a:spcAft>
                <a:spcPts val="0"/>
              </a:spcAft>
              <a:buSzPts val="979"/>
              <a:buNone/>
              <a:defRPr sz="675"/>
            </a:lvl8pPr>
            <a:lvl9pPr indent="-228600" lvl="8" marL="4114800" algn="l">
              <a:lnSpc>
                <a:spcPct val="100000"/>
              </a:lnSpc>
              <a:spcBef>
                <a:spcPts val="450"/>
              </a:spcBef>
              <a:spcAft>
                <a:spcPts val="450"/>
              </a:spcAft>
              <a:buSzPts val="979"/>
              <a:buNone/>
              <a:defRPr sz="675"/>
            </a:lvl9pPr>
          </a:lstStyle>
          <a:p/>
        </p:txBody>
      </p:sp>
      <p:sp>
        <p:nvSpPr>
          <p:cNvPr id="72" name="Google Shape;72;p92"/>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2"/>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2"/>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z podpisem" type="picTx">
  <p:cSld name="PICTURE_WITH_CAPTION_TEXT">
    <p:spTree>
      <p:nvGrpSpPr>
        <p:cNvPr id="75" name="Shape 75"/>
        <p:cNvGrpSpPr/>
        <p:nvPr/>
      </p:nvGrpSpPr>
      <p:grpSpPr>
        <a:xfrm>
          <a:off x="0" y="0"/>
          <a:ext cx="0" cy="0"/>
          <a:chOff x="0" y="0"/>
          <a:chExt cx="0" cy="0"/>
        </a:xfrm>
      </p:grpSpPr>
      <p:sp>
        <p:nvSpPr>
          <p:cNvPr id="76" name="Google Shape;76;p93"/>
          <p:cNvSpPr txBox="1"/>
          <p:nvPr>
            <p:ph type="title"/>
          </p:nvPr>
        </p:nvSpPr>
        <p:spPr>
          <a:xfrm>
            <a:off x="1112043" y="1314449"/>
            <a:ext cx="4069619" cy="10287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100"/>
              <a:buFont typeface="Corbel"/>
              <a:buNone/>
              <a:defRPr b="0"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3"/>
          <p:cNvSpPr/>
          <p:nvPr>
            <p:ph idx="2" type="pic"/>
          </p:nvPr>
        </p:nvSpPr>
        <p:spPr>
          <a:xfrm>
            <a:off x="5696011" y="685800"/>
            <a:ext cx="2460731" cy="3429000"/>
          </a:xfrm>
          <a:prstGeom prst="roundRect">
            <a:avLst>
              <a:gd fmla="val 4280" name="adj"/>
            </a:avLst>
          </a:prstGeom>
          <a:noFill/>
          <a:ln cap="flat" cmpd="sng" w="38100">
            <a:solidFill>
              <a:schemeClr val="lt2"/>
            </a:solidFill>
            <a:prstDash val="solid"/>
            <a:round/>
            <a:headEnd len="sm" w="sm" type="none"/>
            <a:tailEnd len="sm" w="sm" type="none"/>
          </a:ln>
        </p:spPr>
      </p:sp>
      <p:sp>
        <p:nvSpPr>
          <p:cNvPr id="78" name="Google Shape;78;p93"/>
          <p:cNvSpPr txBox="1"/>
          <p:nvPr>
            <p:ph idx="1" type="body"/>
          </p:nvPr>
        </p:nvSpPr>
        <p:spPr>
          <a:xfrm>
            <a:off x="1112043" y="2343149"/>
            <a:ext cx="4069619" cy="13716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70"/>
              </a:spcBef>
              <a:spcAft>
                <a:spcPts val="0"/>
              </a:spcAft>
              <a:buSzPts val="1958"/>
              <a:buNone/>
              <a:defRPr sz="1350"/>
            </a:lvl1pPr>
            <a:lvl2pPr indent="-228600" lvl="1" marL="914400" algn="l">
              <a:lnSpc>
                <a:spcPct val="100000"/>
              </a:lnSpc>
              <a:spcBef>
                <a:spcPts val="450"/>
              </a:spcBef>
              <a:spcAft>
                <a:spcPts val="0"/>
              </a:spcAft>
              <a:buSzPts val="1305"/>
              <a:buNone/>
              <a:defRPr sz="900"/>
            </a:lvl2pPr>
            <a:lvl3pPr indent="-228600" lvl="2" marL="1371600" algn="l">
              <a:lnSpc>
                <a:spcPct val="100000"/>
              </a:lnSpc>
              <a:spcBef>
                <a:spcPts val="450"/>
              </a:spcBef>
              <a:spcAft>
                <a:spcPts val="0"/>
              </a:spcAft>
              <a:buSzPts val="1088"/>
              <a:buNone/>
              <a:defRPr sz="750"/>
            </a:lvl3pPr>
            <a:lvl4pPr indent="-228600" lvl="3" marL="1828800" algn="l">
              <a:lnSpc>
                <a:spcPct val="100000"/>
              </a:lnSpc>
              <a:spcBef>
                <a:spcPts val="450"/>
              </a:spcBef>
              <a:spcAft>
                <a:spcPts val="0"/>
              </a:spcAft>
              <a:buSzPts val="979"/>
              <a:buNone/>
              <a:defRPr sz="675"/>
            </a:lvl4pPr>
            <a:lvl5pPr indent="-228600" lvl="4" marL="2286000" algn="l">
              <a:lnSpc>
                <a:spcPct val="100000"/>
              </a:lnSpc>
              <a:spcBef>
                <a:spcPts val="450"/>
              </a:spcBef>
              <a:spcAft>
                <a:spcPts val="0"/>
              </a:spcAft>
              <a:buSzPts val="979"/>
              <a:buNone/>
              <a:defRPr sz="675"/>
            </a:lvl5pPr>
            <a:lvl6pPr indent="-228600" lvl="5" marL="2743200" algn="l">
              <a:lnSpc>
                <a:spcPct val="100000"/>
              </a:lnSpc>
              <a:spcBef>
                <a:spcPts val="450"/>
              </a:spcBef>
              <a:spcAft>
                <a:spcPts val="0"/>
              </a:spcAft>
              <a:buSzPts val="979"/>
              <a:buNone/>
              <a:defRPr sz="675"/>
            </a:lvl6pPr>
            <a:lvl7pPr indent="-228600" lvl="6" marL="3200400" algn="l">
              <a:lnSpc>
                <a:spcPct val="100000"/>
              </a:lnSpc>
              <a:spcBef>
                <a:spcPts val="450"/>
              </a:spcBef>
              <a:spcAft>
                <a:spcPts val="0"/>
              </a:spcAft>
              <a:buSzPts val="979"/>
              <a:buNone/>
              <a:defRPr sz="675"/>
            </a:lvl7pPr>
            <a:lvl8pPr indent="-228600" lvl="7" marL="3657600" algn="l">
              <a:lnSpc>
                <a:spcPct val="100000"/>
              </a:lnSpc>
              <a:spcBef>
                <a:spcPts val="450"/>
              </a:spcBef>
              <a:spcAft>
                <a:spcPts val="0"/>
              </a:spcAft>
              <a:buSzPts val="979"/>
              <a:buNone/>
              <a:defRPr sz="675"/>
            </a:lvl8pPr>
            <a:lvl9pPr indent="-228600" lvl="8" marL="4114800" algn="l">
              <a:lnSpc>
                <a:spcPct val="100000"/>
              </a:lnSpc>
              <a:spcBef>
                <a:spcPts val="450"/>
              </a:spcBef>
              <a:spcAft>
                <a:spcPts val="450"/>
              </a:spcAft>
              <a:buSzPts val="979"/>
              <a:buNone/>
              <a:defRPr sz="675"/>
            </a:lvl9pPr>
          </a:lstStyle>
          <a:p/>
        </p:txBody>
      </p:sp>
      <p:sp>
        <p:nvSpPr>
          <p:cNvPr id="79" name="Google Shape;79;p93"/>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3"/>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93"/>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3.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theme" Target="../theme/theme2.xml"/><Relationship Id="rId12" Type="http://schemas.openxmlformats.org/officeDocument/2006/relationships/slideLayout" Target="../slideLayouts/slideLayout28.xml"/><Relationship Id="rId1" Type="http://schemas.openxmlformats.org/officeDocument/2006/relationships/image" Target="../media/image2.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72"/>
          <p:cNvGrpSpPr/>
          <p:nvPr/>
        </p:nvGrpSpPr>
        <p:grpSpPr>
          <a:xfrm>
            <a:off x="113109" y="0"/>
            <a:ext cx="1827610" cy="5143501"/>
            <a:chOff x="1320800" y="0"/>
            <a:chExt cx="2436813" cy="6858001"/>
          </a:xfrm>
        </p:grpSpPr>
        <p:sp>
          <p:nvSpPr>
            <p:cNvPr id="7" name="Google Shape;7;p72"/>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72"/>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72"/>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72"/>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72"/>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72"/>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72"/>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3000"/>
              <a:buFont typeface="Corbel"/>
              <a:buNone/>
              <a:defRPr b="0" i="0" sz="3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4" name="Google Shape;14;p72"/>
          <p:cNvSpPr txBox="1"/>
          <p:nvPr>
            <p:ph idx="1" type="body"/>
          </p:nvPr>
        </p:nvSpPr>
        <p:spPr>
          <a:xfrm>
            <a:off x="1113233" y="2000250"/>
            <a:ext cx="7514035" cy="2343151"/>
          </a:xfrm>
          <a:prstGeom prst="rect">
            <a:avLst/>
          </a:prstGeom>
          <a:noFill/>
          <a:ln>
            <a:noFill/>
          </a:ln>
        </p:spPr>
        <p:txBody>
          <a:bodyPr anchorCtr="0" anchor="ctr" bIns="45700" lIns="91425" spcFirstLastPara="1" rIns="91425" wrap="square" tIns="45700">
            <a:normAutofit/>
          </a:bodyPr>
          <a:lstStyle>
            <a:lvl1pPr indent="-394335" lvl="0" marL="457200" marR="0" rtl="0" algn="l">
              <a:lnSpc>
                <a:spcPct val="100000"/>
              </a:lnSpc>
              <a:spcBef>
                <a:spcPts val="36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1pPr>
            <a:lvl2pPr indent="-366712" lvl="1" marL="914400" marR="0" rtl="0" algn="l">
              <a:lnSpc>
                <a:spcPct val="100000"/>
              </a:lnSpc>
              <a:spcBef>
                <a:spcPts val="450"/>
              </a:spcBef>
              <a:spcAft>
                <a:spcPts val="0"/>
              </a:spcAft>
              <a:buClr>
                <a:srgbClr val="1186C3"/>
              </a:buClr>
              <a:buSzPts val="2175"/>
              <a:buFont typeface="Arial"/>
              <a:buChar char="•"/>
              <a:defRPr b="0" i="0" sz="1500" u="none" cap="none" strike="noStrike">
                <a:solidFill>
                  <a:schemeClr val="dk1"/>
                </a:solidFill>
                <a:latin typeface="Corbel"/>
                <a:ea typeface="Corbel"/>
                <a:cs typeface="Corbel"/>
                <a:sym typeface="Corbel"/>
              </a:defRPr>
            </a:lvl2pPr>
            <a:lvl3pPr indent="-352933" lvl="2" marL="1371600" marR="0" rtl="0" algn="l">
              <a:lnSpc>
                <a:spcPct val="100000"/>
              </a:lnSpc>
              <a:spcBef>
                <a:spcPts val="450"/>
              </a:spcBef>
              <a:spcAft>
                <a:spcPts val="0"/>
              </a:spcAft>
              <a:buClr>
                <a:srgbClr val="1186C3"/>
              </a:buClr>
              <a:buSzPts val="1958"/>
              <a:buFont typeface="Arial"/>
              <a:buChar char="•"/>
              <a:defRPr b="0" i="0" sz="1350" u="none" cap="none" strike="noStrike">
                <a:solidFill>
                  <a:schemeClr val="dk1"/>
                </a:solidFill>
                <a:latin typeface="Corbel"/>
                <a:ea typeface="Corbel"/>
                <a:cs typeface="Corbel"/>
                <a:sym typeface="Corbel"/>
              </a:defRPr>
            </a:lvl3pPr>
            <a:lvl4pPr indent="-339089" lvl="3" marL="1828800" marR="0" rtl="0" algn="l">
              <a:lnSpc>
                <a:spcPct val="100000"/>
              </a:lnSpc>
              <a:spcBef>
                <a:spcPts val="45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4pPr>
            <a:lvl5pPr indent="-325310" lvl="4" marL="2286000" marR="0" rtl="0" algn="l">
              <a:lnSpc>
                <a:spcPct val="100000"/>
              </a:lnSpc>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5pPr>
            <a:lvl6pPr indent="-325310" lvl="5" marL="2743200" marR="0" rtl="0" algn="l">
              <a:lnSpc>
                <a:spcPct val="100000"/>
              </a:lnSpc>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6pPr>
            <a:lvl7pPr indent="-325310" lvl="6" marL="3200400" marR="0" rtl="0" algn="l">
              <a:lnSpc>
                <a:spcPct val="100000"/>
              </a:lnSpc>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7pPr>
            <a:lvl8pPr indent="-325310" lvl="7" marL="3657600" marR="0" rtl="0" algn="l">
              <a:lnSpc>
                <a:spcPct val="100000"/>
              </a:lnSpc>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8pPr>
            <a:lvl9pPr indent="-325310" lvl="8" marL="4114800" marR="0" rtl="0" algn="l">
              <a:lnSpc>
                <a:spcPct val="100000"/>
              </a:lnSpc>
              <a:spcBef>
                <a:spcPts val="450"/>
              </a:spcBef>
              <a:spcAft>
                <a:spcPts val="450"/>
              </a:spcAft>
              <a:buClr>
                <a:srgbClr val="1186C3"/>
              </a:buClr>
              <a:buSzPts val="1523"/>
              <a:buFont typeface="Arial"/>
              <a:buChar char="•"/>
              <a:defRPr b="0" i="0" sz="1050" u="none" cap="none" strike="noStrike">
                <a:solidFill>
                  <a:schemeClr val="dk1"/>
                </a:solidFill>
                <a:latin typeface="Corbel"/>
                <a:ea typeface="Corbel"/>
                <a:cs typeface="Corbel"/>
                <a:sym typeface="Corbel"/>
              </a:defRPr>
            </a:lvl9pPr>
          </a:lstStyle>
          <a:p/>
        </p:txBody>
      </p:sp>
      <p:sp>
        <p:nvSpPr>
          <p:cNvPr id="15" name="Google Shape;15;p72"/>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75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 name="Google Shape;16;p72"/>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75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72"/>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7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0" name="Google Shape;140;p74"/>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accent1"/>
              </a:buClr>
              <a:buSzPts val="2100"/>
              <a:buFont typeface="Arial"/>
              <a:buChar char="•"/>
              <a:defRPr b="0" i="0" sz="2100" u="none" cap="none" strike="noStrike">
                <a:solidFill>
                  <a:schemeClr val="accent1"/>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entury Gothic"/>
                <a:ea typeface="Century Gothic"/>
                <a:cs typeface="Century Gothic"/>
                <a:sym typeface="Century Gothic"/>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9pPr>
          </a:lstStyle>
          <a:p/>
        </p:txBody>
      </p:sp>
      <p:sp>
        <p:nvSpPr>
          <p:cNvPr id="141" name="Google Shape;141;p7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C8D90"/>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42" name="Google Shape;142;p7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id="143" name="Google Shape;143;p74"/>
          <p:cNvPicPr preferRelativeResize="0"/>
          <p:nvPr/>
        </p:nvPicPr>
        <p:blipFill rotWithShape="1">
          <a:blip r:embed="rId1">
            <a:alphaModFix/>
          </a:blip>
          <a:srcRect b="0" l="0" r="0" t="0"/>
          <a:stretch/>
        </p:blipFill>
        <p:spPr>
          <a:xfrm>
            <a:off x="7150128" y="277252"/>
            <a:ext cx="1023917" cy="329372"/>
          </a:xfrm>
          <a:prstGeom prst="rect">
            <a:avLst/>
          </a:prstGeom>
          <a:noFill/>
          <a:ln>
            <a:noFill/>
          </a:ln>
        </p:spPr>
      </p:pic>
      <p:sp>
        <p:nvSpPr>
          <p:cNvPr id="144" name="Google Shape;144;p74"/>
          <p:cNvSpPr/>
          <p:nvPr/>
        </p:nvSpPr>
        <p:spPr>
          <a:xfrm>
            <a:off x="-4233" y="1"/>
            <a:ext cx="45600" cy="329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5" name="Google Shape;145;p74"/>
          <p:cNvSpPr/>
          <p:nvPr/>
        </p:nvSpPr>
        <p:spPr>
          <a:xfrm>
            <a:off x="-3417" y="329372"/>
            <a:ext cx="45600" cy="181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6" name="Google Shape;146;p74"/>
          <p:cNvSpPr/>
          <p:nvPr/>
        </p:nvSpPr>
        <p:spPr>
          <a:xfrm>
            <a:off x="-3418" y="2144110"/>
            <a:ext cx="45600" cy="2230800"/>
          </a:xfrm>
          <a:prstGeom prst="rect">
            <a:avLst/>
          </a:prstGeom>
          <a:solidFill>
            <a:srgbClr val="A69AE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7" name="Google Shape;147;p74"/>
          <p:cNvSpPr/>
          <p:nvPr/>
        </p:nvSpPr>
        <p:spPr>
          <a:xfrm flipH="1">
            <a:off x="-3301" y="4374931"/>
            <a:ext cx="45600" cy="788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hyperlink" Target="https://www.naukowiec.org/wiedza/metodologia/grupy-nierownoliczne_641.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
          <p:cNvSpPr txBox="1"/>
          <p:nvPr>
            <p:ph type="ctrTitle"/>
          </p:nvPr>
        </p:nvSpPr>
        <p:spPr>
          <a:xfrm>
            <a:off x="623408" y="315130"/>
            <a:ext cx="8520600" cy="1166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00000"/>
              <a:buFont typeface="Corbel"/>
              <a:buNone/>
            </a:pPr>
            <a:r>
              <a:rPr lang="en-US"/>
              <a:t>Statystyka cz.2 i model regresji liniowej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1c27d666cf_0_82"/>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Średnia i mediana</a:t>
            </a:r>
            <a:endParaRPr/>
          </a:p>
        </p:txBody>
      </p:sp>
      <p:sp>
        <p:nvSpPr>
          <p:cNvPr id="271" name="Google Shape;271;g11c27d666cf_0_8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72" name="Google Shape;272;g11c27d666cf_0_82"/>
          <p:cNvPicPr preferRelativeResize="0"/>
          <p:nvPr/>
        </p:nvPicPr>
        <p:blipFill>
          <a:blip r:embed="rId3">
            <a:alphaModFix/>
          </a:blip>
          <a:stretch>
            <a:fillRect/>
          </a:stretch>
        </p:blipFill>
        <p:spPr>
          <a:xfrm>
            <a:off x="152400" y="1420444"/>
            <a:ext cx="8839199" cy="26683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1c27d666cf_0_3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Wariancja i odchylenie standardowe</a:t>
            </a:r>
            <a:endParaRPr/>
          </a:p>
        </p:txBody>
      </p:sp>
      <p:sp>
        <p:nvSpPr>
          <p:cNvPr id="278" name="Google Shape;278;g11c27d666cf_0_3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79" name="Google Shape;279;g11c27d666cf_0_34"/>
          <p:cNvPicPr preferRelativeResize="0"/>
          <p:nvPr/>
        </p:nvPicPr>
        <p:blipFill>
          <a:blip r:embed="rId3">
            <a:alphaModFix/>
          </a:blip>
          <a:stretch>
            <a:fillRect/>
          </a:stretch>
        </p:blipFill>
        <p:spPr>
          <a:xfrm>
            <a:off x="628650" y="1044569"/>
            <a:ext cx="8470672" cy="31944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1c27d666cf_0_6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t/>
            </a:r>
            <a:endParaRPr/>
          </a:p>
        </p:txBody>
      </p:sp>
      <p:sp>
        <p:nvSpPr>
          <p:cNvPr id="285" name="Google Shape;285;g11c27d666cf_0_6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86" name="Google Shape;286;g11c27d666cf_0_61"/>
          <p:cNvSpPr txBox="1"/>
          <p:nvPr>
            <p:ph idx="1" type="body"/>
          </p:nvPr>
        </p:nvSpPr>
        <p:spPr>
          <a:xfrm>
            <a:off x="457200" y="1268010"/>
            <a:ext cx="7693500" cy="391500"/>
          </a:xfrm>
          <a:prstGeom prst="rect">
            <a:avLst/>
          </a:prstGeom>
          <a:noFill/>
          <a:ln>
            <a:noFill/>
          </a:ln>
        </p:spPr>
        <p:txBody>
          <a:bodyPr anchorCtr="0" anchor="t" bIns="33725" lIns="33725" spcFirstLastPara="1" rIns="33725" wrap="square" tIns="33725">
            <a:spAutoFit/>
          </a:bodyPr>
          <a:lstStyle/>
          <a:p>
            <a:pPr indent="0" lvl="0" marL="0" rtl="0" algn="l">
              <a:lnSpc>
                <a:spcPct val="150000"/>
              </a:lnSpc>
              <a:spcBef>
                <a:spcPts val="0"/>
              </a:spcBef>
              <a:spcAft>
                <a:spcPts val="0"/>
              </a:spcAft>
              <a:buClr>
                <a:srgbClr val="000000"/>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1c27d666cf_0_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t/>
            </a:r>
            <a:endParaRPr/>
          </a:p>
        </p:txBody>
      </p:sp>
      <p:sp>
        <p:nvSpPr>
          <p:cNvPr id="292" name="Google Shape;292;g11c27d666cf_0_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93" name="Google Shape;293;g11c27d666cf_0_13"/>
          <p:cNvSpPr txBox="1"/>
          <p:nvPr>
            <p:ph idx="1" type="body"/>
          </p:nvPr>
        </p:nvSpPr>
        <p:spPr>
          <a:xfrm>
            <a:off x="457200" y="1268010"/>
            <a:ext cx="7693500" cy="391500"/>
          </a:xfrm>
          <a:prstGeom prst="rect">
            <a:avLst/>
          </a:prstGeom>
          <a:noFill/>
          <a:ln>
            <a:noFill/>
          </a:ln>
        </p:spPr>
        <p:txBody>
          <a:bodyPr anchorCtr="0" anchor="t" bIns="33725" lIns="33725" spcFirstLastPara="1" rIns="33725" wrap="square" tIns="33725">
            <a:spAutoFit/>
          </a:bodyPr>
          <a:lstStyle/>
          <a:p>
            <a:pPr indent="0" lvl="0" marL="0" rtl="0" algn="l">
              <a:lnSpc>
                <a:spcPct val="150000"/>
              </a:lnSpc>
              <a:spcBef>
                <a:spcPts val="0"/>
              </a:spcBef>
              <a:spcAft>
                <a:spcPts val="0"/>
              </a:spcAft>
              <a:buClr>
                <a:srgbClr val="000000"/>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60606"/>
              <a:buNone/>
            </a:pPr>
            <a:r>
              <a:rPr lang="en-US"/>
              <a:t>Sztuczna inteligencja a uczenie maszynowe</a:t>
            </a:r>
            <a:endParaRPr/>
          </a:p>
        </p:txBody>
      </p:sp>
      <p:sp>
        <p:nvSpPr>
          <p:cNvPr id="299" name="Google Shape;299;p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300" name="Google Shape;300;p3"/>
          <p:cNvPicPr preferRelativeResize="0"/>
          <p:nvPr/>
        </p:nvPicPr>
        <p:blipFill rotWithShape="1">
          <a:blip r:embed="rId3">
            <a:alphaModFix/>
          </a:blip>
          <a:srcRect b="0" l="0" r="0" t="0"/>
          <a:stretch/>
        </p:blipFill>
        <p:spPr>
          <a:xfrm>
            <a:off x="1143000" y="1386479"/>
            <a:ext cx="6858000" cy="29953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Czym jest uczenie maszynowe</a:t>
            </a:r>
            <a:endParaRPr/>
          </a:p>
        </p:txBody>
      </p:sp>
      <p:sp>
        <p:nvSpPr>
          <p:cNvPr id="306" name="Google Shape;306;p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07" name="Google Shape;307;p4"/>
          <p:cNvSpPr txBox="1"/>
          <p:nvPr>
            <p:ph idx="1" type="body"/>
          </p:nvPr>
        </p:nvSpPr>
        <p:spPr>
          <a:xfrm>
            <a:off x="1408748" y="939999"/>
            <a:ext cx="5915025" cy="2007113"/>
          </a:xfrm>
          <a:prstGeom prst="rect">
            <a:avLst/>
          </a:prstGeom>
          <a:noFill/>
          <a:ln>
            <a:noFill/>
          </a:ln>
        </p:spPr>
        <p:txBody>
          <a:bodyPr anchorCtr="0" anchor="t" bIns="33725" lIns="33725" spcFirstLastPara="1" rIns="33725" wrap="square" tIns="33725">
            <a:spAutoFit/>
          </a:bodyPr>
          <a:lstStyle/>
          <a:p>
            <a:pPr indent="0" lvl="0" marL="0" rtl="0" algn="l">
              <a:lnSpc>
                <a:spcPct val="150000"/>
              </a:lnSpc>
              <a:spcBef>
                <a:spcPts val="0"/>
              </a:spcBef>
              <a:spcAft>
                <a:spcPts val="0"/>
              </a:spcAft>
              <a:buClr>
                <a:srgbClr val="000000"/>
              </a:buClr>
              <a:buSzPts val="2800"/>
              <a:buNone/>
            </a:pPr>
            <a:r>
              <a:rPr lang="en-US">
                <a:solidFill>
                  <a:srgbClr val="000000"/>
                </a:solidFill>
                <a:latin typeface="Source Sans Pro"/>
                <a:ea typeface="Source Sans Pro"/>
                <a:cs typeface="Source Sans Pro"/>
                <a:sym typeface="Source Sans Pro"/>
              </a:rPr>
              <a:t>Uczeniem maszynowym nazywamy dziedzinę nauki programowania komputerów w sposób umożliwiający </a:t>
            </a:r>
            <a:endParaRPr/>
          </a:p>
          <a:p>
            <a:pPr indent="0" lvl="0" marL="0" rtl="0" algn="l">
              <a:lnSpc>
                <a:spcPct val="150000"/>
              </a:lnSpc>
              <a:spcBef>
                <a:spcPts val="0"/>
              </a:spcBef>
              <a:spcAft>
                <a:spcPts val="0"/>
              </a:spcAft>
              <a:buClr>
                <a:srgbClr val="000000"/>
              </a:buClr>
              <a:buSzPts val="2800"/>
              <a:buNone/>
            </a:pPr>
            <a:r>
              <a:rPr lang="en-US">
                <a:solidFill>
                  <a:srgbClr val="000000"/>
                </a:solidFill>
                <a:latin typeface="Source Sans Pro"/>
                <a:ea typeface="Source Sans Pro"/>
                <a:cs typeface="Source Sans Pro"/>
                <a:sym typeface="Source Sans Pro"/>
              </a:rPr>
              <a:t>im </a:t>
            </a:r>
            <a:r>
              <a:rPr b="1" lang="en-US">
                <a:solidFill>
                  <a:srgbClr val="000000"/>
                </a:solidFill>
                <a:latin typeface="Source Sans Pro"/>
                <a:ea typeface="Source Sans Pro"/>
                <a:cs typeface="Source Sans Pro"/>
                <a:sym typeface="Source Sans Pro"/>
              </a:rPr>
              <a:t>uczenie się z danych.</a:t>
            </a:r>
            <a:endParaRPr/>
          </a:p>
        </p:txBody>
      </p:sp>
      <p:pic>
        <p:nvPicPr>
          <p:cNvPr descr="image7.jpeg" id="308" name="Google Shape;308;p4"/>
          <p:cNvPicPr preferRelativeResize="0"/>
          <p:nvPr/>
        </p:nvPicPr>
        <p:blipFill rotWithShape="1">
          <a:blip r:embed="rId3">
            <a:alphaModFix/>
          </a:blip>
          <a:srcRect b="0" l="0" r="0" t="0"/>
          <a:stretch/>
        </p:blipFill>
        <p:spPr>
          <a:xfrm>
            <a:off x="3994470" y="3012648"/>
            <a:ext cx="4006530" cy="20028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Czym jest uczenie maszynowe?</a:t>
            </a:r>
            <a:endParaRPr/>
          </a:p>
        </p:txBody>
      </p:sp>
      <p:sp>
        <p:nvSpPr>
          <p:cNvPr id="314" name="Google Shape;314;p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15" name="Google Shape;315;p5"/>
          <p:cNvSpPr txBox="1"/>
          <p:nvPr>
            <p:ph idx="1" type="body"/>
          </p:nvPr>
        </p:nvSpPr>
        <p:spPr>
          <a:xfrm>
            <a:off x="1614488" y="1369219"/>
            <a:ext cx="5915025" cy="1037617"/>
          </a:xfrm>
          <a:prstGeom prst="rect">
            <a:avLst/>
          </a:prstGeom>
          <a:noFill/>
          <a:ln>
            <a:noFill/>
          </a:ln>
        </p:spPr>
        <p:txBody>
          <a:bodyPr anchorCtr="0" anchor="t" bIns="33725" lIns="33725" spcFirstLastPara="1" rIns="33725" wrap="square" tIns="33725">
            <a:spAutoFit/>
          </a:bodyPr>
          <a:lstStyle/>
          <a:p>
            <a:pPr indent="0" lvl="0" marL="0" rtl="0" algn="l">
              <a:lnSpc>
                <a:spcPct val="150000"/>
              </a:lnSpc>
              <a:spcBef>
                <a:spcPts val="0"/>
              </a:spcBef>
              <a:spcAft>
                <a:spcPts val="0"/>
              </a:spcAft>
              <a:buClr>
                <a:srgbClr val="000000"/>
              </a:buClr>
              <a:buSzPts val="2800"/>
              <a:buNone/>
            </a:pPr>
            <a:r>
              <a:rPr lang="en-US">
                <a:solidFill>
                  <a:srgbClr val="000000"/>
                </a:solidFill>
                <a:latin typeface="Source Sans Pro"/>
                <a:ea typeface="Source Sans Pro"/>
                <a:cs typeface="Source Sans Pro"/>
                <a:sym typeface="Source Sans Pro"/>
              </a:rPr>
              <a:t>Artur Samuel w 1959 roku podał następującą definicję uczenia maszynowego:</a:t>
            </a:r>
            <a:endParaRPr/>
          </a:p>
        </p:txBody>
      </p:sp>
      <p:sp>
        <p:nvSpPr>
          <p:cNvPr id="316" name="Google Shape;316;p5"/>
          <p:cNvSpPr txBox="1"/>
          <p:nvPr/>
        </p:nvSpPr>
        <p:spPr>
          <a:xfrm>
            <a:off x="1535040" y="2848410"/>
            <a:ext cx="6465961" cy="1314616"/>
          </a:xfrm>
          <a:prstGeom prst="rect">
            <a:avLst/>
          </a:prstGeom>
          <a:noFill/>
          <a:ln>
            <a:noFill/>
          </a:ln>
        </p:spPr>
        <p:txBody>
          <a:bodyPr anchorCtr="0" anchor="t" bIns="33725" lIns="33725" spcFirstLastPara="1" rIns="33725" wrap="square" tIns="33725">
            <a:spAutoFit/>
          </a:bodyPr>
          <a:lstStyle/>
          <a:p>
            <a:pPr indent="0" lvl="0" marL="0" marR="0" rtl="0" algn="l">
              <a:lnSpc>
                <a:spcPct val="150000"/>
              </a:lnSpc>
              <a:spcBef>
                <a:spcPts val="0"/>
              </a:spcBef>
              <a:spcAft>
                <a:spcPts val="0"/>
              </a:spcAft>
              <a:buClr>
                <a:srgbClr val="000000"/>
              </a:buClr>
              <a:buSzPts val="1800"/>
              <a:buFont typeface="Arial"/>
              <a:buNone/>
            </a:pPr>
            <a:r>
              <a:rPr b="0" i="1" lang="en-US" sz="1800" u="none" cap="none" strike="noStrike">
                <a:solidFill>
                  <a:srgbClr val="9C1C47"/>
                </a:solidFill>
                <a:latin typeface="Arial"/>
                <a:ea typeface="Arial"/>
                <a:cs typeface="Arial"/>
                <a:sym typeface="Arial"/>
              </a:rPr>
              <a:t>[Uczenie maszynowe to] dziedzina nauki dająca komputerom możliwość uczenia się bez konieczności ich jawnego programowania.</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Czym jest uczenie maszynowe?</a:t>
            </a:r>
            <a:endParaRPr/>
          </a:p>
        </p:txBody>
      </p:sp>
      <p:sp>
        <p:nvSpPr>
          <p:cNvPr id="322" name="Google Shape;322;p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23" name="Google Shape;323;p6"/>
          <p:cNvSpPr txBox="1"/>
          <p:nvPr>
            <p:ph idx="1" type="body"/>
          </p:nvPr>
        </p:nvSpPr>
        <p:spPr>
          <a:xfrm>
            <a:off x="1378744" y="1193958"/>
            <a:ext cx="6386513" cy="3495982"/>
          </a:xfrm>
          <a:prstGeom prst="rect">
            <a:avLst/>
          </a:prstGeom>
          <a:noFill/>
          <a:ln>
            <a:noFill/>
          </a:ln>
        </p:spPr>
        <p:txBody>
          <a:bodyPr anchorCtr="0" anchor="t" bIns="33725" lIns="33725" spcFirstLastPara="1" rIns="33725" wrap="square" tIns="33725">
            <a:spAutoFit/>
          </a:bodyPr>
          <a:lstStyle/>
          <a:p>
            <a:pPr indent="0" lvl="0" marL="0" rtl="0" algn="l">
              <a:lnSpc>
                <a:spcPct val="150000"/>
              </a:lnSpc>
              <a:spcBef>
                <a:spcPts val="0"/>
              </a:spcBef>
              <a:spcAft>
                <a:spcPts val="0"/>
              </a:spcAft>
              <a:buClr>
                <a:srgbClr val="000000"/>
              </a:buClr>
              <a:buSzPts val="2500"/>
              <a:buNone/>
            </a:pPr>
            <a:r>
              <a:rPr lang="en-US" sz="1650">
                <a:solidFill>
                  <a:srgbClr val="000000"/>
                </a:solidFill>
                <a:latin typeface="Source Sans Pro"/>
                <a:ea typeface="Source Sans Pro"/>
                <a:cs typeface="Source Sans Pro"/>
                <a:sym typeface="Source Sans Pro"/>
              </a:rPr>
              <a:t>Podsumowując, by stworzyć model uczenia maszynowego potrzebujemy:</a:t>
            </a:r>
            <a:endParaRPr sz="1650"/>
          </a:p>
          <a:p>
            <a:pPr indent="-242460" lvl="0" marL="323999" rtl="0" algn="l">
              <a:lnSpc>
                <a:spcPct val="150000"/>
              </a:lnSpc>
              <a:spcBef>
                <a:spcPts val="0"/>
              </a:spcBef>
              <a:spcAft>
                <a:spcPts val="0"/>
              </a:spcAft>
              <a:buClr>
                <a:srgbClr val="000000"/>
              </a:buClr>
              <a:buSzPts val="1125"/>
              <a:buFont typeface="Source Sans Pro"/>
              <a:buChar char="●"/>
            </a:pPr>
            <a:r>
              <a:rPr lang="en-US" sz="1650">
                <a:solidFill>
                  <a:srgbClr val="000000"/>
                </a:solidFill>
                <a:latin typeface="Source Sans Pro"/>
                <a:ea typeface="Source Sans Pro"/>
                <a:cs typeface="Source Sans Pro"/>
                <a:sym typeface="Source Sans Pro"/>
              </a:rPr>
              <a:t>zdefiniować zadanie, czyli co konkretnie nasz model ma robić, np. oznaczyć wiadomość e-mail jako spam lub oznaczyć jako nie-spam,</a:t>
            </a:r>
            <a:endParaRPr sz="1650"/>
          </a:p>
          <a:p>
            <a:pPr indent="-242460" lvl="0" marL="323999" rtl="0" algn="l">
              <a:lnSpc>
                <a:spcPct val="150000"/>
              </a:lnSpc>
              <a:spcBef>
                <a:spcPts val="0"/>
              </a:spcBef>
              <a:spcAft>
                <a:spcPts val="0"/>
              </a:spcAft>
              <a:buClr>
                <a:srgbClr val="000000"/>
              </a:buClr>
              <a:buSzPts val="1125"/>
              <a:buFont typeface="Source Sans Pro"/>
              <a:buChar char="●"/>
            </a:pPr>
            <a:r>
              <a:rPr lang="en-US" sz="1650">
                <a:solidFill>
                  <a:srgbClr val="000000"/>
                </a:solidFill>
                <a:latin typeface="Source Sans Pro"/>
                <a:ea typeface="Source Sans Pro"/>
                <a:cs typeface="Source Sans Pro"/>
                <a:sym typeface="Source Sans Pro"/>
              </a:rPr>
              <a:t>dane, na podstawie których model nauczy się pewnych zależności lub różnic pomiędzy danymi, np. zbiór wiadomości oznaczonych jako spam lub nie-spam,</a:t>
            </a:r>
            <a:endParaRPr sz="1650"/>
          </a:p>
          <a:p>
            <a:pPr indent="-242460" lvl="0" marL="323999" rtl="0" algn="l">
              <a:lnSpc>
                <a:spcPct val="150000"/>
              </a:lnSpc>
              <a:spcBef>
                <a:spcPts val="0"/>
              </a:spcBef>
              <a:spcAft>
                <a:spcPts val="0"/>
              </a:spcAft>
              <a:buClr>
                <a:srgbClr val="000000"/>
              </a:buClr>
              <a:buSzPts val="1125"/>
              <a:buFont typeface="Source Sans Pro"/>
              <a:buChar char="●"/>
            </a:pPr>
            <a:r>
              <a:rPr lang="en-US" sz="1650">
                <a:solidFill>
                  <a:srgbClr val="000000"/>
                </a:solidFill>
                <a:latin typeface="Source Sans Pro"/>
                <a:ea typeface="Source Sans Pro"/>
                <a:cs typeface="Source Sans Pro"/>
                <a:sym typeface="Source Sans Pro"/>
              </a:rPr>
              <a:t>funkcję oceny rezultatów, która powie nam, jak skuteczny jest dany model.</a:t>
            </a:r>
            <a:endParaRPr sz="16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7"/>
          <p:cNvSpPr txBox="1"/>
          <p:nvPr>
            <p:ph type="title"/>
          </p:nvPr>
        </p:nvSpPr>
        <p:spPr>
          <a:xfrm>
            <a:off x="678180" y="350519"/>
            <a:ext cx="6050280" cy="79557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60606"/>
              <a:buNone/>
            </a:pPr>
            <a:r>
              <a:rPr lang="en-US"/>
              <a:t>Czym różni się uczenie maszynowe od tradycyjnego programowania?</a:t>
            </a:r>
            <a:endParaRPr/>
          </a:p>
        </p:txBody>
      </p:sp>
      <p:sp>
        <p:nvSpPr>
          <p:cNvPr id="329" name="Google Shape;329;p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descr="image9.png" id="330" name="Google Shape;330;p7"/>
          <p:cNvPicPr preferRelativeResize="0"/>
          <p:nvPr/>
        </p:nvPicPr>
        <p:blipFill rotWithShape="1">
          <a:blip r:embed="rId3">
            <a:alphaModFix/>
          </a:blip>
          <a:srcRect b="0" l="0" r="0" t="0"/>
          <a:stretch/>
        </p:blipFill>
        <p:spPr>
          <a:xfrm>
            <a:off x="1614488" y="1470660"/>
            <a:ext cx="2728911" cy="1384698"/>
          </a:xfrm>
          <a:prstGeom prst="rect">
            <a:avLst/>
          </a:prstGeom>
          <a:noFill/>
          <a:ln>
            <a:noFill/>
          </a:ln>
        </p:spPr>
      </p:pic>
      <p:sp>
        <p:nvSpPr>
          <p:cNvPr id="331" name="Google Shape;331;p7"/>
          <p:cNvSpPr txBox="1"/>
          <p:nvPr>
            <p:ph idx="1" type="body"/>
          </p:nvPr>
        </p:nvSpPr>
        <p:spPr>
          <a:xfrm>
            <a:off x="1454468" y="3033994"/>
            <a:ext cx="5915025" cy="2007113"/>
          </a:xfrm>
          <a:prstGeom prst="rect">
            <a:avLst/>
          </a:prstGeom>
          <a:noFill/>
          <a:ln>
            <a:noFill/>
          </a:ln>
        </p:spPr>
        <p:txBody>
          <a:bodyPr anchorCtr="0" anchor="t" bIns="33725" lIns="33725" spcFirstLastPara="1" rIns="33725" wrap="square" tIns="33725">
            <a:spAutoFit/>
          </a:bodyPr>
          <a:lstStyle/>
          <a:p>
            <a:pPr indent="0" lvl="0" marL="0" rtl="0" algn="l">
              <a:lnSpc>
                <a:spcPct val="150000"/>
              </a:lnSpc>
              <a:spcBef>
                <a:spcPts val="0"/>
              </a:spcBef>
              <a:spcAft>
                <a:spcPts val="0"/>
              </a:spcAft>
              <a:buClr>
                <a:srgbClr val="000000"/>
              </a:buClr>
              <a:buSzPts val="1700"/>
              <a:buNone/>
            </a:pPr>
            <a:r>
              <a:rPr lang="en-US" sz="1200">
                <a:solidFill>
                  <a:srgbClr val="000000"/>
                </a:solidFill>
                <a:latin typeface="Source Sans Pro"/>
                <a:ea typeface="Source Sans Pro"/>
                <a:cs typeface="Source Sans Pro"/>
                <a:sym typeface="Source Sans Pro"/>
              </a:rPr>
              <a:t>Załóżmy, że chcemy napisać filtr spamu przy pomocy tradycyjnych technik programistycznych. Musimy więc zastanowić się, jak wygląda klasyczny spam. Bardzo prawdopodobne, że zauważymy, że poszczególne słowa czy całe zwroty często występują w takich wiadomościach. Możemy więc napisać algorytm, który będzie wykrywał występowanie takich szablonów i jeśli pojawi się ich kilka w jednej wiadomości, zaklasyfikuje ją jako spam. Następnie proces ten należy powtórzyć, sprawdzając jak algorytm działa dla nowych wiadomości i dopisywać nowe reguły.</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8"/>
          <p:cNvSpPr txBox="1"/>
          <p:nvPr>
            <p:ph type="title"/>
          </p:nvPr>
        </p:nvSpPr>
        <p:spPr>
          <a:xfrm>
            <a:off x="175260" y="586265"/>
            <a:ext cx="4396740" cy="35861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2400"/>
              <a:t>Czym różni się uczenie maszynowe od tradycyjnego programowania?</a:t>
            </a:r>
            <a:endParaRPr/>
          </a:p>
        </p:txBody>
      </p:sp>
      <p:sp>
        <p:nvSpPr>
          <p:cNvPr id="337" name="Google Shape;337;p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descr="image12.png" id="338" name="Google Shape;338;p8"/>
          <p:cNvPicPr preferRelativeResize="0"/>
          <p:nvPr/>
        </p:nvPicPr>
        <p:blipFill rotWithShape="1">
          <a:blip r:embed="rId3">
            <a:alphaModFix/>
          </a:blip>
          <a:srcRect b="0" l="0" r="0" t="0"/>
          <a:stretch/>
        </p:blipFill>
        <p:spPr>
          <a:xfrm>
            <a:off x="1698120" y="1369670"/>
            <a:ext cx="3220830" cy="1870021"/>
          </a:xfrm>
          <a:prstGeom prst="rect">
            <a:avLst/>
          </a:prstGeom>
          <a:noFill/>
          <a:ln>
            <a:noFill/>
          </a:ln>
        </p:spPr>
      </p:pic>
      <p:sp>
        <p:nvSpPr>
          <p:cNvPr id="339" name="Google Shape;339;p8"/>
          <p:cNvSpPr txBox="1"/>
          <p:nvPr>
            <p:ph idx="1" type="body"/>
          </p:nvPr>
        </p:nvSpPr>
        <p:spPr>
          <a:xfrm>
            <a:off x="1614488" y="3239691"/>
            <a:ext cx="5915025" cy="1539677"/>
          </a:xfrm>
          <a:prstGeom prst="rect">
            <a:avLst/>
          </a:prstGeom>
          <a:noFill/>
          <a:ln>
            <a:noFill/>
          </a:ln>
        </p:spPr>
        <p:txBody>
          <a:bodyPr anchorCtr="0" anchor="t" bIns="33725" lIns="33725" spcFirstLastPara="1" rIns="33725" wrap="square" tIns="33725">
            <a:spAutoFit/>
          </a:bodyPr>
          <a:lstStyle/>
          <a:p>
            <a:pPr indent="0" lvl="0" marL="0" rtl="0" algn="l">
              <a:lnSpc>
                <a:spcPct val="150000"/>
              </a:lnSpc>
              <a:spcBef>
                <a:spcPts val="0"/>
              </a:spcBef>
              <a:spcAft>
                <a:spcPts val="0"/>
              </a:spcAft>
              <a:buClr>
                <a:srgbClr val="000000"/>
              </a:buClr>
              <a:buSzPts val="1700"/>
              <a:buNone/>
            </a:pPr>
            <a:r>
              <a:rPr lang="en-US" sz="1275">
                <a:solidFill>
                  <a:srgbClr val="000000"/>
                </a:solidFill>
                <a:latin typeface="Source Sans Pro"/>
                <a:ea typeface="Source Sans Pro"/>
                <a:cs typeface="Source Sans Pro"/>
                <a:sym typeface="Source Sans Pro"/>
              </a:rPr>
              <a:t>Utrzymanie tego modelu jest dużo prostsze – gdy spamerzy nauczą się unikać określonych zwrotów, wystarczy zasilić model powiększoną próbką danych, a on automatycznie zauważy wzrost częstotliwości pojawiania się nowego zwrotu w spamowych e-mailach i niejako „nauczy się”, że jest to przesłanka ku temu, by otagować wiadomość jako szkodliwą.</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
          <p:cNvSpPr txBox="1"/>
          <p:nvPr>
            <p:ph type="title"/>
          </p:nvPr>
        </p:nvSpPr>
        <p:spPr>
          <a:xfrm>
            <a:off x="274800" y="294319"/>
            <a:ext cx="2949300" cy="4137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entury Gothic"/>
              <a:buNone/>
            </a:pPr>
            <a:r>
              <a:rPr lang="en-US"/>
              <a:t>O prowadzącym</a:t>
            </a:r>
            <a:endParaRPr/>
          </a:p>
        </p:txBody>
      </p:sp>
      <p:sp>
        <p:nvSpPr>
          <p:cNvPr id="215" name="Google Shape;215;p2"/>
          <p:cNvSpPr txBox="1"/>
          <p:nvPr>
            <p:ph idx="1" type="body"/>
          </p:nvPr>
        </p:nvSpPr>
        <p:spPr>
          <a:xfrm>
            <a:off x="628650" y="1049081"/>
            <a:ext cx="5724900" cy="314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1200"/>
              <a:buNone/>
            </a:pPr>
            <a:r>
              <a:rPr b="1" lang="en-US" sz="2200"/>
              <a:t>Michał Więtczak</a:t>
            </a:r>
            <a:endParaRPr b="1" sz="2200"/>
          </a:p>
          <a:p>
            <a:pPr indent="0" lvl="0" marL="0" rtl="0" algn="l">
              <a:lnSpc>
                <a:spcPct val="90000"/>
              </a:lnSpc>
              <a:spcBef>
                <a:spcPts val="0"/>
              </a:spcBef>
              <a:spcAft>
                <a:spcPts val="0"/>
              </a:spcAft>
              <a:buClr>
                <a:schemeClr val="accent1"/>
              </a:buClr>
              <a:buSzPts val="1200"/>
              <a:buNone/>
            </a:pPr>
            <a:r>
              <a:t/>
            </a:r>
            <a:endParaRPr b="1" sz="2200"/>
          </a:p>
          <a:p>
            <a:pPr indent="0" lvl="0" marL="0" rtl="0" algn="l">
              <a:lnSpc>
                <a:spcPct val="90000"/>
              </a:lnSpc>
              <a:spcBef>
                <a:spcPts val="0"/>
              </a:spcBef>
              <a:spcAft>
                <a:spcPts val="0"/>
              </a:spcAft>
              <a:buClr>
                <a:schemeClr val="accent1"/>
              </a:buClr>
              <a:buSzPts val="1200"/>
              <a:buNone/>
            </a:pPr>
            <a:r>
              <a:rPr b="1" lang="en-US" sz="2200"/>
              <a:t>Doświadczenie w projektach komercyjnych dla firm o globalnych zasięgu  z uczenia maszynowego i uczenia głębokiego </a:t>
            </a:r>
            <a:endParaRPr b="1" sz="2200"/>
          </a:p>
          <a:p>
            <a:pPr indent="0" lvl="0" marL="0" rtl="0" algn="l">
              <a:lnSpc>
                <a:spcPct val="90000"/>
              </a:lnSpc>
              <a:spcBef>
                <a:spcPts val="0"/>
              </a:spcBef>
              <a:spcAft>
                <a:spcPts val="0"/>
              </a:spcAft>
              <a:buClr>
                <a:schemeClr val="accent1"/>
              </a:buClr>
              <a:buSzPts val="1200"/>
              <a:buNone/>
            </a:pPr>
            <a:r>
              <a:t/>
            </a:r>
            <a:endParaRPr b="1" sz="2200"/>
          </a:p>
          <a:p>
            <a:pPr indent="0" lvl="0" marL="0" rtl="0" algn="l">
              <a:lnSpc>
                <a:spcPct val="90000"/>
              </a:lnSpc>
              <a:spcBef>
                <a:spcPts val="0"/>
              </a:spcBef>
              <a:spcAft>
                <a:spcPts val="0"/>
              </a:spcAft>
              <a:buClr>
                <a:schemeClr val="accent1"/>
              </a:buClr>
              <a:buSzPts val="1200"/>
              <a:buNone/>
            </a:pPr>
            <a:r>
              <a:rPr b="1" lang="en-US" sz="2200"/>
              <a:t>Szkolenia z zakresu Data Science, Deep learning, Machine Learning, Natural Language Processing, Computer Vision, Python</a:t>
            </a:r>
            <a:endParaRPr b="1" sz="2200"/>
          </a:p>
        </p:txBody>
      </p:sp>
      <p:sp>
        <p:nvSpPr>
          <p:cNvPr id="216" name="Google Shape;216;p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10.05.2021</a:t>
            </a:r>
            <a:endParaRPr/>
          </a:p>
        </p:txBody>
      </p:sp>
      <p:sp>
        <p:nvSpPr>
          <p:cNvPr id="217" name="Google Shape;217;p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9"/>
          <p:cNvSpPr txBox="1"/>
          <p:nvPr>
            <p:ph type="title"/>
          </p:nvPr>
        </p:nvSpPr>
        <p:spPr>
          <a:xfrm>
            <a:off x="1614487" y="273845"/>
            <a:ext cx="4854893" cy="99417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74074"/>
              <a:buNone/>
            </a:pPr>
            <a:r>
              <a:rPr lang="en-US" sz="2700">
                <a:solidFill>
                  <a:srgbClr val="595959"/>
                </a:solidFill>
                <a:latin typeface="Source Sans Pro"/>
                <a:ea typeface="Source Sans Pro"/>
                <a:cs typeface="Source Sans Pro"/>
                <a:sym typeface="Source Sans Pro"/>
              </a:rPr>
              <a:t>Czym różni się uczenie maszynowe od tradycyjnego programowania?</a:t>
            </a:r>
            <a:br>
              <a:rPr lang="en-US"/>
            </a:br>
            <a:endParaRPr/>
          </a:p>
        </p:txBody>
      </p:sp>
      <p:sp>
        <p:nvSpPr>
          <p:cNvPr id="345" name="Google Shape;345;p9"/>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000000"/>
              </a:buClr>
              <a:buSzPts val="2200"/>
              <a:buNone/>
            </a:pPr>
            <a:r>
              <a:rPr lang="en-US" sz="1575">
                <a:solidFill>
                  <a:srgbClr val="000000"/>
                </a:solidFill>
                <a:latin typeface="Source Sans Pro"/>
                <a:ea typeface="Source Sans Pro"/>
                <a:cs typeface="Source Sans Pro"/>
                <a:sym typeface="Source Sans Pro"/>
              </a:rPr>
              <a:t>Podsumowując, uczenie maszynowe nadaje się do:</a:t>
            </a:r>
            <a:endParaRPr sz="975"/>
          </a:p>
          <a:p>
            <a:pPr indent="-237697" lvl="0" marL="323999" rtl="0" algn="l">
              <a:lnSpc>
                <a:spcPct val="150000"/>
              </a:lnSpc>
              <a:spcBef>
                <a:spcPts val="0"/>
              </a:spcBef>
              <a:spcAft>
                <a:spcPts val="0"/>
              </a:spcAft>
              <a:buClr>
                <a:srgbClr val="000000"/>
              </a:buClr>
              <a:buSzPts val="890"/>
              <a:buFont typeface="Source Sans Pro"/>
              <a:buChar char="●"/>
            </a:pPr>
            <a:r>
              <a:rPr lang="en-US" sz="1575">
                <a:solidFill>
                  <a:srgbClr val="000000"/>
                </a:solidFill>
                <a:latin typeface="Source Sans Pro"/>
                <a:ea typeface="Source Sans Pro"/>
                <a:cs typeface="Source Sans Pro"/>
                <a:sym typeface="Source Sans Pro"/>
              </a:rPr>
              <a:t>problemów, których rozwiązanie wymaga mnóstwo ręcznego dostrajania algorytmu lub korzystania z długich list reguł, często jeden algorytm upraszcza rozwiązanie i poprawia jej szybkość,</a:t>
            </a:r>
            <a:endParaRPr sz="975"/>
          </a:p>
          <a:p>
            <a:pPr indent="-237697" lvl="0" marL="323999" rtl="0" algn="l">
              <a:lnSpc>
                <a:spcPct val="150000"/>
              </a:lnSpc>
              <a:spcBef>
                <a:spcPts val="0"/>
              </a:spcBef>
              <a:spcAft>
                <a:spcPts val="0"/>
              </a:spcAft>
              <a:buClr>
                <a:srgbClr val="000000"/>
              </a:buClr>
              <a:buSzPts val="890"/>
              <a:buFont typeface="Source Sans Pro"/>
              <a:buChar char="●"/>
            </a:pPr>
            <a:r>
              <a:rPr lang="en-US" sz="1575">
                <a:solidFill>
                  <a:srgbClr val="000000"/>
                </a:solidFill>
                <a:latin typeface="Source Sans Pro"/>
                <a:ea typeface="Source Sans Pro"/>
                <a:cs typeface="Source Sans Pro"/>
                <a:sym typeface="Source Sans Pro"/>
              </a:rPr>
              <a:t>złożonych problemów, których nie można rozwiązać tradycyjnymi metodami,</a:t>
            </a:r>
            <a:endParaRPr sz="975"/>
          </a:p>
          <a:p>
            <a:pPr indent="-237697" lvl="0" marL="323999" rtl="0" algn="l">
              <a:lnSpc>
                <a:spcPct val="150000"/>
              </a:lnSpc>
              <a:spcBef>
                <a:spcPts val="0"/>
              </a:spcBef>
              <a:spcAft>
                <a:spcPts val="0"/>
              </a:spcAft>
              <a:buClr>
                <a:srgbClr val="000000"/>
              </a:buClr>
              <a:buSzPts val="890"/>
              <a:buFont typeface="Source Sans Pro"/>
              <a:buChar char="●"/>
            </a:pPr>
            <a:r>
              <a:rPr lang="en-US" sz="1575">
                <a:solidFill>
                  <a:srgbClr val="000000"/>
                </a:solidFill>
                <a:latin typeface="Source Sans Pro"/>
                <a:ea typeface="Source Sans Pro"/>
                <a:cs typeface="Source Sans Pro"/>
                <a:sym typeface="Source Sans Pro"/>
              </a:rPr>
              <a:t>zmiennych środowisk: algorytm uczenia maszynowego dostosuje się do nowych danych,</a:t>
            </a:r>
            <a:endParaRPr sz="975"/>
          </a:p>
          <a:p>
            <a:pPr indent="-237697" lvl="0" marL="323999" rtl="0" algn="l">
              <a:lnSpc>
                <a:spcPct val="150000"/>
              </a:lnSpc>
              <a:spcBef>
                <a:spcPts val="0"/>
              </a:spcBef>
              <a:spcAft>
                <a:spcPts val="0"/>
              </a:spcAft>
              <a:buClr>
                <a:srgbClr val="000000"/>
              </a:buClr>
              <a:buSzPts val="890"/>
              <a:buFont typeface="Source Sans Pro"/>
              <a:buChar char="●"/>
            </a:pPr>
            <a:r>
              <a:rPr lang="en-US" sz="1575">
                <a:solidFill>
                  <a:srgbClr val="000000"/>
                </a:solidFill>
                <a:latin typeface="Source Sans Pro"/>
                <a:ea typeface="Source Sans Pro"/>
                <a:cs typeface="Source Sans Pro"/>
                <a:sym typeface="Source Sans Pro"/>
              </a:rPr>
              <a:t>pomagania człowiekowi w analizowaniu skomplikowanych zagadnień i olbrzymich ilości danych</a:t>
            </a:r>
            <a:endParaRPr sz="975"/>
          </a:p>
          <a:p>
            <a:pPr indent="0" lvl="0" marL="85725" rtl="0" algn="l">
              <a:lnSpc>
                <a:spcPct val="90000"/>
              </a:lnSpc>
              <a:spcBef>
                <a:spcPts val="750"/>
              </a:spcBef>
              <a:spcAft>
                <a:spcPts val="0"/>
              </a:spcAft>
              <a:buSzPts val="1800"/>
              <a:buNone/>
            </a:pPr>
            <a:r>
              <a:t/>
            </a:r>
            <a:endParaRPr/>
          </a:p>
        </p:txBody>
      </p:sp>
      <p:sp>
        <p:nvSpPr>
          <p:cNvPr id="346" name="Google Shape;346;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52" name="Google Shape;352;p10"/>
          <p:cNvSpPr txBox="1"/>
          <p:nvPr>
            <p:ph type="title"/>
          </p:nvPr>
        </p:nvSpPr>
        <p:spPr>
          <a:xfrm>
            <a:off x="1614488" y="552204"/>
            <a:ext cx="5915025" cy="437453"/>
          </a:xfrm>
          <a:prstGeom prst="rect">
            <a:avLst/>
          </a:prstGeom>
          <a:noFill/>
          <a:ln>
            <a:noFill/>
          </a:ln>
        </p:spPr>
        <p:txBody>
          <a:bodyPr anchorCtr="0" anchor="ctr" bIns="33725" lIns="33725" spcFirstLastPara="1" rIns="33725" wrap="square" tIns="33725">
            <a:spAutoFit/>
          </a:bodyPr>
          <a:lstStyle/>
          <a:p>
            <a:pPr indent="0" lvl="0" marL="0" rtl="0" algn="l">
              <a:lnSpc>
                <a:spcPct val="100000"/>
              </a:lnSpc>
              <a:spcBef>
                <a:spcPts val="0"/>
              </a:spcBef>
              <a:spcAft>
                <a:spcPts val="0"/>
              </a:spcAft>
              <a:buClr>
                <a:srgbClr val="595959"/>
              </a:buClr>
              <a:buSzPts val="3200"/>
              <a:buNone/>
            </a:pPr>
            <a:r>
              <a:rPr b="1" lang="en-US" sz="2400">
                <a:solidFill>
                  <a:srgbClr val="595959"/>
                </a:solidFill>
                <a:latin typeface="Source Sans Pro"/>
                <a:ea typeface="Source Sans Pro"/>
                <a:cs typeface="Source Sans Pro"/>
                <a:sym typeface="Source Sans Pro"/>
              </a:rPr>
              <a:t>Podział uczenia maszynowego</a:t>
            </a:r>
            <a:endParaRPr/>
          </a:p>
        </p:txBody>
      </p:sp>
      <p:sp>
        <p:nvSpPr>
          <p:cNvPr id="353" name="Google Shape;353;p10"/>
          <p:cNvSpPr txBox="1"/>
          <p:nvPr>
            <p:ph idx="1" type="body"/>
          </p:nvPr>
        </p:nvSpPr>
        <p:spPr>
          <a:xfrm>
            <a:off x="1614488" y="1369219"/>
            <a:ext cx="5915025" cy="899118"/>
          </a:xfrm>
          <a:prstGeom prst="rect">
            <a:avLst/>
          </a:prstGeom>
          <a:noFill/>
          <a:ln>
            <a:noFill/>
          </a:ln>
        </p:spPr>
        <p:txBody>
          <a:bodyPr anchorCtr="0" anchor="t" bIns="33725" lIns="33725" spcFirstLastPara="1" rIns="33725" wrap="square" tIns="33725">
            <a:spAutoFit/>
          </a:bodyPr>
          <a:lstStyle/>
          <a:p>
            <a:pPr indent="0" lvl="0" marL="0" rtl="0" algn="l">
              <a:lnSpc>
                <a:spcPct val="150000"/>
              </a:lnSpc>
              <a:spcBef>
                <a:spcPts val="0"/>
              </a:spcBef>
              <a:spcAft>
                <a:spcPts val="0"/>
              </a:spcAft>
              <a:buClr>
                <a:srgbClr val="000000"/>
              </a:buClr>
              <a:buSzPts val="2400"/>
              <a:buNone/>
            </a:pPr>
            <a:r>
              <a:rPr lang="en-US" sz="1800">
                <a:solidFill>
                  <a:srgbClr val="000000"/>
                </a:solidFill>
                <a:latin typeface="Source Sans Pro"/>
                <a:ea typeface="Source Sans Pro"/>
                <a:cs typeface="Source Sans Pro"/>
                <a:sym typeface="Source Sans Pro"/>
              </a:rPr>
              <a:t>Uczenie maszynowe możemy podzielić na podstawie rodzaju nadzorowania procesu uczenia. Wyróżniamy:</a:t>
            </a:r>
            <a:endParaRPr/>
          </a:p>
        </p:txBody>
      </p:sp>
      <p:grpSp>
        <p:nvGrpSpPr>
          <p:cNvPr id="354" name="Google Shape;354;p10"/>
          <p:cNvGrpSpPr/>
          <p:nvPr/>
        </p:nvGrpSpPr>
        <p:grpSpPr>
          <a:xfrm>
            <a:off x="1602001" y="2700000"/>
            <a:ext cx="1651740" cy="729001"/>
            <a:chOff x="0" y="-1"/>
            <a:chExt cx="3383280" cy="1151282"/>
          </a:xfrm>
        </p:grpSpPr>
        <p:sp>
          <p:nvSpPr>
            <p:cNvPr id="355" name="Google Shape;355;p10"/>
            <p:cNvSpPr/>
            <p:nvPr/>
          </p:nvSpPr>
          <p:spPr>
            <a:xfrm>
              <a:off x="0" y="-1"/>
              <a:ext cx="3383280" cy="1151282"/>
            </a:xfrm>
            <a:prstGeom prst="rect">
              <a:avLst/>
            </a:prstGeom>
            <a:solidFill>
              <a:srgbClr val="99FFF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Arial"/>
                <a:ea typeface="Arial"/>
                <a:cs typeface="Arial"/>
                <a:sym typeface="Arial"/>
              </a:endParaRPr>
            </a:p>
          </p:txBody>
        </p:sp>
        <p:sp>
          <p:nvSpPr>
            <p:cNvPr id="356" name="Google Shape;356;p10"/>
            <p:cNvSpPr txBox="1"/>
            <p:nvPr/>
          </p:nvSpPr>
          <p:spPr>
            <a:xfrm>
              <a:off x="322195" y="139078"/>
              <a:ext cx="2738889" cy="873124"/>
            </a:xfrm>
            <a:prstGeom prst="rect">
              <a:avLst/>
            </a:prstGeom>
            <a:noFill/>
            <a:ln>
              <a:noFill/>
            </a:ln>
          </p:spPr>
          <p:txBody>
            <a:bodyPr anchorCtr="0" anchor="ctr" bIns="33725" lIns="33725" spcFirstLastPara="1" rIns="33725" wrap="square" tIns="33725">
              <a:spAutoFit/>
            </a:bodyPr>
            <a:lstStyle/>
            <a:p>
              <a:pPr indent="0" lvl="0" marL="0" marR="0" rtl="0" algn="ctr">
                <a:lnSpc>
                  <a:spcPct val="100000"/>
                </a:lnSpc>
                <a:spcBef>
                  <a:spcPts val="0"/>
                </a:spcBef>
                <a:spcAft>
                  <a:spcPts val="0"/>
                </a:spcAft>
                <a:buClr>
                  <a:srgbClr val="000000"/>
                </a:buClr>
                <a:buSzPts val="1575"/>
                <a:buFont typeface="Arial"/>
                <a:buNone/>
              </a:pPr>
              <a:r>
                <a:rPr b="0" i="0" lang="en-US" sz="1575" u="none" cap="none" strike="noStrike">
                  <a:solidFill>
                    <a:srgbClr val="000000"/>
                  </a:solidFill>
                  <a:latin typeface="Arial"/>
                  <a:ea typeface="Arial"/>
                  <a:cs typeface="Arial"/>
                  <a:sym typeface="Arial"/>
                </a:rPr>
                <a:t>Uczenie nadzorowane</a:t>
              </a:r>
              <a:endParaRPr b="0" i="0" sz="1050" u="none" cap="none" strike="noStrike">
                <a:solidFill>
                  <a:srgbClr val="000000"/>
                </a:solidFill>
                <a:latin typeface="Arial"/>
                <a:ea typeface="Arial"/>
                <a:cs typeface="Arial"/>
                <a:sym typeface="Arial"/>
              </a:endParaRPr>
            </a:p>
          </p:txBody>
        </p:sp>
      </p:grpSp>
      <p:grpSp>
        <p:nvGrpSpPr>
          <p:cNvPr id="357" name="Google Shape;357;p10"/>
          <p:cNvGrpSpPr/>
          <p:nvPr/>
        </p:nvGrpSpPr>
        <p:grpSpPr>
          <a:xfrm>
            <a:off x="3820441" y="2664419"/>
            <a:ext cx="1742159" cy="820441"/>
            <a:chOff x="-1302230" y="-49930"/>
            <a:chExt cx="3383280" cy="1151282"/>
          </a:xfrm>
        </p:grpSpPr>
        <p:sp>
          <p:nvSpPr>
            <p:cNvPr id="358" name="Google Shape;358;p10"/>
            <p:cNvSpPr/>
            <p:nvPr/>
          </p:nvSpPr>
          <p:spPr>
            <a:xfrm>
              <a:off x="-1302230" y="-49930"/>
              <a:ext cx="3383280" cy="1151282"/>
            </a:xfrm>
            <a:prstGeom prst="rect">
              <a:avLst/>
            </a:prstGeom>
            <a:solidFill>
              <a:srgbClr val="66FF66"/>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Arial"/>
                <a:ea typeface="Arial"/>
                <a:cs typeface="Arial"/>
                <a:sym typeface="Arial"/>
              </a:endParaRPr>
            </a:p>
          </p:txBody>
        </p:sp>
        <p:sp>
          <p:nvSpPr>
            <p:cNvPr id="359" name="Google Shape;359;p10"/>
            <p:cNvSpPr txBox="1"/>
            <p:nvPr/>
          </p:nvSpPr>
          <p:spPr>
            <a:xfrm>
              <a:off x="-1157764" y="34430"/>
              <a:ext cx="3094349" cy="775812"/>
            </a:xfrm>
            <a:prstGeom prst="rect">
              <a:avLst/>
            </a:prstGeom>
            <a:noFill/>
            <a:ln>
              <a:noFill/>
            </a:ln>
          </p:spPr>
          <p:txBody>
            <a:bodyPr anchorCtr="0" anchor="ctr" bIns="33725" lIns="33725" spcFirstLastPara="1" rIns="33725" wrap="square" tIns="33725">
              <a:spAutoFit/>
            </a:bodyPr>
            <a:lstStyle/>
            <a:p>
              <a:pPr indent="0" lvl="0" marL="0" marR="0" rtl="0" algn="ctr">
                <a:lnSpc>
                  <a:spcPct val="100000"/>
                </a:lnSpc>
                <a:spcBef>
                  <a:spcPts val="0"/>
                </a:spcBef>
                <a:spcAft>
                  <a:spcPts val="0"/>
                </a:spcAft>
                <a:buClr>
                  <a:srgbClr val="000000"/>
                </a:buClr>
                <a:buSzPts val="1575"/>
                <a:buFont typeface="Arial"/>
                <a:buNone/>
              </a:pPr>
              <a:r>
                <a:rPr b="0" i="0" lang="en-US" sz="1575" u="none" cap="none" strike="noStrike">
                  <a:solidFill>
                    <a:srgbClr val="000000"/>
                  </a:solidFill>
                  <a:latin typeface="Arial"/>
                  <a:ea typeface="Arial"/>
                  <a:cs typeface="Arial"/>
                  <a:sym typeface="Arial"/>
                </a:rPr>
                <a:t>Uczenie nienadzorowane</a:t>
              </a:r>
              <a:endParaRPr b="0" i="0" sz="1050" u="none" cap="none" strike="noStrike">
                <a:solidFill>
                  <a:srgbClr val="000000"/>
                </a:solidFill>
                <a:latin typeface="Arial"/>
                <a:ea typeface="Arial"/>
                <a:cs typeface="Arial"/>
                <a:sym typeface="Arial"/>
              </a:endParaRPr>
            </a:p>
          </p:txBody>
        </p:sp>
      </p:grpSp>
      <p:grpSp>
        <p:nvGrpSpPr>
          <p:cNvPr id="360" name="Google Shape;360;p10"/>
          <p:cNvGrpSpPr/>
          <p:nvPr/>
        </p:nvGrpSpPr>
        <p:grpSpPr>
          <a:xfrm>
            <a:off x="5860140" y="2664419"/>
            <a:ext cx="1908412" cy="1290362"/>
            <a:chOff x="10603" y="0"/>
            <a:chExt cx="3383281" cy="1845641"/>
          </a:xfrm>
        </p:grpSpPr>
        <p:sp>
          <p:nvSpPr>
            <p:cNvPr id="361" name="Google Shape;361;p10"/>
            <p:cNvSpPr/>
            <p:nvPr/>
          </p:nvSpPr>
          <p:spPr>
            <a:xfrm>
              <a:off x="10603" y="0"/>
              <a:ext cx="3383281" cy="1151281"/>
            </a:xfrm>
            <a:prstGeom prst="rect">
              <a:avLst/>
            </a:prstGeom>
            <a:solidFill>
              <a:srgbClr val="FF9999"/>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rgbClr val="000000"/>
                  </a:solidFill>
                  <a:latin typeface="Arial"/>
                  <a:ea typeface="Arial"/>
                  <a:cs typeface="Arial"/>
                  <a:sym typeface="Arial"/>
                </a:rPr>
                <a:t>Uczenie przez wzmacnianie</a:t>
              </a:r>
              <a:endParaRPr b="0" i="0" sz="1350" u="none" cap="none" strike="noStrike">
                <a:solidFill>
                  <a:srgbClr val="000000"/>
                </a:solidFill>
                <a:latin typeface="Arial"/>
                <a:ea typeface="Arial"/>
                <a:cs typeface="Arial"/>
                <a:sym typeface="Arial"/>
              </a:endParaRPr>
            </a:p>
          </p:txBody>
        </p:sp>
        <p:cxnSp>
          <p:nvCxnSpPr>
            <p:cNvPr id="362" name="Google Shape;362;p10"/>
            <p:cNvCxnSpPr/>
            <p:nvPr/>
          </p:nvCxnSpPr>
          <p:spPr>
            <a:xfrm>
              <a:off x="1702243" y="575640"/>
              <a:ext cx="1270001" cy="1270001"/>
            </a:xfrm>
            <a:prstGeom prst="straightConnector1">
              <a:avLst/>
            </a:prstGeom>
            <a:noFill/>
            <a:ln>
              <a:noFill/>
            </a:ln>
          </p:spPr>
        </p:cxn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Uczenie nadzorowane</a:t>
            </a:r>
            <a:endParaRPr/>
          </a:p>
        </p:txBody>
      </p:sp>
      <p:sp>
        <p:nvSpPr>
          <p:cNvPr id="368" name="Google Shape;368;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369" name="Google Shape;369;p11"/>
          <p:cNvPicPr preferRelativeResize="0"/>
          <p:nvPr/>
        </p:nvPicPr>
        <p:blipFill rotWithShape="1">
          <a:blip r:embed="rId3">
            <a:alphaModFix/>
          </a:blip>
          <a:srcRect b="0" l="0" r="0" t="0"/>
          <a:stretch/>
        </p:blipFill>
        <p:spPr>
          <a:xfrm>
            <a:off x="1435618" y="1508480"/>
            <a:ext cx="6565382" cy="2560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75" name="Google Shape;375;p12"/>
          <p:cNvSpPr txBox="1"/>
          <p:nvPr>
            <p:ph type="title"/>
          </p:nvPr>
        </p:nvSpPr>
        <p:spPr>
          <a:xfrm>
            <a:off x="1614488" y="552204"/>
            <a:ext cx="5915025" cy="437453"/>
          </a:xfrm>
          <a:prstGeom prst="rect">
            <a:avLst/>
          </a:prstGeom>
          <a:noFill/>
          <a:ln>
            <a:noFill/>
          </a:ln>
        </p:spPr>
        <p:txBody>
          <a:bodyPr anchorCtr="0" anchor="ctr" bIns="33725" lIns="33725" spcFirstLastPara="1" rIns="33725" wrap="square" tIns="33725">
            <a:spAutoFit/>
          </a:bodyPr>
          <a:lstStyle/>
          <a:p>
            <a:pPr indent="0" lvl="0" marL="0" rtl="0" algn="l">
              <a:lnSpc>
                <a:spcPct val="100000"/>
              </a:lnSpc>
              <a:spcBef>
                <a:spcPts val="0"/>
              </a:spcBef>
              <a:spcAft>
                <a:spcPts val="0"/>
              </a:spcAft>
              <a:buClr>
                <a:srgbClr val="595959"/>
              </a:buClr>
              <a:buSzPts val="3200"/>
              <a:buNone/>
            </a:pPr>
            <a:r>
              <a:rPr b="1" lang="en-US" sz="2400">
                <a:solidFill>
                  <a:srgbClr val="595959"/>
                </a:solidFill>
                <a:latin typeface="Source Sans Pro"/>
                <a:ea typeface="Source Sans Pro"/>
                <a:cs typeface="Source Sans Pro"/>
                <a:sym typeface="Source Sans Pro"/>
              </a:rPr>
              <a:t>Uczenie nadzorowane</a:t>
            </a:r>
            <a:endParaRPr/>
          </a:p>
        </p:txBody>
      </p:sp>
      <p:pic>
        <p:nvPicPr>
          <p:cNvPr id="376" name="Google Shape;376;p12"/>
          <p:cNvPicPr preferRelativeResize="0"/>
          <p:nvPr/>
        </p:nvPicPr>
        <p:blipFill rotWithShape="1">
          <a:blip r:embed="rId3">
            <a:alphaModFix/>
          </a:blip>
          <a:srcRect b="0" l="0" r="0" t="0"/>
          <a:stretch/>
        </p:blipFill>
        <p:spPr>
          <a:xfrm>
            <a:off x="1280160" y="1531525"/>
            <a:ext cx="6553200" cy="284013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Problemy uczenia maszynowego</a:t>
            </a:r>
            <a:endParaRPr/>
          </a:p>
        </p:txBody>
      </p:sp>
      <p:sp>
        <p:nvSpPr>
          <p:cNvPr id="382" name="Google Shape;382;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83" name="Google Shape;383;p14"/>
          <p:cNvSpPr txBox="1"/>
          <p:nvPr>
            <p:ph idx="1" type="body"/>
          </p:nvPr>
        </p:nvSpPr>
        <p:spPr>
          <a:xfrm>
            <a:off x="1614488" y="1268017"/>
            <a:ext cx="5915025" cy="3703731"/>
          </a:xfrm>
          <a:prstGeom prst="rect">
            <a:avLst/>
          </a:prstGeom>
          <a:noFill/>
          <a:ln>
            <a:noFill/>
          </a:ln>
        </p:spPr>
        <p:txBody>
          <a:bodyPr anchorCtr="0" anchor="t" bIns="33725" lIns="33725" spcFirstLastPara="1" rIns="33725" wrap="square" tIns="33725">
            <a:spAutoFit/>
          </a:bodyPr>
          <a:lstStyle/>
          <a:p>
            <a:pPr indent="-271463" lvl="0" marL="342900" rtl="0" algn="l">
              <a:lnSpc>
                <a:spcPct val="150000"/>
              </a:lnSpc>
              <a:spcBef>
                <a:spcPts val="0"/>
              </a:spcBef>
              <a:spcAft>
                <a:spcPts val="0"/>
              </a:spcAft>
              <a:buClr>
                <a:srgbClr val="000000"/>
              </a:buClr>
              <a:buSzPts val="2100"/>
              <a:buFont typeface="Source Sans Pro"/>
              <a:buChar char="●"/>
            </a:pPr>
            <a:r>
              <a:rPr lang="en-US" sz="1575">
                <a:solidFill>
                  <a:srgbClr val="000000"/>
                </a:solidFill>
                <a:latin typeface="Source Sans Pro"/>
                <a:ea typeface="Source Sans Pro"/>
                <a:cs typeface="Source Sans Pro"/>
                <a:sym typeface="Source Sans Pro"/>
              </a:rPr>
              <a:t>Niedobór danych – by nauczyć dziecko, czym jest jabłko, wystarczy pokazać ten owoc i powiedzieć ”jabłko”. Niestety, modele uczenia maszynowego wymagają zapewnienia im dużej ilości danych</a:t>
            </a:r>
            <a:r>
              <a:rPr lang="en-US" sz="1575">
                <a:latin typeface="Source Sans Pro"/>
                <a:ea typeface="Source Sans Pro"/>
                <a:cs typeface="Source Sans Pro"/>
                <a:sym typeface="Source Sans Pro"/>
              </a:rPr>
              <a:t>.</a:t>
            </a:r>
            <a:endParaRPr sz="1125">
              <a:latin typeface="Source Sans Pro"/>
              <a:ea typeface="Source Sans Pro"/>
              <a:cs typeface="Source Sans Pro"/>
              <a:sym typeface="Source Sans Pro"/>
            </a:endParaRPr>
          </a:p>
          <a:p>
            <a:pPr indent="-271463" lvl="0" marL="342900" rtl="0" algn="l">
              <a:lnSpc>
                <a:spcPct val="150000"/>
              </a:lnSpc>
              <a:spcBef>
                <a:spcPts val="0"/>
              </a:spcBef>
              <a:spcAft>
                <a:spcPts val="0"/>
              </a:spcAft>
              <a:buClr>
                <a:srgbClr val="000000"/>
              </a:buClr>
              <a:buSzPts val="2100"/>
              <a:buFont typeface="Source Sans Pro"/>
              <a:buChar char="●"/>
            </a:pPr>
            <a:r>
              <a:rPr lang="en-US" sz="1575">
                <a:solidFill>
                  <a:srgbClr val="000000"/>
                </a:solidFill>
                <a:latin typeface="Source Sans Pro"/>
                <a:ea typeface="Source Sans Pro"/>
                <a:cs typeface="Source Sans Pro"/>
                <a:sym typeface="Source Sans Pro"/>
              </a:rPr>
              <a:t>Niereprezentatywne dane – jeśli chcemy zbudować filtr spamu, najlepiej byłoby, gdybyśmy posiadali zbiór danych z taką samą liczbą wiadomości szkodliwych, co normalnych. Zasilając algorytm 970 przykładami poprawnych wiadomości i 30 e-mailami typu SPAM, ciężko oczekiwać, że model czegoś się nauczy</a:t>
            </a:r>
            <a:r>
              <a:rPr lang="en-US" sz="1575">
                <a:latin typeface="Source Sans Pro"/>
                <a:ea typeface="Source Sans Pro"/>
                <a:cs typeface="Source Sans Pro"/>
                <a:sym typeface="Source Sans Pro"/>
              </a:rPr>
              <a:t>.</a:t>
            </a:r>
            <a:endParaRPr sz="1575">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Problemy uczenia maszynowego</a:t>
            </a:r>
            <a:endParaRPr/>
          </a:p>
        </p:txBody>
      </p:sp>
      <p:sp>
        <p:nvSpPr>
          <p:cNvPr id="389" name="Google Shape;389;p1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90" name="Google Shape;390;p15"/>
          <p:cNvSpPr txBox="1"/>
          <p:nvPr>
            <p:ph idx="1" type="body"/>
          </p:nvPr>
        </p:nvSpPr>
        <p:spPr>
          <a:xfrm>
            <a:off x="1614488" y="1369219"/>
            <a:ext cx="5915025" cy="3263504"/>
          </a:xfrm>
          <a:prstGeom prst="rect">
            <a:avLst/>
          </a:prstGeom>
          <a:noFill/>
          <a:ln>
            <a:noFill/>
          </a:ln>
        </p:spPr>
        <p:txBody>
          <a:bodyPr anchorCtr="0" anchor="t" bIns="33725" lIns="33725" spcFirstLastPara="1" rIns="33725" wrap="square" tIns="33725">
            <a:noAutofit/>
          </a:bodyPr>
          <a:lstStyle/>
          <a:p>
            <a:pPr indent="-266700" lvl="0" marL="342900" rtl="0" algn="l">
              <a:lnSpc>
                <a:spcPct val="150000"/>
              </a:lnSpc>
              <a:spcBef>
                <a:spcPts val="0"/>
              </a:spcBef>
              <a:spcAft>
                <a:spcPts val="0"/>
              </a:spcAft>
              <a:buClr>
                <a:schemeClr val="dk1"/>
              </a:buClr>
              <a:buSzPts val="2000"/>
              <a:buFont typeface="Source Sans Pro"/>
              <a:buChar char="●"/>
            </a:pPr>
            <a:r>
              <a:rPr lang="en-US" sz="1500">
                <a:solidFill>
                  <a:schemeClr val="dk1"/>
                </a:solidFill>
                <a:latin typeface="Source Sans Pro"/>
                <a:ea typeface="Source Sans Pro"/>
                <a:cs typeface="Source Sans Pro"/>
                <a:sym typeface="Source Sans Pro"/>
              </a:rPr>
              <a:t>Dane kiepskiej ilości - jeśli dane zawierają mnóstwo błędów, elementów odstających i szumu (np. z powodu niskiej jakości pomiarów), to systemowi będzie znacznie trudniej wykryć wzorce, przez co nie osiągnie optymalnej wydajności. Warto często poświęcić czas na oczyszczenie takich danych.</a:t>
            </a:r>
            <a:endParaRPr sz="1500">
              <a:solidFill>
                <a:schemeClr val="dk1"/>
              </a:solidFill>
              <a:latin typeface="Source Sans Pro"/>
              <a:ea typeface="Source Sans Pro"/>
              <a:cs typeface="Source Sans Pro"/>
              <a:sym typeface="Source Sans Pro"/>
            </a:endParaRPr>
          </a:p>
          <a:p>
            <a:pPr indent="-266700" lvl="0" marL="342900" rtl="0" algn="l">
              <a:lnSpc>
                <a:spcPct val="150000"/>
              </a:lnSpc>
              <a:spcBef>
                <a:spcPts val="0"/>
              </a:spcBef>
              <a:spcAft>
                <a:spcPts val="0"/>
              </a:spcAft>
              <a:buClr>
                <a:schemeClr val="dk1"/>
              </a:buClr>
              <a:buSzPts val="2000"/>
              <a:buFont typeface="Source Sans Pro"/>
              <a:buChar char="●"/>
            </a:pPr>
            <a:r>
              <a:rPr lang="en-US" sz="1500">
                <a:solidFill>
                  <a:schemeClr val="dk1"/>
                </a:solidFill>
                <a:latin typeface="Source Sans Pro"/>
                <a:ea typeface="Source Sans Pro"/>
                <a:cs typeface="Source Sans Pro"/>
                <a:sym typeface="Source Sans Pro"/>
              </a:rPr>
              <a:t>Konieczność posiadania wiedzy dziedzinowej - by móc modelować np. predykcję cen mieszkań, musimy mieć świadomość i intuicję, jakie cechy będą na te ceny wpływać.</a:t>
            </a:r>
            <a:endParaRPr sz="1575">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6"/>
          <p:cNvSpPr txBox="1"/>
          <p:nvPr>
            <p:ph type="title"/>
          </p:nvPr>
        </p:nvSpPr>
        <p:spPr>
          <a:xfrm>
            <a:off x="449581" y="273845"/>
            <a:ext cx="595122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2200"/>
              <a:t>Gdzie algorytmy machine learning mogą mieć zastosowanie?</a:t>
            </a:r>
            <a:endParaRPr/>
          </a:p>
        </p:txBody>
      </p:sp>
      <p:sp>
        <p:nvSpPr>
          <p:cNvPr id="396" name="Google Shape;396;p16"/>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750"/>
              </a:spcBef>
              <a:spcAft>
                <a:spcPts val="0"/>
              </a:spcAft>
              <a:buClr>
                <a:schemeClr val="accent1"/>
              </a:buClr>
              <a:buSzPts val="1800"/>
              <a:buChar char="•"/>
            </a:pPr>
            <a:r>
              <a:rPr lang="en-US"/>
              <a:t>Bankowość i ubezpieczenia</a:t>
            </a:r>
            <a:endParaRPr/>
          </a:p>
          <a:p>
            <a:pPr indent="-342900" lvl="0" marL="457200" rtl="0" algn="l">
              <a:lnSpc>
                <a:spcPct val="90000"/>
              </a:lnSpc>
              <a:spcBef>
                <a:spcPts val="750"/>
              </a:spcBef>
              <a:spcAft>
                <a:spcPts val="0"/>
              </a:spcAft>
              <a:buClr>
                <a:schemeClr val="accent1"/>
              </a:buClr>
              <a:buSzPts val="1800"/>
              <a:buChar char="•"/>
            </a:pPr>
            <a:r>
              <a:rPr lang="en-US"/>
              <a:t>Analiza obrazów medycznych</a:t>
            </a:r>
            <a:endParaRPr/>
          </a:p>
          <a:p>
            <a:pPr indent="-342900" lvl="0" marL="457200" rtl="0" algn="l">
              <a:lnSpc>
                <a:spcPct val="90000"/>
              </a:lnSpc>
              <a:spcBef>
                <a:spcPts val="750"/>
              </a:spcBef>
              <a:spcAft>
                <a:spcPts val="0"/>
              </a:spcAft>
              <a:buClr>
                <a:schemeClr val="accent1"/>
              </a:buClr>
              <a:buSzPts val="1800"/>
              <a:buChar char="•"/>
            </a:pPr>
            <a:r>
              <a:rPr lang="en-US"/>
              <a:t>Ukierunkowana reklama</a:t>
            </a:r>
            <a:endParaRPr/>
          </a:p>
          <a:p>
            <a:pPr indent="-342900" lvl="0" marL="457200" rtl="0" algn="l">
              <a:lnSpc>
                <a:spcPct val="90000"/>
              </a:lnSpc>
              <a:spcBef>
                <a:spcPts val="750"/>
              </a:spcBef>
              <a:spcAft>
                <a:spcPts val="0"/>
              </a:spcAft>
              <a:buClr>
                <a:schemeClr val="accent1"/>
              </a:buClr>
              <a:buSzPts val="1800"/>
              <a:buChar char="•"/>
            </a:pPr>
            <a:r>
              <a:rPr lang="en-US"/>
              <a:t>Optymalizacja czasu podróży</a:t>
            </a:r>
            <a:endParaRPr/>
          </a:p>
          <a:p>
            <a:pPr indent="-342900" lvl="0" marL="457200" rtl="0" algn="l">
              <a:lnSpc>
                <a:spcPct val="90000"/>
              </a:lnSpc>
              <a:spcBef>
                <a:spcPts val="750"/>
              </a:spcBef>
              <a:spcAft>
                <a:spcPts val="0"/>
              </a:spcAft>
              <a:buClr>
                <a:schemeClr val="accent1"/>
              </a:buClr>
              <a:buSzPts val="1800"/>
              <a:buChar char="•"/>
            </a:pPr>
            <a:r>
              <a:rPr lang="en-US"/>
              <a:t>Sport</a:t>
            </a:r>
            <a:endParaRPr/>
          </a:p>
          <a:p>
            <a:pPr indent="-342900" lvl="0" marL="457200" rtl="0" algn="l">
              <a:lnSpc>
                <a:spcPct val="90000"/>
              </a:lnSpc>
              <a:spcBef>
                <a:spcPts val="750"/>
              </a:spcBef>
              <a:spcAft>
                <a:spcPts val="0"/>
              </a:spcAft>
              <a:buClr>
                <a:schemeClr val="accent1"/>
              </a:buClr>
              <a:buSzPts val="1800"/>
              <a:buChar char="•"/>
            </a:pPr>
            <a:r>
              <a:rPr lang="en-US"/>
              <a:t>… i wszystkie pozostałe</a:t>
            </a:r>
            <a:endParaRPr/>
          </a:p>
          <a:p>
            <a:pPr indent="-228600" lvl="0" marL="457200" rtl="0" algn="l">
              <a:lnSpc>
                <a:spcPct val="90000"/>
              </a:lnSpc>
              <a:spcBef>
                <a:spcPts val="750"/>
              </a:spcBef>
              <a:spcAft>
                <a:spcPts val="0"/>
              </a:spcAft>
              <a:buClr>
                <a:schemeClr val="accent1"/>
              </a:buClr>
              <a:buSzPts val="1800"/>
              <a:buNone/>
            </a:pPr>
            <a:r>
              <a:t/>
            </a:r>
            <a:endParaRPr/>
          </a:p>
        </p:txBody>
      </p:sp>
      <p:sp>
        <p:nvSpPr>
          <p:cNvPr id="397" name="Google Shape;397;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7"/>
          <p:cNvSpPr txBox="1"/>
          <p:nvPr>
            <p:ph type="title"/>
          </p:nvPr>
        </p:nvSpPr>
        <p:spPr>
          <a:xfrm>
            <a:off x="629850" y="342900"/>
            <a:ext cx="6396900" cy="1173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Problemy uczenia maszynowego</a:t>
            </a:r>
            <a:endParaRPr/>
          </a:p>
        </p:txBody>
      </p:sp>
      <p:sp>
        <p:nvSpPr>
          <p:cNvPr id="403" name="Google Shape;403;p17"/>
          <p:cNvSpPr txBox="1"/>
          <p:nvPr>
            <p:ph idx="1" type="body"/>
          </p:nvPr>
        </p:nvSpPr>
        <p:spPr>
          <a:xfrm>
            <a:off x="629850" y="1631050"/>
            <a:ext cx="7453200" cy="2741400"/>
          </a:xfrm>
          <a:prstGeom prst="rect">
            <a:avLst/>
          </a:prstGeom>
          <a:noFill/>
          <a:ln>
            <a:noFill/>
          </a:ln>
        </p:spPr>
        <p:txBody>
          <a:bodyPr anchorCtr="0" anchor="t" bIns="45700" lIns="91425" spcFirstLastPara="1" rIns="91425" wrap="square" tIns="45700">
            <a:normAutofit/>
          </a:bodyPr>
          <a:lstStyle/>
          <a:p>
            <a:pPr indent="-361950" lvl="0" marL="457200" marR="0" rtl="0" algn="l">
              <a:lnSpc>
                <a:spcPct val="150000"/>
              </a:lnSpc>
              <a:spcBef>
                <a:spcPts val="0"/>
              </a:spcBef>
              <a:spcAft>
                <a:spcPts val="0"/>
              </a:spcAft>
              <a:buClr>
                <a:srgbClr val="000000"/>
              </a:buClr>
              <a:buSzPts val="2100"/>
              <a:buFont typeface="Source Sans Pro"/>
              <a:buChar char="●"/>
            </a:pPr>
            <a:r>
              <a:rPr i="0" lang="en-US" sz="1200" u="none" cap="none" strike="noStrike">
                <a:solidFill>
                  <a:srgbClr val="000000"/>
                </a:solidFill>
                <a:latin typeface="Source Sans Pro"/>
                <a:ea typeface="Source Sans Pro"/>
                <a:cs typeface="Source Sans Pro"/>
                <a:sym typeface="Source Sans Pro"/>
              </a:rPr>
              <a:t>Niedobór danych – by nauczyć dziecko, czym jest jabłko, wystarczy pokazać ten owoc i powiedzieć ”jabłko”. Niestety, modele uczenia maszynowego wymagają zapewnienia im dużej ilości danych</a:t>
            </a:r>
            <a:r>
              <a:rPr lang="en-US" sz="1200">
                <a:latin typeface="Source Sans Pro"/>
                <a:ea typeface="Source Sans Pro"/>
                <a:cs typeface="Source Sans Pro"/>
                <a:sym typeface="Source Sans Pro"/>
              </a:rPr>
              <a:t>.</a:t>
            </a:r>
            <a:endParaRPr sz="1000">
              <a:latin typeface="Source Sans Pro"/>
              <a:ea typeface="Source Sans Pro"/>
              <a:cs typeface="Source Sans Pro"/>
              <a:sym typeface="Source Sans Pro"/>
            </a:endParaRPr>
          </a:p>
          <a:p>
            <a:pPr indent="-361950" lvl="0" marL="457200" marR="0" rtl="0" algn="l">
              <a:lnSpc>
                <a:spcPct val="150000"/>
              </a:lnSpc>
              <a:spcBef>
                <a:spcPts val="0"/>
              </a:spcBef>
              <a:spcAft>
                <a:spcPts val="0"/>
              </a:spcAft>
              <a:buClr>
                <a:srgbClr val="000000"/>
              </a:buClr>
              <a:buSzPts val="2100"/>
              <a:buFont typeface="Source Sans Pro"/>
              <a:buChar char="●"/>
            </a:pPr>
            <a:r>
              <a:rPr i="0" lang="en-US" sz="1200" u="none" cap="none" strike="noStrike">
                <a:solidFill>
                  <a:srgbClr val="000000"/>
                </a:solidFill>
                <a:latin typeface="Source Sans Pro"/>
                <a:ea typeface="Source Sans Pro"/>
                <a:cs typeface="Source Sans Pro"/>
                <a:sym typeface="Source Sans Pro"/>
              </a:rPr>
              <a:t>Niereprezentatywne dane – jeśli chcemy zbudować filtr spamu, najlepiej byłoby, gdybyśmy posiadali zbiór danych z taką samą liczbą wiadomości szkodliwych, co normalnych. Zasilając algorytm 970 przykładami poprawnych wiadomości i 30 e-mailami typu SPAM, ciężko oczekiwać, że model czegoś się nauczy</a:t>
            </a:r>
            <a:r>
              <a:rPr lang="en-US" sz="1200">
                <a:latin typeface="Source Sans Pro"/>
                <a:ea typeface="Source Sans Pro"/>
                <a:cs typeface="Source Sans Pro"/>
                <a:sym typeface="Source Sans Pro"/>
              </a:rPr>
              <a:t>.</a:t>
            </a:r>
            <a:endParaRPr/>
          </a:p>
          <a:p>
            <a:pPr indent="0" lvl="0" marL="0" rtl="0" algn="l">
              <a:lnSpc>
                <a:spcPct val="90000"/>
              </a:lnSpc>
              <a:spcBef>
                <a:spcPts val="750"/>
              </a:spcBef>
              <a:spcAft>
                <a:spcPts val="0"/>
              </a:spcAft>
              <a:buSzPts val="1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8"/>
          <p:cNvSpPr txBox="1"/>
          <p:nvPr>
            <p:ph type="title"/>
          </p:nvPr>
        </p:nvSpPr>
        <p:spPr>
          <a:xfrm>
            <a:off x="546030" y="479180"/>
            <a:ext cx="6396900" cy="5484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Problemy uczenia maszynowego</a:t>
            </a:r>
            <a:endParaRPr/>
          </a:p>
        </p:txBody>
      </p:sp>
      <p:sp>
        <p:nvSpPr>
          <p:cNvPr id="409" name="Google Shape;409;p18"/>
          <p:cNvSpPr txBox="1"/>
          <p:nvPr>
            <p:ph idx="1" type="body"/>
          </p:nvPr>
        </p:nvSpPr>
        <p:spPr>
          <a:xfrm>
            <a:off x="546030" y="1135750"/>
            <a:ext cx="7453200" cy="2741400"/>
          </a:xfrm>
          <a:prstGeom prst="rect">
            <a:avLst/>
          </a:prstGeom>
          <a:noFill/>
          <a:ln>
            <a:noFill/>
          </a:ln>
        </p:spPr>
        <p:txBody>
          <a:bodyPr anchorCtr="0" anchor="t" bIns="45700" lIns="91425" spcFirstLastPara="1" rIns="91425" wrap="square" tIns="45700">
            <a:normAutofit/>
          </a:bodyPr>
          <a:lstStyle/>
          <a:p>
            <a:pPr indent="-202940" lvl="0" marL="215999" marR="0" rtl="0" algn="l">
              <a:lnSpc>
                <a:spcPct val="150000"/>
              </a:lnSpc>
              <a:spcBef>
                <a:spcPts val="0"/>
              </a:spcBef>
              <a:spcAft>
                <a:spcPts val="0"/>
              </a:spcAft>
              <a:buClr>
                <a:srgbClr val="000000"/>
              </a:buClr>
              <a:buSzPts val="790"/>
              <a:buFont typeface="Arial"/>
              <a:buChar char="●"/>
            </a:pPr>
            <a:r>
              <a:rPr b="1" i="0" lang="en-US" sz="1200" u="none" cap="none" strike="noStrike">
                <a:solidFill>
                  <a:srgbClr val="000000"/>
                </a:solidFill>
                <a:latin typeface="Source Sans Pro"/>
                <a:ea typeface="Source Sans Pro"/>
                <a:cs typeface="Source Sans Pro"/>
                <a:sym typeface="Source Sans Pro"/>
              </a:rPr>
              <a:t>Twierdzenie o nieistnieniu darmowych obiadów </a:t>
            </a:r>
            <a:r>
              <a:rPr i="0" lang="en-US" sz="1200" u="none" cap="none" strike="noStrike">
                <a:solidFill>
                  <a:srgbClr val="000000"/>
                </a:solidFill>
                <a:latin typeface="Source Sans Pro"/>
                <a:ea typeface="Source Sans Pro"/>
                <a:cs typeface="Source Sans Pro"/>
                <a:sym typeface="Source Sans Pro"/>
              </a:rPr>
              <a:t>(ang. </a:t>
            </a:r>
            <a:r>
              <a:rPr i="1" lang="en-US" sz="1200" u="none" cap="none" strike="noStrike">
                <a:solidFill>
                  <a:srgbClr val="000000"/>
                </a:solidFill>
                <a:latin typeface="Source Sans Pro"/>
                <a:ea typeface="Source Sans Pro"/>
                <a:cs typeface="Source Sans Pro"/>
                <a:sym typeface="Source Sans Pro"/>
              </a:rPr>
              <a:t>No Free Lunch Theorem – NFL</a:t>
            </a:r>
            <a:r>
              <a:rPr i="0" lang="en-US" sz="1200" u="none" cap="none" strike="noStrike">
                <a:solidFill>
                  <a:srgbClr val="000000"/>
                </a:solidFill>
                <a:latin typeface="Source Sans Pro"/>
                <a:ea typeface="Source Sans Pro"/>
                <a:cs typeface="Source Sans Pro"/>
                <a:sym typeface="Source Sans Pro"/>
              </a:rPr>
              <a:t>)</a:t>
            </a:r>
            <a:endParaRPr sz="900">
              <a:latin typeface="Source Sans Pro"/>
              <a:ea typeface="Source Sans Pro"/>
              <a:cs typeface="Source Sans Pro"/>
              <a:sym typeface="Source Sans Pro"/>
            </a:endParaRPr>
          </a:p>
          <a:p>
            <a:pPr indent="0" lvl="0" marL="0" marR="0" rtl="0" algn="l">
              <a:lnSpc>
                <a:spcPct val="150000"/>
              </a:lnSpc>
              <a:spcBef>
                <a:spcPts val="0"/>
              </a:spcBef>
              <a:spcAft>
                <a:spcPts val="0"/>
              </a:spcAft>
              <a:buClr>
                <a:srgbClr val="000000"/>
              </a:buClr>
              <a:buSzPts val="2000"/>
              <a:buFont typeface="Arial"/>
              <a:buNone/>
            </a:pPr>
            <a:r>
              <a:rPr i="0" lang="en-US" sz="1100" u="none" cap="none" strike="noStrike">
                <a:solidFill>
                  <a:srgbClr val="000000"/>
                </a:solidFill>
                <a:latin typeface="Source Sans Pro"/>
                <a:ea typeface="Source Sans Pro"/>
                <a:cs typeface="Source Sans Pro"/>
                <a:sym typeface="Source Sans Pro"/>
              </a:rPr>
              <a:t>W publikacji z 1996 roku David Wolpert podał tezę, że żaden model nie będzie lepszy od pozostałych - dla pewnych zbiorów danych najlepiej nadaje się model liniowy, natomiast dla innych - sieci neuronowe. Nie istnieje jednak model, który z założenia będzie działał lepiej. Jedynie poprzez ocenę działania każdego modelu możemy przekonać się, który z nich będzie sprawował się najlepiej. W praktyce przyjmujemy rozsądne założenia dotyczące danych i oceniamy działanie tylko kilku rozsądnie dobranych modeli. Na przykład wobec prostych zadań możemy ocenić działanie modeli liniowych różniących się stopniem regularyzacji, a bardziej skomplikowane problemy możemy przetestować przy użyciu sieci neuronowych.</a:t>
            </a:r>
            <a:endParaRPr sz="900">
              <a:latin typeface="Source Sans Pro"/>
              <a:ea typeface="Source Sans Pro"/>
              <a:cs typeface="Source Sans Pro"/>
              <a:sym typeface="Source Sans Pro"/>
            </a:endParaRPr>
          </a:p>
          <a:p>
            <a:pPr indent="0" lvl="0" marL="0" marR="0" rtl="0" algn="l">
              <a:lnSpc>
                <a:spcPct val="150000"/>
              </a:lnSpc>
              <a:spcBef>
                <a:spcPts val="0"/>
              </a:spcBef>
              <a:spcAft>
                <a:spcPts val="0"/>
              </a:spcAft>
              <a:buClr>
                <a:srgbClr val="000000"/>
              </a:buClr>
              <a:buSzPts val="2000"/>
              <a:buFont typeface="Arial"/>
              <a:buNone/>
            </a:pPr>
            <a:r>
              <a:t/>
            </a:r>
            <a:endParaRPr i="0" sz="1100" u="none" cap="none" strike="noStrike">
              <a:solidFill>
                <a:srgbClr val="000000"/>
              </a:solidFill>
              <a:latin typeface="Source Sans Pro"/>
              <a:ea typeface="Source Sans Pro"/>
              <a:cs typeface="Source Sans Pro"/>
              <a:sym typeface="Source Sans Pro"/>
            </a:endParaRPr>
          </a:p>
          <a:p>
            <a:pPr indent="0" lvl="0" marL="0" marR="0" rtl="0" algn="l">
              <a:lnSpc>
                <a:spcPct val="150000"/>
              </a:lnSpc>
              <a:spcBef>
                <a:spcPts val="0"/>
              </a:spcBef>
              <a:spcAft>
                <a:spcPts val="0"/>
              </a:spcAft>
              <a:buClr>
                <a:srgbClr val="000000"/>
              </a:buClr>
              <a:buSzPts val="2000"/>
              <a:buFont typeface="Arial"/>
              <a:buNone/>
            </a:pPr>
            <a:r>
              <a:rPr i="0" lang="en-US" sz="1100" u="none" cap="none" strike="noStrike">
                <a:solidFill>
                  <a:srgbClr val="000000"/>
                </a:solidFill>
                <a:latin typeface="Source Sans Pro"/>
                <a:ea typeface="Source Sans Pro"/>
                <a:cs typeface="Source Sans Pro"/>
                <a:sym typeface="Source Sans Pro"/>
              </a:rPr>
              <a:t>Innymi słowy: There’s no „one to rule them all”.</a:t>
            </a:r>
            <a:endParaRPr sz="900">
              <a:latin typeface="Source Sans Pro"/>
              <a:ea typeface="Source Sans Pro"/>
              <a:cs typeface="Source Sans Pro"/>
              <a:sym typeface="Source Sans Pro"/>
            </a:endParaRPr>
          </a:p>
          <a:p>
            <a:pPr indent="0" lvl="0" marL="0" rtl="0" algn="l">
              <a:lnSpc>
                <a:spcPct val="90000"/>
              </a:lnSpc>
              <a:spcBef>
                <a:spcPts val="750"/>
              </a:spcBef>
              <a:spcAft>
                <a:spcPts val="0"/>
              </a:spcAft>
              <a:buSzPts val="1200"/>
              <a:buNone/>
            </a:pPr>
            <a:r>
              <a:t/>
            </a:r>
            <a:endParaRPr/>
          </a:p>
        </p:txBody>
      </p:sp>
      <p:pic>
        <p:nvPicPr>
          <p:cNvPr descr="image26.jpeg" id="410" name="Google Shape;410;p18"/>
          <p:cNvPicPr preferRelativeResize="0"/>
          <p:nvPr/>
        </p:nvPicPr>
        <p:blipFill rotWithShape="1">
          <a:blip r:embed="rId3">
            <a:alphaModFix/>
          </a:blip>
          <a:srcRect b="0" l="0" r="0" t="0"/>
          <a:stretch/>
        </p:blipFill>
        <p:spPr>
          <a:xfrm>
            <a:off x="3840480" y="3640949"/>
            <a:ext cx="2194997" cy="133491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9"/>
          <p:cNvSpPr txBox="1"/>
          <p:nvPr>
            <p:ph type="title"/>
          </p:nvPr>
        </p:nvSpPr>
        <p:spPr>
          <a:xfrm>
            <a:off x="629850" y="342900"/>
            <a:ext cx="6396900" cy="1173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Ceny domów w zależności od ich powierzchni</a:t>
            </a:r>
            <a:endParaRPr/>
          </a:p>
        </p:txBody>
      </p:sp>
      <p:sp>
        <p:nvSpPr>
          <p:cNvPr id="416" name="Google Shape;416;p19"/>
          <p:cNvSpPr txBox="1"/>
          <p:nvPr>
            <p:ph idx="1" type="body"/>
          </p:nvPr>
        </p:nvSpPr>
        <p:spPr>
          <a:xfrm>
            <a:off x="629850" y="1631050"/>
            <a:ext cx="7453200" cy="2741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750"/>
              </a:spcBef>
              <a:spcAft>
                <a:spcPts val="0"/>
              </a:spcAft>
              <a:buSzPts val="1200"/>
              <a:buNone/>
            </a:pPr>
            <a:r>
              <a:rPr lang="en-US" sz="1200">
                <a:latin typeface="Source Sans Pro"/>
                <a:ea typeface="Source Sans Pro"/>
                <a:cs typeface="Source Sans Pro"/>
                <a:sym typeface="Source Sans Pro"/>
              </a:rPr>
              <a:t>Poniższy wykres prezentuje, jak wyglądają ceny domów (w dolarach) w Portland (Oregon, USA) w zależności od ich powierzchni (w stopach kwadratowych).</a:t>
            </a:r>
            <a:endParaRPr sz="1600">
              <a:latin typeface="Source Sans Pro"/>
              <a:ea typeface="Source Sans Pro"/>
              <a:cs typeface="Source Sans Pro"/>
              <a:sym typeface="Source Sans Pro"/>
            </a:endParaRPr>
          </a:p>
          <a:p>
            <a:pPr indent="0" lvl="0" marL="0" rtl="0" algn="l">
              <a:lnSpc>
                <a:spcPct val="90000"/>
              </a:lnSpc>
              <a:spcBef>
                <a:spcPts val="750"/>
              </a:spcBef>
              <a:spcAft>
                <a:spcPts val="0"/>
              </a:spcAft>
              <a:buSzPts val="1200"/>
              <a:buNone/>
            </a:pPr>
            <a:r>
              <a:t/>
            </a:r>
            <a:endParaRPr/>
          </a:p>
        </p:txBody>
      </p:sp>
      <p:pic>
        <p:nvPicPr>
          <p:cNvPr descr="Image" id="417" name="Google Shape;417;p19"/>
          <p:cNvPicPr preferRelativeResize="0"/>
          <p:nvPr/>
        </p:nvPicPr>
        <p:blipFill rotWithShape="1">
          <a:blip r:embed="rId3">
            <a:alphaModFix/>
          </a:blip>
          <a:srcRect b="0" l="0" r="0" t="0"/>
          <a:stretch/>
        </p:blipFill>
        <p:spPr>
          <a:xfrm>
            <a:off x="1325879" y="2203980"/>
            <a:ext cx="5410201" cy="274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1c27d666cf_0_1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Testowanie hipotez</a:t>
            </a:r>
            <a:endParaRPr/>
          </a:p>
        </p:txBody>
      </p:sp>
      <p:sp>
        <p:nvSpPr>
          <p:cNvPr id="223" name="Google Shape;223;g11c27d666cf_0_1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24" name="Google Shape;224;g11c27d666cf_0_19"/>
          <p:cNvPicPr preferRelativeResize="0"/>
          <p:nvPr/>
        </p:nvPicPr>
        <p:blipFill rotWithShape="1">
          <a:blip r:embed="rId3">
            <a:alphaModFix/>
          </a:blip>
          <a:srcRect b="0" l="0" r="0" t="12960"/>
          <a:stretch/>
        </p:blipFill>
        <p:spPr>
          <a:xfrm>
            <a:off x="984125" y="1009550"/>
            <a:ext cx="7148300" cy="38576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0"/>
          <p:cNvSpPr txBox="1"/>
          <p:nvPr>
            <p:ph type="title"/>
          </p:nvPr>
        </p:nvSpPr>
        <p:spPr>
          <a:xfrm>
            <a:off x="629850" y="342900"/>
            <a:ext cx="6396900" cy="74676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t>Ceny domów w zależności od ich powierzchni</a:t>
            </a:r>
            <a:endParaRPr/>
          </a:p>
        </p:txBody>
      </p:sp>
      <p:sp>
        <p:nvSpPr>
          <p:cNvPr id="423" name="Google Shape;423;p20"/>
          <p:cNvSpPr txBox="1"/>
          <p:nvPr>
            <p:ph idx="1" type="body"/>
          </p:nvPr>
        </p:nvSpPr>
        <p:spPr>
          <a:xfrm>
            <a:off x="629850" y="1200944"/>
            <a:ext cx="3576390" cy="3439636"/>
          </a:xfrm>
          <a:prstGeom prst="rect">
            <a:avLst/>
          </a:prstGeom>
          <a:noFill/>
          <a:ln>
            <a:noFill/>
          </a:ln>
        </p:spPr>
        <p:txBody>
          <a:bodyPr anchorCtr="0" anchor="t" bIns="45700" lIns="45700" spcFirstLastPara="1" rIns="45700" wrap="square" tIns="45700">
            <a:noAutofit/>
          </a:bodyPr>
          <a:lstStyle/>
          <a:p>
            <a:pPr indent="0" lvl="0" marL="0" rtl="0" algn="just">
              <a:lnSpc>
                <a:spcPct val="120000"/>
              </a:lnSpc>
              <a:spcBef>
                <a:spcPts val="0"/>
              </a:spcBef>
              <a:spcAft>
                <a:spcPts val="0"/>
              </a:spcAft>
              <a:buClr>
                <a:srgbClr val="595959"/>
              </a:buClr>
              <a:buSzPts val="2600"/>
              <a:buFont typeface="Source Sans Pro"/>
              <a:buNone/>
            </a:pPr>
            <a:r>
              <a:rPr lang="en-US" sz="1600">
                <a:latin typeface="Source Sans Pro"/>
                <a:ea typeface="Source Sans Pro"/>
                <a:cs typeface="Source Sans Pro"/>
                <a:sym typeface="Source Sans Pro"/>
              </a:rPr>
              <a:t>Tak wyglądają te same dane w postaci tabeli.</a:t>
            </a:r>
            <a:endParaRPr sz="1600">
              <a:latin typeface="Source Sans Pro"/>
              <a:ea typeface="Source Sans Pro"/>
              <a:cs typeface="Source Sans Pro"/>
              <a:sym typeface="Source Sans Pro"/>
            </a:endParaRPr>
          </a:p>
          <a:p>
            <a:pPr indent="0" lvl="0" marL="0" rtl="0" algn="just">
              <a:lnSpc>
                <a:spcPct val="120000"/>
              </a:lnSpc>
              <a:spcBef>
                <a:spcPts val="1000"/>
              </a:spcBef>
              <a:spcAft>
                <a:spcPts val="0"/>
              </a:spcAft>
              <a:buClr>
                <a:srgbClr val="595959"/>
              </a:buClr>
              <a:buSzPts val="2600"/>
              <a:buFont typeface="Source Sans Pro"/>
              <a:buNone/>
            </a:pPr>
            <a:r>
              <a:t/>
            </a:r>
            <a:endParaRPr sz="1600">
              <a:latin typeface="Source Sans Pro"/>
              <a:ea typeface="Source Sans Pro"/>
              <a:cs typeface="Source Sans Pro"/>
              <a:sym typeface="Source Sans Pro"/>
            </a:endParaRPr>
          </a:p>
          <a:p>
            <a:pPr indent="0" lvl="0" marL="0" rtl="0" algn="just">
              <a:lnSpc>
                <a:spcPct val="120000"/>
              </a:lnSpc>
              <a:spcBef>
                <a:spcPts val="1000"/>
              </a:spcBef>
              <a:spcAft>
                <a:spcPts val="0"/>
              </a:spcAft>
              <a:buClr>
                <a:srgbClr val="595959"/>
              </a:buClr>
              <a:buSzPts val="2600"/>
              <a:buFont typeface="Source Sans Pro"/>
              <a:buNone/>
            </a:pPr>
            <a:r>
              <a:rPr lang="en-US" sz="1600">
                <a:latin typeface="Source Sans Pro"/>
                <a:ea typeface="Source Sans Pro"/>
                <a:cs typeface="Source Sans Pro"/>
                <a:sym typeface="Source Sans Pro"/>
              </a:rPr>
              <a:t>Widzimy więc, że za dom o powierzchni 1427 stóp kwadratowych musimy zapłacić 198999 dolarów.  Mamy tu dwie zmienne: wielkość oraz cenę. Cena domu zależy od jego wielkości, więc cena będzie </a:t>
            </a:r>
            <a:r>
              <a:rPr b="1" lang="en-US" sz="1600">
                <a:latin typeface="Source Sans Pro"/>
                <a:ea typeface="Source Sans Pro"/>
                <a:cs typeface="Source Sans Pro"/>
                <a:sym typeface="Source Sans Pro"/>
              </a:rPr>
              <a:t>zmienną zależną</a:t>
            </a:r>
            <a:r>
              <a:rPr lang="en-US" sz="1600">
                <a:latin typeface="Source Sans Pro"/>
                <a:ea typeface="Source Sans Pro"/>
                <a:cs typeface="Source Sans Pro"/>
                <a:sym typeface="Source Sans Pro"/>
              </a:rPr>
              <a:t>, a wielkość - </a:t>
            </a:r>
            <a:r>
              <a:rPr b="1" lang="en-US" sz="1600">
                <a:latin typeface="Source Sans Pro"/>
                <a:ea typeface="Source Sans Pro"/>
                <a:cs typeface="Source Sans Pro"/>
                <a:sym typeface="Source Sans Pro"/>
              </a:rPr>
              <a:t>zmienną niezależną.</a:t>
            </a:r>
            <a:r>
              <a:rPr lang="en-US" sz="1600">
                <a:latin typeface="Source Sans Pro"/>
                <a:ea typeface="Source Sans Pro"/>
                <a:cs typeface="Source Sans Pro"/>
                <a:sym typeface="Source Sans Pro"/>
              </a:rPr>
              <a:t> </a:t>
            </a:r>
            <a:endParaRPr sz="1600">
              <a:latin typeface="Source Sans Pro"/>
              <a:ea typeface="Source Sans Pro"/>
              <a:cs typeface="Source Sans Pro"/>
              <a:sym typeface="Source Sans Pro"/>
            </a:endParaRPr>
          </a:p>
        </p:txBody>
      </p:sp>
      <p:pic>
        <p:nvPicPr>
          <p:cNvPr descr="Image" id="424" name="Google Shape;424;p20"/>
          <p:cNvPicPr preferRelativeResize="0"/>
          <p:nvPr/>
        </p:nvPicPr>
        <p:blipFill rotWithShape="1">
          <a:blip r:embed="rId3">
            <a:alphaModFix/>
          </a:blip>
          <a:srcRect b="0" l="0" r="0" t="0"/>
          <a:stretch/>
        </p:blipFill>
        <p:spPr>
          <a:xfrm>
            <a:off x="5740730" y="294164"/>
            <a:ext cx="1025450" cy="4792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1"/>
          <p:cNvSpPr txBox="1"/>
          <p:nvPr>
            <p:ph type="title"/>
          </p:nvPr>
        </p:nvSpPr>
        <p:spPr>
          <a:xfrm>
            <a:off x="568890" y="373380"/>
            <a:ext cx="6396900" cy="68562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Zmienne niezależne i zależne</a:t>
            </a:r>
            <a:endParaRPr/>
          </a:p>
        </p:txBody>
      </p:sp>
      <p:sp>
        <p:nvSpPr>
          <p:cNvPr id="430" name="Google Shape;430;p21"/>
          <p:cNvSpPr txBox="1"/>
          <p:nvPr>
            <p:ph idx="1" type="body"/>
          </p:nvPr>
        </p:nvSpPr>
        <p:spPr>
          <a:xfrm>
            <a:off x="629850" y="1295400"/>
            <a:ext cx="7453200" cy="23622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rgbClr val="595959"/>
              </a:buClr>
              <a:buSzPts val="2200"/>
              <a:buFont typeface="Source Sans Pro"/>
              <a:buNone/>
            </a:pPr>
            <a:r>
              <a:rPr b="1" lang="en-US" sz="1200">
                <a:latin typeface="Source Sans Pro"/>
                <a:ea typeface="Source Sans Pro"/>
                <a:cs typeface="Source Sans Pro"/>
                <a:sym typeface="Source Sans Pro"/>
              </a:rPr>
              <a:t>Zmienne niezależne</a:t>
            </a:r>
            <a:r>
              <a:rPr lang="en-US" sz="1200">
                <a:latin typeface="Source Sans Pro"/>
                <a:ea typeface="Source Sans Pro"/>
                <a:cs typeface="Source Sans Pro"/>
                <a:sym typeface="Source Sans Pro"/>
              </a:rPr>
              <a:t> to te, które w danym badaniu manipulujemy, zmieniamy ich wartości.</a:t>
            </a:r>
            <a:endParaRPr/>
          </a:p>
          <a:p>
            <a:pPr indent="0" lvl="0" marL="0" rtl="0" algn="just">
              <a:lnSpc>
                <a:spcPct val="120000"/>
              </a:lnSpc>
              <a:spcBef>
                <a:spcPts val="0"/>
              </a:spcBef>
              <a:spcAft>
                <a:spcPts val="0"/>
              </a:spcAft>
              <a:buClr>
                <a:srgbClr val="595959"/>
              </a:buClr>
              <a:buSzPts val="2200"/>
              <a:buFont typeface="Source Sans Pro"/>
              <a:buNone/>
            </a:pPr>
            <a:r>
              <a:rPr lang="en-US" sz="1200">
                <a:latin typeface="Source Sans Pro"/>
                <a:ea typeface="Source Sans Pro"/>
                <a:cs typeface="Source Sans Pro"/>
                <a:sym typeface="Source Sans Pro"/>
              </a:rPr>
              <a:t> </a:t>
            </a:r>
            <a:r>
              <a:rPr b="1" lang="en-US" sz="1200">
                <a:latin typeface="Source Sans Pro"/>
                <a:ea typeface="Source Sans Pro"/>
                <a:cs typeface="Source Sans Pro"/>
                <a:sym typeface="Source Sans Pro"/>
              </a:rPr>
              <a:t>Zmienne zależne</a:t>
            </a:r>
            <a:r>
              <a:rPr lang="en-US" sz="1200">
                <a:latin typeface="Source Sans Pro"/>
                <a:ea typeface="Source Sans Pro"/>
                <a:cs typeface="Source Sans Pro"/>
                <a:sym typeface="Source Sans Pro"/>
              </a:rPr>
              <a:t> to te, które opisują wynik doświadczenia, które obserwujemy i mierzymy, sprawdzając, jak zmiana zmiennych niezależnych wpływa na wynik tego doświadczenia.</a:t>
            </a:r>
            <a:endParaRPr/>
          </a:p>
          <a:p>
            <a:pPr indent="0" lvl="0" marL="0" rtl="0" algn="just">
              <a:lnSpc>
                <a:spcPct val="120000"/>
              </a:lnSpc>
              <a:spcBef>
                <a:spcPts val="600"/>
              </a:spcBef>
              <a:spcAft>
                <a:spcPts val="0"/>
              </a:spcAft>
              <a:buClr>
                <a:srgbClr val="595959"/>
              </a:buClr>
              <a:buSzPts val="2275"/>
              <a:buFont typeface="Source Sans Pro"/>
              <a:buNone/>
            </a:pPr>
            <a:r>
              <a:t/>
            </a:r>
            <a:endParaRPr sz="1200">
              <a:latin typeface="Source Sans Pro"/>
              <a:ea typeface="Source Sans Pro"/>
              <a:cs typeface="Source Sans Pro"/>
              <a:sym typeface="Source Sans Pro"/>
            </a:endParaRPr>
          </a:p>
          <a:p>
            <a:pPr indent="0" lvl="0" marL="0" rtl="0" algn="just">
              <a:lnSpc>
                <a:spcPct val="120000"/>
              </a:lnSpc>
              <a:spcBef>
                <a:spcPts val="600"/>
              </a:spcBef>
              <a:spcAft>
                <a:spcPts val="0"/>
              </a:spcAft>
              <a:buClr>
                <a:srgbClr val="595959"/>
              </a:buClr>
              <a:buSzPts val="2275"/>
              <a:buFont typeface="Source Sans Pro"/>
              <a:buNone/>
            </a:pPr>
            <a:r>
              <a:rPr lang="en-US" sz="1200">
                <a:latin typeface="Source Sans Pro"/>
                <a:ea typeface="Source Sans Pro"/>
                <a:cs typeface="Source Sans Pro"/>
                <a:sym typeface="Source Sans Pro"/>
              </a:rPr>
              <a:t>Dla przykładu: jeśli dziecko wykonuje prace domowe (wynosi śmieci, wiesza pranie, zmywa naczynia), to za każde wykonane zadanie dostaje od rodziców 5 złotych. W tym przypadku zmienną niezależną jest liczba prac domowych, które wykona dziecko, bo to ono ma nad tym kontrolę. Zmienną zależną jest ilość zarobionych pieniędzy, ponieważ ta wartość zależy od tego, ile czynności zostanie wykonanych.</a:t>
            </a:r>
            <a:endParaRPr/>
          </a:p>
          <a:p>
            <a:pPr indent="0" lvl="0" marL="0" rtl="0" algn="l">
              <a:lnSpc>
                <a:spcPct val="90000"/>
              </a:lnSpc>
              <a:spcBef>
                <a:spcPts val="750"/>
              </a:spcBef>
              <a:spcAft>
                <a:spcPts val="0"/>
              </a:spcAft>
              <a:buSzPts val="12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2"/>
          <p:cNvSpPr txBox="1"/>
          <p:nvPr>
            <p:ph type="title"/>
          </p:nvPr>
        </p:nvSpPr>
        <p:spPr>
          <a:xfrm>
            <a:off x="629850" y="342900"/>
            <a:ext cx="6396900" cy="6248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Zmienne niezależne i zależne</a:t>
            </a:r>
            <a:endParaRPr/>
          </a:p>
        </p:txBody>
      </p:sp>
      <p:pic>
        <p:nvPicPr>
          <p:cNvPr descr="Image" id="436" name="Google Shape;436;p22"/>
          <p:cNvPicPr preferRelativeResize="0"/>
          <p:nvPr/>
        </p:nvPicPr>
        <p:blipFill rotWithShape="1">
          <a:blip r:embed="rId3">
            <a:alphaModFix/>
          </a:blip>
          <a:srcRect b="0" l="0" r="0" t="0"/>
          <a:stretch/>
        </p:blipFill>
        <p:spPr>
          <a:xfrm>
            <a:off x="2316480" y="1112520"/>
            <a:ext cx="4710270" cy="1645920"/>
          </a:xfrm>
          <a:prstGeom prst="rect">
            <a:avLst/>
          </a:prstGeom>
          <a:noFill/>
          <a:ln>
            <a:noFill/>
          </a:ln>
        </p:spPr>
      </p:pic>
      <p:sp>
        <p:nvSpPr>
          <p:cNvPr id="437" name="Google Shape;437;p22"/>
          <p:cNvSpPr txBox="1"/>
          <p:nvPr/>
        </p:nvSpPr>
        <p:spPr>
          <a:xfrm>
            <a:off x="2284095" y="2903220"/>
            <a:ext cx="457581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 pierwszym przykładzie badamy wpływ doświadczenia zawodowego w latach na wysokość pensji, doświadczenie będzie więc zmienną niezależną, a wysokość pensji - zależną.</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 drugim przykładzie badamy, w jaki sposób wiek ludzi wpływa na ich doświadczenie zawodowe, więc wiek będzie zmienną niezależną, natomiast doświadczenie - zależną.</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3"/>
          <p:cNvSpPr txBox="1"/>
          <p:nvPr>
            <p:ph type="title"/>
          </p:nvPr>
        </p:nvSpPr>
        <p:spPr>
          <a:xfrm>
            <a:off x="270600" y="167640"/>
            <a:ext cx="6396900" cy="7543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Konwencja oznaczeń</a:t>
            </a:r>
            <a:endParaRPr/>
          </a:p>
        </p:txBody>
      </p:sp>
      <p:sp>
        <p:nvSpPr>
          <p:cNvPr id="443" name="Google Shape;443;p23"/>
          <p:cNvSpPr txBox="1"/>
          <p:nvPr>
            <p:ph idx="1" type="body"/>
          </p:nvPr>
        </p:nvSpPr>
        <p:spPr>
          <a:xfrm>
            <a:off x="447358" y="952500"/>
            <a:ext cx="3659822" cy="4023360"/>
          </a:xfrm>
          <a:prstGeom prst="rect">
            <a:avLst/>
          </a:prstGeom>
          <a:noFill/>
          <a:ln>
            <a:noFill/>
          </a:ln>
        </p:spPr>
        <p:txBody>
          <a:bodyPr anchorCtr="0" anchor="t" bIns="45700" lIns="45700" spcFirstLastPara="1" rIns="45700" wrap="square" tIns="45700">
            <a:noAutofit/>
          </a:bodyPr>
          <a:lstStyle/>
          <a:p>
            <a:pPr indent="0" lvl="0" marL="0" rtl="0" algn="just">
              <a:lnSpc>
                <a:spcPct val="120000"/>
              </a:lnSpc>
              <a:spcBef>
                <a:spcPts val="0"/>
              </a:spcBef>
              <a:spcAft>
                <a:spcPts val="0"/>
              </a:spcAft>
              <a:buClr>
                <a:srgbClr val="595959"/>
              </a:buClr>
              <a:buSzPts val="2600"/>
              <a:buFont typeface="Source Sans Pro"/>
              <a:buNone/>
            </a:pPr>
            <a:r>
              <a:rPr lang="en-US" sz="2000">
                <a:latin typeface="Source Sans Pro"/>
                <a:ea typeface="Source Sans Pro"/>
                <a:cs typeface="Source Sans Pro"/>
                <a:sym typeface="Source Sans Pro"/>
              </a:rPr>
              <a:t>Konwencja jest taka, że zmienną niezależną oznaczamy jako </a:t>
            </a:r>
            <a:r>
              <a:rPr b="1" lang="en-US" sz="2000">
                <a:latin typeface="Source Sans Pro"/>
                <a:ea typeface="Source Sans Pro"/>
                <a:cs typeface="Source Sans Pro"/>
                <a:sym typeface="Source Sans Pro"/>
              </a:rPr>
              <a:t>x</a:t>
            </a:r>
            <a:r>
              <a:rPr lang="en-US" sz="2000">
                <a:latin typeface="Source Sans Pro"/>
                <a:ea typeface="Source Sans Pro"/>
                <a:cs typeface="Source Sans Pro"/>
                <a:sym typeface="Source Sans Pro"/>
              </a:rPr>
              <a:t>, zależną - jako </a:t>
            </a:r>
            <a:r>
              <a:rPr b="1" lang="en-US" sz="2000">
                <a:latin typeface="Source Sans Pro"/>
                <a:ea typeface="Source Sans Pro"/>
                <a:cs typeface="Source Sans Pro"/>
                <a:sym typeface="Source Sans Pro"/>
              </a:rPr>
              <a:t>y</a:t>
            </a:r>
            <a:r>
              <a:rPr lang="en-US" sz="2000">
                <a:latin typeface="Source Sans Pro"/>
                <a:ea typeface="Source Sans Pro"/>
                <a:cs typeface="Source Sans Pro"/>
                <a:sym typeface="Source Sans Pro"/>
              </a:rPr>
              <a:t>.</a:t>
            </a:r>
            <a:endParaRPr sz="2000">
              <a:latin typeface="Source Sans Pro"/>
              <a:ea typeface="Source Sans Pro"/>
              <a:cs typeface="Source Sans Pro"/>
              <a:sym typeface="Source Sans Pro"/>
            </a:endParaRPr>
          </a:p>
          <a:p>
            <a:pPr indent="0" lvl="0" marL="0" rtl="0" algn="just">
              <a:lnSpc>
                <a:spcPct val="120000"/>
              </a:lnSpc>
              <a:spcBef>
                <a:spcPts val="1000"/>
              </a:spcBef>
              <a:spcAft>
                <a:spcPts val="0"/>
              </a:spcAft>
              <a:buClr>
                <a:srgbClr val="595959"/>
              </a:buClr>
              <a:buSzPts val="2600"/>
              <a:buFont typeface="Source Sans Pro"/>
              <a:buNone/>
            </a:pPr>
            <a:r>
              <a:rPr lang="en-US" sz="2000">
                <a:latin typeface="Source Sans Pro"/>
                <a:ea typeface="Source Sans Pro"/>
                <a:cs typeface="Source Sans Pro"/>
                <a:sym typeface="Source Sans Pro"/>
              </a:rPr>
              <a:t>W konwencji nazewniczej uczenia maszynowego x będzie cechą, a y - etykietą. Każdy przykład jest parą wartości (x, y).</a:t>
            </a:r>
            <a:endParaRPr sz="2000">
              <a:latin typeface="Source Sans Pro"/>
              <a:ea typeface="Source Sans Pro"/>
              <a:cs typeface="Source Sans Pro"/>
              <a:sym typeface="Source Sans Pro"/>
            </a:endParaRPr>
          </a:p>
          <a:p>
            <a:pPr indent="0" lvl="0" marL="0" rtl="0" algn="just">
              <a:lnSpc>
                <a:spcPct val="120000"/>
              </a:lnSpc>
              <a:spcBef>
                <a:spcPts val="1000"/>
              </a:spcBef>
              <a:spcAft>
                <a:spcPts val="0"/>
              </a:spcAft>
              <a:buClr>
                <a:srgbClr val="595959"/>
              </a:buClr>
              <a:buSzPts val="2600"/>
              <a:buFont typeface="Source Sans Pro"/>
              <a:buNone/>
            </a:pPr>
            <a:r>
              <a:t/>
            </a:r>
            <a:endParaRPr sz="2000">
              <a:latin typeface="Source Sans Pro"/>
              <a:ea typeface="Source Sans Pro"/>
              <a:cs typeface="Source Sans Pro"/>
              <a:sym typeface="Source Sans Pro"/>
            </a:endParaRPr>
          </a:p>
          <a:p>
            <a:pPr indent="0" lvl="0" marL="0" rtl="0" algn="just">
              <a:lnSpc>
                <a:spcPct val="120000"/>
              </a:lnSpc>
              <a:spcBef>
                <a:spcPts val="1000"/>
              </a:spcBef>
              <a:spcAft>
                <a:spcPts val="0"/>
              </a:spcAft>
              <a:buClr>
                <a:srgbClr val="595959"/>
              </a:buClr>
              <a:buSzPts val="2600"/>
              <a:buFont typeface="Source Sans Pro"/>
              <a:buNone/>
            </a:pPr>
            <a:r>
              <a:rPr lang="en-US" sz="2000">
                <a:latin typeface="Source Sans Pro"/>
                <a:ea typeface="Source Sans Pro"/>
                <a:cs typeface="Source Sans Pro"/>
                <a:sym typeface="Source Sans Pro"/>
              </a:rPr>
              <a:t>Dla przykładu, x</a:t>
            </a:r>
            <a:r>
              <a:rPr baseline="30000" lang="en-US" sz="2000">
                <a:latin typeface="Source Sans Pro"/>
                <a:ea typeface="Source Sans Pro"/>
                <a:cs typeface="Source Sans Pro"/>
                <a:sym typeface="Source Sans Pro"/>
              </a:rPr>
              <a:t>(2)</a:t>
            </a:r>
            <a:r>
              <a:rPr lang="en-US" sz="2000">
                <a:latin typeface="Source Sans Pro"/>
                <a:ea typeface="Source Sans Pro"/>
                <a:cs typeface="Source Sans Pro"/>
                <a:sym typeface="Source Sans Pro"/>
              </a:rPr>
              <a:t> = 3031, y</a:t>
            </a:r>
            <a:r>
              <a:rPr baseline="30000" lang="en-US" sz="2000">
                <a:latin typeface="Source Sans Pro"/>
                <a:ea typeface="Source Sans Pro"/>
                <a:cs typeface="Source Sans Pro"/>
                <a:sym typeface="Source Sans Pro"/>
              </a:rPr>
              <a:t>(2)</a:t>
            </a:r>
            <a:r>
              <a:rPr lang="en-US" sz="2000">
                <a:latin typeface="Source Sans Pro"/>
                <a:ea typeface="Source Sans Pro"/>
                <a:cs typeface="Source Sans Pro"/>
                <a:sym typeface="Source Sans Pro"/>
              </a:rPr>
              <a:t> = 599000</a:t>
            </a:r>
            <a:endParaRPr sz="2000">
              <a:latin typeface="Source Sans Pro"/>
              <a:ea typeface="Source Sans Pro"/>
              <a:cs typeface="Source Sans Pro"/>
              <a:sym typeface="Source Sans Pro"/>
            </a:endParaRPr>
          </a:p>
        </p:txBody>
      </p:sp>
      <p:pic>
        <p:nvPicPr>
          <p:cNvPr descr="Image" id="444" name="Google Shape;444;p23"/>
          <p:cNvPicPr preferRelativeResize="0"/>
          <p:nvPr/>
        </p:nvPicPr>
        <p:blipFill rotWithShape="1">
          <a:blip r:embed="rId3">
            <a:alphaModFix/>
          </a:blip>
          <a:srcRect b="0" l="0" r="0" t="0"/>
          <a:stretch/>
        </p:blipFill>
        <p:spPr>
          <a:xfrm>
            <a:off x="5413544" y="717550"/>
            <a:ext cx="1253956" cy="425831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4"/>
          <p:cNvSpPr txBox="1"/>
          <p:nvPr>
            <p:ph type="title"/>
          </p:nvPr>
        </p:nvSpPr>
        <p:spPr>
          <a:xfrm>
            <a:off x="629850" y="342900"/>
            <a:ext cx="6396900" cy="7772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Różne typy zmiennych</a:t>
            </a:r>
            <a:endParaRPr/>
          </a:p>
        </p:txBody>
      </p:sp>
      <p:sp>
        <p:nvSpPr>
          <p:cNvPr id="450" name="Google Shape;450;p24"/>
          <p:cNvSpPr txBox="1"/>
          <p:nvPr>
            <p:ph idx="1" type="body"/>
          </p:nvPr>
        </p:nvSpPr>
        <p:spPr>
          <a:xfrm>
            <a:off x="629850" y="1348740"/>
            <a:ext cx="7453200" cy="302371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1000"/>
              </a:spcBef>
              <a:spcAft>
                <a:spcPts val="0"/>
              </a:spcAft>
              <a:buClr>
                <a:srgbClr val="595959"/>
              </a:buClr>
              <a:buSzPts val="2600"/>
              <a:buFont typeface="Source Sans Pro"/>
              <a:buNone/>
            </a:pPr>
            <a:r>
              <a:rPr lang="en-US" sz="1600">
                <a:latin typeface="Source Sans Pro"/>
                <a:ea typeface="Source Sans Pro"/>
                <a:cs typeface="Source Sans Pro"/>
                <a:sym typeface="Source Sans Pro"/>
              </a:rPr>
              <a:t>Zmienne dzielimy na:</a:t>
            </a:r>
            <a:endParaRPr/>
          </a:p>
          <a:p>
            <a:pPr indent="-381000" lvl="0" marL="457200" rtl="0" algn="just">
              <a:lnSpc>
                <a:spcPct val="150000"/>
              </a:lnSpc>
              <a:spcBef>
                <a:spcPts val="1000"/>
              </a:spcBef>
              <a:spcAft>
                <a:spcPts val="0"/>
              </a:spcAft>
              <a:buSzPts val="2400"/>
              <a:buFont typeface="Source Sans Pro"/>
              <a:buChar char="-"/>
            </a:pPr>
            <a:r>
              <a:rPr lang="en-US" sz="1600">
                <a:latin typeface="Source Sans Pro"/>
                <a:ea typeface="Source Sans Pro"/>
                <a:cs typeface="Source Sans Pro"/>
                <a:sym typeface="Source Sans Pro"/>
              </a:rPr>
              <a:t>ilościowe (mierzalne) - np. wzrost, masa, wiek</a:t>
            </a:r>
            <a:endParaRPr/>
          </a:p>
          <a:p>
            <a:pPr indent="-381000" lvl="0" marL="914400" rtl="0" algn="just">
              <a:lnSpc>
                <a:spcPct val="150000"/>
              </a:lnSpc>
              <a:spcBef>
                <a:spcPts val="0"/>
              </a:spcBef>
              <a:spcAft>
                <a:spcPts val="0"/>
              </a:spcAft>
              <a:buSzPts val="2400"/>
              <a:buFont typeface="Source Sans Pro"/>
              <a:buChar char="-"/>
            </a:pPr>
            <a:r>
              <a:rPr lang="en-US" sz="1600">
                <a:latin typeface="Source Sans Pro"/>
                <a:ea typeface="Source Sans Pro"/>
                <a:cs typeface="Source Sans Pro"/>
                <a:sym typeface="Source Sans Pro"/>
              </a:rPr>
              <a:t>ciągłe, np. wzrost, masa, wiek, temperatura </a:t>
            </a:r>
            <a:endParaRPr/>
          </a:p>
          <a:p>
            <a:pPr indent="-381000" lvl="0" marL="914400" rtl="0" algn="just">
              <a:lnSpc>
                <a:spcPct val="150000"/>
              </a:lnSpc>
              <a:spcBef>
                <a:spcPts val="0"/>
              </a:spcBef>
              <a:spcAft>
                <a:spcPts val="0"/>
              </a:spcAft>
              <a:buSzPts val="2400"/>
              <a:buFont typeface="Source Sans Pro"/>
              <a:buChar char="-"/>
            </a:pPr>
            <a:r>
              <a:rPr lang="en-US" sz="1600">
                <a:latin typeface="Source Sans Pro"/>
                <a:ea typeface="Source Sans Pro"/>
                <a:cs typeface="Source Sans Pro"/>
                <a:sym typeface="Source Sans Pro"/>
              </a:rPr>
              <a:t>porządkowe, np. wzrost w postaci kategorycznej (niski, średni, wysoki), wykształcenie (podstawowe, średnie, wyższe)</a:t>
            </a:r>
            <a:endParaRPr/>
          </a:p>
          <a:p>
            <a:pPr indent="-381000" lvl="0" marL="914400" rtl="0" algn="just">
              <a:lnSpc>
                <a:spcPct val="150000"/>
              </a:lnSpc>
              <a:spcBef>
                <a:spcPts val="0"/>
              </a:spcBef>
              <a:spcAft>
                <a:spcPts val="0"/>
              </a:spcAft>
              <a:buSzPts val="2400"/>
              <a:buFont typeface="Source Sans Pro"/>
              <a:buChar char="-"/>
            </a:pPr>
            <a:r>
              <a:rPr lang="en-US" sz="1600">
                <a:latin typeface="Source Sans Pro"/>
                <a:ea typeface="Source Sans Pro"/>
                <a:cs typeface="Source Sans Pro"/>
                <a:sym typeface="Source Sans Pro"/>
              </a:rPr>
              <a:t>skokowe (dyskretne), np. liczba posiadanych dzieci</a:t>
            </a:r>
            <a:endParaRPr/>
          </a:p>
          <a:p>
            <a:pPr indent="-381000" lvl="0" marL="457200" rtl="0" algn="just">
              <a:lnSpc>
                <a:spcPct val="150000"/>
              </a:lnSpc>
              <a:spcBef>
                <a:spcPts val="0"/>
              </a:spcBef>
              <a:spcAft>
                <a:spcPts val="0"/>
              </a:spcAft>
              <a:buSzPts val="2400"/>
              <a:buFont typeface="Source Sans Pro"/>
              <a:buChar char="-"/>
            </a:pPr>
            <a:r>
              <a:rPr lang="en-US" sz="1600">
                <a:latin typeface="Source Sans Pro"/>
                <a:ea typeface="Source Sans Pro"/>
                <a:cs typeface="Source Sans Pro"/>
                <a:sym typeface="Source Sans Pro"/>
              </a:rPr>
              <a:t>jakościowe (niemierzalne) - np. kolor oczu, płeć, grupa krwi</a:t>
            </a:r>
            <a:endParaRPr/>
          </a:p>
          <a:p>
            <a:pPr indent="0" lvl="0" marL="0" rtl="0" algn="l">
              <a:lnSpc>
                <a:spcPct val="90000"/>
              </a:lnSpc>
              <a:spcBef>
                <a:spcPts val="750"/>
              </a:spcBef>
              <a:spcAft>
                <a:spcPts val="0"/>
              </a:spcAft>
              <a:buSzPts val="1200"/>
              <a:buNone/>
            </a:pPr>
            <a:r>
              <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5"/>
          <p:cNvSpPr txBox="1"/>
          <p:nvPr>
            <p:ph type="title"/>
          </p:nvPr>
        </p:nvSpPr>
        <p:spPr>
          <a:xfrm>
            <a:off x="302190" y="144780"/>
            <a:ext cx="6396900" cy="76962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Regresja liniowa</a:t>
            </a:r>
            <a:endParaRPr/>
          </a:p>
        </p:txBody>
      </p:sp>
      <p:sp>
        <p:nvSpPr>
          <p:cNvPr id="456" name="Google Shape;456;p25"/>
          <p:cNvSpPr txBox="1"/>
          <p:nvPr/>
        </p:nvSpPr>
        <p:spPr>
          <a:xfrm>
            <a:off x="160020" y="1135380"/>
            <a:ext cx="8823960" cy="4030980"/>
          </a:xfrm>
          <a:prstGeom prst="rect">
            <a:avLst/>
          </a:prstGeom>
          <a:noFill/>
          <a:ln>
            <a:noFill/>
          </a:ln>
        </p:spPr>
        <p:txBody>
          <a:bodyPr anchorCtr="0" anchor="t" bIns="45700" lIns="45700" spcFirstLastPara="1" rIns="45700" wrap="square" tIns="45700">
            <a:noAutofit/>
          </a:bodyPr>
          <a:lstStyle/>
          <a:p>
            <a:pPr indent="0" lvl="0" marL="0" marR="0" rtl="0" algn="just">
              <a:lnSpc>
                <a:spcPct val="120000"/>
              </a:lnSpc>
              <a:spcBef>
                <a:spcPts val="0"/>
              </a:spcBef>
              <a:spcAft>
                <a:spcPts val="0"/>
              </a:spcAft>
              <a:buClr>
                <a:srgbClr val="595959"/>
              </a:buClr>
              <a:buSzPts val="2600"/>
              <a:buFont typeface="Arial"/>
              <a:buNone/>
            </a:pPr>
            <a:r>
              <a:rPr b="0" i="0" lang="en-US" sz="2000" u="none" cap="none" strike="noStrike">
                <a:solidFill>
                  <a:schemeClr val="accent1"/>
                </a:solidFill>
                <a:latin typeface="Source Sans Pro"/>
                <a:ea typeface="Source Sans Pro"/>
                <a:cs typeface="Source Sans Pro"/>
                <a:sym typeface="Source Sans Pro"/>
              </a:rPr>
              <a:t>Widzimy, że punkty układają się liniowo, możemy więc poprowadzić linię i odczytać wartość przecięcia.</a:t>
            </a:r>
            <a:endParaRPr b="0" i="0" sz="1400" u="none" cap="none" strike="noStrike">
              <a:solidFill>
                <a:srgbClr val="000000"/>
              </a:solidFill>
              <a:latin typeface="Arial"/>
              <a:ea typeface="Arial"/>
              <a:cs typeface="Arial"/>
              <a:sym typeface="Arial"/>
            </a:endParaRPr>
          </a:p>
        </p:txBody>
      </p:sp>
      <p:pic>
        <p:nvPicPr>
          <p:cNvPr id="457" name="Google Shape;457;p25"/>
          <p:cNvPicPr preferRelativeResize="0"/>
          <p:nvPr/>
        </p:nvPicPr>
        <p:blipFill rotWithShape="1">
          <a:blip r:embed="rId3">
            <a:alphaModFix/>
          </a:blip>
          <a:srcRect b="0" l="0" r="0" t="0"/>
          <a:stretch/>
        </p:blipFill>
        <p:spPr>
          <a:xfrm>
            <a:off x="1524000" y="2164605"/>
            <a:ext cx="5251132" cy="300175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6"/>
          <p:cNvSpPr txBox="1"/>
          <p:nvPr>
            <p:ph type="title"/>
          </p:nvPr>
        </p:nvSpPr>
        <p:spPr>
          <a:xfrm>
            <a:off x="629850" y="342900"/>
            <a:ext cx="6396900" cy="5257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Regresja liniowa</a:t>
            </a:r>
            <a:endParaRPr/>
          </a:p>
        </p:txBody>
      </p:sp>
      <p:sp>
        <p:nvSpPr>
          <p:cNvPr id="463" name="Google Shape;463;p26"/>
          <p:cNvSpPr txBox="1"/>
          <p:nvPr>
            <p:ph idx="1" type="body"/>
          </p:nvPr>
        </p:nvSpPr>
        <p:spPr>
          <a:xfrm>
            <a:off x="805110" y="1249865"/>
            <a:ext cx="5854770" cy="940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750"/>
              </a:spcBef>
              <a:spcAft>
                <a:spcPts val="0"/>
              </a:spcAft>
              <a:buSzPts val="1200"/>
              <a:buNone/>
            </a:pPr>
            <a:r>
              <a:rPr lang="en-US" sz="2000">
                <a:latin typeface="Source Sans Pro"/>
                <a:ea typeface="Source Sans Pro"/>
                <a:cs typeface="Source Sans Pro"/>
                <a:sym typeface="Source Sans Pro"/>
              </a:rPr>
              <a:t>Ale w jaki sposób tę linię poprowadzić? Przecież możemy zrobić to na wiele sposób, skąd mamy wiedzieć, który z nich jest najlepszy?</a:t>
            </a:r>
            <a:endParaRPr/>
          </a:p>
          <a:p>
            <a:pPr indent="0" lvl="0" marL="0" rtl="0" algn="l">
              <a:lnSpc>
                <a:spcPct val="90000"/>
              </a:lnSpc>
              <a:spcBef>
                <a:spcPts val="750"/>
              </a:spcBef>
              <a:spcAft>
                <a:spcPts val="0"/>
              </a:spcAft>
              <a:buSzPts val="1200"/>
              <a:buNone/>
            </a:pPr>
            <a:r>
              <a:t/>
            </a:r>
            <a:endParaRPr sz="2000"/>
          </a:p>
        </p:txBody>
      </p:sp>
      <p:pic>
        <p:nvPicPr>
          <p:cNvPr id="464" name="Google Shape;464;p26"/>
          <p:cNvPicPr preferRelativeResize="0"/>
          <p:nvPr/>
        </p:nvPicPr>
        <p:blipFill rotWithShape="1">
          <a:blip r:embed="rId3">
            <a:alphaModFix/>
          </a:blip>
          <a:srcRect b="0" l="0" r="0" t="0"/>
          <a:stretch/>
        </p:blipFill>
        <p:spPr>
          <a:xfrm>
            <a:off x="708659" y="2571750"/>
            <a:ext cx="4791075" cy="222487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7"/>
          <p:cNvSpPr txBox="1"/>
          <p:nvPr>
            <p:ph type="title"/>
          </p:nvPr>
        </p:nvSpPr>
        <p:spPr>
          <a:xfrm>
            <a:off x="701040" y="342900"/>
            <a:ext cx="6325710" cy="89916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Regresja liniowa</a:t>
            </a:r>
            <a:endParaRPr/>
          </a:p>
        </p:txBody>
      </p:sp>
      <p:pic>
        <p:nvPicPr>
          <p:cNvPr id="470" name="Google Shape;470;p27"/>
          <p:cNvPicPr preferRelativeResize="0"/>
          <p:nvPr/>
        </p:nvPicPr>
        <p:blipFill rotWithShape="1">
          <a:blip r:embed="rId3">
            <a:alphaModFix/>
          </a:blip>
          <a:srcRect b="0" l="0" r="0" t="0"/>
          <a:stretch/>
        </p:blipFill>
        <p:spPr>
          <a:xfrm>
            <a:off x="970597" y="1368212"/>
            <a:ext cx="6486525" cy="3267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8"/>
          <p:cNvSpPr txBox="1"/>
          <p:nvPr>
            <p:ph type="title"/>
          </p:nvPr>
        </p:nvSpPr>
        <p:spPr>
          <a:xfrm>
            <a:off x="629850" y="342900"/>
            <a:ext cx="6396900" cy="1173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Regresja liniowa</a:t>
            </a:r>
            <a:endParaRPr/>
          </a:p>
        </p:txBody>
      </p:sp>
      <p:sp>
        <p:nvSpPr>
          <p:cNvPr id="476" name="Google Shape;476;p28"/>
          <p:cNvSpPr txBox="1"/>
          <p:nvPr>
            <p:ph idx="1" type="body"/>
          </p:nvPr>
        </p:nvSpPr>
        <p:spPr>
          <a:xfrm>
            <a:off x="629850" y="1631050"/>
            <a:ext cx="7453200" cy="2741400"/>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Clr>
                <a:srgbClr val="595959"/>
              </a:buClr>
              <a:buSzPts val="2600"/>
              <a:buFont typeface="Source Sans Pro"/>
              <a:buNone/>
            </a:pPr>
            <a:r>
              <a:rPr lang="en-US" sz="1800">
                <a:latin typeface="Source Sans Pro"/>
                <a:ea typeface="Source Sans Pro"/>
                <a:cs typeface="Source Sans Pro"/>
                <a:sym typeface="Source Sans Pro"/>
              </a:rPr>
              <a:t>Jeśli więc chcemy dowiedzieć się, jak dobrze prosta regresyjna jest dopasowana do danych, musimy dodać do siebie wszystkie reszty. Mogą być one jednak dodatnie lub ujemne, więc prosta suma wszystkich reszt może być równa, nawet jeśli poszczególne reszty nie są bliskie zeru. </a:t>
            </a:r>
            <a:endParaRPr/>
          </a:p>
          <a:p>
            <a:pPr indent="0" lvl="0" marL="0" rtl="0" algn="just">
              <a:lnSpc>
                <a:spcPct val="120000"/>
              </a:lnSpc>
              <a:spcBef>
                <a:spcPts val="1000"/>
              </a:spcBef>
              <a:spcAft>
                <a:spcPts val="0"/>
              </a:spcAft>
              <a:buClr>
                <a:srgbClr val="595959"/>
              </a:buClr>
              <a:buSzPts val="2600"/>
              <a:buFont typeface="Source Sans Pro"/>
              <a:buNone/>
            </a:pPr>
            <a:r>
              <a:rPr lang="en-US" sz="1800">
                <a:latin typeface="Source Sans Pro"/>
                <a:ea typeface="Source Sans Pro"/>
                <a:cs typeface="Source Sans Pro"/>
                <a:sym typeface="Source Sans Pro"/>
              </a:rPr>
              <a:t>Możemy zamiast reszt rozpatrywać kwadraty reszt, które zawsze będą nieujemne. Taką metodę dopasowania linii prostej, by leżała jak najbliżej wszystkich wyników, nazywamy </a:t>
            </a:r>
            <a:r>
              <a:rPr b="1" lang="en-US" sz="1800">
                <a:latin typeface="Source Sans Pro"/>
                <a:ea typeface="Source Sans Pro"/>
                <a:cs typeface="Source Sans Pro"/>
                <a:sym typeface="Source Sans Pro"/>
              </a:rPr>
              <a:t>metodą najmniejszych kwadratów.</a:t>
            </a:r>
            <a:endParaRPr sz="1800">
              <a:latin typeface="Source Sans Pro"/>
              <a:ea typeface="Source Sans Pro"/>
              <a:cs typeface="Source Sans Pro"/>
              <a:sym typeface="Source Sans Pro"/>
            </a:endParaRPr>
          </a:p>
          <a:p>
            <a:pPr indent="0" lvl="0" marL="0" rtl="0" algn="l">
              <a:lnSpc>
                <a:spcPct val="90000"/>
              </a:lnSpc>
              <a:spcBef>
                <a:spcPts val="750"/>
              </a:spcBef>
              <a:spcAft>
                <a:spcPts val="0"/>
              </a:spcAft>
              <a:buSzPts val="1200"/>
              <a:buNone/>
            </a:pPr>
            <a:r>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9"/>
          <p:cNvSpPr txBox="1"/>
          <p:nvPr>
            <p:ph type="title"/>
          </p:nvPr>
        </p:nvSpPr>
        <p:spPr>
          <a:xfrm>
            <a:off x="629850" y="342900"/>
            <a:ext cx="6396900" cy="1173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Metody transformacji danych</a:t>
            </a:r>
            <a:endParaRPr/>
          </a:p>
        </p:txBody>
      </p:sp>
      <p:sp>
        <p:nvSpPr>
          <p:cNvPr id="482" name="Google Shape;482;p29"/>
          <p:cNvSpPr txBox="1"/>
          <p:nvPr>
            <p:ph idx="1" type="body"/>
          </p:nvPr>
        </p:nvSpPr>
        <p:spPr>
          <a:xfrm>
            <a:off x="629850" y="1631050"/>
            <a:ext cx="7453200" cy="2741400"/>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750"/>
              </a:spcBef>
              <a:spcAft>
                <a:spcPts val="0"/>
              </a:spcAft>
              <a:buSzPts val="1200"/>
              <a:buFont typeface="Century Gothic"/>
              <a:buChar char="-"/>
            </a:pPr>
            <a:r>
              <a:rPr lang="en-US" sz="1800"/>
              <a:t>Standardyzacja</a:t>
            </a:r>
            <a:endParaRPr sz="1800"/>
          </a:p>
          <a:p>
            <a:pPr indent="-285750" lvl="0" marL="285750" rtl="0" algn="l">
              <a:lnSpc>
                <a:spcPct val="90000"/>
              </a:lnSpc>
              <a:spcBef>
                <a:spcPts val="750"/>
              </a:spcBef>
              <a:spcAft>
                <a:spcPts val="0"/>
              </a:spcAft>
              <a:buSzPts val="1200"/>
              <a:buFont typeface="Century Gothic"/>
              <a:buChar char="-"/>
            </a:pPr>
            <a:r>
              <a:rPr lang="en-US" sz="1800"/>
              <a:t>Normalizacja</a:t>
            </a:r>
            <a:endParaRPr/>
          </a:p>
          <a:p>
            <a:pPr indent="0" lvl="0" marL="0" rtl="0" algn="l">
              <a:lnSpc>
                <a:spcPct val="90000"/>
              </a:lnSpc>
              <a:spcBef>
                <a:spcPts val="750"/>
              </a:spcBef>
              <a:spcAft>
                <a:spcPts val="0"/>
              </a:spcAft>
              <a:buSzPts val="1200"/>
              <a:buNone/>
            </a:pPr>
            <a:r>
              <a:rPr lang="en-US" sz="1800"/>
              <a:t>-  Dyskretyzacja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1c27d666cf_0_25"/>
          <p:cNvSpPr txBox="1"/>
          <p:nvPr>
            <p:ph type="title"/>
          </p:nvPr>
        </p:nvSpPr>
        <p:spPr>
          <a:xfrm>
            <a:off x="162775" y="125469"/>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Test Chi-kwadrat zgodności</a:t>
            </a:r>
            <a:endParaRPr/>
          </a:p>
        </p:txBody>
      </p:sp>
      <p:sp>
        <p:nvSpPr>
          <p:cNvPr id="230" name="Google Shape;230;g11c27d666cf_0_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31" name="Google Shape;231;g11c27d666cf_0_25"/>
          <p:cNvSpPr txBox="1"/>
          <p:nvPr>
            <p:ph idx="1" type="body"/>
          </p:nvPr>
        </p:nvSpPr>
        <p:spPr>
          <a:xfrm>
            <a:off x="407750" y="1050377"/>
            <a:ext cx="7693500" cy="3803100"/>
          </a:xfrm>
          <a:prstGeom prst="rect">
            <a:avLst/>
          </a:prstGeom>
          <a:noFill/>
          <a:ln>
            <a:noFill/>
          </a:ln>
        </p:spPr>
        <p:txBody>
          <a:bodyPr anchorCtr="0" anchor="t" bIns="33725" lIns="33725" spcFirstLastPara="1" rIns="33725" wrap="square" tIns="33725">
            <a:spAutoFit/>
          </a:bodyPr>
          <a:lstStyle/>
          <a:p>
            <a:pPr indent="0" lvl="0" marL="0" rtl="0" algn="l">
              <a:lnSpc>
                <a:spcPct val="150000"/>
              </a:lnSpc>
              <a:spcBef>
                <a:spcPts val="0"/>
              </a:spcBef>
              <a:spcAft>
                <a:spcPts val="0"/>
              </a:spcAft>
              <a:buClr>
                <a:srgbClr val="000000"/>
              </a:buClr>
              <a:buSzPts val="2800"/>
              <a:buNone/>
            </a:pPr>
            <a:r>
              <a:rPr b="1" lang="en-US" sz="1300">
                <a:solidFill>
                  <a:srgbClr val="000000"/>
                </a:solidFill>
                <a:highlight>
                  <a:srgbClr val="FFFFFF"/>
                </a:highlight>
                <a:latin typeface="Arial"/>
                <a:ea typeface="Arial"/>
                <a:cs typeface="Arial"/>
                <a:sym typeface="Arial"/>
              </a:rPr>
              <a:t>Test zgodności chi-kwadrat (inaczej zwany testem Pearsona) służy do porównania ze sobą zaobserowanego rozkładu naszej zmiennej z jakimś teoretycznym rozkładem.</a:t>
            </a:r>
            <a:endParaRPr b="1" sz="13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Clr>
                <a:srgbClr val="000000"/>
              </a:buClr>
              <a:buSzPts val="2800"/>
              <a:buNone/>
            </a:pPr>
            <a:r>
              <a:t/>
            </a:r>
            <a:endParaRPr sz="12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lang="en-US" sz="1200">
                <a:solidFill>
                  <a:srgbClr val="000000"/>
                </a:solidFill>
                <a:highlight>
                  <a:srgbClr val="FFFFFF"/>
                </a:highlight>
                <a:latin typeface="Arial"/>
                <a:ea typeface="Arial"/>
                <a:cs typeface="Arial"/>
                <a:sym typeface="Arial"/>
              </a:rPr>
              <a:t>Test zgodności chi-kwadrat w praktyce można wykorzystać przynajmniej na dwa sposoby</a:t>
            </a:r>
            <a:endParaRPr sz="1200">
              <a:solidFill>
                <a:srgbClr val="000000"/>
              </a:solidFill>
              <a:highlight>
                <a:srgbClr val="FFFFFF"/>
              </a:highlight>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AutoNum type="arabicPeriod"/>
            </a:pPr>
            <a:r>
              <a:rPr lang="en-US" sz="1200">
                <a:solidFill>
                  <a:srgbClr val="000000"/>
                </a:solidFill>
                <a:highlight>
                  <a:srgbClr val="FFFFFF"/>
                </a:highlight>
                <a:latin typeface="Arial"/>
                <a:ea typeface="Arial"/>
                <a:cs typeface="Arial"/>
                <a:sym typeface="Arial"/>
              </a:rPr>
              <a:t>sprawdzenie równoliczności grup</a:t>
            </a:r>
            <a:endParaRPr sz="1200">
              <a:solidFill>
                <a:srgbClr val="000000"/>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AutoNum type="arabicPeriod"/>
            </a:pPr>
            <a:r>
              <a:rPr lang="en-US" sz="1200">
                <a:solidFill>
                  <a:srgbClr val="000000"/>
                </a:solidFill>
                <a:highlight>
                  <a:srgbClr val="FFFFFF"/>
                </a:highlight>
                <a:latin typeface="Arial"/>
                <a:ea typeface="Arial"/>
                <a:cs typeface="Arial"/>
                <a:sym typeface="Arial"/>
              </a:rPr>
              <a:t>porównanie występowania obserwacji z ich teoretycznym występowaniem</a:t>
            </a:r>
            <a:endParaRPr sz="12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b="1" lang="en-US" sz="1200">
                <a:solidFill>
                  <a:srgbClr val="000000"/>
                </a:solidFill>
                <a:highlight>
                  <a:srgbClr val="FFFFFF"/>
                </a:highlight>
                <a:latin typeface="Arial"/>
                <a:ea typeface="Arial"/>
                <a:cs typeface="Arial"/>
                <a:sym typeface="Arial"/>
              </a:rPr>
              <a:t>1) Równoliczność grup </a:t>
            </a:r>
            <a:endParaRPr b="1" sz="12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b="1" sz="12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b="1" lang="en-US" sz="1200">
                <a:solidFill>
                  <a:srgbClr val="000000"/>
                </a:solidFill>
                <a:highlight>
                  <a:srgbClr val="FFFFFF"/>
                </a:highlight>
                <a:latin typeface="Arial"/>
                <a:ea typeface="Arial"/>
                <a:cs typeface="Arial"/>
                <a:sym typeface="Arial"/>
              </a:rPr>
              <a:t>Przykład:</a:t>
            </a:r>
            <a:endParaRPr b="1" sz="1200">
              <a:solidFill>
                <a:srgbClr val="000000"/>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rPr lang="en-US" sz="1200">
                <a:solidFill>
                  <a:srgbClr val="000000"/>
                </a:solidFill>
                <a:highlight>
                  <a:srgbClr val="FFFFFF"/>
                </a:highlight>
                <a:latin typeface="Arial"/>
                <a:ea typeface="Arial"/>
                <a:cs typeface="Arial"/>
                <a:sym typeface="Arial"/>
              </a:rPr>
              <a:t>Badacz chciał sprawdzić, czy w swoim badaniu była równa liczba kobiet i mężczyzn (statystycznie równa, nieistotne statystycznie różnice). W badaniu przebadał 480 mężczyzn oraz 520 kobiet. Wynik okazał się nieistotny statystycznie (dla p &gt; 0,05). Oznacza to, że badacz może przyjąć, że przebadał podobną liczbę kobiet i mężczyzn (mówiąc językiem statystyki).</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2"/>
          <p:cNvSpPr txBox="1"/>
          <p:nvPr>
            <p:ph type="title"/>
          </p:nvPr>
        </p:nvSpPr>
        <p:spPr>
          <a:xfrm>
            <a:off x="507930" y="221170"/>
            <a:ext cx="6396900" cy="49493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Niedouczenie i przeuczenie modelu</a:t>
            </a:r>
            <a:endParaRPr/>
          </a:p>
        </p:txBody>
      </p:sp>
      <p:sp>
        <p:nvSpPr>
          <p:cNvPr id="488" name="Google Shape;488;p32"/>
          <p:cNvSpPr txBox="1"/>
          <p:nvPr>
            <p:ph idx="1" type="body"/>
          </p:nvPr>
        </p:nvSpPr>
        <p:spPr>
          <a:xfrm>
            <a:off x="386010" y="1006210"/>
            <a:ext cx="7453200" cy="4949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750"/>
              </a:spcBef>
              <a:spcAft>
                <a:spcPts val="0"/>
              </a:spcAft>
              <a:buSzPts val="1200"/>
              <a:buNone/>
            </a:pPr>
            <a:r>
              <a:rPr b="0" i="0" lang="en-US" sz="1200" u="none" cap="none" strike="noStrike">
                <a:solidFill>
                  <a:srgbClr val="595959"/>
                </a:solidFill>
                <a:latin typeface="Source Sans Pro"/>
                <a:ea typeface="Source Sans Pro"/>
                <a:cs typeface="Source Sans Pro"/>
                <a:sym typeface="Source Sans Pro"/>
              </a:rPr>
              <a:t>Z drugiej strony, należy również uważać, czy model nie jest niedouczony, to znaczy za bardzo generalizuje dane</a:t>
            </a:r>
            <a:endParaRPr b="0" i="0" sz="900" u="none" cap="none" strike="noStrike">
              <a:solidFill>
                <a:srgbClr val="595959"/>
              </a:solidFill>
              <a:latin typeface="Arial"/>
              <a:ea typeface="Arial"/>
              <a:cs typeface="Arial"/>
              <a:sym typeface="Arial"/>
            </a:endParaRPr>
          </a:p>
          <a:p>
            <a:pPr indent="0" lvl="0" marL="0" rtl="0" algn="l">
              <a:lnSpc>
                <a:spcPct val="90000"/>
              </a:lnSpc>
              <a:spcBef>
                <a:spcPts val="750"/>
              </a:spcBef>
              <a:spcAft>
                <a:spcPts val="0"/>
              </a:spcAft>
              <a:buSzPts val="1200"/>
              <a:buNone/>
            </a:pPr>
            <a:r>
              <a:t/>
            </a:r>
            <a:endParaRPr/>
          </a:p>
        </p:txBody>
      </p:sp>
      <p:pic>
        <p:nvPicPr>
          <p:cNvPr id="489" name="Google Shape;489;p32"/>
          <p:cNvPicPr preferRelativeResize="0"/>
          <p:nvPr/>
        </p:nvPicPr>
        <p:blipFill rotWithShape="1">
          <a:blip r:embed="rId3">
            <a:alphaModFix/>
          </a:blip>
          <a:srcRect b="0" l="0" r="0" t="0"/>
          <a:stretch/>
        </p:blipFill>
        <p:spPr>
          <a:xfrm>
            <a:off x="507930" y="1600200"/>
            <a:ext cx="6915150" cy="2676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1c27d666cf_0_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Test chi-kwadrat zgodności</a:t>
            </a:r>
            <a:endParaRPr/>
          </a:p>
        </p:txBody>
      </p:sp>
      <p:sp>
        <p:nvSpPr>
          <p:cNvPr id="237" name="Google Shape;237;g11c27d666cf_0_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38" name="Google Shape;238;g11c27d666cf_0_6"/>
          <p:cNvSpPr txBox="1"/>
          <p:nvPr>
            <p:ph idx="1" type="body"/>
          </p:nvPr>
        </p:nvSpPr>
        <p:spPr>
          <a:xfrm>
            <a:off x="457200" y="1268010"/>
            <a:ext cx="7693500" cy="2821800"/>
          </a:xfrm>
          <a:prstGeom prst="rect">
            <a:avLst/>
          </a:prstGeom>
          <a:noFill/>
          <a:ln>
            <a:noFill/>
          </a:ln>
        </p:spPr>
        <p:txBody>
          <a:bodyPr anchorCtr="0" anchor="t" bIns="33725" lIns="33725" spcFirstLastPara="1" rIns="33725" wrap="square" tIns="33725">
            <a:spAutoFit/>
          </a:bodyPr>
          <a:lstStyle/>
          <a:p>
            <a:pPr indent="0" lvl="0" marL="0" rtl="0" algn="just">
              <a:lnSpc>
                <a:spcPct val="115000"/>
              </a:lnSpc>
              <a:spcBef>
                <a:spcPts val="0"/>
              </a:spcBef>
              <a:spcAft>
                <a:spcPts val="0"/>
              </a:spcAft>
              <a:buNone/>
            </a:pPr>
            <a:r>
              <a:rPr lang="en-US" sz="1200">
                <a:solidFill>
                  <a:srgbClr val="000000"/>
                </a:solidFill>
                <a:highlight>
                  <a:srgbClr val="FFFFFF"/>
                </a:highlight>
                <a:latin typeface="Arial"/>
                <a:ea typeface="Arial"/>
                <a:cs typeface="Arial"/>
                <a:sym typeface="Arial"/>
              </a:rPr>
              <a:t>Test ten stosuje się również w przypadku sprawdzania, czy któraś z udzielanych odpowiedzi była najczęściej udzielana</a:t>
            </a:r>
            <a:endParaRPr sz="12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b="1" lang="en-US" sz="1200">
                <a:solidFill>
                  <a:srgbClr val="000000"/>
                </a:solidFill>
                <a:highlight>
                  <a:srgbClr val="FFFFFF"/>
                </a:highlight>
                <a:latin typeface="Arial"/>
                <a:ea typeface="Arial"/>
                <a:cs typeface="Arial"/>
                <a:sym typeface="Arial"/>
              </a:rPr>
              <a:t>Przykład:</a:t>
            </a:r>
            <a:endParaRPr b="1" sz="1200">
              <a:solidFill>
                <a:srgbClr val="000000"/>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rPr lang="en-US" sz="1200">
                <a:solidFill>
                  <a:srgbClr val="000000"/>
                </a:solidFill>
                <a:highlight>
                  <a:srgbClr val="FFFFFF"/>
                </a:highlight>
                <a:latin typeface="Arial"/>
                <a:ea typeface="Arial"/>
                <a:cs typeface="Arial"/>
                <a:sym typeface="Arial"/>
              </a:rPr>
              <a:t>Badacz zadał pytanie respondentom czy bardziej im smakuje napój A czy napój B. 36 osób badanych udzieliło odpowiedzi A, a 64 osoby udzieliło odpowiedzi B.</a:t>
            </a:r>
            <a:endParaRPr sz="12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US" sz="1200">
                <a:solidFill>
                  <a:srgbClr val="000000"/>
                </a:solidFill>
                <a:highlight>
                  <a:srgbClr val="FFFFFF"/>
                </a:highlight>
                <a:latin typeface="Arial"/>
                <a:ea typeface="Arial"/>
                <a:cs typeface="Arial"/>
                <a:sym typeface="Arial"/>
              </a:rPr>
              <a:t>Badacz założył, że gdyby napoje nie różniły się preferencją to powinien uzyskać podobne wyniki w obu grupach, po 50 osób. Przeprowadził test zgodności chi-kwadrat i (dla poziomu p &lt; 0,05) ocenił, że rozkład udzielanych odpowiedzi nie jest równy, przeważa preferencja napoju B.</a:t>
            </a:r>
            <a:endParaRPr sz="12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Clr>
                <a:srgbClr val="000000"/>
              </a:buClr>
              <a:buSzPts val="2800"/>
              <a:buNone/>
            </a:pPr>
            <a:r>
              <a:t/>
            </a:r>
            <a:endParaRPr sz="1200">
              <a:solidFill>
                <a:srgbClr val="000000"/>
              </a:solidFill>
              <a:highlight>
                <a:srgbClr val="FFFFFF"/>
              </a:highlight>
              <a:latin typeface="Arial"/>
              <a:ea typeface="Arial"/>
              <a:cs typeface="Arial"/>
              <a:sym typeface="Arial"/>
            </a:endParaRPr>
          </a:p>
          <a:p>
            <a:pPr indent="0" lvl="0" marL="0" rtl="0" algn="l">
              <a:lnSpc>
                <a:spcPct val="150000"/>
              </a:lnSpc>
              <a:spcBef>
                <a:spcPts val="0"/>
              </a:spcBef>
              <a:spcAft>
                <a:spcPts val="0"/>
              </a:spcAft>
              <a:buClr>
                <a:srgbClr val="000000"/>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1c27d666cf_0_55"/>
          <p:cNvSpPr txBox="1"/>
          <p:nvPr>
            <p:ph type="title"/>
          </p:nvPr>
        </p:nvSpPr>
        <p:spPr>
          <a:xfrm>
            <a:off x="203300" y="-6"/>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Test chi - kwadrat</a:t>
            </a:r>
            <a:endParaRPr/>
          </a:p>
        </p:txBody>
      </p:sp>
      <p:pic>
        <p:nvPicPr>
          <p:cNvPr id="244" name="Google Shape;244;g11c27d666cf_0_55"/>
          <p:cNvPicPr preferRelativeResize="0"/>
          <p:nvPr/>
        </p:nvPicPr>
        <p:blipFill>
          <a:blip r:embed="rId3">
            <a:alphaModFix/>
          </a:blip>
          <a:stretch>
            <a:fillRect/>
          </a:stretch>
        </p:blipFill>
        <p:spPr>
          <a:xfrm>
            <a:off x="385949" y="725550"/>
            <a:ext cx="6133275" cy="4358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1c27d666cf_0_67"/>
          <p:cNvSpPr txBox="1"/>
          <p:nvPr>
            <p:ph type="title"/>
          </p:nvPr>
        </p:nvSpPr>
        <p:spPr>
          <a:xfrm>
            <a:off x="0" y="-4"/>
            <a:ext cx="7886700" cy="340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54545"/>
              <a:buNone/>
            </a:pPr>
            <a:r>
              <a:rPr lang="en-US"/>
              <a:t>Testowanie średnich</a:t>
            </a:r>
            <a:endParaRPr/>
          </a:p>
        </p:txBody>
      </p:sp>
      <p:sp>
        <p:nvSpPr>
          <p:cNvPr id="250" name="Google Shape;250;g11c27d666cf_0_6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51" name="Google Shape;251;g11c27d666cf_0_67"/>
          <p:cNvPicPr preferRelativeResize="0"/>
          <p:nvPr/>
        </p:nvPicPr>
        <p:blipFill>
          <a:blip r:embed="rId3">
            <a:alphaModFix/>
          </a:blip>
          <a:stretch>
            <a:fillRect/>
          </a:stretch>
        </p:blipFill>
        <p:spPr>
          <a:xfrm>
            <a:off x="152400" y="492600"/>
            <a:ext cx="8779698" cy="436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1c27d666cf_0_40"/>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ANOVA - analiza wariancji</a:t>
            </a:r>
            <a:endParaRPr/>
          </a:p>
        </p:txBody>
      </p:sp>
      <p:sp>
        <p:nvSpPr>
          <p:cNvPr id="257" name="Google Shape;257;g11c27d666cf_0_4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58" name="Google Shape;258;g11c27d666cf_0_40"/>
          <p:cNvSpPr txBox="1"/>
          <p:nvPr>
            <p:ph idx="1" type="body"/>
          </p:nvPr>
        </p:nvSpPr>
        <p:spPr>
          <a:xfrm>
            <a:off x="457200" y="1268010"/>
            <a:ext cx="7693500" cy="3082800"/>
          </a:xfrm>
          <a:prstGeom prst="rect">
            <a:avLst/>
          </a:prstGeom>
          <a:noFill/>
          <a:ln>
            <a:noFill/>
          </a:ln>
        </p:spPr>
        <p:txBody>
          <a:bodyPr anchorCtr="0" anchor="t" bIns="33725" lIns="33725" spcFirstLastPara="1" rIns="33725" wrap="square" tIns="33725">
            <a:spAutoFit/>
          </a:bodyPr>
          <a:lstStyle/>
          <a:p>
            <a:pPr indent="0" lvl="0" marL="0" rtl="0" algn="just">
              <a:lnSpc>
                <a:spcPct val="115000"/>
              </a:lnSpc>
              <a:spcBef>
                <a:spcPts val="0"/>
              </a:spcBef>
              <a:spcAft>
                <a:spcPts val="0"/>
              </a:spcAft>
              <a:buNone/>
            </a:pPr>
            <a:r>
              <a:rPr b="1" lang="en-US" sz="1200">
                <a:solidFill>
                  <a:srgbClr val="000000"/>
                </a:solidFill>
                <a:highlight>
                  <a:srgbClr val="FFFFFF"/>
                </a:highlight>
                <a:latin typeface="Arial"/>
                <a:ea typeface="Arial"/>
                <a:cs typeface="Arial"/>
                <a:sym typeface="Arial"/>
              </a:rPr>
              <a:t>Analiza wariancji ANOVA </a:t>
            </a:r>
            <a:r>
              <a:rPr lang="en-US" sz="1200">
                <a:solidFill>
                  <a:srgbClr val="000000"/>
                </a:solidFill>
                <a:highlight>
                  <a:srgbClr val="FFFFFF"/>
                </a:highlight>
                <a:latin typeface="Arial"/>
                <a:ea typeface="Arial"/>
                <a:cs typeface="Arial"/>
                <a:sym typeface="Arial"/>
              </a:rPr>
              <a:t>jest jedną z najbardziej popularnych i najczęściej stosowanych analiz statystycznych. Dokładniej - analizą wariancji określa się grupę analiz, służących do badania wpływu czynników (zmiennych niezależnych) na zmienną zależną.</a:t>
            </a:r>
            <a:endParaRPr sz="12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US" sz="1200">
                <a:solidFill>
                  <a:srgbClr val="000000"/>
                </a:solidFill>
                <a:highlight>
                  <a:srgbClr val="FFFFFF"/>
                </a:highlight>
                <a:latin typeface="Arial"/>
                <a:ea typeface="Arial"/>
                <a:cs typeface="Arial"/>
                <a:sym typeface="Arial"/>
              </a:rPr>
              <a:t>Możemy podzielić analizę wariancji na trzy </a:t>
            </a:r>
            <a:r>
              <a:rPr lang="en-US" sz="1200" u="sng">
                <a:solidFill>
                  <a:srgbClr val="364E64"/>
                </a:solidFill>
                <a:highlight>
                  <a:srgbClr val="FFFFFF"/>
                </a:highlight>
                <a:latin typeface="Arial"/>
                <a:ea typeface="Arial"/>
                <a:cs typeface="Arial"/>
                <a:sym typeface="Arial"/>
                <a:hlinkClick r:id="rId3">
                  <a:extLst>
                    <a:ext uri="{A12FA001-AC4F-418D-AE19-62706E023703}">
                      <ahyp:hlinkClr val="tx"/>
                    </a:ext>
                  </a:extLst>
                </a:hlinkClick>
              </a:rPr>
              <a:t>grupy</a:t>
            </a:r>
            <a:r>
              <a:rPr lang="en-US" sz="1200">
                <a:solidFill>
                  <a:srgbClr val="000000"/>
                </a:solidFill>
                <a:highlight>
                  <a:srgbClr val="FFFFFF"/>
                </a:highlight>
                <a:latin typeface="Arial"/>
                <a:ea typeface="Arial"/>
                <a:cs typeface="Arial"/>
                <a:sym typeface="Arial"/>
              </a:rPr>
              <a:t> analiz:</a:t>
            </a:r>
            <a:endParaRPr sz="1200">
              <a:solidFill>
                <a:srgbClr val="000000"/>
              </a:solidFill>
              <a:highlight>
                <a:srgbClr val="FFFFFF"/>
              </a:highlight>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Char char="●"/>
            </a:pPr>
            <a:r>
              <a:rPr b="1" lang="en-US" sz="1200">
                <a:solidFill>
                  <a:srgbClr val="000000"/>
                </a:solidFill>
                <a:highlight>
                  <a:srgbClr val="FFFFFF"/>
                </a:highlight>
                <a:latin typeface="Arial"/>
                <a:ea typeface="Arial"/>
                <a:cs typeface="Arial"/>
                <a:sym typeface="Arial"/>
              </a:rPr>
              <a:t>jednoczynnikowa analiza wariancji</a:t>
            </a:r>
            <a:endParaRPr b="1" sz="1200">
              <a:solidFill>
                <a:srgbClr val="000000"/>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Char char="○"/>
            </a:pPr>
            <a:r>
              <a:rPr i="1" lang="en-US" sz="1200">
                <a:solidFill>
                  <a:srgbClr val="000000"/>
                </a:solidFill>
                <a:highlight>
                  <a:srgbClr val="FFFFFF"/>
                </a:highlight>
                <a:latin typeface="Arial"/>
                <a:ea typeface="Arial"/>
                <a:cs typeface="Arial"/>
                <a:sym typeface="Arial"/>
              </a:rPr>
              <a:t>wpływ jednego czynnika międzygrupowego na zmienną zależną</a:t>
            </a:r>
            <a:endParaRPr i="1" sz="1200">
              <a:solidFill>
                <a:srgbClr val="000000"/>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Char char="●"/>
            </a:pPr>
            <a:r>
              <a:rPr b="1" lang="en-US" sz="1200">
                <a:solidFill>
                  <a:srgbClr val="000000"/>
                </a:solidFill>
                <a:highlight>
                  <a:srgbClr val="FFFFFF"/>
                </a:highlight>
                <a:latin typeface="Arial"/>
                <a:ea typeface="Arial"/>
                <a:cs typeface="Arial"/>
                <a:sym typeface="Arial"/>
              </a:rPr>
              <a:t>wieloczynnikowa analiza wariancji</a:t>
            </a:r>
            <a:endParaRPr b="1" sz="1200">
              <a:solidFill>
                <a:srgbClr val="000000"/>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Char char="○"/>
            </a:pPr>
            <a:r>
              <a:rPr i="1" lang="en-US" sz="1200">
                <a:solidFill>
                  <a:srgbClr val="000000"/>
                </a:solidFill>
                <a:highlight>
                  <a:srgbClr val="FFFFFF"/>
                </a:highlight>
                <a:latin typeface="Arial"/>
                <a:ea typeface="Arial"/>
                <a:cs typeface="Arial"/>
                <a:sym typeface="Arial"/>
              </a:rPr>
              <a:t>wpływ kliku czynników międzygrupowych na zmienną zależną</a:t>
            </a:r>
            <a:endParaRPr i="1" sz="1200">
              <a:solidFill>
                <a:srgbClr val="000000"/>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Char char="●"/>
            </a:pPr>
            <a:r>
              <a:rPr b="1" lang="en-US" sz="1200">
                <a:solidFill>
                  <a:srgbClr val="000000"/>
                </a:solidFill>
                <a:highlight>
                  <a:srgbClr val="FFFFFF"/>
                </a:highlight>
                <a:latin typeface="Arial"/>
                <a:ea typeface="Arial"/>
                <a:cs typeface="Arial"/>
                <a:sym typeface="Arial"/>
              </a:rPr>
              <a:t>analiza wariancji dla czynników wewnątrzgrupowych</a:t>
            </a:r>
            <a:endParaRPr b="1" sz="1200">
              <a:solidFill>
                <a:srgbClr val="000000"/>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Char char="○"/>
            </a:pPr>
            <a:r>
              <a:rPr i="1" lang="en-US" sz="1200">
                <a:solidFill>
                  <a:srgbClr val="000000"/>
                </a:solidFill>
                <a:highlight>
                  <a:srgbClr val="FFFFFF"/>
                </a:highlight>
                <a:latin typeface="Arial"/>
                <a:ea typeface="Arial"/>
                <a:cs typeface="Arial"/>
                <a:sym typeface="Arial"/>
              </a:rPr>
              <a:t>wpływ czynnika wewnątrzgrupowego na zmienną zależną, tzw. "powtarzane pomiary"</a:t>
            </a:r>
            <a:endParaRPr i="1" sz="1200">
              <a:solidFill>
                <a:srgbClr val="000000"/>
              </a:solidFill>
              <a:highlight>
                <a:srgbClr val="FFFFFF"/>
              </a:highlight>
              <a:latin typeface="Arial"/>
              <a:ea typeface="Arial"/>
              <a:cs typeface="Arial"/>
              <a:sym typeface="Arial"/>
            </a:endParaRPr>
          </a:p>
          <a:p>
            <a:pPr indent="0" lvl="0" marL="0" rtl="0" algn="l">
              <a:lnSpc>
                <a:spcPct val="150000"/>
              </a:lnSpc>
              <a:spcBef>
                <a:spcPts val="1200"/>
              </a:spcBef>
              <a:spcAft>
                <a:spcPts val="0"/>
              </a:spcAft>
              <a:buClr>
                <a:srgbClr val="000000"/>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1c27d666cf_0_7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Statystyka w data science</a:t>
            </a:r>
            <a:endParaRPr/>
          </a:p>
        </p:txBody>
      </p:sp>
      <p:sp>
        <p:nvSpPr>
          <p:cNvPr id="264" name="Google Shape;264;g11c27d666cf_0_7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65" name="Google Shape;265;g11c27d666cf_0_75"/>
          <p:cNvPicPr preferRelativeResize="0"/>
          <p:nvPr/>
        </p:nvPicPr>
        <p:blipFill>
          <a:blip r:embed="rId3">
            <a:alphaModFix/>
          </a:blip>
          <a:stretch>
            <a:fillRect/>
          </a:stretch>
        </p:blipFill>
        <p:spPr>
          <a:xfrm>
            <a:off x="152400" y="1420444"/>
            <a:ext cx="8839201" cy="31099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ges-prezentacja">
  <a:themeElements>
    <a:clrScheme name="Sagesa69ae9">
      <a:dk1>
        <a:srgbClr val="30323E"/>
      </a:dk1>
      <a:lt1>
        <a:srgbClr val="FFFFFF"/>
      </a:lt1>
      <a:dk2>
        <a:srgbClr val="3A265F"/>
      </a:dk2>
      <a:lt2>
        <a:srgbClr val="F5F3F3"/>
      </a:lt2>
      <a:accent1>
        <a:srgbClr val="41C0F0"/>
      </a:accent1>
      <a:accent2>
        <a:srgbClr val="FDABF6"/>
      </a:accent2>
      <a:accent3>
        <a:srgbClr val="A5A5A5"/>
      </a:accent3>
      <a:accent4>
        <a:srgbClr val="21CE8A"/>
      </a:accent4>
      <a:accent5>
        <a:srgbClr val="3839CB"/>
      </a:accent5>
      <a:accent6>
        <a:srgbClr val="22CE8B"/>
      </a:accent6>
      <a:hlink>
        <a:srgbClr val="41C0F0"/>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laksa">
  <a:themeElements>
    <a:clrScheme name="Paralaksa">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Michał Więtczak</dc:creator>
</cp:coreProperties>
</file>