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73" r:id="rId4"/>
    <p:sldId id="274" r:id="rId5"/>
    <p:sldId id="279" r:id="rId6"/>
    <p:sldId id="275" r:id="rId7"/>
    <p:sldId id="276" r:id="rId8"/>
    <p:sldId id="277" r:id="rId9"/>
    <p:sldId id="278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613DC4E-9FF9-4A84-8380-F67918933CE4}">
          <p14:sldIdLst>
            <p14:sldId id="256"/>
            <p14:sldId id="272"/>
            <p14:sldId id="273"/>
            <p14:sldId id="274"/>
            <p14:sldId id="279"/>
            <p14:sldId id="275"/>
            <p14:sldId id="276"/>
            <p14:sldId id="277"/>
            <p14:sldId id="27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20EA-4746-4796-A922-450D776D8F2D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CBA14-7C03-4212-B77C-364C8A1E3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05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CBA14-7C03-4212-B77C-364C8A1E3A7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53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23A4-3A37-4D8C-B062-EF3F15C816E5}" type="datetime1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22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84FB-6E95-4839-A157-5FA367FFB434}" type="datetime1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5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4D147-8548-4D1B-A848-32C94BC88854}" type="datetime1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0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20582-2C8A-4344-A854-72D393744FDF}" type="datetime1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03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E531-3F17-4980-BE80-B9B2B9EDDFA1}" type="datetime1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54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271F-CCED-4261-8617-C970B1D53FB3}" type="datetime1">
              <a:rPr lang="ru-RU" smtClean="0"/>
              <a:t>22.11.2021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18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FA4A-F59C-40BC-AC3C-DC4254FE161A}" type="datetime1">
              <a:rPr lang="ru-RU" smtClean="0"/>
              <a:t>22.11.2021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3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AD95-37AA-4E76-BF6F-07507B99703A}" type="datetime1">
              <a:rPr lang="ru-RU" smtClean="0"/>
              <a:t>22.11.2021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32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9F0-0DA5-4523-A4C4-44E4B128B3B5}" type="datetime1">
              <a:rPr lang="ru-RU" smtClean="0"/>
              <a:t>22.11.2021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27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9A77-3852-453A-B884-24BE103108B2}" type="datetime1">
              <a:rPr lang="ru-RU" smtClean="0"/>
              <a:t>22.11.2021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4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D5A2-0CD6-4155-B9A0-0195448CF9BD}" type="datetime1">
              <a:rPr lang="ru-RU" smtClean="0"/>
              <a:t>22.11.2021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82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3099-0AE1-49C2-BD0E-C21680A1C032}" type="datetime1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17EFF-CE5A-44B0-8C83-013EB632C0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44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96699"/>
            <a:ext cx="11954632" cy="2387600"/>
          </a:xfrm>
        </p:spPr>
        <p:txBody>
          <a:bodyPr>
            <a:noAutofit/>
          </a:bodyPr>
          <a:lstStyle/>
          <a:p>
            <a:r>
              <a:rPr lang="de-DE" sz="4000" dirty="0" smtClean="0"/>
              <a:t/>
            </a:r>
            <a:br>
              <a:rPr lang="de-DE" sz="4000" dirty="0" smtClean="0"/>
            </a:br>
            <a:r>
              <a:rPr lang="uk-UA" sz="4000" dirty="0"/>
              <a:t>Проектування тестових сценаріїв тестування методів програмних класів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 smtClean="0"/>
              <a:t>Покупка </a:t>
            </a:r>
            <a:r>
              <a:rPr lang="uk-UA" sz="4000" dirty="0" smtClean="0"/>
              <a:t>ігрових ресурсів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10633" y="4466705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uk-UA" dirty="0" smtClean="0"/>
              <a:t>Команда:</a:t>
            </a:r>
            <a:br>
              <a:rPr lang="uk-UA" dirty="0" smtClean="0"/>
            </a:br>
            <a:r>
              <a:rPr lang="uk-UA" dirty="0" smtClean="0"/>
              <a:t>студенти групи АІ-194</a:t>
            </a:r>
            <a:br>
              <a:rPr lang="uk-UA" dirty="0" smtClean="0"/>
            </a:br>
            <a:r>
              <a:rPr lang="uk-UA" dirty="0" smtClean="0"/>
              <a:t>Мельниченко Владислава</a:t>
            </a:r>
            <a:br>
              <a:rPr lang="uk-UA" dirty="0" smtClean="0"/>
            </a:br>
            <a:r>
              <a:rPr lang="uk-UA" dirty="0" smtClean="0"/>
              <a:t>Шинкаренко Андрій</a:t>
            </a:r>
            <a:br>
              <a:rPr lang="uk-UA" dirty="0" smtClean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48595" y="16562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800" smtClean="0"/>
              <a:t>НУОП</a:t>
            </a:r>
            <a:endParaRPr lang="ru-RU" sz="2800" dirty="0" smtClean="0"/>
          </a:p>
          <a:p>
            <a:pPr algn="ctr"/>
            <a:r>
              <a:rPr lang="ru-RU" sz="2800" dirty="0" err="1" smtClean="0"/>
              <a:t>Інститут</a:t>
            </a:r>
            <a:r>
              <a:rPr lang="ru-RU" sz="2800" dirty="0" smtClean="0"/>
              <a:t> </a:t>
            </a:r>
            <a:r>
              <a:rPr lang="ru-RU" sz="2800" dirty="0" err="1" smtClean="0"/>
              <a:t>комп’ютерних</a:t>
            </a:r>
            <a:r>
              <a:rPr lang="ru-RU" sz="2800" dirty="0" smtClean="0"/>
              <a:t> систем</a:t>
            </a:r>
          </a:p>
          <a:p>
            <a:pPr algn="ctr"/>
            <a:r>
              <a:rPr lang="ru-RU" sz="2800" dirty="0" smtClean="0"/>
              <a:t>Кафедра </a:t>
            </a:r>
            <a:r>
              <a:rPr lang="ru-RU" sz="2800" dirty="0" err="1" smtClean="0"/>
              <a:t>інформаційних</a:t>
            </a:r>
            <a:r>
              <a:rPr lang="ru-RU" sz="2800" dirty="0" smtClean="0"/>
              <a:t> систем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16967" y="5695040"/>
            <a:ext cx="2665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Одеса - 2021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FD83-C842-426D-A033-DC9D6A164363}" type="slidenum">
              <a:rPr lang="ru-RU" sz="4000" smtClean="0"/>
              <a:t>1</a:t>
            </a:fld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307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250" y="353695"/>
            <a:ext cx="9456420" cy="5730875"/>
          </a:xfrm>
        </p:spPr>
        <p:txBody>
          <a:bodyPr>
            <a:noAutofit/>
          </a:bodyPr>
          <a:lstStyle/>
          <a:p>
            <a:r>
              <a:rPr lang="uk-UA" sz="9600" dirty="0" smtClean="0"/>
              <a:t>Дякуємо за увагу!</a:t>
            </a:r>
            <a:endParaRPr lang="ru-RU" sz="9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z="4000" smtClean="0"/>
              <a:t>10</a:t>
            </a:fld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3816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Методи</a:t>
            </a:r>
            <a:r>
              <a:rPr lang="ru-RU" dirty="0" smtClean="0"/>
              <a:t>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2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26293"/>
              </p:ext>
            </p:extLst>
          </p:nvPr>
        </p:nvGraphicFramePr>
        <p:xfrm>
          <a:off x="838200" y="1601529"/>
          <a:ext cx="9988943" cy="4022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6151"/>
                <a:gridCol w="7522792"/>
              </a:tblGrid>
              <a:tr h="100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>
                          <a:effectLst/>
                        </a:rPr>
                        <a:t>Ідентифікатор </a:t>
                      </a:r>
                      <a:r>
                        <a:rPr lang="uk-UA" sz="2800" dirty="0" smtClean="0">
                          <a:effectLst/>
                        </a:rPr>
                        <a:t>функції(назв</a:t>
                      </a:r>
                      <a:r>
                        <a:rPr lang="ru-RU" sz="2800" dirty="0" smtClean="0">
                          <a:effectLst/>
                        </a:rPr>
                        <a:t>а</a:t>
                      </a:r>
                      <a:r>
                        <a:rPr lang="uk-UA" sz="2800" dirty="0" smtClean="0">
                          <a:effectLst/>
                        </a:rPr>
                        <a:t>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800">
                          <a:effectLst/>
                        </a:rPr>
                        <a:t>Назва функції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1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FR1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>
                          <a:effectLst/>
                        </a:rPr>
                        <a:t>Авторизація користувача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1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FR</a:t>
                      </a:r>
                      <a:r>
                        <a:rPr lang="uk-UA" sz="28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>
                          <a:effectLst/>
                        </a:rPr>
                        <a:t>Редагування профілю користувача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1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FR</a:t>
                      </a:r>
                      <a:r>
                        <a:rPr lang="uk-UA" sz="2800">
                          <a:effectLst/>
                        </a:rPr>
                        <a:t>3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 smtClean="0">
                          <a:effectLst/>
                        </a:rPr>
                        <a:t>Пошук</a:t>
                      </a:r>
                      <a:r>
                        <a:rPr lang="ru-RU" sz="2800" baseline="0" dirty="0" smtClean="0">
                          <a:effectLst/>
                        </a:rPr>
                        <a:t> курс</a:t>
                      </a:r>
                      <a:r>
                        <a:rPr lang="uk-UA" sz="2800" baseline="0" dirty="0" err="1" smtClean="0">
                          <a:effectLst/>
                        </a:rPr>
                        <a:t>ів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1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FR4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</a:rPr>
                        <a:t>Оплата курсу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17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FR</a:t>
                      </a:r>
                      <a:r>
                        <a:rPr lang="uk-UA" sz="2800">
                          <a:effectLst/>
                        </a:rPr>
                        <a:t>5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 smtClean="0">
                          <a:effectLst/>
                        </a:rPr>
                        <a:t>Реєстрація</a:t>
                      </a:r>
                      <a:r>
                        <a:rPr lang="ru-RU" sz="2800" dirty="0" smtClean="0">
                          <a:effectLst/>
                        </a:rPr>
                        <a:t> </a:t>
                      </a:r>
                      <a:r>
                        <a:rPr lang="ru-RU" sz="2800" dirty="0" err="1" smtClean="0">
                          <a:effectLst/>
                        </a:rPr>
                        <a:t>користувача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98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FR</a:t>
                      </a:r>
                      <a:r>
                        <a:rPr lang="uk-UA" sz="2800" dirty="0" smtClean="0">
                          <a:effectLst/>
                        </a:rPr>
                        <a:t>6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 smtClean="0">
                          <a:effectLst/>
                        </a:rPr>
                        <a:t>Залишити</a:t>
                      </a:r>
                      <a:r>
                        <a:rPr lang="ru-RU" sz="2800" baseline="0" dirty="0" smtClean="0">
                          <a:effectLst/>
                        </a:rPr>
                        <a:t> </a:t>
                      </a:r>
                      <a:r>
                        <a:rPr lang="ru-RU" sz="2800" baseline="0" dirty="0" err="1" smtClean="0">
                          <a:effectLst/>
                        </a:rPr>
                        <a:t>відгук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43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Авторизація </a:t>
            </a:r>
            <a:r>
              <a:rPr lang="uk-UA" dirty="0" smtClean="0"/>
              <a:t>користувача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525091"/>
              </p:ext>
            </p:extLst>
          </p:nvPr>
        </p:nvGraphicFramePr>
        <p:xfrm>
          <a:off x="838199" y="2565192"/>
          <a:ext cx="10515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6"/>
                <a:gridCol w="987229"/>
                <a:gridCol w="5138443"/>
                <a:gridCol w="37715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 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 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 значень вхідних даних до методу (процедури, функції)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 очікуваних значень результату виконання методу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FR1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TC1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Email</a:t>
                      </a:r>
                      <a:r>
                        <a:rPr lang="ru-RU" dirty="0" smtClean="0"/>
                        <a:t>=</a:t>
                      </a:r>
                      <a:r>
                        <a:rPr lang="en-US" dirty="0" smtClean="0"/>
                        <a:t>“</a:t>
                      </a:r>
                      <a:r>
                        <a:rPr lang="de-DE" dirty="0" err="1" smtClean="0"/>
                        <a:t>watchandlearn</a:t>
                      </a:r>
                      <a:r>
                        <a:rPr lang="en-US" dirty="0" smtClean="0"/>
                        <a:t>@gmail.com”</a:t>
                      </a:r>
                    </a:p>
                    <a:p>
                      <a:r>
                        <a:rPr lang="en-US" dirty="0" smtClean="0"/>
                        <a:t>password=“</a:t>
                      </a:r>
                      <a:r>
                        <a:rPr lang="en-US" dirty="0" err="1" smtClean="0"/>
                        <a:t>watchandlearn</a:t>
                      </a:r>
                      <a:r>
                        <a:rPr lang="en-US" dirty="0" smtClean="0"/>
                        <a:t>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Користувача авторизовано, 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Добро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пожаловать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пользователь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FR1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TC</a:t>
                      </a:r>
                      <a:r>
                        <a:rPr lang="uk-UA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Email</a:t>
                      </a:r>
                      <a:r>
                        <a:rPr lang="ru-RU" dirty="0" smtClean="0"/>
                        <a:t>=</a:t>
                      </a:r>
                      <a:r>
                        <a:rPr lang="en-US" dirty="0" smtClean="0"/>
                        <a:t>“</a:t>
                      </a:r>
                      <a:r>
                        <a:rPr lang="de-DE" dirty="0" err="1" smtClean="0"/>
                        <a:t>watchandlearn</a:t>
                      </a:r>
                      <a:r>
                        <a:rPr lang="en-US" dirty="0" smtClean="0"/>
                        <a:t>gmail.com”</a:t>
                      </a:r>
                    </a:p>
                    <a:p>
                      <a:r>
                        <a:rPr lang="en-US" dirty="0" smtClean="0"/>
                        <a:t>password=“</a:t>
                      </a:r>
                      <a:r>
                        <a:rPr lang="en-US" dirty="0" err="1" smtClean="0"/>
                        <a:t>watchandlearn</a:t>
                      </a:r>
                      <a:r>
                        <a:rPr lang="en-US" dirty="0" smtClean="0"/>
                        <a:t>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Неправильно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написан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адрес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электронной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почты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Email</a:t>
                      </a:r>
                      <a:r>
                        <a:rPr lang="ru-RU" dirty="0" smtClean="0"/>
                        <a:t>=</a:t>
                      </a:r>
                      <a:r>
                        <a:rPr lang="en-US" dirty="0" smtClean="0"/>
                        <a:t>“</a:t>
                      </a:r>
                      <a:r>
                        <a:rPr lang="de-DE" dirty="0" err="1" smtClean="0"/>
                        <a:t>watchandlearn</a:t>
                      </a:r>
                      <a:r>
                        <a:rPr lang="de-DE" dirty="0" smtClean="0"/>
                        <a:t>@</a:t>
                      </a:r>
                      <a:r>
                        <a:rPr lang="en-US" dirty="0" smtClean="0"/>
                        <a:t>gmail.com”</a:t>
                      </a:r>
                    </a:p>
                    <a:p>
                      <a:r>
                        <a:rPr lang="en-US" dirty="0" smtClean="0"/>
                        <a:t>password=“watch”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Пароль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должен иметь минимум 8 символов!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00971" y="1514344"/>
            <a:ext cx="10790055" cy="768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Обмеження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адреси електронної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пошти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повинно містити адресу електронної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пошти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Обмеження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паролю – довжина від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8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до 64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символів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009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6819" y="295882"/>
            <a:ext cx="10515600" cy="1325563"/>
          </a:xfrm>
        </p:spPr>
        <p:txBody>
          <a:bodyPr/>
          <a:lstStyle/>
          <a:p>
            <a:r>
              <a:rPr lang="uk-UA" dirty="0"/>
              <a:t>Редагування профілю </a:t>
            </a:r>
            <a:r>
              <a:rPr lang="uk-UA" dirty="0" smtClean="0"/>
              <a:t>користувача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4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16819" y="2150991"/>
            <a:ext cx="11040908" cy="1566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uk-UA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бмеження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інформації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повинно містити до 250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символів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бмеження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адреси електронної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пошти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повинно містити адресу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електронної пошти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бмеження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імені користувача – повинно містити від 0 до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 символів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Обмеження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паролю – довжина від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8 до 64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символів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09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49522"/>
              </p:ext>
            </p:extLst>
          </p:nvPr>
        </p:nvGraphicFramePr>
        <p:xfrm>
          <a:off x="417414" y="237490"/>
          <a:ext cx="10515600" cy="6107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6"/>
                <a:gridCol w="987229"/>
                <a:gridCol w="5138443"/>
                <a:gridCol w="37715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 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 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 значень вхідних даних до методу (процедури, функції)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 очікуваних значень результату виконання методу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ТС1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username = user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 = loremipsum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 = </a:t>
                      </a:r>
                      <a:r>
                        <a:rPr lang="en-US" sz="1400" u="sng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username@gmail.com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 = 12345678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Профіль</a:t>
                      </a:r>
                      <a:r>
                        <a:rPr lang="uk-UA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відредаговано, 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Повідомлення 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«Дані оновлено»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ТС2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username = user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 [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текст, що перевищує 250 символів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 = </a:t>
                      </a:r>
                      <a:r>
                        <a:rPr lang="en-US" sz="14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username@gmail.com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 = 12345678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Повідомлення про помилку: «Біо не повинно містити більше 250 символів»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ТС3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username = user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 =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loremipsum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 = usernamegmail.com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 = 12345678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Повідомлення про помилку: «Некоректно введена адреса ел. пошти»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ТС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[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текст, що перевищує 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символів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 = loremipsum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 = </a:t>
                      </a:r>
                      <a:r>
                        <a:rPr lang="en-US" sz="1400" u="sng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username@gmail.com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 = 12345678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Повідомлення про помилку: «Ім’я користувача повинно містити не більше 30 символів»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ТС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[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empty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 = loremipsum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 = </a:t>
                      </a:r>
                      <a:r>
                        <a:rPr lang="en-US" sz="1400" u="sng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username@gmail.com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 = 12345678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Повідомлення про помилку: «Ім’я користувача 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повинно 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бути порожн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ім»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ТС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username = user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 = loremipsum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 = </a:t>
                      </a:r>
                      <a:r>
                        <a:rPr lang="en-US" sz="1400" u="sng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username@gmail.com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 = 1234567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Повідомлення про помилку: «Пароль повинен містити більше ніж 7 символів»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89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32074"/>
            <a:ext cx="10515600" cy="1325563"/>
          </a:xfrm>
        </p:spPr>
        <p:txBody>
          <a:bodyPr/>
          <a:lstStyle/>
          <a:p>
            <a:r>
              <a:rPr lang="ru-RU" dirty="0" err="1"/>
              <a:t>Пошук</a:t>
            </a:r>
            <a:r>
              <a:rPr lang="ru-RU" dirty="0"/>
              <a:t> курс</a:t>
            </a:r>
            <a:r>
              <a:rPr lang="uk-UA" dirty="0" err="1"/>
              <a:t>ів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958547"/>
              </p:ext>
            </p:extLst>
          </p:nvPr>
        </p:nvGraphicFramePr>
        <p:xfrm>
          <a:off x="838200" y="2182082"/>
          <a:ext cx="10515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6"/>
                <a:gridCol w="987229"/>
                <a:gridCol w="5138443"/>
                <a:gridCol w="37715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 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 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 значень вхідних даних до методу (процедури, функції)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 очікуваних значень результату виконання методу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TC1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Назва</a:t>
                      </a:r>
                      <a:r>
                        <a:rPr lang="uk-UA" baseline="0" dirty="0" smtClean="0"/>
                        <a:t> гри=</a:t>
                      </a:r>
                      <a:r>
                        <a:rPr lang="en-US" dirty="0" smtClean="0"/>
                        <a:t>“League</a:t>
                      </a:r>
                      <a:r>
                        <a:rPr lang="en-US" baseline="0" dirty="0" smtClean="0"/>
                        <a:t> of Legends</a:t>
                      </a:r>
                      <a:r>
                        <a:rPr lang="en-US" dirty="0" smtClean="0"/>
                        <a:t>”</a:t>
                      </a:r>
                      <a:endParaRPr lang="uk-UA" baseline="0" dirty="0" smtClean="0"/>
                    </a:p>
                    <a:p>
                      <a:r>
                        <a:rPr lang="uk-UA" baseline="0" dirty="0" smtClean="0"/>
                        <a:t>Роль=</a:t>
                      </a:r>
                      <a:r>
                        <a:rPr lang="en-US" dirty="0" smtClean="0"/>
                        <a:t>“Support”</a:t>
                      </a:r>
                      <a:endParaRPr lang="uk-UA" baseline="0" dirty="0" smtClean="0"/>
                    </a:p>
                    <a:p>
                      <a:r>
                        <a:rPr lang="uk-UA" baseline="0" dirty="0" smtClean="0"/>
                        <a:t>Вартість=</a:t>
                      </a:r>
                      <a:r>
                        <a:rPr lang="en-US" baseline="0" dirty="0" smtClean="0"/>
                        <a:t>“0 - 1000”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Виведення курсів,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що підходять за фільтрами.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TC</a:t>
                      </a:r>
                      <a:r>
                        <a:rPr lang="uk-UA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Назва</a:t>
                      </a:r>
                      <a:r>
                        <a:rPr lang="uk-UA" baseline="0" dirty="0" smtClean="0"/>
                        <a:t> гри=</a:t>
                      </a:r>
                      <a:r>
                        <a:rPr lang="en-US" dirty="0" smtClean="0"/>
                        <a:t>“League</a:t>
                      </a:r>
                      <a:r>
                        <a:rPr lang="en-US" baseline="0" dirty="0" smtClean="0"/>
                        <a:t> of Legends</a:t>
                      </a:r>
                      <a:r>
                        <a:rPr lang="uk-UA" baseline="0" dirty="0" smtClean="0"/>
                        <a:t> 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 League 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Legends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of</a:t>
                      </a:r>
                      <a:r>
                        <a:rPr lang="de-DE" baseline="0" dirty="0" smtClean="0"/>
                        <a:t> League</a:t>
                      </a:r>
                      <a:r>
                        <a:rPr lang="en-US" dirty="0" smtClean="0"/>
                        <a:t>”</a:t>
                      </a:r>
                      <a:endParaRPr lang="uk-UA" baseline="0" dirty="0" smtClean="0"/>
                    </a:p>
                    <a:p>
                      <a:r>
                        <a:rPr lang="uk-UA" baseline="0" dirty="0" smtClean="0"/>
                        <a:t>Роль=</a:t>
                      </a:r>
                      <a:r>
                        <a:rPr lang="en-US" dirty="0" smtClean="0"/>
                        <a:t>“Support”</a:t>
                      </a:r>
                      <a:endParaRPr lang="uk-UA" baseline="0" dirty="0" smtClean="0"/>
                    </a:p>
                    <a:p>
                      <a:r>
                        <a:rPr lang="uk-UA" baseline="0" dirty="0" smtClean="0"/>
                        <a:t>Вартість=</a:t>
                      </a:r>
                      <a:r>
                        <a:rPr lang="en-US" baseline="0" dirty="0" smtClean="0"/>
                        <a:t>“0 - 1000”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милка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игры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должно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быть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более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30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символов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Назва</a:t>
                      </a:r>
                      <a:r>
                        <a:rPr lang="uk-UA" baseline="0" dirty="0" smtClean="0"/>
                        <a:t> гри=</a:t>
                      </a:r>
                      <a:r>
                        <a:rPr lang="en-US" dirty="0" smtClean="0"/>
                        <a:t>“League</a:t>
                      </a:r>
                      <a:r>
                        <a:rPr lang="en-US" baseline="0" dirty="0" smtClean="0"/>
                        <a:t> of</a:t>
                      </a:r>
                      <a:r>
                        <a:rPr lang="uk-UA" baseline="0" dirty="0" smtClean="0"/>
                        <a:t> </a:t>
                      </a:r>
                      <a:r>
                        <a:rPr lang="de-DE" baseline="0" dirty="0" err="1" smtClean="0"/>
                        <a:t>Legends</a:t>
                      </a:r>
                      <a:r>
                        <a:rPr lang="en-US" dirty="0" smtClean="0"/>
                        <a:t>”</a:t>
                      </a:r>
                      <a:endParaRPr lang="uk-UA" baseline="0" dirty="0" smtClean="0"/>
                    </a:p>
                    <a:p>
                      <a:r>
                        <a:rPr lang="uk-UA" baseline="0" dirty="0" smtClean="0"/>
                        <a:t>Роль=</a:t>
                      </a:r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SupportADCMiderToplanerJungler</a:t>
                      </a:r>
                      <a:r>
                        <a:rPr lang="en-US" dirty="0" smtClean="0"/>
                        <a:t>”</a:t>
                      </a:r>
                      <a:endParaRPr lang="uk-UA" baseline="0" dirty="0" smtClean="0"/>
                    </a:p>
                    <a:p>
                      <a:r>
                        <a:rPr lang="uk-UA" baseline="0" dirty="0" smtClean="0"/>
                        <a:t>Вартість=</a:t>
                      </a:r>
                      <a:r>
                        <a:rPr lang="en-US" baseline="0" dirty="0" smtClean="0"/>
                        <a:t>“0 - 1000”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милка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Роль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должна иметь не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более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символов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TC1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Назва</a:t>
                      </a:r>
                      <a:r>
                        <a:rPr lang="uk-UA" baseline="0" dirty="0" smtClean="0"/>
                        <a:t> гри=</a:t>
                      </a:r>
                      <a:r>
                        <a:rPr lang="en-US" dirty="0" smtClean="0"/>
                        <a:t>“League</a:t>
                      </a:r>
                      <a:r>
                        <a:rPr lang="en-US" baseline="0" dirty="0" smtClean="0"/>
                        <a:t> of Legends</a:t>
                      </a:r>
                      <a:r>
                        <a:rPr lang="en-US" dirty="0" smtClean="0"/>
                        <a:t>”</a:t>
                      </a:r>
                      <a:endParaRPr lang="uk-UA" baseline="0" dirty="0" smtClean="0"/>
                    </a:p>
                    <a:p>
                      <a:r>
                        <a:rPr lang="uk-UA" baseline="0" dirty="0" smtClean="0"/>
                        <a:t>Роль=</a:t>
                      </a:r>
                      <a:r>
                        <a:rPr lang="en-US" dirty="0" smtClean="0"/>
                        <a:t>“Support”</a:t>
                      </a:r>
                      <a:endParaRPr lang="uk-UA" baseline="0" dirty="0" smtClean="0"/>
                    </a:p>
                    <a:p>
                      <a:r>
                        <a:rPr lang="uk-UA" baseline="0" dirty="0" smtClean="0"/>
                        <a:t>Вартість=</a:t>
                      </a:r>
                      <a:r>
                        <a:rPr lang="en-US" baseline="0" dirty="0" smtClean="0"/>
                        <a:t>“</a:t>
                      </a:r>
                      <a:r>
                        <a:rPr lang="uk-UA" baseline="0" dirty="0" smtClean="0"/>
                        <a:t>-1</a:t>
                      </a:r>
                      <a:r>
                        <a:rPr lang="en-US" baseline="0" dirty="0" smtClean="0"/>
                        <a:t>0 </a:t>
                      </a:r>
                      <a:r>
                        <a:rPr lang="en-US" baseline="0" dirty="0" smtClean="0"/>
                        <a:t>- 1000”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милка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Курс не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может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стоить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меньше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чем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838200" y="995475"/>
            <a:ext cx="11040908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обмеження поля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назви гри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повинно містити до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символів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обмеження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ролі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повинно містити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 символів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обмеження вартості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–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вартість від 0 до 2000 гривень</a:t>
            </a:r>
            <a:endParaRPr lang="uk-UA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2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163"/>
            <a:ext cx="10515600" cy="1325563"/>
          </a:xfrm>
        </p:spPr>
        <p:txBody>
          <a:bodyPr/>
          <a:lstStyle/>
          <a:p>
            <a:r>
              <a:rPr lang="ru-RU" dirty="0"/>
              <a:t>Оплата курсу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295343"/>
              </p:ext>
            </p:extLst>
          </p:nvPr>
        </p:nvGraphicFramePr>
        <p:xfrm>
          <a:off x="838200" y="2277824"/>
          <a:ext cx="105156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6"/>
                <a:gridCol w="987229"/>
                <a:gridCol w="5138443"/>
                <a:gridCol w="37715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 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 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 значень вхідних даних до методу (процедури, функції)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 очікуваних значень результату виконання методу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TC1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Cardnumber</a:t>
                      </a:r>
                      <a:r>
                        <a:rPr lang="ru-RU" dirty="0" smtClean="0"/>
                        <a:t>=</a:t>
                      </a:r>
                      <a:r>
                        <a:rPr lang="en-US" dirty="0" smtClean="0"/>
                        <a:t>“5168755900168309”</a:t>
                      </a:r>
                    </a:p>
                    <a:p>
                      <a:r>
                        <a:rPr lang="en-US" dirty="0" smtClean="0"/>
                        <a:t>Date=“12/22”</a:t>
                      </a:r>
                    </a:p>
                    <a:p>
                      <a:r>
                        <a:rPr lang="en-US" dirty="0" smtClean="0"/>
                        <a:t>CVV=“133”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Курс успішно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оплачено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Поздравляем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 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покупкой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TC</a:t>
                      </a:r>
                      <a:r>
                        <a:rPr lang="uk-UA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Cardnumber</a:t>
                      </a:r>
                      <a:r>
                        <a:rPr lang="ru-RU" dirty="0" smtClean="0"/>
                        <a:t>=</a:t>
                      </a:r>
                      <a:r>
                        <a:rPr lang="en-US" dirty="0" smtClean="0"/>
                        <a:t>“5168755900168309”</a:t>
                      </a:r>
                    </a:p>
                    <a:p>
                      <a:r>
                        <a:rPr lang="en-US" dirty="0" smtClean="0"/>
                        <a:t>Date=“1</a:t>
                      </a:r>
                      <a:r>
                        <a:rPr lang="uk-UA" dirty="0" smtClean="0"/>
                        <a:t>3</a:t>
                      </a:r>
                      <a:r>
                        <a:rPr lang="en-US" dirty="0" smtClean="0"/>
                        <a:t>/22”</a:t>
                      </a:r>
                    </a:p>
                    <a:p>
                      <a:r>
                        <a:rPr lang="en-US" dirty="0" smtClean="0"/>
                        <a:t>CVV=“133”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Помилка, 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році всього 12 місяців, перевірте введені дані.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Cardnumber</a:t>
                      </a:r>
                      <a:r>
                        <a:rPr lang="ru-RU" dirty="0" smtClean="0"/>
                        <a:t>=</a:t>
                      </a:r>
                      <a:r>
                        <a:rPr lang="en-US" dirty="0" smtClean="0"/>
                        <a:t>“</a:t>
                      </a:r>
                      <a:r>
                        <a:rPr lang="uk-UA" dirty="0" smtClean="0"/>
                        <a:t>Ф</a:t>
                      </a:r>
                      <a:r>
                        <a:rPr lang="en-US" dirty="0" smtClean="0"/>
                        <a:t>168755900168309”</a:t>
                      </a:r>
                    </a:p>
                    <a:p>
                      <a:r>
                        <a:rPr lang="en-US" dirty="0" smtClean="0"/>
                        <a:t>Date=“12/22”</a:t>
                      </a:r>
                    </a:p>
                    <a:p>
                      <a:r>
                        <a:rPr lang="en-US" dirty="0" smtClean="0"/>
                        <a:t>CVV=“133”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Помилка, 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Номер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картки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повинен </a:t>
                      </a:r>
                      <a:r>
                        <a:rPr lang="ru-RU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містити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букв!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Cardnumber</a:t>
                      </a:r>
                      <a:r>
                        <a:rPr lang="ru-RU" dirty="0" smtClean="0"/>
                        <a:t>=</a:t>
                      </a:r>
                      <a:r>
                        <a:rPr lang="en-US" dirty="0" smtClean="0"/>
                        <a:t>“5168755900168309”</a:t>
                      </a:r>
                    </a:p>
                    <a:p>
                      <a:r>
                        <a:rPr lang="en-US" dirty="0" smtClean="0"/>
                        <a:t>Date=“12/22”</a:t>
                      </a:r>
                    </a:p>
                    <a:p>
                      <a:r>
                        <a:rPr lang="en-US" dirty="0" smtClean="0"/>
                        <a:t>CVV</a:t>
                      </a:r>
                      <a:r>
                        <a:rPr lang="en-US" dirty="0" smtClean="0"/>
                        <a:t>=“</a:t>
                      </a:r>
                      <a:r>
                        <a:rPr lang="uk-UA" dirty="0" smtClean="0"/>
                        <a:t>Т</a:t>
                      </a:r>
                      <a:r>
                        <a:rPr lang="en-US" dirty="0" smtClean="0"/>
                        <a:t>33</a:t>
                      </a:r>
                      <a:r>
                        <a:rPr lang="en-US" dirty="0" smtClean="0"/>
                        <a:t>”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Помилка, 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CVV 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код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повинен </a:t>
                      </a:r>
                      <a:r>
                        <a:rPr lang="ru-RU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містити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букв!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838200" y="1091217"/>
            <a:ext cx="11040908" cy="11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карти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повинен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16 цифр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Срок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дії повинен бути введений у форматі ММ/РР, та ММ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 0 до 12, РР від 21 до 35.</a:t>
            </a:r>
            <a:endParaRPr lang="uk-UA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CVV2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повинен мати 3 цифри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62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Реєстрація</a:t>
            </a:r>
            <a:r>
              <a:rPr lang="ru-RU" dirty="0"/>
              <a:t> </a:t>
            </a:r>
            <a:r>
              <a:rPr lang="ru-RU" dirty="0" err="1" smtClean="0"/>
              <a:t>користувача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406806"/>
            <a:ext cx="11040908" cy="1167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обмеження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адреси електронної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пошти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повинно містити адресу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електронної пошти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обмеження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імені користувача – повинно містити від 0 до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 символів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обмеження паролю – довжина від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8 до 64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символів</a:t>
            </a:r>
            <a:endParaRPr lang="ru-RU" dirty="0"/>
          </a:p>
        </p:txBody>
      </p:sp>
      <p:graphicFrame>
        <p:nvGraphicFramePr>
          <p:cNvPr id="7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602057"/>
              </p:ext>
            </p:extLst>
          </p:nvPr>
        </p:nvGraphicFramePr>
        <p:xfrm>
          <a:off x="668266" y="2657155"/>
          <a:ext cx="10515600" cy="406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6"/>
                <a:gridCol w="987229"/>
                <a:gridCol w="5138443"/>
                <a:gridCol w="37715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 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 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 значень вхідних даних до методу (процедури, функції)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 очікуваних значень результату виконання методу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ТС1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username =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uk-UA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username@gmail.com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 = 12345678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Повідомлення 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«Добро</a:t>
                      </a:r>
                      <a:r>
                        <a:rPr lang="uk-UA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4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пожаловать</a:t>
                      </a:r>
                      <a:r>
                        <a:rPr lang="uk-UA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uk-UA" sz="14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пользователь</a:t>
                      </a:r>
                      <a:r>
                        <a:rPr lang="uk-UA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ТС2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username =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uk-UA" sz="14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 usernamegmail.com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 = 12345678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Повідомлення про помилку: «Некоректно введена адреса ел. пошти»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ТС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[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текст, що перевищує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символів</a:t>
                      </a: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username@gmail.com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 = 12345678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Повідомлення про помилку: «Ім’я користувача повинно містити не більше 30 символів»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ТС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[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empty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username@gmail.com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 = 12345678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Повідомлення про помилку: «Ім’я користувача 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повинно 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бути порожн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ім»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ТС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username = user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sz="14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username@gmail.com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password = 1234567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Повідомлення про помилку: «Пароль повинен містити більше ніж 7 символів»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4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76478"/>
            <a:ext cx="10515600" cy="1325563"/>
          </a:xfrm>
        </p:spPr>
        <p:txBody>
          <a:bodyPr/>
          <a:lstStyle/>
          <a:p>
            <a:r>
              <a:rPr lang="ru-RU" dirty="0" err="1"/>
              <a:t>Залишити</a:t>
            </a:r>
            <a:r>
              <a:rPr lang="ru-RU" dirty="0"/>
              <a:t> </a:t>
            </a:r>
            <a:r>
              <a:rPr lang="ru-RU" dirty="0" err="1"/>
              <a:t>відгук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7EFF-CE5A-44B0-8C83-013EB632C0E2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958112"/>
              </p:ext>
            </p:extLst>
          </p:nvPr>
        </p:nvGraphicFramePr>
        <p:xfrm>
          <a:off x="838200" y="1417955"/>
          <a:ext cx="105156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6"/>
                <a:gridCol w="987229"/>
                <a:gridCol w="5688701"/>
                <a:gridCol w="32213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 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Case ID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 значень вхідних даних до методу (процедури, функції)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 очікуваних значень результату виконання методу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TC1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Inpu</a:t>
                      </a:r>
                      <a:r>
                        <a:rPr lang="en-US" dirty="0" smtClean="0"/>
                        <a:t>t=“</a:t>
                      </a:r>
                      <a:r>
                        <a:rPr lang="uk-UA" dirty="0" err="1" smtClean="0"/>
                        <a:t>Спасибо</a:t>
                      </a:r>
                      <a:r>
                        <a:rPr lang="uk-UA" dirty="0" smtClean="0"/>
                        <a:t>, </a:t>
                      </a:r>
                      <a:r>
                        <a:rPr lang="uk-UA" dirty="0" err="1" smtClean="0"/>
                        <a:t>отлич</a:t>
                      </a:r>
                      <a:r>
                        <a:rPr lang="ru-RU" dirty="0" err="1" smtClean="0"/>
                        <a:t>ный</a:t>
                      </a:r>
                      <a:r>
                        <a:rPr lang="ru-RU" baseline="0" dirty="0" smtClean="0"/>
                        <a:t> курс. Прекрасный преподаватель!</a:t>
                      </a:r>
                      <a:r>
                        <a:rPr lang="en-US" dirty="0" smtClean="0"/>
                        <a:t>”</a:t>
                      </a:r>
                    </a:p>
                    <a:p>
                      <a:r>
                        <a:rPr lang="en-US" dirty="0" smtClean="0"/>
                        <a:t>Stars=“</a:t>
                      </a:r>
                      <a:r>
                        <a:rPr lang="ru-RU" dirty="0" smtClean="0"/>
                        <a:t>5</a:t>
                      </a:r>
                      <a:r>
                        <a:rPr lang="en-US" dirty="0" smtClean="0"/>
                        <a:t>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Відгук створено, 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uk-UA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Спасибо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 ваш </a:t>
                      </a:r>
                      <a:r>
                        <a:rPr lang="uk-UA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отзыв</a:t>
                      </a:r>
                      <a:r>
                        <a:rPr lang="uk-UA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TC</a:t>
                      </a:r>
                      <a:r>
                        <a:rPr lang="uk-UA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Inpu</a:t>
                      </a:r>
                      <a:r>
                        <a:rPr lang="en-US" dirty="0" smtClean="0"/>
                        <a:t>t=“</a:t>
                      </a:r>
                      <a:r>
                        <a:rPr lang="uk-UA" dirty="0" err="1" smtClean="0"/>
                        <a:t>Спасибо</a:t>
                      </a:r>
                      <a:r>
                        <a:rPr lang="uk-UA" dirty="0" smtClean="0"/>
                        <a:t>, </a:t>
                      </a:r>
                      <a:r>
                        <a:rPr lang="uk-UA" dirty="0" err="1" smtClean="0"/>
                        <a:t>отлич</a:t>
                      </a:r>
                      <a:r>
                        <a:rPr lang="ru-RU" dirty="0" err="1" smtClean="0"/>
                        <a:t>ный</a:t>
                      </a:r>
                      <a:r>
                        <a:rPr lang="ru-RU" baseline="0" dirty="0" smtClean="0"/>
                        <a:t> курс. Прекрасный преподаватель!</a:t>
                      </a:r>
                      <a:r>
                        <a:rPr lang="uk-UA" dirty="0" smtClean="0"/>
                        <a:t> </a:t>
                      </a:r>
                      <a:r>
                        <a:rPr lang="uk-UA" dirty="0" err="1" smtClean="0"/>
                        <a:t>Спасибо</a:t>
                      </a:r>
                      <a:r>
                        <a:rPr lang="uk-UA" dirty="0" smtClean="0"/>
                        <a:t>, </a:t>
                      </a:r>
                      <a:r>
                        <a:rPr lang="uk-UA" dirty="0" err="1" smtClean="0"/>
                        <a:t>отлич</a:t>
                      </a:r>
                      <a:r>
                        <a:rPr lang="ru-RU" dirty="0" err="1" smtClean="0"/>
                        <a:t>ный</a:t>
                      </a:r>
                      <a:r>
                        <a:rPr lang="ru-RU" baseline="0" dirty="0" smtClean="0"/>
                        <a:t> курс. Прекрасный преподаватель!</a:t>
                      </a:r>
                      <a:r>
                        <a:rPr lang="uk-UA" dirty="0" smtClean="0"/>
                        <a:t> </a:t>
                      </a:r>
                      <a:r>
                        <a:rPr lang="uk-UA" dirty="0" err="1" smtClean="0"/>
                        <a:t>Спасибо</a:t>
                      </a:r>
                      <a:r>
                        <a:rPr lang="uk-UA" dirty="0" smtClean="0"/>
                        <a:t>, </a:t>
                      </a:r>
                      <a:r>
                        <a:rPr lang="uk-UA" dirty="0" err="1" smtClean="0"/>
                        <a:t>отлич</a:t>
                      </a:r>
                      <a:r>
                        <a:rPr lang="ru-RU" dirty="0" err="1" smtClean="0"/>
                        <a:t>ный</a:t>
                      </a:r>
                      <a:r>
                        <a:rPr lang="ru-RU" baseline="0" dirty="0" smtClean="0"/>
                        <a:t> курс. Прекрасный преподаватель!</a:t>
                      </a:r>
                      <a:r>
                        <a:rPr lang="uk-UA" dirty="0" smtClean="0"/>
                        <a:t> </a:t>
                      </a:r>
                      <a:r>
                        <a:rPr lang="uk-UA" dirty="0" err="1" smtClean="0"/>
                        <a:t>Спасибо</a:t>
                      </a:r>
                      <a:r>
                        <a:rPr lang="uk-UA" dirty="0" smtClean="0"/>
                        <a:t>, </a:t>
                      </a:r>
                      <a:r>
                        <a:rPr lang="uk-UA" dirty="0" err="1" smtClean="0"/>
                        <a:t>отлич</a:t>
                      </a:r>
                      <a:r>
                        <a:rPr lang="ru-RU" dirty="0" err="1" smtClean="0"/>
                        <a:t>ный</a:t>
                      </a:r>
                      <a:r>
                        <a:rPr lang="ru-RU" baseline="0" dirty="0" smtClean="0"/>
                        <a:t> курс. Прекрасный преподаватель!</a:t>
                      </a:r>
                      <a:r>
                        <a:rPr lang="uk-UA" dirty="0" smtClean="0"/>
                        <a:t> </a:t>
                      </a:r>
                      <a:r>
                        <a:rPr lang="uk-UA" dirty="0" err="1" smtClean="0"/>
                        <a:t>Спасибо</a:t>
                      </a:r>
                      <a:r>
                        <a:rPr lang="uk-UA" dirty="0" smtClean="0"/>
                        <a:t>, </a:t>
                      </a:r>
                      <a:r>
                        <a:rPr lang="uk-UA" dirty="0" err="1" smtClean="0"/>
                        <a:t>отлич</a:t>
                      </a:r>
                      <a:r>
                        <a:rPr lang="ru-RU" dirty="0" err="1" smtClean="0"/>
                        <a:t>ный</a:t>
                      </a:r>
                      <a:r>
                        <a:rPr lang="ru-RU" baseline="0" dirty="0" smtClean="0"/>
                        <a:t> курс. Прекрасный преподаватель!</a:t>
                      </a:r>
                      <a:r>
                        <a:rPr lang="uk-UA" dirty="0" smtClean="0"/>
                        <a:t> </a:t>
                      </a:r>
                      <a:r>
                        <a:rPr lang="uk-UA" dirty="0" err="1" smtClean="0"/>
                        <a:t>Спасибо</a:t>
                      </a:r>
                      <a:r>
                        <a:rPr lang="uk-UA" dirty="0" smtClean="0"/>
                        <a:t>, </a:t>
                      </a:r>
                      <a:r>
                        <a:rPr lang="uk-UA" dirty="0" err="1" smtClean="0"/>
                        <a:t>отлич</a:t>
                      </a:r>
                      <a:r>
                        <a:rPr lang="ru-RU" dirty="0" err="1" smtClean="0"/>
                        <a:t>ный</a:t>
                      </a:r>
                      <a:r>
                        <a:rPr lang="ru-RU" baseline="0" dirty="0" smtClean="0"/>
                        <a:t> курс. Прекрасный преподаватель!</a:t>
                      </a:r>
                      <a:r>
                        <a:rPr lang="uk-UA" dirty="0" smtClean="0"/>
                        <a:t> </a:t>
                      </a:r>
                      <a:r>
                        <a:rPr lang="uk-UA" dirty="0" err="1" smtClean="0"/>
                        <a:t>Спасибо</a:t>
                      </a:r>
                      <a:r>
                        <a:rPr lang="uk-UA" dirty="0" smtClean="0"/>
                        <a:t>, </a:t>
                      </a:r>
                      <a:r>
                        <a:rPr lang="uk-UA" dirty="0" err="1" smtClean="0"/>
                        <a:t>отлич</a:t>
                      </a:r>
                      <a:r>
                        <a:rPr lang="ru-RU" dirty="0" err="1" smtClean="0"/>
                        <a:t>ный</a:t>
                      </a:r>
                      <a:r>
                        <a:rPr lang="ru-RU" baseline="0" dirty="0" smtClean="0"/>
                        <a:t> курс. Прекрасный преподаватель!</a:t>
                      </a:r>
                      <a:r>
                        <a:rPr lang="uk-UA" dirty="0" smtClean="0"/>
                        <a:t> </a:t>
                      </a:r>
                      <a:r>
                        <a:rPr lang="uk-UA" dirty="0" err="1" smtClean="0"/>
                        <a:t>Спасибо</a:t>
                      </a:r>
                      <a:r>
                        <a:rPr lang="uk-UA" dirty="0" smtClean="0"/>
                        <a:t>, </a:t>
                      </a:r>
                      <a:r>
                        <a:rPr lang="uk-UA" dirty="0" err="1" smtClean="0"/>
                        <a:t>отлич</a:t>
                      </a:r>
                      <a:r>
                        <a:rPr lang="ru-RU" dirty="0" err="1" smtClean="0"/>
                        <a:t>ный</a:t>
                      </a:r>
                      <a:r>
                        <a:rPr lang="ru-RU" baseline="0" dirty="0" smtClean="0"/>
                        <a:t> курс. Прекрасный преподаватель!</a:t>
                      </a:r>
                      <a:r>
                        <a:rPr lang="en-US" dirty="0" smtClean="0"/>
                        <a:t>”</a:t>
                      </a:r>
                    </a:p>
                    <a:p>
                      <a:r>
                        <a:rPr lang="en-US" dirty="0" smtClean="0"/>
                        <a:t>Stars=“</a:t>
                      </a:r>
                      <a:r>
                        <a:rPr lang="ru-RU" dirty="0" smtClean="0"/>
                        <a:t>5</a:t>
                      </a:r>
                      <a:r>
                        <a:rPr lang="en-US" dirty="0" smtClean="0"/>
                        <a:t>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Помилка, 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Отзыв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должен быть короче 256 символов!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</a:t>
                      </a:r>
                      <a:r>
                        <a:rPr lang="uk-UA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Inpu</a:t>
                      </a:r>
                      <a:r>
                        <a:rPr lang="en-US" dirty="0" smtClean="0"/>
                        <a:t>t=“</a:t>
                      </a:r>
                      <a:r>
                        <a:rPr lang="uk-UA" dirty="0" err="1" smtClean="0"/>
                        <a:t>Спасибо</a:t>
                      </a:r>
                      <a:r>
                        <a:rPr lang="uk-UA" dirty="0" smtClean="0"/>
                        <a:t>, </a:t>
                      </a:r>
                      <a:r>
                        <a:rPr lang="uk-UA" dirty="0" err="1" smtClean="0"/>
                        <a:t>отлич</a:t>
                      </a:r>
                      <a:r>
                        <a:rPr lang="ru-RU" dirty="0" err="1" smtClean="0"/>
                        <a:t>ный</a:t>
                      </a:r>
                      <a:r>
                        <a:rPr lang="ru-RU" baseline="0" dirty="0" smtClean="0"/>
                        <a:t> курс. Прекрасный преподаватель!</a:t>
                      </a:r>
                      <a:r>
                        <a:rPr lang="en-US" dirty="0" smtClean="0"/>
                        <a:t>”</a:t>
                      </a:r>
                    </a:p>
                    <a:p>
                      <a:r>
                        <a:rPr lang="en-US" dirty="0" smtClean="0"/>
                        <a:t>Stars=“</a:t>
                      </a:r>
                      <a:r>
                        <a:rPr lang="ru-RU" dirty="0" smtClean="0"/>
                        <a:t>6</a:t>
                      </a:r>
                      <a:r>
                        <a:rPr lang="en-US" dirty="0" smtClean="0"/>
                        <a:t>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Повідомлення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Максимальное количество</a:t>
                      </a:r>
                      <a:r>
                        <a:rPr lang="ru-RU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звезд = 5!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838200" y="630303"/>
            <a:ext cx="11040908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обмеження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відгуку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повинно містити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 256 символів.</a:t>
            </a:r>
            <a:endParaRPr lang="ru-RU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обмеження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зірок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повинно містити від 0 до </a:t>
            </a:r>
            <a:r>
              <a:rPr lang="uk-UA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зірочок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8362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4214</TotalTime>
  <Words>1188</Words>
  <Application>Microsoft Office PowerPoint</Application>
  <PresentationFormat>Широкоэкранный</PresentationFormat>
  <Paragraphs>230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 Проектування тестових сценаріїв тестування методів програмних класів  Покупка ігрових ресурсів</vt:lpstr>
      <vt:lpstr>Методи програмних класів</vt:lpstr>
      <vt:lpstr>Авторизація користувача</vt:lpstr>
      <vt:lpstr>Редагування профілю користувача</vt:lpstr>
      <vt:lpstr>Презентация PowerPoint</vt:lpstr>
      <vt:lpstr>Пошук курсів</vt:lpstr>
      <vt:lpstr>Оплата курсу</vt:lpstr>
      <vt:lpstr>Реєстрація користувача</vt:lpstr>
      <vt:lpstr>Залишити відгук</vt:lpstr>
      <vt:lpstr>Дякуємо за увагу!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Андрій Шинкаренко</dc:creator>
  <cp:lastModifiedBy>Андрій Шинкаренко</cp:lastModifiedBy>
  <cp:revision>86</cp:revision>
  <dcterms:created xsi:type="dcterms:W3CDTF">2021-09-12T10:27:40Z</dcterms:created>
  <dcterms:modified xsi:type="dcterms:W3CDTF">2021-11-22T07:04:00Z</dcterms:modified>
</cp:coreProperties>
</file>