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1" r:id="rId4"/>
    <p:sldId id="273" r:id="rId5"/>
    <p:sldId id="274" r:id="rId6"/>
    <p:sldId id="275" r:id="rId7"/>
    <p:sldId id="277" r:id="rId8"/>
    <p:sldId id="27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613DC4E-9FF9-4A84-8380-F67918933CE4}">
          <p14:sldIdLst>
            <p14:sldId id="256"/>
            <p14:sldId id="272"/>
            <p14:sldId id="271"/>
            <p14:sldId id="273"/>
            <p14:sldId id="274"/>
            <p14:sldId id="275"/>
            <p14:sldId id="277"/>
            <p14:sldId id="27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20EA-4746-4796-A922-450D776D8F2D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CBA14-7C03-4212-B77C-364C8A1E3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5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CBA14-7C03-4212-B77C-364C8A1E3A7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53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23A4-3A37-4D8C-B062-EF3F15C816E5}" type="datetime1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2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84FB-6E95-4839-A157-5FA367FFB434}" type="datetime1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5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D147-8548-4D1B-A848-32C94BC88854}" type="datetime1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0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0582-2C8A-4344-A854-72D393744FDF}" type="datetime1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3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E531-3F17-4980-BE80-B9B2B9EDDFA1}" type="datetime1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5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271F-CCED-4261-8617-C970B1D53FB3}" type="datetime1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FA4A-F59C-40BC-AC3C-DC4254FE161A}" type="datetime1">
              <a:rPr lang="ru-RU" smtClean="0"/>
              <a:t>16.11.2021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3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AD95-37AA-4E76-BF6F-07507B99703A}" type="datetime1">
              <a:rPr lang="ru-RU" smtClean="0"/>
              <a:t>16.11.2021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9F0-0DA5-4523-A4C4-44E4B128B3B5}" type="datetime1">
              <a:rPr lang="ru-RU" smtClean="0"/>
              <a:t>16.11.2021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2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77-3852-453A-B884-24BE103108B2}" type="datetime1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5A2-0CD6-4155-B9A0-0195448CF9BD}" type="datetime1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3099-0AE1-49C2-BD0E-C21680A1C032}" type="datetime1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96699"/>
            <a:ext cx="11954632" cy="2387600"/>
          </a:xfrm>
        </p:spPr>
        <p:txBody>
          <a:bodyPr>
            <a:noAutofit/>
          </a:bodyPr>
          <a:lstStyle/>
          <a:p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ru-RU" sz="4000" dirty="0" err="1"/>
              <a:t>Проектування</a:t>
            </a:r>
            <a:r>
              <a:rPr lang="ru-RU" sz="4000" dirty="0"/>
              <a:t> </a:t>
            </a:r>
            <a:r>
              <a:rPr lang="ru-RU" sz="4000" dirty="0" err="1"/>
              <a:t>алгоритмів</a:t>
            </a:r>
            <a:r>
              <a:rPr lang="ru-RU" sz="4000" dirty="0"/>
              <a:t> </a:t>
            </a:r>
            <a:r>
              <a:rPr lang="ru-RU" sz="4000" dirty="0" err="1"/>
              <a:t>роботи</a:t>
            </a:r>
            <a:r>
              <a:rPr lang="ru-RU" sz="4000" dirty="0"/>
              <a:t> </a:t>
            </a:r>
            <a:r>
              <a:rPr lang="ru-RU" sz="4000" dirty="0" err="1"/>
              <a:t>методів</a:t>
            </a:r>
            <a:r>
              <a:rPr lang="ru-RU" sz="4000" dirty="0"/>
              <a:t> </a:t>
            </a:r>
            <a:r>
              <a:rPr lang="ru-RU" sz="4000" dirty="0" err="1"/>
              <a:t>програмних</a:t>
            </a:r>
            <a:r>
              <a:rPr lang="ru-RU" sz="4000" dirty="0"/>
              <a:t> </a:t>
            </a:r>
            <a:r>
              <a:rPr lang="ru-RU" sz="4000" dirty="0" err="1" smtClean="0"/>
              <a:t>класів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smtClean="0"/>
              <a:t>Покупка </a:t>
            </a:r>
            <a:r>
              <a:rPr lang="uk-UA" sz="4000" dirty="0" smtClean="0"/>
              <a:t>ігрових ресурсів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0633" y="4466705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 smtClean="0"/>
              <a:t>Команда:</a:t>
            </a:r>
            <a:br>
              <a:rPr lang="uk-UA" dirty="0" smtClean="0"/>
            </a:br>
            <a:r>
              <a:rPr lang="uk-UA" dirty="0" smtClean="0"/>
              <a:t>студенти групи АІ-194</a:t>
            </a:r>
            <a:br>
              <a:rPr lang="uk-UA" dirty="0" smtClean="0"/>
            </a:br>
            <a:r>
              <a:rPr lang="uk-UA" dirty="0" smtClean="0"/>
              <a:t>Мельниченко Владислава</a:t>
            </a:r>
            <a:br>
              <a:rPr lang="uk-UA" dirty="0" smtClean="0"/>
            </a:br>
            <a:r>
              <a:rPr lang="uk-UA" dirty="0" smtClean="0"/>
              <a:t>Шинкаренко Андрій</a:t>
            </a:r>
            <a:br>
              <a:rPr lang="uk-UA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48595" y="16562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smtClean="0"/>
              <a:t>НУОП</a:t>
            </a:r>
            <a:endParaRPr lang="ru-RU" sz="2800" dirty="0" smtClean="0"/>
          </a:p>
          <a:p>
            <a:pPr algn="ctr"/>
            <a:r>
              <a:rPr lang="ru-RU" sz="2800" dirty="0" err="1" smtClean="0"/>
              <a:t>Інститут</a:t>
            </a:r>
            <a:r>
              <a:rPr lang="ru-RU" sz="2800" dirty="0" smtClean="0"/>
              <a:t> </a:t>
            </a:r>
            <a:r>
              <a:rPr lang="ru-RU" sz="2800" dirty="0" err="1" smtClean="0"/>
              <a:t>комп’ютерних</a:t>
            </a:r>
            <a:r>
              <a:rPr lang="ru-RU" sz="2800" dirty="0" smtClean="0"/>
              <a:t> систем</a:t>
            </a:r>
          </a:p>
          <a:p>
            <a:pPr algn="ctr"/>
            <a:r>
              <a:rPr lang="ru-RU" sz="2800" dirty="0" smtClean="0"/>
              <a:t>Кафедра </a:t>
            </a:r>
            <a:r>
              <a:rPr lang="ru-RU" sz="2800" dirty="0" err="1" smtClean="0"/>
              <a:t>інформаційних</a:t>
            </a:r>
            <a:r>
              <a:rPr lang="ru-RU" sz="2800" dirty="0" smtClean="0"/>
              <a:t> систем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16967" y="5695040"/>
            <a:ext cx="266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Одеса - 2021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FD83-C842-426D-A033-DC9D6A164363}" type="slidenum">
              <a:rPr lang="ru-RU" sz="4000" smtClean="0"/>
              <a:t>1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307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Методи</a:t>
            </a:r>
            <a:r>
              <a:rPr lang="ru-RU" dirty="0" smtClean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004626"/>
              </p:ext>
            </p:extLst>
          </p:nvPr>
        </p:nvGraphicFramePr>
        <p:xfrm>
          <a:off x="838198" y="1421023"/>
          <a:ext cx="1120275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534"/>
                <a:gridCol w="4650108"/>
                <a:gridCol w="465010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Назва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класу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Назва</a:t>
                      </a:r>
                      <a:r>
                        <a:rPr lang="ru-RU" dirty="0" smtClean="0"/>
                        <a:t> методу </a:t>
                      </a:r>
                      <a:r>
                        <a:rPr lang="ru-RU" dirty="0" err="1" smtClean="0"/>
                        <a:t>класу</a:t>
                      </a:r>
                      <a:r>
                        <a:rPr lang="ru-RU" dirty="0" smtClean="0"/>
                        <a:t> з параметрами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ПІБ </a:t>
                      </a:r>
                      <a:r>
                        <a:rPr lang="ru-RU" dirty="0" err="1" smtClean="0"/>
                        <a:t>відповідального</a:t>
                      </a:r>
                      <a:r>
                        <a:rPr lang="ru-RU" dirty="0" smtClean="0"/>
                        <a:t> за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err="1" smtClean="0"/>
                        <a:t>реалізацію</a:t>
                      </a:r>
                      <a:r>
                        <a:rPr lang="ru-RU" dirty="0" smtClean="0"/>
                        <a:t> методу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AuthUser</a:t>
                      </a:r>
                      <a:r>
                        <a:rPr lang="en-US" dirty="0" smtClean="0"/>
                        <a:t>(email:</a:t>
                      </a:r>
                      <a:r>
                        <a:rPr lang="en-US" baseline="0" dirty="0" smtClean="0"/>
                        <a:t> string, password: string)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Шинкаренко</a:t>
                      </a:r>
                      <a:r>
                        <a:rPr lang="uk-UA" baseline="0" dirty="0" smtClean="0"/>
                        <a:t> А.В.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EditUser</a:t>
                      </a:r>
                      <a:r>
                        <a:rPr lang="en-US" dirty="0" smtClean="0"/>
                        <a:t>(name: string, surname: string, photo:</a:t>
                      </a:r>
                      <a:r>
                        <a:rPr lang="en-US" baseline="0" dirty="0" smtClean="0"/>
                        <a:t> string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Мельниченк</a:t>
                      </a:r>
                      <a:r>
                        <a:rPr lang="uk-UA" baseline="0" dirty="0" smtClean="0"/>
                        <a:t>о В.Ю.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Course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Search(game: string,</a:t>
                      </a:r>
                      <a:r>
                        <a:rPr lang="en-US" baseline="0" dirty="0" smtClean="0"/>
                        <a:t> name: string, role: </a:t>
                      </a:r>
                      <a:r>
                        <a:rPr lang="en-US" baseline="0" dirty="0" err="1" smtClean="0"/>
                        <a:t>enum</a:t>
                      </a:r>
                      <a:r>
                        <a:rPr lang="en-US" baseline="0" dirty="0" smtClean="0"/>
                        <a:t>, cost: float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Шинкаренко</a:t>
                      </a:r>
                      <a:r>
                        <a:rPr lang="uk-UA" baseline="0" dirty="0" smtClean="0"/>
                        <a:t> А.В.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Payment(number: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, date: </a:t>
                      </a:r>
                      <a:r>
                        <a:rPr lang="en-US" baseline="0" dirty="0" err="1" smtClean="0"/>
                        <a:t>datetime</a:t>
                      </a:r>
                      <a:r>
                        <a:rPr lang="en-US" baseline="0" dirty="0" smtClean="0"/>
                        <a:t>, code: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keyholder</a:t>
                      </a:r>
                      <a:r>
                        <a:rPr lang="en-US" baseline="0" dirty="0" smtClean="0"/>
                        <a:t>: string, course: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Мельниченк</a:t>
                      </a:r>
                      <a:r>
                        <a:rPr lang="uk-UA" baseline="0" dirty="0" smtClean="0"/>
                        <a:t>о В.Ю.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Register(email:</a:t>
                      </a:r>
                      <a:r>
                        <a:rPr lang="en-US" baseline="0" dirty="0" smtClean="0"/>
                        <a:t> string, password: string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Шинкаренко</a:t>
                      </a:r>
                      <a:r>
                        <a:rPr lang="uk-UA" baseline="0" dirty="0" smtClean="0"/>
                        <a:t> А.В.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Review(input:</a:t>
                      </a:r>
                      <a:r>
                        <a:rPr lang="en-US" baseline="0" dirty="0" smtClean="0"/>
                        <a:t> string, rank: </a:t>
                      </a:r>
                      <a:r>
                        <a:rPr lang="en-US" baseline="0" dirty="0" err="1" smtClean="0"/>
                        <a:t>enum</a:t>
                      </a:r>
                      <a:r>
                        <a:rPr lang="en-US" baseline="0" dirty="0" smtClean="0"/>
                        <a:t>, title: string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Мельниченк</a:t>
                      </a:r>
                      <a:r>
                        <a:rPr lang="uk-UA" baseline="0" dirty="0" smtClean="0"/>
                        <a:t>о В.Ю.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3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08226" y="302963"/>
            <a:ext cx="11552241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sz="3600" b="1" dirty="0"/>
              <a:t>Авторизація користувача</a:t>
            </a:r>
            <a:endParaRPr lang="ru-RU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01" y="1032694"/>
            <a:ext cx="6439799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3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Редагування профілю </a:t>
            </a:r>
            <a:r>
              <a:rPr lang="uk-UA" b="1" dirty="0" smtClean="0"/>
              <a:t>користувача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96" y="1690688"/>
            <a:ext cx="1848108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8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Пошук нового курсу(гість)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1630098"/>
            <a:ext cx="517279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6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4657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Оплата нового курсу(авторизований користувач)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32" y="1456571"/>
            <a:ext cx="8545118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5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Реєстрація нового користувача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1697975"/>
            <a:ext cx="4991797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5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Залишити відгук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62" y="1807929"/>
            <a:ext cx="180047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0" y="353695"/>
            <a:ext cx="9456420" cy="5730875"/>
          </a:xfrm>
        </p:spPr>
        <p:txBody>
          <a:bodyPr>
            <a:noAutofit/>
          </a:bodyPr>
          <a:lstStyle/>
          <a:p>
            <a:r>
              <a:rPr lang="uk-UA" sz="9600" dirty="0" smtClean="0"/>
              <a:t>Дякуємо за увагу!</a:t>
            </a:r>
            <a:endParaRPr lang="ru-RU" sz="9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z="4000" smtClean="0"/>
              <a:t>9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816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161</Words>
  <Application>Microsoft Office PowerPoint</Application>
  <PresentationFormat>Широкоэкранный</PresentationFormat>
  <Paragraphs>45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 Проектування алгоритмів роботи методів програмних класів  Покупка ігрових ресурсів</vt:lpstr>
      <vt:lpstr>Методи програмних класів</vt:lpstr>
      <vt:lpstr>Презентация PowerPoint</vt:lpstr>
      <vt:lpstr>Редагування профілю користувача</vt:lpstr>
      <vt:lpstr>Пошук нового курсу(гість)</vt:lpstr>
      <vt:lpstr>Оплата нового курсу(авторизований користувач)</vt:lpstr>
      <vt:lpstr>Реєстрація нового користувача</vt:lpstr>
      <vt:lpstr>Залишити відгук</vt:lpstr>
      <vt:lpstr>Дякуємо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Андрій Шинкаренко</dc:creator>
  <cp:lastModifiedBy>Андрій Шинкаренко</cp:lastModifiedBy>
  <cp:revision>70</cp:revision>
  <dcterms:created xsi:type="dcterms:W3CDTF">2021-09-12T10:27:40Z</dcterms:created>
  <dcterms:modified xsi:type="dcterms:W3CDTF">2021-11-16T10:46:39Z</dcterms:modified>
</cp:coreProperties>
</file>