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13DC4E-9FF9-4A84-8380-F67918933CE4}">
          <p14:sldIdLst>
            <p14:sldId id="256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20EA-4746-4796-A922-450D776D8F2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BA14-7C03-4212-B77C-364C8A1E3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5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CBA14-7C03-4212-B77C-364C8A1E3A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23A4-3A37-4D8C-B062-EF3F15C816E5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2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84FB-6E95-4839-A157-5FA367FFB43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D147-8548-4D1B-A848-32C94BC8885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0582-2C8A-4344-A854-72D393744FDF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E531-3F17-4980-BE80-B9B2B9EDDFA1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271F-CCED-4261-8617-C970B1D53FB3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FA4A-F59C-40BC-AC3C-DC4254FE161A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AD95-37AA-4E76-BF6F-07507B99703A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9F0-0DA5-4523-A4C4-44E4B128B3B5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77-3852-453A-B884-24BE103108B2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5A2-0CD6-4155-B9A0-0195448CF9BD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3099-0AE1-49C2-BD0E-C21680A1C032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96699"/>
            <a:ext cx="11954632" cy="2387600"/>
          </a:xfrm>
        </p:spPr>
        <p:txBody>
          <a:bodyPr>
            <a:noAutofit/>
          </a:bodyPr>
          <a:lstStyle/>
          <a:p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ru-RU" sz="4000" dirty="0" err="1"/>
              <a:t>Концептуальне</a:t>
            </a:r>
            <a:r>
              <a:rPr lang="ru-RU" sz="4000" dirty="0"/>
              <a:t> та </a:t>
            </a:r>
            <a:r>
              <a:rPr lang="ru-RU" sz="4000" dirty="0" err="1"/>
              <a:t>логічне</a:t>
            </a:r>
            <a:r>
              <a:rPr lang="ru-RU" sz="4000" dirty="0"/>
              <a:t> </a:t>
            </a:r>
            <a:r>
              <a:rPr lang="ru-RU" sz="4000" dirty="0" err="1"/>
              <a:t>проектування</a:t>
            </a:r>
            <a:r>
              <a:rPr lang="ru-RU" sz="4000" dirty="0"/>
              <a:t> структур </a:t>
            </a:r>
            <a:r>
              <a:rPr lang="ru-RU" sz="4000" dirty="0" err="1"/>
              <a:t>даних</a:t>
            </a:r>
            <a:r>
              <a:rPr lang="ru-RU" sz="4000" dirty="0"/>
              <a:t> </a:t>
            </a:r>
            <a:r>
              <a:rPr lang="ru-RU" sz="4000" dirty="0" err="1"/>
              <a:t>програмного</a:t>
            </a:r>
            <a:r>
              <a:rPr lang="ru-RU" sz="4000" dirty="0"/>
              <a:t> продукту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Покупка </a:t>
            </a:r>
            <a:r>
              <a:rPr lang="uk-UA" sz="4000" dirty="0" smtClean="0"/>
              <a:t>ігрових ресурсів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0633" y="446670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Команда:</a:t>
            </a:r>
            <a:br>
              <a:rPr lang="uk-UA" dirty="0" smtClean="0"/>
            </a:br>
            <a:r>
              <a:rPr lang="uk-UA" dirty="0" smtClean="0"/>
              <a:t>студенти групи АІ-194</a:t>
            </a:r>
            <a:br>
              <a:rPr lang="uk-UA" dirty="0" smtClean="0"/>
            </a:br>
            <a:r>
              <a:rPr lang="uk-UA" dirty="0" smtClean="0"/>
              <a:t>Мельниченко Владислава</a:t>
            </a:r>
            <a:br>
              <a:rPr lang="uk-UA" dirty="0" smtClean="0"/>
            </a:br>
            <a:r>
              <a:rPr lang="uk-UA" dirty="0" smtClean="0"/>
              <a:t>Шинкаренко Андрій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48595" y="1656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smtClean="0"/>
              <a:t>НУОП</a:t>
            </a:r>
            <a:endParaRPr lang="ru-RU" sz="2800" dirty="0" smtClean="0"/>
          </a:p>
          <a:p>
            <a:pPr algn="ctr"/>
            <a:r>
              <a:rPr lang="ru-RU" sz="2800" dirty="0" err="1" smtClean="0"/>
              <a:t>Інститут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комп’ютерних</a:t>
            </a:r>
            <a:r>
              <a:rPr lang="ru-RU" sz="2800" dirty="0" smtClean="0"/>
              <a:t> систем</a:t>
            </a:r>
          </a:p>
          <a:p>
            <a:pPr algn="ctr"/>
            <a:r>
              <a:rPr lang="ru-RU" sz="2800" dirty="0" smtClean="0"/>
              <a:t>Кафедра </a:t>
            </a:r>
            <a:r>
              <a:rPr lang="ru-RU" sz="2800" dirty="0" err="1" smtClean="0"/>
              <a:t>інформаційних</a:t>
            </a:r>
            <a:r>
              <a:rPr lang="ru-RU" sz="2800" dirty="0" smtClean="0"/>
              <a:t> систем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967" y="5695040"/>
            <a:ext cx="266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Одеса - 2021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FD83-C842-426D-A033-DC9D6A164363}" type="slidenum">
              <a:rPr lang="ru-RU" sz="4000" smtClean="0"/>
              <a:t>1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307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89" y="965896"/>
            <a:ext cx="6211167" cy="532521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5947" y="205859"/>
            <a:ext cx="112794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1. </a:t>
            </a:r>
            <a:r>
              <a:rPr lang="ru-RU" sz="3600" dirty="0" err="1"/>
              <a:t>Концептуальне</a:t>
            </a:r>
            <a:r>
              <a:rPr lang="ru-RU" sz="3600" dirty="0"/>
              <a:t> </a:t>
            </a:r>
            <a:r>
              <a:rPr lang="ru-RU" sz="3600" dirty="0" err="1"/>
              <a:t>проектування</a:t>
            </a:r>
            <a:r>
              <a:rPr lang="ru-RU" sz="3600" dirty="0"/>
              <a:t> на </a:t>
            </a:r>
            <a:r>
              <a:rPr lang="ru-RU" sz="3600" dirty="0" err="1"/>
              <a:t>основі</a:t>
            </a:r>
            <a:r>
              <a:rPr lang="ru-RU" sz="3600" dirty="0"/>
              <a:t> UML-</a:t>
            </a:r>
            <a:r>
              <a:rPr lang="ru-RU" sz="3600" dirty="0" err="1"/>
              <a:t>діаграми</a:t>
            </a:r>
            <a:endParaRPr lang="ru-RU" sz="3600" dirty="0"/>
          </a:p>
          <a:p>
            <a:r>
              <a:rPr lang="ru-RU" sz="3600" dirty="0" err="1"/>
              <a:t>концептуальних</a:t>
            </a:r>
            <a:r>
              <a:rPr lang="ru-RU" sz="3600" dirty="0"/>
              <a:t> </a:t>
            </a:r>
            <a:r>
              <a:rPr lang="ru-RU" sz="3600" dirty="0" err="1"/>
              <a:t>класів</a:t>
            </a:r>
            <a:r>
              <a:rPr lang="ru-RU" sz="3600" dirty="0"/>
              <a:t>.</a:t>
            </a:r>
            <a:endParaRPr lang="ru-RU" sz="3600" dirty="0"/>
          </a:p>
          <a:p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93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2" y="0"/>
            <a:ext cx="11268075" cy="1325563"/>
          </a:xfrm>
        </p:spPr>
        <p:txBody>
          <a:bodyPr>
            <a:normAutofit/>
          </a:bodyPr>
          <a:lstStyle/>
          <a:p>
            <a:r>
              <a:rPr lang="ru-RU" sz="4000" dirty="0"/>
              <a:t>2. </a:t>
            </a:r>
            <a:r>
              <a:rPr lang="ru-RU" sz="4000" dirty="0" err="1"/>
              <a:t>Логічне</a:t>
            </a:r>
            <a:r>
              <a:rPr lang="ru-RU" sz="4000" dirty="0"/>
              <a:t> </a:t>
            </a:r>
            <a:r>
              <a:rPr lang="ru-RU" sz="4000" dirty="0" err="1"/>
              <a:t>проектування</a:t>
            </a:r>
            <a:r>
              <a:rPr lang="ru-RU" sz="4000" dirty="0"/>
              <a:t> структур </a:t>
            </a:r>
            <a:r>
              <a:rPr lang="ru-RU" sz="4000" dirty="0" err="1"/>
              <a:t>даних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3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050" y="1825625"/>
            <a:ext cx="9427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командної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при </a:t>
            </a:r>
            <a:r>
              <a:rPr lang="ru-RU" dirty="0" err="1"/>
              <a:t>визначенні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до </a:t>
            </a:r>
            <a:r>
              <a:rPr lang="ru-RU" dirty="0" err="1"/>
              <a:t>програмного</a:t>
            </a:r>
            <a:r>
              <a:rPr lang="ru-RU" dirty="0"/>
              <a:t> продукту</a:t>
            </a:r>
            <a:r>
              <a:rPr lang="ru-RU" dirty="0" smtClean="0"/>
              <a:t>.</a:t>
            </a:r>
            <a:r>
              <a:rPr lang="ru-RU" b="1" dirty="0"/>
              <a:t> 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16974"/>
              </p:ext>
            </p:extLst>
          </p:nvPr>
        </p:nvGraphicFramePr>
        <p:xfrm>
          <a:off x="763385" y="2143220"/>
          <a:ext cx="10515600" cy="2902923"/>
        </p:xfrm>
        <a:graphic>
          <a:graphicData uri="http://schemas.openxmlformats.org/drawingml/2006/table">
            <a:tbl>
              <a:tblPr/>
              <a:tblGrid>
                <a:gridCol w="642239"/>
                <a:gridCol w="4718319"/>
                <a:gridCol w="2663153"/>
                <a:gridCol w="2491889"/>
              </a:tblGrid>
              <a:tr h="60798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№</a:t>
                      </a:r>
                      <a:endParaRPr lang="ru-RU" sz="1600" dirty="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Пункт вимог користувача</a:t>
                      </a:r>
                      <a:endParaRPr lang="ru-RU" sz="160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ПІБ </a:t>
                      </a:r>
                      <a:r>
                        <a:rPr lang="ru-RU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учасника</a:t>
                      </a:r>
                      <a:endParaRPr lang="ru-RU" sz="1600" dirty="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F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  <a:endParaRPr lang="ru-RU" sz="160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FBE"/>
                    </a:solidFill>
                  </a:tcPr>
                </a:tc>
              </a:tr>
              <a:tr h="11474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ru-RU" sz="160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Концептуальне проектування на основі UML-діаграми</a:t>
                      </a:r>
                      <a:endParaRPr lang="ru-RU" sz="16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концептуальних класів.</a:t>
                      </a:r>
                      <a:endParaRPr lang="ru-RU" sz="160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Шинкаренко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А.В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</a:t>
                      </a:r>
                      <a:endParaRPr lang="ru-RU" sz="160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Мельниченко В.Ю.</a:t>
                      </a:r>
                      <a:endParaRPr lang="ru-RU" sz="1600" dirty="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  <a:endParaRPr lang="ru-RU" sz="160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  <a:endParaRPr lang="ru-RU" sz="1600" dirty="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E8"/>
                    </a:solidFill>
                  </a:tcPr>
                </a:tc>
              </a:tr>
              <a:tr h="11474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ru-RU" sz="160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Логічне проектування структур даних</a:t>
                      </a:r>
                      <a:endParaRPr lang="ru-RU" sz="160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Шинкаренко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А.В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.</a:t>
                      </a:r>
                      <a:endParaRPr lang="ru-RU" sz="1600" dirty="0" smtClean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Мельниченко В.Ю.</a:t>
                      </a:r>
                      <a:endParaRPr lang="ru-RU" sz="1600" dirty="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  <a:endParaRPr lang="ru-RU" sz="1600" dirty="0" smtClean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</a:t>
                      </a:r>
                      <a:endParaRPr lang="ru-RU" sz="1600" dirty="0">
                        <a:effectLst/>
                      </a:endParaRPr>
                    </a:p>
                  </a:txBody>
                  <a:tcPr marL="85632" marR="85632" marT="42816" marB="42816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4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4</a:t>
            </a:fld>
            <a:endParaRPr lang="ru-RU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2549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7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0" y="353695"/>
            <a:ext cx="9456420" cy="5730875"/>
          </a:xfrm>
        </p:spPr>
        <p:txBody>
          <a:bodyPr>
            <a:noAutofit/>
          </a:bodyPr>
          <a:lstStyle/>
          <a:p>
            <a:r>
              <a:rPr lang="uk-UA" sz="9600" dirty="0" smtClean="0"/>
              <a:t>Дякуємо за увагу!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z="4000" smtClean="0"/>
              <a:t>5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16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86</Words>
  <Application>Microsoft Office PowerPoint</Application>
  <PresentationFormat>Широкоэкранный</PresentationFormat>
  <Paragraphs>35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Тема Office</vt:lpstr>
      <vt:lpstr> Концептуальне та логічне проектування структур даних програмного продукту  Покупка ігрових ресурсів</vt:lpstr>
      <vt:lpstr>Презентация PowerPoint</vt:lpstr>
      <vt:lpstr>2. Логічне проектування структур даних.</vt:lpstr>
      <vt:lpstr>3. Аналіз командної роботи при визначенні вимог користувача до програмного продукту. </vt:lpstr>
      <vt:lpstr>Дякуємо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Шинкаренко</dc:creator>
  <cp:lastModifiedBy>Андрій Шинкаренко</cp:lastModifiedBy>
  <cp:revision>59</cp:revision>
  <dcterms:created xsi:type="dcterms:W3CDTF">2021-09-12T10:27:40Z</dcterms:created>
  <dcterms:modified xsi:type="dcterms:W3CDTF">2021-11-01T01:26:15Z</dcterms:modified>
</cp:coreProperties>
</file>