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73" r:id="rId4"/>
    <p:sldId id="274" r:id="rId5"/>
    <p:sldId id="279" r:id="rId6"/>
    <p:sldId id="275" r:id="rId7"/>
    <p:sldId id="293" r:id="rId8"/>
    <p:sldId id="276" r:id="rId9"/>
    <p:sldId id="294" r:id="rId10"/>
    <p:sldId id="277" r:id="rId11"/>
    <p:sldId id="295" r:id="rId12"/>
    <p:sldId id="278" r:id="rId13"/>
    <p:sldId id="296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91" r:id="rId23"/>
    <p:sldId id="292" r:id="rId24"/>
    <p:sldId id="289" r:id="rId25"/>
    <p:sldId id="290" r:id="rId26"/>
    <p:sldId id="283" r:id="rId27"/>
    <p:sldId id="26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13DC4E-9FF9-4A84-8380-F67918933CE4}">
          <p14:sldIdLst>
            <p14:sldId id="256"/>
            <p14:sldId id="272"/>
            <p14:sldId id="273"/>
            <p14:sldId id="274"/>
            <p14:sldId id="279"/>
            <p14:sldId id="275"/>
            <p14:sldId id="293"/>
            <p14:sldId id="276"/>
            <p14:sldId id="294"/>
            <p14:sldId id="277"/>
            <p14:sldId id="295"/>
            <p14:sldId id="278"/>
            <p14:sldId id="296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91"/>
            <p14:sldId id="292"/>
            <p14:sldId id="289"/>
            <p14:sldId id="290"/>
            <p14:sldId id="28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20EA-4746-4796-A922-450D776D8F2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BA14-7C03-4212-B77C-364C8A1E3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5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CBA14-7C03-4212-B77C-364C8A1E3A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23A4-3A37-4D8C-B062-EF3F15C816E5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2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84FB-6E95-4839-A157-5FA367FFB434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D147-8548-4D1B-A848-32C94BC88854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0582-2C8A-4344-A854-72D393744FDF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E531-3F17-4980-BE80-B9B2B9EDDFA1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271F-CCED-4261-8617-C970B1D53FB3}" type="datetime1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FA4A-F59C-40BC-AC3C-DC4254FE161A}" type="datetime1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AD95-37AA-4E76-BF6F-07507B99703A}" type="datetime1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9F0-0DA5-4523-A4C4-44E4B128B3B5}" type="datetime1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77-3852-453A-B884-24BE103108B2}" type="datetime1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5A2-0CD6-4155-B9A0-0195448CF9BD}" type="datetime1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3099-0AE1-49C2-BD0E-C21680A1C032}" type="datetime1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96699"/>
            <a:ext cx="11954632" cy="2387600"/>
          </a:xfrm>
        </p:spPr>
        <p:txBody>
          <a:bodyPr>
            <a:noAutofit/>
          </a:bodyPr>
          <a:lstStyle/>
          <a:p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uk-UA" sz="4000" dirty="0"/>
              <a:t>Проектування тестових сценаріїв тестування методів програмних класів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Покупка </a:t>
            </a:r>
            <a:r>
              <a:rPr lang="uk-UA" sz="4000" dirty="0" smtClean="0"/>
              <a:t>ігрових ресурсів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0633" y="446670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Команда:</a:t>
            </a:r>
            <a:br>
              <a:rPr lang="uk-UA" dirty="0" smtClean="0"/>
            </a:br>
            <a:r>
              <a:rPr lang="uk-UA" dirty="0" smtClean="0"/>
              <a:t>студенти групи АІ-194</a:t>
            </a:r>
            <a:br>
              <a:rPr lang="uk-UA" dirty="0" smtClean="0"/>
            </a:br>
            <a:r>
              <a:rPr lang="uk-UA" dirty="0" smtClean="0"/>
              <a:t>Мельниченко Владислава</a:t>
            </a:r>
            <a:br>
              <a:rPr lang="uk-UA" dirty="0" smtClean="0"/>
            </a:br>
            <a:r>
              <a:rPr lang="uk-UA" dirty="0" smtClean="0"/>
              <a:t>Шинкаренко Андрій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48595" y="1656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smtClean="0"/>
              <a:t>НУОП</a:t>
            </a:r>
            <a:endParaRPr lang="ru-RU" sz="2800" dirty="0" smtClean="0"/>
          </a:p>
          <a:p>
            <a:pPr algn="ctr"/>
            <a:r>
              <a:rPr lang="ru-RU" sz="2800" dirty="0" err="1" smtClean="0"/>
              <a:t>Інститут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комп’ютерних</a:t>
            </a:r>
            <a:r>
              <a:rPr lang="ru-RU" sz="2800" dirty="0" smtClean="0"/>
              <a:t> систем</a:t>
            </a:r>
          </a:p>
          <a:p>
            <a:pPr algn="ctr"/>
            <a:r>
              <a:rPr lang="ru-RU" sz="2800" dirty="0" smtClean="0"/>
              <a:t>Кафедра </a:t>
            </a:r>
            <a:r>
              <a:rPr lang="ru-RU" sz="2800" dirty="0" err="1" smtClean="0"/>
              <a:t>інформаційних</a:t>
            </a:r>
            <a:r>
              <a:rPr lang="ru-RU" sz="2800" dirty="0" smtClean="0"/>
              <a:t> систем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967" y="5695040"/>
            <a:ext cx="266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Одеса - 2021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FD83-C842-426D-A033-DC9D6A164363}" type="slidenum">
              <a:rPr lang="ru-RU" sz="4000" smtClean="0"/>
              <a:t>1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307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Реєстрація</a:t>
            </a:r>
            <a:r>
              <a:rPr lang="ru-RU" dirty="0"/>
              <a:t> </a:t>
            </a:r>
            <a:r>
              <a:rPr lang="ru-RU" dirty="0" err="1" smtClean="0"/>
              <a:t>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406806"/>
            <a:ext cx="11040908" cy="255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хідні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ім’я та прізвище користувача(рядок символів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/>
              <a:t>адреса електронної пошти(рядок символів)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/>
              <a:t>пароль(рядок символів</a:t>
            </a:r>
            <a:r>
              <a:rPr lang="uk-UA" dirty="0" smtClean="0"/>
              <a:t>)</a:t>
            </a: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адреси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адресу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електронної пошти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імені користувача – повинно містити від 0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символів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паролю – довжина від 8 до 64 символів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043174"/>
              </p:ext>
            </p:extLst>
          </p:nvPr>
        </p:nvGraphicFramePr>
        <p:xfrm>
          <a:off x="894844" y="1089250"/>
          <a:ext cx="10515600" cy="406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uk-UA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«Добро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пожаловать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uk-UA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usernamegmail.com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«Некоректно введена адреса ел. пошти»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текст, що перевищує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символів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повинно містити не більше 30 символів»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повинно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бути порожн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«Пароль повинен містити більше ніж 7 символів»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163" y="87663"/>
            <a:ext cx="10515600" cy="1325563"/>
          </a:xfrm>
        </p:spPr>
        <p:txBody>
          <a:bodyPr/>
          <a:lstStyle/>
          <a:p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відгук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163" y="1617531"/>
            <a:ext cx="11040908" cy="213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Вхідні параметри:</a:t>
            </a:r>
          </a:p>
          <a:p>
            <a:r>
              <a:rPr lang="de-DE" dirty="0" err="1"/>
              <a:t>Inpu</a:t>
            </a:r>
            <a:r>
              <a:rPr lang="en-US" dirty="0" smtClean="0"/>
              <a:t>t</a:t>
            </a:r>
            <a:r>
              <a:rPr lang="uk-UA" dirty="0" smtClean="0"/>
              <a:t> – поле вводу відгуку(рядок символів)</a:t>
            </a:r>
            <a:endParaRPr lang="en-US" dirty="0"/>
          </a:p>
          <a:p>
            <a:r>
              <a:rPr lang="en-US" dirty="0" smtClean="0"/>
              <a:t>Stars</a:t>
            </a:r>
            <a:r>
              <a:rPr lang="uk-UA" dirty="0" smtClean="0"/>
              <a:t> – поле вибору кількості зірочок(логічний)</a:t>
            </a: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відгуку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256 символів.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зірок –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повинно містити від 0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зірочок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83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92620"/>
              </p:ext>
            </p:extLst>
          </p:nvPr>
        </p:nvGraphicFramePr>
        <p:xfrm>
          <a:off x="765372" y="563267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688701"/>
                <a:gridCol w="3221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Inpu</a:t>
                      </a:r>
                      <a:r>
                        <a:rPr lang="en-US" dirty="0" smtClean="0"/>
                        <a:t>t=“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r>
                        <a:rPr lang="en-US" dirty="0" smtClean="0"/>
                        <a:t>Stars=“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Відгук створено,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 ваш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Inpu</a:t>
                      </a:r>
                      <a:r>
                        <a:rPr lang="en-US" dirty="0" smtClean="0"/>
                        <a:t>t=“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r>
                        <a:rPr lang="en-US" dirty="0" smtClean="0"/>
                        <a:t>Stars=“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должен быть короче 256 символов!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Inpu</a:t>
                      </a:r>
                      <a:r>
                        <a:rPr lang="en-US" dirty="0" smtClean="0"/>
                        <a:t>t=“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r>
                        <a:rPr lang="en-US" dirty="0" smtClean="0"/>
                        <a:t>Stars=“</a:t>
                      </a:r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Максимальное количество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звезд = 5!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3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/>
              <a:t>тестових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</a:t>
            </a:r>
            <a:r>
              <a:rPr lang="ru-RU" dirty="0" err="1"/>
              <a:t>нефункціональних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910296"/>
              </p:ext>
            </p:extLst>
          </p:nvPr>
        </p:nvGraphicFramePr>
        <p:xfrm>
          <a:off x="838200" y="1825625"/>
          <a:ext cx="10515600" cy="41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18461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2964884">
                <a:tc>
                  <a:txBody>
                    <a:bodyPr/>
                    <a:lstStyle/>
                    <a:p>
                      <a:r>
                        <a:rPr lang="de-DE" dirty="0" smtClean="0"/>
                        <a:t>NFR1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1)</a:t>
                      </a:r>
                      <a:r>
                        <a:rPr lang="ru-RU" baseline="0" dirty="0" smtClean="0"/>
                        <a:t> В поле </a:t>
                      </a:r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en-US" dirty="0" smtClean="0"/>
                        <a:t>@gmail.com”</a:t>
                      </a: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пароль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8925"/>
          <a:stretch/>
        </p:blipFill>
        <p:spPr>
          <a:xfrm>
            <a:off x="6984225" y="3155894"/>
            <a:ext cx="2250819" cy="2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8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919197"/>
              </p:ext>
            </p:extLst>
          </p:nvPr>
        </p:nvGraphicFramePr>
        <p:xfrm>
          <a:off x="182745" y="77744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en-US" dirty="0" smtClean="0"/>
                        <a:t>gmail.com”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пароль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53" y="1652527"/>
            <a:ext cx="2951372" cy="46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40283"/>
              </p:ext>
            </p:extLst>
          </p:nvPr>
        </p:nvGraphicFramePr>
        <p:xfrm>
          <a:off x="182745" y="77744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err="1" smtClean="0"/>
                        <a:t>Имя</a:t>
                      </a:r>
                      <a:r>
                        <a:rPr lang="ru-RU" dirty="0" smtClean="0"/>
                        <a:t>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Владислава</a:t>
                      </a:r>
                      <a:r>
                        <a:rPr lang="uk-UA" baseline="0" dirty="0" smtClean="0"/>
                        <a:t> Мельниченко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пароль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uk-UA" baseline="0" dirty="0" err="1" smtClean="0"/>
                        <a:t>почтов</a:t>
                      </a:r>
                      <a:r>
                        <a:rPr lang="ru-RU" baseline="0" dirty="0" err="1" smtClean="0"/>
                        <a:t>ый</a:t>
                      </a:r>
                      <a:r>
                        <a:rPr lang="ru-RU" baseline="0" dirty="0" smtClean="0"/>
                        <a:t> адрес ввести </a:t>
                      </a:r>
                      <a:r>
                        <a:rPr lang="en-US" baseline="0" dirty="0" smtClean="0"/>
                        <a:t>“melnichenkovlada@wandl.com”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53" y="1672966"/>
            <a:ext cx="376290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053586"/>
              </p:ext>
            </p:extLst>
          </p:nvPr>
        </p:nvGraphicFramePr>
        <p:xfrm>
          <a:off x="182745" y="77744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err="1" smtClean="0"/>
                        <a:t>Имя</a:t>
                      </a:r>
                      <a:r>
                        <a:rPr lang="ru-RU" dirty="0" smtClean="0"/>
                        <a:t>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Владислава</a:t>
                      </a:r>
                      <a:r>
                        <a:rPr lang="uk-UA" baseline="0" dirty="0" smtClean="0"/>
                        <a:t> Мельниченко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пароль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uk-UA" baseline="0" dirty="0" err="1" smtClean="0"/>
                        <a:t>почтов</a:t>
                      </a:r>
                      <a:r>
                        <a:rPr lang="ru-RU" baseline="0" dirty="0" err="1" smtClean="0"/>
                        <a:t>ый</a:t>
                      </a:r>
                      <a:r>
                        <a:rPr lang="ru-RU" baseline="0" dirty="0" smtClean="0"/>
                        <a:t> адрес ввести </a:t>
                      </a:r>
                      <a:r>
                        <a:rPr lang="en-US" baseline="0" dirty="0" smtClean="0"/>
                        <a:t>“melnichenkovladawandl.com”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60" y="1716755"/>
            <a:ext cx="38486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9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629327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err="1" smtClean="0"/>
                        <a:t>названия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err="1" smtClean="0"/>
                        <a:t>игры</a:t>
                      </a:r>
                      <a:r>
                        <a:rPr lang="ru-RU" dirty="0" smtClean="0"/>
                        <a:t> ввести значение </a:t>
                      </a:r>
                      <a:r>
                        <a:rPr lang="en-US" dirty="0" smtClean="0"/>
                        <a:t>“League of Legends”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роли ввести значение </a:t>
                      </a:r>
                      <a:r>
                        <a:rPr lang="en-US" dirty="0" smtClean="0"/>
                        <a:t>“Support”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ru-RU" baseline="0" dirty="0" smtClean="0"/>
                        <a:t>стоимости ввести от 0 до 2000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71" y="1646238"/>
            <a:ext cx="2498570" cy="24534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11" y="4204768"/>
            <a:ext cx="3412689" cy="21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7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557320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uk-UA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err="1" smtClean="0"/>
                        <a:t>названия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err="1" smtClean="0"/>
                        <a:t>игры</a:t>
                      </a:r>
                      <a:r>
                        <a:rPr lang="ru-RU" dirty="0" smtClean="0"/>
                        <a:t> ввести значение </a:t>
                      </a:r>
                      <a:r>
                        <a:rPr lang="en-US" dirty="0" smtClean="0"/>
                        <a:t>“League of Legends”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роли ввести значение </a:t>
                      </a:r>
                      <a:r>
                        <a:rPr lang="en-US" dirty="0" smtClean="0"/>
                        <a:t>“Support”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ru-RU" baseline="0" dirty="0" smtClean="0"/>
                        <a:t>стоимости ввести от -10 до 2000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18" y="1870075"/>
            <a:ext cx="386769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6293"/>
              </p:ext>
            </p:extLst>
          </p:nvPr>
        </p:nvGraphicFramePr>
        <p:xfrm>
          <a:off x="838200" y="1601529"/>
          <a:ext cx="9988943" cy="4022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151"/>
                <a:gridCol w="7522792"/>
              </a:tblGrid>
              <a:tr h="100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</a:rPr>
                        <a:t>Ідентифікатор </a:t>
                      </a:r>
                      <a:r>
                        <a:rPr lang="uk-UA" sz="2800" dirty="0" smtClean="0">
                          <a:effectLst/>
                        </a:rPr>
                        <a:t>функції(назв</a:t>
                      </a:r>
                      <a:r>
                        <a:rPr lang="ru-RU" sz="2800" dirty="0" smtClean="0">
                          <a:effectLst/>
                        </a:rPr>
                        <a:t>а</a:t>
                      </a:r>
                      <a:r>
                        <a:rPr lang="uk-UA" sz="2800" dirty="0" smtClean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</a:rPr>
                        <a:t>Назва функції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</a:rPr>
                        <a:t>Авторизація користувача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</a:t>
                      </a:r>
                      <a:r>
                        <a:rPr lang="uk-UA" sz="28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</a:rPr>
                        <a:t>Редагування профілю користувача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</a:t>
                      </a:r>
                      <a:r>
                        <a:rPr lang="uk-UA" sz="28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Пошук</a:t>
                      </a:r>
                      <a:r>
                        <a:rPr lang="ru-RU" sz="2800" baseline="0" dirty="0" smtClean="0">
                          <a:effectLst/>
                        </a:rPr>
                        <a:t> курс</a:t>
                      </a:r>
                      <a:r>
                        <a:rPr lang="uk-UA" sz="2800" baseline="0" dirty="0" err="1" smtClean="0">
                          <a:effectLst/>
                        </a:rPr>
                        <a:t>ів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Оплата курсу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</a:t>
                      </a:r>
                      <a:r>
                        <a:rPr lang="uk-UA" sz="28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Реєстрація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 err="1" smtClean="0">
                          <a:effectLst/>
                        </a:rPr>
                        <a:t>користувача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FR</a:t>
                      </a:r>
                      <a:r>
                        <a:rPr lang="uk-UA" sz="2800" dirty="0" smtClean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Залишити</a:t>
                      </a:r>
                      <a:r>
                        <a:rPr lang="ru-RU" sz="2800" baseline="0" dirty="0" smtClean="0">
                          <a:effectLst/>
                        </a:rPr>
                        <a:t> </a:t>
                      </a:r>
                      <a:r>
                        <a:rPr lang="ru-RU" sz="2800" baseline="0" dirty="0" err="1" smtClean="0">
                          <a:effectLst/>
                        </a:rPr>
                        <a:t>відгук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43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668829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uk-UA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smtClean="0"/>
                        <a:t>номер карти </a:t>
                      </a:r>
                      <a:r>
                        <a:rPr lang="ru-RU" dirty="0" smtClean="0"/>
                        <a:t>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5168755900168309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строк </a:t>
                      </a:r>
                      <a:r>
                        <a:rPr lang="ru-RU" baseline="0" dirty="0" err="1" smtClean="0"/>
                        <a:t>дії</a:t>
                      </a:r>
                      <a:r>
                        <a:rPr lang="ru-RU" baseline="0" dirty="0" smtClean="0"/>
                        <a:t>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08/24</a:t>
                      </a:r>
                      <a:r>
                        <a:rPr lang="en-US" dirty="0" smtClean="0"/>
                        <a:t>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de-DE" baseline="0" dirty="0" smtClean="0"/>
                        <a:t>CVV</a:t>
                      </a:r>
                      <a:r>
                        <a:rPr lang="ru-RU" baseline="0" dirty="0" smtClean="0"/>
                        <a:t> ввести </a:t>
                      </a:r>
                      <a:r>
                        <a:rPr lang="de-DE" baseline="0" dirty="0" smtClean="0"/>
                        <a:t>V13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23" y="2271379"/>
            <a:ext cx="346758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059245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uk-UA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smtClean="0"/>
                        <a:t>номер карти </a:t>
                      </a:r>
                      <a:r>
                        <a:rPr lang="ru-RU" dirty="0" smtClean="0"/>
                        <a:t>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5168755900168309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строк </a:t>
                      </a:r>
                      <a:r>
                        <a:rPr lang="ru-RU" baseline="0" dirty="0" err="1" smtClean="0"/>
                        <a:t>дії</a:t>
                      </a:r>
                      <a:r>
                        <a:rPr lang="ru-RU" baseline="0" dirty="0" smtClean="0"/>
                        <a:t>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08/24</a:t>
                      </a:r>
                      <a:r>
                        <a:rPr lang="en-US" dirty="0" smtClean="0"/>
                        <a:t>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de-DE" baseline="0" dirty="0" smtClean="0"/>
                        <a:t>CVV</a:t>
                      </a:r>
                      <a:r>
                        <a:rPr lang="ru-RU" baseline="0" dirty="0" smtClean="0"/>
                        <a:t> ввести </a:t>
                      </a:r>
                      <a:r>
                        <a:rPr lang="de-DE" baseline="0" dirty="0" smtClean="0"/>
                        <a:t>313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07" y="2271379"/>
            <a:ext cx="346758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849705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en-US" dirty="0" smtClean="0"/>
                        <a:t>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de-DE" baseline="0" dirty="0" smtClean="0"/>
                        <a:t>email </a:t>
                      </a:r>
                      <a:r>
                        <a:rPr lang="ru-RU" dirty="0" smtClean="0"/>
                        <a:t>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u="sng" dirty="0" smtClean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имени пользователя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dirty="0" smtClean="0"/>
                        <a:t>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ru-RU" baseline="0" dirty="0" smtClean="0"/>
                        <a:t>Пароль ввести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12345678</a:t>
                      </a:r>
                      <a:r>
                        <a:rPr lang="en-US" baseline="0" dirty="0" smtClean="0"/>
                        <a:t>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53" y="1998368"/>
            <a:ext cx="374384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8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5860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en-US" dirty="0" smtClean="0"/>
                        <a:t>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de-DE" baseline="0" dirty="0" smtClean="0"/>
                        <a:t>email </a:t>
                      </a:r>
                      <a:r>
                        <a:rPr lang="ru-RU" dirty="0" smtClean="0"/>
                        <a:t>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u="sng" dirty="0" smtClean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usernamegmail.com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имени пользователя 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dirty="0" smtClean="0"/>
                        <a:t>”</a:t>
                      </a:r>
                      <a:endParaRPr lang="uk-UA" dirty="0" smtClean="0"/>
                    </a:p>
                    <a:p>
                      <a:pPr marL="0" indent="0">
                        <a:buNone/>
                      </a:pPr>
                      <a:r>
                        <a:rPr lang="uk-UA" dirty="0" smtClean="0"/>
                        <a:t>3)</a:t>
                      </a:r>
                      <a:r>
                        <a:rPr lang="uk-UA" baseline="0" dirty="0" smtClean="0"/>
                        <a:t> В поле </a:t>
                      </a:r>
                      <a:r>
                        <a:rPr lang="ru-RU" baseline="0" dirty="0" smtClean="0"/>
                        <a:t>Пароль ввести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12345678</a:t>
                      </a:r>
                      <a:r>
                        <a:rPr lang="en-US" baseline="0" dirty="0" smtClean="0"/>
                        <a:t>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20" y="1684646"/>
            <a:ext cx="362953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5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7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389958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2945500"/>
                <a:gridCol w="6004965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err="1" smtClean="0"/>
                        <a:t>отзыва</a:t>
                      </a:r>
                      <a:r>
                        <a:rPr lang="uk-UA" baseline="0" dirty="0" smtClean="0"/>
                        <a:t> </a:t>
                      </a:r>
                      <a:r>
                        <a:rPr lang="ru-RU" dirty="0" smtClean="0"/>
                        <a:t>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выбрать 5 звезд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43" y="1958456"/>
            <a:ext cx="381053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523868"/>
              </p:ext>
            </p:extLst>
          </p:nvPr>
        </p:nvGraphicFramePr>
        <p:xfrm>
          <a:off x="838200" y="207217"/>
          <a:ext cx="10515600" cy="641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75"/>
                <a:gridCol w="752560"/>
                <a:gridCol w="3940821"/>
                <a:gridCol w="5009644"/>
              </a:tblGrid>
              <a:tr h="13729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NFR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</a:p>
                    <a:p>
                      <a:pPr algn="ctr"/>
                      <a:r>
                        <a:rPr lang="de-DE" dirty="0" smtClean="0"/>
                        <a:t>Case</a:t>
                      </a:r>
                    </a:p>
                    <a:p>
                      <a:pPr algn="ctr"/>
                      <a:r>
                        <a:rPr lang="de-DE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дій</a:t>
                      </a:r>
                      <a:r>
                        <a:rPr lang="ru-RU" dirty="0" smtClean="0"/>
                        <a:t> з ПП на </a:t>
                      </a:r>
                      <a:r>
                        <a:rPr lang="ru-RU" dirty="0" err="1" smtClean="0"/>
                        <a:t>рівні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Опис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очікуваних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результатів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взаємодії</a:t>
                      </a:r>
                      <a:r>
                        <a:rPr lang="ru-RU" dirty="0" smtClean="0"/>
                        <a:t> з ПП на</a:t>
                      </a:r>
                    </a:p>
                    <a:p>
                      <a:pPr algn="ctr"/>
                      <a:r>
                        <a:rPr lang="ru-RU" dirty="0" err="1" smtClean="0"/>
                        <a:t>рівні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інтерфейсу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користувача</a:t>
                      </a:r>
                      <a:endParaRPr lang="ru-RU" dirty="0"/>
                    </a:p>
                  </a:txBody>
                  <a:tcPr anchor="ctr"/>
                </a:tc>
              </a:tr>
              <a:tr h="5039121"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uk-UA" dirty="0" smtClean="0"/>
                        <a:t>1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baseline="0" dirty="0" smtClean="0"/>
                        <a:t>1) </a:t>
                      </a:r>
                      <a:r>
                        <a:rPr lang="ru-RU" baseline="0" dirty="0" smtClean="0"/>
                        <a:t>В поле </a:t>
                      </a:r>
                      <a:r>
                        <a:rPr lang="uk-UA" baseline="0" dirty="0" err="1" smtClean="0"/>
                        <a:t>отзыва</a:t>
                      </a:r>
                      <a:r>
                        <a:rPr lang="uk-UA" baseline="0" dirty="0" smtClean="0"/>
                        <a:t> </a:t>
                      </a:r>
                      <a:r>
                        <a:rPr lang="ru-RU" dirty="0" smtClean="0"/>
                        <a:t>ввести значение </a:t>
                      </a:r>
                      <a:r>
                        <a:rPr lang="en-US" dirty="0" smtClean="0"/>
                        <a:t>“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Спасибо, отличный</a:t>
                      </a:r>
                    </a:p>
                    <a:p>
                      <a:pPr fontAlgn="auto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2)</a:t>
                      </a:r>
                      <a:r>
                        <a:rPr lang="ru-RU" baseline="0" dirty="0" smtClean="0"/>
                        <a:t> В поле выбрать 5 звезд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95" y="1962659"/>
            <a:ext cx="370574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757"/>
            <a:ext cx="10515600" cy="1325563"/>
          </a:xfrm>
        </p:spPr>
        <p:txBody>
          <a:bodyPr/>
          <a:lstStyle/>
          <a:p>
            <a:r>
              <a:rPr lang="uk-UA" dirty="0"/>
              <a:t>М</a:t>
            </a:r>
            <a:r>
              <a:rPr lang="ru-RU" dirty="0" err="1" smtClean="0"/>
              <a:t>атриця</a:t>
            </a:r>
            <a:r>
              <a:rPr lang="ru-RU" dirty="0" smtClean="0"/>
              <a:t> </a:t>
            </a:r>
            <a:r>
              <a:rPr lang="ru-RU" dirty="0" err="1"/>
              <a:t>відповідності</a:t>
            </a:r>
            <a:r>
              <a:rPr lang="ru-RU" dirty="0"/>
              <a:t> </a:t>
            </a:r>
            <a:r>
              <a:rPr lang="ru-RU" dirty="0" err="1"/>
              <a:t>вимог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905907"/>
              </p:ext>
            </p:extLst>
          </p:nvPr>
        </p:nvGraphicFramePr>
        <p:xfrm>
          <a:off x="838200" y="1793257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 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 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ID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</a:t>
                      </a:r>
                      <a:r>
                        <a:rPr lang="de-DE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</a:t>
                      </a:r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</a:t>
                      </a:r>
                      <a:r>
                        <a:rPr lang="uk-UA" baseline="0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</a:t>
                      </a:r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 </a:t>
                      </a:r>
                      <a:r>
                        <a:rPr lang="uk-UA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</a:t>
                      </a:r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</a:t>
                      </a:r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</a:t>
                      </a:r>
                      <a:r>
                        <a:rPr lang="uk-UA" baseline="0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</a:t>
                      </a:r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 </a:t>
                      </a:r>
                      <a:r>
                        <a:rPr lang="uk-UA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</a:t>
                      </a:r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</a:t>
                      </a:r>
                      <a:r>
                        <a:rPr lang="de-DE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FR6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</a:t>
                      </a:r>
                      <a:r>
                        <a:rPr lang="de-DE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FR6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NFR</a:t>
                      </a:r>
                      <a:r>
                        <a:rPr lang="de-DE" baseline="0" dirty="0" smtClean="0"/>
                        <a:t> 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 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5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0" y="353695"/>
            <a:ext cx="9456420" cy="5730875"/>
          </a:xfrm>
        </p:spPr>
        <p:txBody>
          <a:bodyPr>
            <a:noAutofit/>
          </a:bodyPr>
          <a:lstStyle/>
          <a:p>
            <a:r>
              <a:rPr lang="uk-UA" sz="9600" dirty="0" smtClean="0"/>
              <a:t>Дякуємо за увагу!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z="4000" smtClean="0"/>
              <a:t>27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16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971" y="127734"/>
            <a:ext cx="10515600" cy="1325563"/>
          </a:xfrm>
        </p:spPr>
        <p:txBody>
          <a:bodyPr/>
          <a:lstStyle/>
          <a:p>
            <a:r>
              <a:rPr lang="uk-UA" dirty="0"/>
              <a:t>Авторизація </a:t>
            </a:r>
            <a:r>
              <a:rPr lang="uk-UA" dirty="0" smtClean="0"/>
              <a:t>користувача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376046"/>
              </p:ext>
            </p:extLst>
          </p:nvPr>
        </p:nvGraphicFramePr>
        <p:xfrm>
          <a:off x="700971" y="3366304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en-US" dirty="0" smtClean="0"/>
                        <a:t>@gmail.com”</a:t>
                      </a:r>
                    </a:p>
                    <a:p>
                      <a:r>
                        <a:rPr lang="en-US" dirty="0" smtClean="0"/>
                        <a:t>password=“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Користувача авторизовано,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Добро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пожаловать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en-US" dirty="0" smtClean="0"/>
                        <a:t>gmail.com”</a:t>
                      </a:r>
                    </a:p>
                    <a:p>
                      <a:r>
                        <a:rPr lang="en-US" dirty="0" smtClean="0"/>
                        <a:t>password=“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написан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адрес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электронной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почты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de-DE" dirty="0" smtClean="0"/>
                        <a:t>@</a:t>
                      </a:r>
                      <a:r>
                        <a:rPr lang="en-US" dirty="0" smtClean="0"/>
                        <a:t>gmail.com”</a:t>
                      </a:r>
                    </a:p>
                    <a:p>
                      <a:r>
                        <a:rPr lang="en-US" dirty="0" smtClean="0"/>
                        <a:t>password=“watch”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Пароль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должен иметь минимум 8 символов!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00971" y="1301206"/>
            <a:ext cx="10790055" cy="184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хідні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dirty="0" smtClean="0"/>
              <a:t>Email</a:t>
            </a:r>
            <a:r>
              <a:rPr lang="uk-UA" dirty="0" smtClean="0"/>
              <a:t> – адреса електронної пошти</a:t>
            </a:r>
            <a:r>
              <a:rPr lang="uk-UA" dirty="0"/>
              <a:t>(рядок символів</a:t>
            </a:r>
            <a:r>
              <a:rPr lang="uk-UA" dirty="0" smtClean="0"/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Password</a:t>
            </a:r>
            <a:r>
              <a:rPr lang="uk-UA" dirty="0" smtClean="0"/>
              <a:t> – пароль(рядок символів)</a:t>
            </a: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адреси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адресу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паролю – довжина від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до 64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символів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09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819" y="295882"/>
            <a:ext cx="10515600" cy="1325563"/>
          </a:xfrm>
        </p:spPr>
        <p:txBody>
          <a:bodyPr/>
          <a:lstStyle/>
          <a:p>
            <a:r>
              <a:rPr lang="uk-UA" dirty="0"/>
              <a:t>Редагування профілю </a:t>
            </a:r>
            <a:r>
              <a:rPr lang="uk-UA" dirty="0" smtClean="0"/>
              <a:t>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0175" y="1738298"/>
            <a:ext cx="11040908" cy="315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хідні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ім’я та прізвище користувача(рядок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символів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інформація про користувача(рядок символів)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 smtClean="0"/>
              <a:t>адреса </a:t>
            </a:r>
            <a:r>
              <a:rPr lang="uk-UA" dirty="0"/>
              <a:t>електронної пошти(рядок </a:t>
            </a:r>
            <a:r>
              <a:rPr lang="uk-UA" dirty="0" smtClean="0"/>
              <a:t>символів)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/>
              <a:t>пароль(рядок символів</a:t>
            </a:r>
            <a:r>
              <a:rPr lang="uk-UA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бмеження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інформації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до 250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символів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адреси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адресу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електронної пошти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імені користувача – повинно містити від 0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символів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паролю – довжина від 8 до 64 символів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9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49522"/>
              </p:ext>
            </p:extLst>
          </p:nvPr>
        </p:nvGraphicFramePr>
        <p:xfrm>
          <a:off x="417414" y="237490"/>
          <a:ext cx="10515600" cy="611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loremipsum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Профіль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відредаговано,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«Дані оновлено»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 [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текст, що перевищує 250 символів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«Біо не повинно містити більше 250 символів»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loremipsum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usernamegmail.com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«Некоректно введена адреса ел. пошти»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текст, що перевищує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символів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повинно містити не більше 30 символів»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повинно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бути порожн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«Пароль повинен містити більше ніж 7 символів»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89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2074"/>
            <a:ext cx="10515600" cy="1325563"/>
          </a:xfrm>
        </p:spPr>
        <p:txBody>
          <a:bodyPr/>
          <a:lstStyle/>
          <a:p>
            <a:r>
              <a:rPr lang="ru-RU" dirty="0" err="1"/>
              <a:t>Пошук</a:t>
            </a:r>
            <a:r>
              <a:rPr lang="ru-RU" dirty="0"/>
              <a:t> курс</a:t>
            </a:r>
            <a:r>
              <a:rPr lang="uk-UA" dirty="0" err="1"/>
              <a:t>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64219"/>
            <a:ext cx="11040908" cy="257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Вхідні параметри:</a:t>
            </a:r>
          </a:p>
          <a:p>
            <a:r>
              <a:rPr lang="de-DE" dirty="0" err="1" smtClean="0"/>
              <a:t>game</a:t>
            </a:r>
            <a:r>
              <a:rPr lang="ru-RU" dirty="0" smtClean="0"/>
              <a:t>_</a:t>
            </a:r>
            <a:r>
              <a:rPr lang="en-US" dirty="0" smtClean="0"/>
              <a:t>name – </a:t>
            </a:r>
            <a:r>
              <a:rPr lang="uk-UA" dirty="0" smtClean="0"/>
              <a:t>назва гри(рядок символів)</a:t>
            </a:r>
          </a:p>
          <a:p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вибор</a:t>
            </a:r>
            <a:r>
              <a:rPr lang="ru-RU" dirty="0" smtClean="0"/>
              <a:t> </a:t>
            </a:r>
            <a:r>
              <a:rPr lang="uk-UA" dirty="0" smtClean="0"/>
              <a:t>ролі для курсу(рядок символів)</a:t>
            </a:r>
            <a:endParaRPr lang="uk-UA" dirty="0"/>
          </a:p>
          <a:p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en-US" dirty="0" smtClean="0"/>
              <a:t>– </a:t>
            </a:r>
            <a:r>
              <a:rPr lang="uk-UA" dirty="0" smtClean="0"/>
              <a:t>вартість(цифрове значення від * до *)</a:t>
            </a:r>
          </a:p>
          <a:p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назви гри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символів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ролі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 символів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вартості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вартість від 0 до 2000 гривень</a:t>
            </a: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2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840511"/>
              </p:ext>
            </p:extLst>
          </p:nvPr>
        </p:nvGraphicFramePr>
        <p:xfrm>
          <a:off x="741095" y="676556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 Legends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“Support”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Виведення курсів,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що підходять за фільтрами.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 Legends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League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Legends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League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“Support”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игры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должно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символов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baseline="0" dirty="0" err="1" smtClean="0"/>
                        <a:t>Legends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SupportADCMiderToplanerJungler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Роль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должна иметь не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символов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</a:t>
                      </a:r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 Legends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“Support”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</a:t>
                      </a:r>
                      <a:r>
                        <a:rPr lang="uk-UA" baseline="0" dirty="0" smtClean="0"/>
                        <a:t>-1</a:t>
                      </a:r>
                      <a:r>
                        <a:rPr lang="en-US" baseline="0" dirty="0" smtClean="0"/>
                        <a:t>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 не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стоить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0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63"/>
            <a:ext cx="10515600" cy="1325563"/>
          </a:xfrm>
        </p:spPr>
        <p:txBody>
          <a:bodyPr/>
          <a:lstStyle/>
          <a:p>
            <a:r>
              <a:rPr lang="ru-RU" dirty="0"/>
              <a:t>Оплата курсу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8120"/>
            <a:ext cx="11040908" cy="241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Вхідні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de-DE" dirty="0" err="1" smtClean="0"/>
              <a:t>Cardnumber</a:t>
            </a:r>
            <a:r>
              <a:rPr lang="uk-UA" dirty="0" smtClean="0"/>
              <a:t> – номер картки користувача</a:t>
            </a:r>
            <a:r>
              <a:rPr lang="uk-UA" dirty="0"/>
              <a:t>(цифрове значення)</a:t>
            </a:r>
            <a:endParaRPr lang="en-US" dirty="0"/>
          </a:p>
          <a:p>
            <a:r>
              <a:rPr lang="en-US" dirty="0" smtClean="0"/>
              <a:t>Date</a:t>
            </a:r>
            <a:r>
              <a:rPr lang="uk-UA" dirty="0" smtClean="0"/>
              <a:t> – дата, вказана на картці</a:t>
            </a:r>
            <a:r>
              <a:rPr lang="uk-UA" dirty="0"/>
              <a:t>(цифрове значення)</a:t>
            </a:r>
            <a:endParaRPr lang="en-US" dirty="0"/>
          </a:p>
          <a:p>
            <a:r>
              <a:rPr lang="en-US" dirty="0" smtClean="0"/>
              <a:t>CVV</a:t>
            </a:r>
            <a:r>
              <a:rPr lang="uk-UA" dirty="0" smtClean="0"/>
              <a:t> – код, вказаний на обороті карти(цифрове значення)</a:t>
            </a:r>
            <a:endParaRPr lang="ru-RU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повинен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 цифр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дії повинен бути введений у форматі ММ/РР, та ММ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 0 до 12, РР від 21 до 35.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CVV2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мати 3 цифри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62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080425"/>
              </p:ext>
            </p:extLst>
          </p:nvPr>
        </p:nvGraphicFramePr>
        <p:xfrm>
          <a:off x="724912" y="1097342"/>
          <a:ext cx="10515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“5168755900168309”</a:t>
                      </a:r>
                    </a:p>
                    <a:p>
                      <a:r>
                        <a:rPr lang="en-US" dirty="0" smtClean="0"/>
                        <a:t>Date=“12/22”</a:t>
                      </a:r>
                    </a:p>
                    <a:p>
                      <a:r>
                        <a:rPr lang="en-US" dirty="0" smtClean="0"/>
                        <a:t>CVV=“133”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 успішно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оплачено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Поздравляем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покупкой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“5168755900168309”</a:t>
                      </a:r>
                    </a:p>
                    <a:p>
                      <a:r>
                        <a:rPr lang="en-US" dirty="0" smtClean="0"/>
                        <a:t>Date=“1</a:t>
                      </a:r>
                      <a:r>
                        <a:rPr lang="uk-UA" dirty="0" smtClean="0"/>
                        <a:t>3</a:t>
                      </a:r>
                      <a:r>
                        <a:rPr lang="en-US" dirty="0" smtClean="0"/>
                        <a:t>/22”</a:t>
                      </a:r>
                    </a:p>
                    <a:p>
                      <a:r>
                        <a:rPr lang="en-US" dirty="0" smtClean="0"/>
                        <a:t>CVV=“133”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році всього 12 місяців, перевірте введені дані.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Ф</a:t>
                      </a:r>
                      <a:r>
                        <a:rPr lang="en-US" dirty="0" smtClean="0"/>
                        <a:t>168755900168309”</a:t>
                      </a:r>
                    </a:p>
                    <a:p>
                      <a:r>
                        <a:rPr lang="en-US" dirty="0" smtClean="0"/>
                        <a:t>Date=“12/22”</a:t>
                      </a:r>
                    </a:p>
                    <a:p>
                      <a:r>
                        <a:rPr lang="en-US" dirty="0" smtClean="0"/>
                        <a:t>CVV=“133”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картки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повинен </a:t>
                      </a:r>
                      <a:r>
                        <a:rPr lang="ru-RU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букв!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“5168755900168309”</a:t>
                      </a:r>
                    </a:p>
                    <a:p>
                      <a:r>
                        <a:rPr lang="en-US" dirty="0" smtClean="0"/>
                        <a:t>Date=“12/22”</a:t>
                      </a:r>
                    </a:p>
                    <a:p>
                      <a:r>
                        <a:rPr lang="en-US" dirty="0" smtClean="0"/>
                        <a:t>CVV=“</a:t>
                      </a:r>
                      <a:r>
                        <a:rPr lang="uk-UA" dirty="0" smtClean="0"/>
                        <a:t>Т</a:t>
                      </a:r>
                      <a:r>
                        <a:rPr lang="en-US" dirty="0" smtClean="0"/>
                        <a:t>33”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CVV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повинен </a:t>
                      </a:r>
                      <a:r>
                        <a:rPr lang="ru-RU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букв!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76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2140</Words>
  <Application>Microsoft Office PowerPoint</Application>
  <PresentationFormat>Широкоэкранный</PresentationFormat>
  <Paragraphs>479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 Проектування тестових сценаріїв тестування методів програмних класів  Покупка ігрових ресурсів</vt:lpstr>
      <vt:lpstr>Методи програмних класів</vt:lpstr>
      <vt:lpstr>Авторизація користувача</vt:lpstr>
      <vt:lpstr>Редагування профілю користувача</vt:lpstr>
      <vt:lpstr>Презентация PowerPoint</vt:lpstr>
      <vt:lpstr>Пошук курсів</vt:lpstr>
      <vt:lpstr>Презентация PowerPoint</vt:lpstr>
      <vt:lpstr>Оплата курсу</vt:lpstr>
      <vt:lpstr>Презентация PowerPoint</vt:lpstr>
      <vt:lpstr>Реєстрація користувача</vt:lpstr>
      <vt:lpstr>Презентация PowerPoint</vt:lpstr>
      <vt:lpstr>Залишити відгук</vt:lpstr>
      <vt:lpstr>Презентация PowerPoint</vt:lpstr>
      <vt:lpstr>Створення тестових сценаріїв нефункціональних вимог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Матриця відповідності вимог</vt:lpstr>
      <vt:lpstr>Дякуємо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Шинкаренко</dc:creator>
  <cp:lastModifiedBy>Андрій Шинкаренко</cp:lastModifiedBy>
  <cp:revision>94</cp:revision>
  <dcterms:created xsi:type="dcterms:W3CDTF">2021-09-12T10:27:40Z</dcterms:created>
  <dcterms:modified xsi:type="dcterms:W3CDTF">2021-11-29T06:10:53Z</dcterms:modified>
</cp:coreProperties>
</file>