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46"/>
    <p:restoredTop sz="96405"/>
  </p:normalViewPr>
  <p:slideViewPr>
    <p:cSldViewPr snapToGrid="0" snapToObjects="1">
      <p:cViewPr varScale="1">
        <p:scale>
          <a:sx n="146" d="100"/>
          <a:sy n="146" d="100"/>
        </p:scale>
        <p:origin x="184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6/21/21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6/21/21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6/21/21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6/21/21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6/21/21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6/21/21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6/21/21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6/21/21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6/21/21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6/21/21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6/21/21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6/21/21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168C5-8379-144D-B985-DFCAA430BF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VN" dirty="0"/>
              <a:t>PROPS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F11358-C7F6-4143-A2C6-449969FF4E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VN" dirty="0"/>
              <a:t>Nguyễn Thành Luân - NIIT</a:t>
            </a:r>
          </a:p>
        </p:txBody>
      </p:sp>
    </p:spTree>
    <p:extLst>
      <p:ext uri="{BB962C8B-B14F-4D97-AF65-F5344CB8AC3E}">
        <p14:creationId xmlns:p14="http://schemas.microsoft.com/office/powerpoint/2010/main" val="304426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88310-A77E-8E45-B06D-BBC66892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Link figma gd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522AD-125D-E54C-9638-60B69E22B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www.figma.com</a:t>
            </a:r>
            <a:r>
              <a:rPr lang="en-US" dirty="0"/>
              <a:t>/file/PbUpkJ70HbHvcFcPy7jAEG/</a:t>
            </a:r>
            <a:r>
              <a:rPr lang="en-US" dirty="0" err="1"/>
              <a:t>Untitled?node-id</a:t>
            </a:r>
            <a:r>
              <a:rPr lang="en-US" dirty="0"/>
              <a:t>=0%3A1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321481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572A0-B262-A148-BFBD-CA15DC9B4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Tổng kết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BC0DA-7952-344B-A0C3-B9E70E87A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Tìm hiểu về props</a:t>
            </a:r>
          </a:p>
          <a:p>
            <a:r>
              <a:rPr lang="en-VN" dirty="0"/>
              <a:t>Truyền dữ liệu từ component cha vào component con </a:t>
            </a:r>
          </a:p>
          <a:p>
            <a:r>
              <a:rPr lang="en-VN" dirty="0"/>
              <a:t>Truyền dữ liệu từ component con vào component cha </a:t>
            </a:r>
          </a:p>
          <a:p>
            <a:r>
              <a:rPr lang="en-VN" dirty="0"/>
              <a:t>Thực hành</a:t>
            </a:r>
          </a:p>
        </p:txBody>
      </p:sp>
    </p:spTree>
    <p:extLst>
      <p:ext uri="{BB962C8B-B14F-4D97-AF65-F5344CB8AC3E}">
        <p14:creationId xmlns:p14="http://schemas.microsoft.com/office/powerpoint/2010/main" val="1820344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1035C-7C26-0F48-9B6A-AA3C743A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Tổng quan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B7BB4-3649-D04C-AF90-3AA8609D5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Tìm hiểu về props</a:t>
            </a:r>
          </a:p>
          <a:p>
            <a:r>
              <a:rPr lang="en-VN" dirty="0"/>
              <a:t>Truyền dữ liệu từ component cha vào component con </a:t>
            </a:r>
          </a:p>
          <a:p>
            <a:r>
              <a:rPr lang="en-VN" dirty="0"/>
              <a:t>Truyền dữ liệu từ component con vào component cha </a:t>
            </a:r>
          </a:p>
          <a:p>
            <a:r>
              <a:rPr lang="en-VN" dirty="0"/>
              <a:t>Thực hành</a:t>
            </a:r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934114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E374-9DFA-A249-ACC0-54C4BF30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Props là gì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46FBF-90B7-AC45-9372-E05C6C28A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Props là viết tắt của từ properties (thuộc tính), props cho phép một component tiếp nhận một dữ liệu truyền vào từ component cha </a:t>
            </a:r>
          </a:p>
          <a:p>
            <a:r>
              <a:rPr lang="en-VN" dirty="0"/>
              <a:t>Để sử dụng props, tại component con, ta thêm tham số props vào constructor như sau</a:t>
            </a:r>
          </a:p>
          <a:p>
            <a:pPr marL="0" indent="0">
              <a:buNone/>
            </a:pPr>
            <a:r>
              <a:rPr lang="en-VN" dirty="0"/>
              <a:t>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4CD8F3-E1E3-D44A-8B81-2C0717B16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986" y="3586669"/>
            <a:ext cx="5397500" cy="1104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A20DD7-ECD4-9448-9D1C-A55D7E03D329}"/>
              </a:ext>
            </a:extLst>
          </p:cNvPr>
          <p:cNvSpPr txBox="1"/>
          <p:nvPr/>
        </p:nvSpPr>
        <p:spPr>
          <a:xfrm>
            <a:off x="1334986" y="4993972"/>
            <a:ext cx="106859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VN" dirty="0"/>
              <a:t>Để truy cập đến props, sử dụng cú pháp this.props.props_name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VN" dirty="0"/>
              <a:t>Tại component cha, khi gọi component con, truyền giá trị cho props như một attribute trong</a:t>
            </a:r>
            <a:br>
              <a:rPr lang="en-VN" dirty="0"/>
            </a:br>
            <a:r>
              <a:rPr lang="en-VN" dirty="0"/>
              <a:t>thẻ html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619B73-4D35-AA4C-B2B0-7AC818267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986" y="6031256"/>
            <a:ext cx="84582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17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7EC91-D916-E74F-B538-AC09FDF7D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Ví dụ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789EBA-F4C2-DD4E-B7FB-76C7B82F39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7889" y="2014194"/>
            <a:ext cx="4089639" cy="20227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76A97C-685D-5D41-AF0C-35FA306A9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049" y="2014194"/>
            <a:ext cx="3323489" cy="20227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EE5863-3BF4-2D4A-B8DA-C4E0EEF49B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2489" y="2014194"/>
            <a:ext cx="24638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94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CBF58-AE3E-9C44-91DF-8CF841DDD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VN" dirty="0"/>
              <a:t>Truyền dữ liệu từ child component tới parent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E1689-F404-D846-99E0-E2DD55514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Để truyền dữ liệu từ child component tới parent component, ta cũng sử dụng props</a:t>
            </a:r>
          </a:p>
          <a:p>
            <a:r>
              <a:rPr lang="en-VN" dirty="0"/>
              <a:t>Tại child component ta tạo một props có kiểu là hàm </a:t>
            </a:r>
          </a:p>
          <a:p>
            <a:endParaRPr lang="en-VN" dirty="0"/>
          </a:p>
          <a:p>
            <a:endParaRPr lang="en-V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2FBA3F-A25B-B74E-833B-7B12BEE74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814" y="2918459"/>
            <a:ext cx="7190319" cy="156222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D2C1BCE-1843-094D-A8FC-EE36B4012C19}"/>
              </a:ext>
            </a:extLst>
          </p:cNvPr>
          <p:cNvSpPr/>
          <p:nvPr/>
        </p:nvSpPr>
        <p:spPr>
          <a:xfrm>
            <a:off x="1066800" y="4569608"/>
            <a:ext cx="7574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VN" dirty="0"/>
              <a:t>Tại parent component ta dùng một hàm làm tham số cho props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73344A-FCB9-8D4C-829D-B734F22AC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813" y="4938940"/>
            <a:ext cx="7190320" cy="163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481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1B66E-AED1-CA4C-8DC2-16402396D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Bài tập thực hành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50877-2DCB-4147-8C2E-D774FFB3B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VN" b="1" dirty="0"/>
              <a:t> Viết chương trình tạo một giao diện tab đơn giản gồm ba component</a:t>
            </a:r>
          </a:p>
          <a:p>
            <a:r>
              <a:rPr lang="en-VN" dirty="0"/>
              <a:t>Tabs.js, Content.js và TabUI.js</a:t>
            </a:r>
          </a:p>
          <a:p>
            <a:r>
              <a:rPr lang="en-VN" dirty="0"/>
              <a:t>Dữ liệu nằm trong TabUI.js có dạng 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VN" dirty="0"/>
              <a:t>onst data = [</a:t>
            </a:r>
            <a:br>
              <a:rPr lang="en-VN" dirty="0"/>
            </a:br>
            <a:r>
              <a:rPr lang="en-VN" dirty="0"/>
              <a:t>    {</a:t>
            </a:r>
          </a:p>
          <a:p>
            <a:pPr marL="0" indent="0">
              <a:buNone/>
            </a:pPr>
            <a:r>
              <a:rPr lang="en-VN" dirty="0"/>
              <a:t>          ”tab 1” : “content 1”</a:t>
            </a:r>
          </a:p>
          <a:p>
            <a:pPr marL="0" indent="0">
              <a:buNone/>
            </a:pPr>
            <a:r>
              <a:rPr lang="en-VN" dirty="0"/>
              <a:t>    },</a:t>
            </a:r>
          </a:p>
          <a:p>
            <a:pPr marL="0" indent="0">
              <a:buNone/>
            </a:pPr>
            <a:endParaRPr lang="en-VN" dirty="0"/>
          </a:p>
          <a:p>
            <a:pPr marL="0" indent="0">
              <a:buNone/>
            </a:pPr>
            <a:r>
              <a:rPr lang="en-VN" dirty="0"/>
              <a:t>    {</a:t>
            </a:r>
            <a:br>
              <a:rPr lang="en-VN" dirty="0"/>
            </a:br>
            <a:br>
              <a:rPr lang="en-VN" dirty="0"/>
            </a:br>
            <a:r>
              <a:rPr lang="en-VN" dirty="0"/>
              <a:t>           “tab 2”: “content 2” </a:t>
            </a:r>
          </a:p>
          <a:p>
            <a:pPr marL="0" indent="0">
              <a:buNone/>
            </a:pPr>
            <a:r>
              <a:rPr lang="en-VN" dirty="0"/>
              <a:t>     }</a:t>
            </a:r>
            <a:br>
              <a:rPr lang="en-VN" dirty="0"/>
            </a:br>
            <a:r>
              <a:rPr lang="en-V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431749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F8290-92DA-9741-9113-EBC47456F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Bài tập thực hành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4EB48-35C5-F24F-874B-F7DE0F4F6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Giao diện mong muốn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499FCB-7ED9-934A-9E7E-5747C9E33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044" y="2595985"/>
            <a:ext cx="5753868" cy="394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782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D9A38-6DAB-2A4A-92F5-40E2315EF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Bài tập thực hành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C85AF-1767-8E4E-85AC-960EE4C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VN" dirty="0"/>
              <a:t>Viết chương trình tạo một dropdown button như sau </a:t>
            </a:r>
          </a:p>
          <a:p>
            <a:pPr marL="0" indent="0">
              <a:buNone/>
            </a:pPr>
            <a:endParaRPr lang="en-V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B30211-FDFA-5048-AAE4-36B810160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635752"/>
            <a:ext cx="7755653" cy="397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207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E07C0-EAD8-A142-B7C1-0F1462A3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Bài tập thực hành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80681-325F-EC4B-8C0B-DFEAA929A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Viết chương trình xem ảnh như sau </a:t>
            </a:r>
          </a:p>
          <a:p>
            <a:endParaRPr lang="en-V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F7B8C2-F727-C14A-8C4A-06DC0B22C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581440"/>
            <a:ext cx="5063688" cy="392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8106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696</TotalTime>
  <Words>325</Words>
  <Application>Microsoft Macintosh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Garamond</vt:lpstr>
      <vt:lpstr>Savon</vt:lpstr>
      <vt:lpstr>PROPS </vt:lpstr>
      <vt:lpstr>Tổng quan</vt:lpstr>
      <vt:lpstr>Props là gì ?</vt:lpstr>
      <vt:lpstr>Ví dụ </vt:lpstr>
      <vt:lpstr>Truyền dữ liệu từ child component tới parent component</vt:lpstr>
      <vt:lpstr>Bài tập thực hành 1 </vt:lpstr>
      <vt:lpstr>Bài tập thực hành</vt:lpstr>
      <vt:lpstr>Bài tập thực hành 2</vt:lpstr>
      <vt:lpstr>Bài tập thực hành 3</vt:lpstr>
      <vt:lpstr>Link figma gd</vt:lpstr>
      <vt:lpstr>Tổng kết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NHẬP MÔN REACTJS</dc:title>
  <dc:creator>Microsoft Office User</dc:creator>
  <cp:lastModifiedBy>Microsoft Office User</cp:lastModifiedBy>
  <cp:revision>92</cp:revision>
  <dcterms:created xsi:type="dcterms:W3CDTF">2021-06-13T14:29:28Z</dcterms:created>
  <dcterms:modified xsi:type="dcterms:W3CDTF">2021-06-21T03:04:10Z</dcterms:modified>
</cp:coreProperties>
</file>