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60" r:id="rId6"/>
    <p:sldId id="262" r:id="rId7"/>
    <p:sldId id="259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795"/>
    <a:srgbClr val="1278B6"/>
    <a:srgbClr val="6ABDF0"/>
    <a:srgbClr val="1B104B"/>
    <a:srgbClr val="4744C6"/>
    <a:srgbClr val="0351B4"/>
    <a:srgbClr val="1E92F5"/>
    <a:srgbClr val="4CAF50"/>
    <a:srgbClr val="B18EE9"/>
    <a:srgbClr val="42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EF0C2-140B-4687-96C2-79CCEFF1E8BB}" v="25" dt="2024-05-04T13:23:41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7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24C-4EF6-420C-AE2B-A4E1A65A6ADE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665-D23C-4F35-9527-81196CC47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49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24C-4EF6-420C-AE2B-A4E1A65A6ADE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665-D23C-4F35-9527-81196CC47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53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24C-4EF6-420C-AE2B-A4E1A65A6ADE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665-D23C-4F35-9527-81196CC47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75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24C-4EF6-420C-AE2B-A4E1A65A6ADE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665-D23C-4F35-9527-81196CC47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72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52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24C-4EF6-420C-AE2B-A4E1A65A6ADE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665-D23C-4F35-9527-81196CC47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95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24C-4EF6-420C-AE2B-A4E1A65A6ADE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665-D23C-4F35-9527-81196CC47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54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3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3" y="4453470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4453470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24C-4EF6-420C-AE2B-A4E1A65A6ADE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665-D23C-4F35-9527-81196CC47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39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24C-4EF6-420C-AE2B-A4E1A65A6ADE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665-D23C-4F35-9527-81196CC47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11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24C-4EF6-420C-AE2B-A4E1A65A6ADE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665-D23C-4F35-9527-81196CC47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88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24C-4EF6-420C-AE2B-A4E1A65A6ADE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665-D23C-4F35-9527-81196CC47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57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24C-4EF6-420C-AE2B-A4E1A65A6ADE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D665-D23C-4F35-9527-81196CC47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05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5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13224C-4EF6-420C-AE2B-A4E1A65A6ADE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5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5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7D665-D23C-4F35-9527-81196CC47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76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18" Type="http://schemas.openxmlformats.org/officeDocument/2006/relationships/image" Target="../media/image2.png"/><Relationship Id="rId3" Type="http://schemas.openxmlformats.org/officeDocument/2006/relationships/image" Target="../media/image23.png"/><Relationship Id="rId7" Type="http://schemas.microsoft.com/office/2007/relationships/hdphoto" Target="../media/hdphoto2.wdp"/><Relationship Id="rId12" Type="http://schemas.openxmlformats.org/officeDocument/2006/relationships/image" Target="../media/image28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microsoft.com/office/2007/relationships/hdphoto" Target="../media/hdphoto6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microsoft.com/office/2007/relationships/hdphoto" Target="../media/hdphoto4.wdp"/><Relationship Id="rId5" Type="http://schemas.openxmlformats.org/officeDocument/2006/relationships/image" Target="../media/image24.png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Flieder, violett, Magenta, pink enthält.&#10;&#10;Automatisch generierte Beschreibung">
            <a:extLst>
              <a:ext uri="{FF2B5EF4-FFF2-40B4-BE49-F238E27FC236}">
                <a16:creationId xmlns:a16="http://schemas.microsoft.com/office/drawing/2014/main" id="{19A1FD0B-4647-B592-5944-5FF530933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6858000" cy="1219200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D3E51A-7B18-92FF-E13C-3F9053354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0" y="649116"/>
            <a:ext cx="5915025" cy="1349269"/>
          </a:xfrm>
        </p:spPr>
        <p:txBody>
          <a:bodyPr>
            <a:normAutofit fontScale="90000"/>
          </a:bodyPr>
          <a:lstStyle/>
          <a:p>
            <a:pPr algn="ctr"/>
            <a:r>
              <a:rPr lang="de-DE" sz="9600" b="1" dirty="0" err="1">
                <a:solidFill>
                  <a:srgbClr val="342795"/>
                </a:solidFill>
                <a:latin typeface="Aptos Black" panose="020B0004020202020204" pitchFamily="34" charset="0"/>
              </a:rPr>
              <a:t>Cuscon</a:t>
            </a:r>
            <a:endParaRPr lang="de-DE" sz="9600" b="1" dirty="0">
              <a:solidFill>
                <a:srgbClr val="342795"/>
              </a:solidFill>
              <a:latin typeface="Aptos Black" panose="020B0004020202020204" pitchFamily="34" charset="0"/>
            </a:endParaRPr>
          </a:p>
        </p:txBody>
      </p:sp>
      <p:pic>
        <p:nvPicPr>
          <p:cNvPr id="6" name="Inhaltsplatzhalter 5" descr="Ein Bild, das Kreis, Grafiken, Farbigkeit, Screenshot enthält.&#10;&#10;Automatisch generierte Beschreibung">
            <a:extLst>
              <a:ext uri="{FF2B5EF4-FFF2-40B4-BE49-F238E27FC236}">
                <a16:creationId xmlns:a16="http://schemas.microsoft.com/office/drawing/2014/main" id="{B8936FA6-C9DD-F6E7-5F19-D86C6C280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002" y="10425602"/>
            <a:ext cx="1585913" cy="1585913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8F9FE07-7690-F2EB-2C46-A2F1D19321AC}"/>
              </a:ext>
            </a:extLst>
          </p:cNvPr>
          <p:cNvSpPr txBox="1"/>
          <p:nvPr/>
        </p:nvSpPr>
        <p:spPr>
          <a:xfrm>
            <a:off x="1358343" y="11002342"/>
            <a:ext cx="2533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latin typeface="Aptos ExtraBold" panose="020B0004020202020204" pitchFamily="34" charset="0"/>
              </a:rPr>
              <a:t>5,000+ </a:t>
            </a:r>
            <a:r>
              <a:rPr lang="de-DE" sz="3200" b="1" dirty="0" err="1">
                <a:latin typeface="Aptos ExtraBold" panose="020B0004020202020204" pitchFamily="34" charset="0"/>
              </a:rPr>
              <a:t>icons</a:t>
            </a:r>
            <a:endParaRPr lang="de-DE" sz="3200" b="1" dirty="0">
              <a:latin typeface="Aptos ExtraBold" panose="020B0004020202020204" pitchFamily="34" charset="0"/>
            </a:endParaRPr>
          </a:p>
        </p:txBody>
      </p:sp>
      <p:pic>
        <p:nvPicPr>
          <p:cNvPr id="9" name="Grafik 8" descr="Ein Bild, das Clipart, Grafiken, Grafikdesign, Animierter Cartoon enthält.&#10;&#10;Automatisch generierte Beschreibung">
            <a:extLst>
              <a:ext uri="{FF2B5EF4-FFF2-40B4-BE49-F238E27FC236}">
                <a16:creationId xmlns:a16="http://schemas.microsoft.com/office/drawing/2014/main" id="{832C1D7F-E7A5-5969-F0B2-48A3B6FBE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90" y="2331036"/>
            <a:ext cx="1349269" cy="1349269"/>
          </a:xfrm>
          <a:prstGeom prst="rect">
            <a:avLst/>
          </a:prstGeom>
        </p:spPr>
      </p:pic>
      <p:pic>
        <p:nvPicPr>
          <p:cNvPr id="17" name="Grafik 16" descr="Ein Bild, das Kreis, Grafiken, Design enthält.&#10;&#10;Automatisch generierte Beschreibung">
            <a:extLst>
              <a:ext uri="{FF2B5EF4-FFF2-40B4-BE49-F238E27FC236}">
                <a16:creationId xmlns:a16="http://schemas.microsoft.com/office/drawing/2014/main" id="{AE508CCA-9526-8442-0580-72B328F87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46" y="2331036"/>
            <a:ext cx="1349269" cy="1349269"/>
          </a:xfrm>
          <a:prstGeom prst="rect">
            <a:avLst/>
          </a:prstGeom>
        </p:spPr>
      </p:pic>
      <p:pic>
        <p:nvPicPr>
          <p:cNvPr id="19" name="Grafik 18" descr="Ein Bild, das Screenshot, Grafiken, Rechteck, Design enthält.&#10;&#10;Automatisch generierte Beschreibung">
            <a:extLst>
              <a:ext uri="{FF2B5EF4-FFF2-40B4-BE49-F238E27FC236}">
                <a16:creationId xmlns:a16="http://schemas.microsoft.com/office/drawing/2014/main" id="{A9D3ED80-B8BD-1410-7206-A8B11CC69A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89" y="2331036"/>
            <a:ext cx="1349269" cy="1349269"/>
          </a:xfrm>
          <a:prstGeom prst="rect">
            <a:avLst/>
          </a:prstGeom>
        </p:spPr>
      </p:pic>
      <p:pic>
        <p:nvPicPr>
          <p:cNvPr id="21" name="Grafik 20" descr="Ein Bild, das Clipart, Grafiken, Herz, Cartoon enthält.&#10;&#10;Automatisch generierte Beschreibung">
            <a:extLst>
              <a:ext uri="{FF2B5EF4-FFF2-40B4-BE49-F238E27FC236}">
                <a16:creationId xmlns:a16="http://schemas.microsoft.com/office/drawing/2014/main" id="{325795CD-EC98-F1DD-214E-6C077DA040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245" y="2331036"/>
            <a:ext cx="1349269" cy="1349269"/>
          </a:xfrm>
          <a:prstGeom prst="rect">
            <a:avLst/>
          </a:prstGeom>
        </p:spPr>
      </p:pic>
      <p:pic>
        <p:nvPicPr>
          <p:cNvPr id="23" name="Grafik 22" descr="Ein Bild, das Grafiken, Grafikdesign, Screenshot, Kreis enthält.&#10;&#10;Automatisch generierte Beschreibung">
            <a:extLst>
              <a:ext uri="{FF2B5EF4-FFF2-40B4-BE49-F238E27FC236}">
                <a16:creationId xmlns:a16="http://schemas.microsoft.com/office/drawing/2014/main" id="{45434B58-092C-51ED-6DD2-D94C4998AA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90" y="4012956"/>
            <a:ext cx="1349269" cy="1349269"/>
          </a:xfrm>
          <a:prstGeom prst="rect">
            <a:avLst/>
          </a:prstGeom>
        </p:spPr>
      </p:pic>
      <p:pic>
        <p:nvPicPr>
          <p:cNvPr id="25" name="Grafik 24" descr="Ein Bild, das Kreis, Grafiken, Kunst, Design enthält.&#10;&#10;Automatisch generierte Beschreibung">
            <a:extLst>
              <a:ext uri="{FF2B5EF4-FFF2-40B4-BE49-F238E27FC236}">
                <a16:creationId xmlns:a16="http://schemas.microsoft.com/office/drawing/2014/main" id="{1907FA9D-20E0-02FB-9713-E07BF0953D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43" y="4012953"/>
            <a:ext cx="1349270" cy="1349270"/>
          </a:xfrm>
          <a:prstGeom prst="rect">
            <a:avLst/>
          </a:prstGeom>
        </p:spPr>
      </p:pic>
      <p:pic>
        <p:nvPicPr>
          <p:cNvPr id="27" name="Grafik 26" descr="Ein Bild, das Screenshot, Kreis, Grafiken, Clipart enthält.&#10;&#10;Automatisch generierte Beschreibung">
            <a:extLst>
              <a:ext uri="{FF2B5EF4-FFF2-40B4-BE49-F238E27FC236}">
                <a16:creationId xmlns:a16="http://schemas.microsoft.com/office/drawing/2014/main" id="{2E6C6C61-D672-92C8-B3B6-4AA03ED8A9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86" y="4012953"/>
            <a:ext cx="1349270" cy="1349270"/>
          </a:xfrm>
          <a:prstGeom prst="rect">
            <a:avLst/>
          </a:prstGeom>
        </p:spPr>
      </p:pic>
      <p:pic>
        <p:nvPicPr>
          <p:cNvPr id="29" name="Grafik 28" descr="Ein Bild, das Kreis, Grafiken, Spirale, Kunst enthält.&#10;&#10;Automatisch generierte Beschreibung">
            <a:extLst>
              <a:ext uri="{FF2B5EF4-FFF2-40B4-BE49-F238E27FC236}">
                <a16:creationId xmlns:a16="http://schemas.microsoft.com/office/drawing/2014/main" id="{F12560D6-B9CA-019E-F058-F97F15F9F6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243" y="4012953"/>
            <a:ext cx="1349270" cy="1349270"/>
          </a:xfrm>
          <a:prstGeom prst="rect">
            <a:avLst/>
          </a:prstGeom>
        </p:spPr>
      </p:pic>
      <p:pic>
        <p:nvPicPr>
          <p:cNvPr id="31" name="Grafik 30" descr="Ein Bild, das Grafiken, Schrift, Logo, Symbol enthält.&#10;&#10;Automatisch generierte Beschreibung">
            <a:extLst>
              <a:ext uri="{FF2B5EF4-FFF2-40B4-BE49-F238E27FC236}">
                <a16:creationId xmlns:a16="http://schemas.microsoft.com/office/drawing/2014/main" id="{1BB65AB3-5760-FAA6-0D59-46AC2EE164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5694876"/>
            <a:ext cx="1349271" cy="1349271"/>
          </a:xfrm>
          <a:prstGeom prst="rect">
            <a:avLst/>
          </a:prstGeom>
        </p:spPr>
      </p:pic>
      <p:pic>
        <p:nvPicPr>
          <p:cNvPr id="33" name="Grafik 32" descr="Ein Bild, das Symbol, Grafiken, gelb, Logo enthält.&#10;&#10;Automatisch generierte Beschreibung">
            <a:extLst>
              <a:ext uri="{FF2B5EF4-FFF2-40B4-BE49-F238E27FC236}">
                <a16:creationId xmlns:a16="http://schemas.microsoft.com/office/drawing/2014/main" id="{FB3D0D0C-000C-E9CB-21E9-7FB0B2DB43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44" y="5693119"/>
            <a:ext cx="1349271" cy="1349271"/>
          </a:xfrm>
          <a:prstGeom prst="rect">
            <a:avLst/>
          </a:prstGeom>
        </p:spPr>
      </p:pic>
      <p:pic>
        <p:nvPicPr>
          <p:cNvPr id="35" name="Grafik 34" descr="Ein Bild, das Logo, Grafiken, Symbol, Design enthält.&#10;&#10;Automatisch generierte Beschreibung">
            <a:extLst>
              <a:ext uri="{FF2B5EF4-FFF2-40B4-BE49-F238E27FC236}">
                <a16:creationId xmlns:a16="http://schemas.microsoft.com/office/drawing/2014/main" id="{FA627B87-8C87-6D11-BF02-6CF967E8BF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87" y="5693119"/>
            <a:ext cx="1349271" cy="1349271"/>
          </a:xfrm>
          <a:prstGeom prst="rect">
            <a:avLst/>
          </a:prstGeom>
        </p:spPr>
      </p:pic>
      <p:pic>
        <p:nvPicPr>
          <p:cNvPr id="37" name="Grafik 36" descr="Ein Bild, das Grafiken, lila, Grafikdesign, Design enthält.&#10;&#10;Automatisch generierte Beschreibung">
            <a:extLst>
              <a:ext uri="{FF2B5EF4-FFF2-40B4-BE49-F238E27FC236}">
                <a16:creationId xmlns:a16="http://schemas.microsoft.com/office/drawing/2014/main" id="{6D3E896B-06F6-FF3A-955D-75999267E8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243" y="5691363"/>
            <a:ext cx="1349270" cy="1349270"/>
          </a:xfrm>
          <a:prstGeom prst="rect">
            <a:avLst/>
          </a:prstGeom>
        </p:spPr>
      </p:pic>
      <p:pic>
        <p:nvPicPr>
          <p:cNvPr id="39" name="Grafik 38" descr="Ein Bild, das Clipart, Cartoon, Smiley, Darstellung enthält.&#10;&#10;Automatisch generierte Beschreibung">
            <a:extLst>
              <a:ext uri="{FF2B5EF4-FFF2-40B4-BE49-F238E27FC236}">
                <a16:creationId xmlns:a16="http://schemas.microsoft.com/office/drawing/2014/main" id="{0E5A1296-B12B-DF40-A60C-414ABA08B1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7376794"/>
            <a:ext cx="1349270" cy="1349270"/>
          </a:xfrm>
          <a:prstGeom prst="rect">
            <a:avLst/>
          </a:prstGeom>
        </p:spPr>
      </p:pic>
      <p:pic>
        <p:nvPicPr>
          <p:cNvPr id="41" name="Grafik 40" descr="Ein Bild, das Schmetterling, Herz, Kreativität enthält.&#10;&#10;Automatisch generierte Beschreibung">
            <a:extLst>
              <a:ext uri="{FF2B5EF4-FFF2-40B4-BE49-F238E27FC236}">
                <a16:creationId xmlns:a16="http://schemas.microsoft.com/office/drawing/2014/main" id="{D381C4FD-E001-2807-1AF3-421C3E6D58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43" y="7376795"/>
            <a:ext cx="1349271" cy="1349271"/>
          </a:xfrm>
          <a:prstGeom prst="rect">
            <a:avLst/>
          </a:prstGeom>
        </p:spPr>
      </p:pic>
      <p:pic>
        <p:nvPicPr>
          <p:cNvPr id="43" name="Grafik 42" descr="Ein Bild, das Anime, Cartoon, Darstellung, Entwurf enthält.&#10;&#10;Automatisch generierte Beschreibung">
            <a:extLst>
              <a:ext uri="{FF2B5EF4-FFF2-40B4-BE49-F238E27FC236}">
                <a16:creationId xmlns:a16="http://schemas.microsoft.com/office/drawing/2014/main" id="{10864D85-BA31-E330-1AA0-150DCAC40A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84" y="7373282"/>
            <a:ext cx="1349272" cy="1349272"/>
          </a:xfrm>
          <a:prstGeom prst="rect">
            <a:avLst/>
          </a:prstGeom>
        </p:spPr>
      </p:pic>
      <p:pic>
        <p:nvPicPr>
          <p:cNvPr id="45" name="Grafik 44" descr="Ein Bild, das Grafiken, Symbol, Schrift, Design enthält.&#10;&#10;Automatisch generierte Beschreibung">
            <a:extLst>
              <a:ext uri="{FF2B5EF4-FFF2-40B4-BE49-F238E27FC236}">
                <a16:creationId xmlns:a16="http://schemas.microsoft.com/office/drawing/2014/main" id="{ABE45A25-B0F9-08FA-D1F2-18ABB9406B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239" y="7369773"/>
            <a:ext cx="1349272" cy="1349272"/>
          </a:xfrm>
          <a:prstGeom prst="rect">
            <a:avLst/>
          </a:prstGeom>
        </p:spPr>
      </p:pic>
      <p:pic>
        <p:nvPicPr>
          <p:cNvPr id="47" name="Grafik 46" descr="Ein Bild, das Kunst, Design enthält.&#10;&#10;Automatisch generierte Beschreibung">
            <a:extLst>
              <a:ext uri="{FF2B5EF4-FFF2-40B4-BE49-F238E27FC236}">
                <a16:creationId xmlns:a16="http://schemas.microsoft.com/office/drawing/2014/main" id="{F697C4A2-FD97-B0DC-8CF0-BDF8AE6CBFC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9058715"/>
            <a:ext cx="1349273" cy="1349273"/>
          </a:xfrm>
          <a:prstGeom prst="rect">
            <a:avLst/>
          </a:prstGeom>
        </p:spPr>
      </p:pic>
      <p:pic>
        <p:nvPicPr>
          <p:cNvPr id="49" name="Grafik 48" descr="Ein Bild, das Grafiken, Grafikdesign, Clipart, Vogel enthält.&#10;&#10;Automatisch generierte Beschreibung">
            <a:extLst>
              <a:ext uri="{FF2B5EF4-FFF2-40B4-BE49-F238E27FC236}">
                <a16:creationId xmlns:a16="http://schemas.microsoft.com/office/drawing/2014/main" id="{9EC28C93-A76B-DD08-C92B-BF94626B25A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41" y="9055202"/>
            <a:ext cx="1349274" cy="1349274"/>
          </a:xfrm>
          <a:prstGeom prst="rect">
            <a:avLst/>
          </a:prstGeom>
        </p:spPr>
      </p:pic>
      <p:pic>
        <p:nvPicPr>
          <p:cNvPr id="51" name="Grafik 50" descr="Ein Bild, das Kreis, Grafiken, Screenshot, Farbigkeit enthält.&#10;&#10;Automatisch generierte Beschreibung">
            <a:extLst>
              <a:ext uri="{FF2B5EF4-FFF2-40B4-BE49-F238E27FC236}">
                <a16:creationId xmlns:a16="http://schemas.microsoft.com/office/drawing/2014/main" id="{B487AE79-B375-5AA4-7ABD-1DFFD6B473D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84" y="9053447"/>
            <a:ext cx="1349274" cy="1349274"/>
          </a:xfrm>
          <a:prstGeom prst="rect">
            <a:avLst/>
          </a:prstGeom>
        </p:spPr>
      </p:pic>
      <p:pic>
        <p:nvPicPr>
          <p:cNvPr id="53" name="Grafik 52" descr="Ein Bild, das Grafiken, Symbol, Grafikdesign, Design enthält.&#10;&#10;Automatisch generierte Beschreibung">
            <a:extLst>
              <a:ext uri="{FF2B5EF4-FFF2-40B4-BE49-F238E27FC236}">
                <a16:creationId xmlns:a16="http://schemas.microsoft.com/office/drawing/2014/main" id="{6D87325C-C9AB-2036-2F6A-F4474C88025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239" y="9048183"/>
            <a:ext cx="1349274" cy="13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8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Flieder, violett, Magenta, pink enthält.&#10;&#10;Automatisch generierte Beschreibung">
            <a:extLst>
              <a:ext uri="{FF2B5EF4-FFF2-40B4-BE49-F238E27FC236}">
                <a16:creationId xmlns:a16="http://schemas.microsoft.com/office/drawing/2014/main" id="{89E13A9B-4327-5B95-5D4D-3E819FA4E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6858000" cy="1219200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545182-1D1E-ECD2-346A-7BD5B4B4E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542070"/>
            <a:ext cx="5829300" cy="1194029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342795"/>
                </a:solidFill>
                <a:latin typeface="Aptos Black" panose="020F0502020204030204" pitchFamily="34" charset="0"/>
              </a:rPr>
              <a:t>Varied and </a:t>
            </a:r>
            <a:r>
              <a:rPr lang="de-DE" sz="4000" b="1" dirty="0" err="1">
                <a:solidFill>
                  <a:srgbClr val="342795"/>
                </a:solidFill>
                <a:latin typeface="Aptos Black" panose="020F0502020204030204" pitchFamily="34" charset="0"/>
              </a:rPr>
              <a:t>dynamic</a:t>
            </a:r>
            <a:r>
              <a:rPr lang="de-DE" sz="4000" b="1" dirty="0">
                <a:solidFill>
                  <a:srgbClr val="342795"/>
                </a:solidFill>
                <a:latin typeface="Aptos Black" panose="020F0502020204030204" pitchFamily="34" charset="0"/>
              </a:rPr>
              <a:t> </a:t>
            </a:r>
            <a:r>
              <a:rPr lang="de-DE" sz="4000" b="1" dirty="0" err="1">
                <a:solidFill>
                  <a:srgbClr val="342795"/>
                </a:solidFill>
                <a:latin typeface="Aptos Black" panose="020F0502020204030204" pitchFamily="34" charset="0"/>
              </a:rPr>
              <a:t>look</a:t>
            </a:r>
            <a:endParaRPr lang="de-DE" sz="4000" b="1" dirty="0">
              <a:solidFill>
                <a:srgbClr val="342795"/>
              </a:solidFill>
              <a:latin typeface="Aptos Black" panose="020F0502020204030204" pitchFamily="34" charset="0"/>
            </a:endParaRPr>
          </a:p>
        </p:txBody>
      </p:sp>
      <p:pic>
        <p:nvPicPr>
          <p:cNvPr id="5" name="Grafik 4" descr="Ein Bild, das Screenshot, Grün, Cartoon enthält.&#10;&#10;Automatisch generierte Beschreibung">
            <a:extLst>
              <a:ext uri="{FF2B5EF4-FFF2-40B4-BE49-F238E27FC236}">
                <a16:creationId xmlns:a16="http://schemas.microsoft.com/office/drawing/2014/main" id="{C2055949-8CA1-D1FA-0940-0D48E2211D5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5983463"/>
            <a:ext cx="1653166" cy="1653166"/>
          </a:xfrm>
          <a:prstGeom prst="rect">
            <a:avLst/>
          </a:prstGeom>
          <a:noFill/>
        </p:spPr>
      </p:pic>
      <p:pic>
        <p:nvPicPr>
          <p:cNvPr id="1026" name="Picture 2" descr="Paketsymbol">
            <a:extLst>
              <a:ext uri="{FF2B5EF4-FFF2-40B4-BE49-F238E27FC236}">
                <a16:creationId xmlns:a16="http://schemas.microsoft.com/office/drawing/2014/main" id="{19D9A055-F414-B54E-0CD6-7F5E8890B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2" y="1919985"/>
            <a:ext cx="1653159" cy="165315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ketsymbol">
            <a:extLst>
              <a:ext uri="{FF2B5EF4-FFF2-40B4-BE49-F238E27FC236}">
                <a16:creationId xmlns:a16="http://schemas.microsoft.com/office/drawing/2014/main" id="{90768686-5C20-6DE1-93F6-CB67EF4AE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84" y="3951724"/>
            <a:ext cx="1653166" cy="1653166"/>
          </a:xfrm>
          <a:prstGeom prst="rect">
            <a:avLst/>
          </a:prstGeom>
          <a:noFill/>
        </p:spPr>
      </p:pic>
      <p:pic>
        <p:nvPicPr>
          <p:cNvPr id="9" name="Grafik 8" descr="Ein Bild, das Grafiken, Clipart, Design enthält.&#10;&#10;Automatisch generierte Beschreibung">
            <a:extLst>
              <a:ext uri="{FF2B5EF4-FFF2-40B4-BE49-F238E27FC236}">
                <a16:creationId xmlns:a16="http://schemas.microsoft.com/office/drawing/2014/main" id="{811D1789-BB24-9E6D-F133-D362A3D6163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484" y="5983463"/>
            <a:ext cx="1653166" cy="1653166"/>
          </a:xfrm>
          <a:prstGeom prst="rect">
            <a:avLst/>
          </a:prstGeom>
          <a:noFill/>
        </p:spPr>
      </p:pic>
      <p:pic>
        <p:nvPicPr>
          <p:cNvPr id="11" name="Grafik 10" descr="Ein Bild, das Grafiken, rot, Karminrot, Schrift enthält.&#10;&#10;Automatisch generierte Beschreibung">
            <a:extLst>
              <a:ext uri="{FF2B5EF4-FFF2-40B4-BE49-F238E27FC236}">
                <a16:creationId xmlns:a16="http://schemas.microsoft.com/office/drawing/2014/main" id="{540E0978-5837-111D-048B-4BDEC1AFCC9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17" y="5983463"/>
            <a:ext cx="1653166" cy="1653166"/>
          </a:xfrm>
          <a:prstGeom prst="rect">
            <a:avLst/>
          </a:prstGeom>
          <a:noFill/>
        </p:spPr>
      </p:pic>
      <p:pic>
        <p:nvPicPr>
          <p:cNvPr id="1034" name="Picture 10" descr="Paketsymbol">
            <a:extLst>
              <a:ext uri="{FF2B5EF4-FFF2-40B4-BE49-F238E27FC236}">
                <a16:creationId xmlns:a16="http://schemas.microsoft.com/office/drawing/2014/main" id="{CB4D50B0-2394-F821-8876-9E4A84969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417" y="1919981"/>
            <a:ext cx="1653166" cy="165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6EAD4951-5329-9259-AAC3-94F28F5CEE51}"/>
              </a:ext>
            </a:extLst>
          </p:cNvPr>
          <p:cNvSpPr txBox="1"/>
          <p:nvPr/>
        </p:nvSpPr>
        <p:spPr>
          <a:xfrm>
            <a:off x="514350" y="8209916"/>
            <a:ext cx="5829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Aptos ExtraBold" panose="020F0502020204030204" pitchFamily="34" charset="0"/>
              </a:rPr>
              <a:t>Without a background, each icon has a unique shape and breaks up the constant pattern of the grid</a:t>
            </a:r>
            <a:endParaRPr lang="de-DE" sz="3200" b="1" dirty="0">
              <a:latin typeface="Aptos ExtraBold" panose="020F0502020204030204" pitchFamily="34" charset="0"/>
            </a:endParaRPr>
          </a:p>
        </p:txBody>
      </p:sp>
      <p:pic>
        <p:nvPicPr>
          <p:cNvPr id="16" name="Picture 2" descr="Paketsymbol">
            <a:extLst>
              <a:ext uri="{FF2B5EF4-FFF2-40B4-BE49-F238E27FC236}">
                <a16:creationId xmlns:a16="http://schemas.microsoft.com/office/drawing/2014/main" id="{BA72D7D4-BB61-1703-4244-1056DD4CF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951724"/>
            <a:ext cx="1653166" cy="1653166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17" name="Picture 10" descr="Paketsymbol">
            <a:extLst>
              <a:ext uri="{FF2B5EF4-FFF2-40B4-BE49-F238E27FC236}">
                <a16:creationId xmlns:a16="http://schemas.microsoft.com/office/drawing/2014/main" id="{66B83984-7D66-4BEF-562D-BBCFA6180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417" y="3951722"/>
            <a:ext cx="1653166" cy="1653166"/>
          </a:xfrm>
          <a:prstGeom prst="rect">
            <a:avLst/>
          </a:prstGeom>
          <a:noFill/>
        </p:spPr>
      </p:pic>
      <p:pic>
        <p:nvPicPr>
          <p:cNvPr id="18" name="Picture 8" descr="Paketsymbol">
            <a:extLst>
              <a:ext uri="{FF2B5EF4-FFF2-40B4-BE49-F238E27FC236}">
                <a16:creationId xmlns:a16="http://schemas.microsoft.com/office/drawing/2014/main" id="{7BC139CB-5080-6105-20B5-40EC29E4A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86" y="1919985"/>
            <a:ext cx="1653159" cy="16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nhaltsplatzhalter 5" descr="Ein Bild, das Kreis, Grafiken, Farbigkeit, Screenshot enthält.&#10;&#10;Automatisch generierte Beschreibung">
            <a:extLst>
              <a:ext uri="{FF2B5EF4-FFF2-40B4-BE49-F238E27FC236}">
                <a16:creationId xmlns:a16="http://schemas.microsoft.com/office/drawing/2014/main" id="{37CD10CC-0563-34EE-AB8C-83B6B8FAB9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002" y="10425602"/>
            <a:ext cx="1585913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0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Flieder, violett, Magenta, pink enthält.&#10;&#10;Automatisch generierte Beschreibung">
            <a:extLst>
              <a:ext uri="{FF2B5EF4-FFF2-40B4-BE49-F238E27FC236}">
                <a16:creationId xmlns:a16="http://schemas.microsoft.com/office/drawing/2014/main" id="{70635D52-9107-B99C-C05C-91801AD3C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D868FE-8099-D353-467D-D0E9854A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0" y="547514"/>
            <a:ext cx="5915025" cy="961972"/>
          </a:xfrm>
        </p:spPr>
        <p:txBody>
          <a:bodyPr>
            <a:normAutofit/>
          </a:bodyPr>
          <a:lstStyle/>
          <a:p>
            <a:pPr algn="ctr"/>
            <a:r>
              <a:rPr lang="de-DE" sz="4000" b="1" dirty="0">
                <a:solidFill>
                  <a:srgbClr val="342795"/>
                </a:solidFill>
                <a:latin typeface="Aptos Black" panose="020B0004020202020204" pitchFamily="34" charset="0"/>
              </a:rPr>
              <a:t>Flexible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38DA0E-CDC7-5934-0EAF-02A0A4159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90" y="8128000"/>
            <a:ext cx="5915025" cy="14453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sz="3200" b="1" dirty="0">
                <a:latin typeface="Aptos ExtraBold" panose="020B0004020202020204" pitchFamily="34" charset="0"/>
              </a:rPr>
              <a:t>All </a:t>
            </a:r>
            <a:r>
              <a:rPr lang="de-DE" sz="3200" b="1" dirty="0" err="1">
                <a:latin typeface="Aptos ExtraBold" panose="020B0004020202020204" pitchFamily="34" charset="0"/>
              </a:rPr>
              <a:t>icons</a:t>
            </a:r>
            <a:r>
              <a:rPr lang="de-DE" sz="3200" b="1" dirty="0">
                <a:latin typeface="Aptos ExtraBold" panose="020B0004020202020204" pitchFamily="34" charset="0"/>
              </a:rPr>
              <a:t> </a:t>
            </a:r>
            <a:r>
              <a:rPr lang="de-DE" sz="3200" b="1" dirty="0" err="1">
                <a:latin typeface="Aptos ExtraBold" panose="020B0004020202020204" pitchFamily="34" charset="0"/>
              </a:rPr>
              <a:t>have</a:t>
            </a:r>
            <a:r>
              <a:rPr lang="de-DE" sz="3200" b="1" dirty="0">
                <a:latin typeface="Aptos ExtraBold" panose="020B0004020202020204" pitchFamily="34" charset="0"/>
              </a:rPr>
              <a:t> a </a:t>
            </a:r>
            <a:r>
              <a:rPr lang="de-DE" sz="3200" b="1" dirty="0" err="1">
                <a:latin typeface="Aptos ExtraBold" panose="020B0004020202020204" pitchFamily="34" charset="0"/>
              </a:rPr>
              <a:t>black</a:t>
            </a:r>
            <a:r>
              <a:rPr lang="de-DE" sz="3200" b="1" dirty="0">
                <a:latin typeface="Aptos ExtraBold" panose="020B0004020202020204" pitchFamily="34" charset="0"/>
              </a:rPr>
              <a:t> </a:t>
            </a:r>
            <a:r>
              <a:rPr lang="de-DE" sz="3200" b="1" dirty="0" err="1">
                <a:latin typeface="Aptos ExtraBold" panose="020B0004020202020204" pitchFamily="34" charset="0"/>
              </a:rPr>
              <a:t>border</a:t>
            </a:r>
            <a:r>
              <a:rPr lang="de-DE" sz="3200" b="1" dirty="0">
                <a:latin typeface="Aptos ExtraBold" panose="020B0004020202020204" pitchFamily="34" charset="0"/>
              </a:rPr>
              <a:t> </a:t>
            </a:r>
            <a:r>
              <a:rPr lang="de-DE" sz="3200" b="1" dirty="0" err="1">
                <a:latin typeface="Aptos ExtraBold" panose="020B0004020202020204" pitchFamily="34" charset="0"/>
              </a:rPr>
              <a:t>around</a:t>
            </a:r>
            <a:r>
              <a:rPr lang="de-DE" sz="3200" b="1" dirty="0">
                <a:latin typeface="Aptos ExtraBold" panose="020B0004020202020204" pitchFamily="34" charset="0"/>
              </a:rPr>
              <a:t> </a:t>
            </a:r>
            <a:r>
              <a:rPr lang="de-DE" sz="3200" b="1" dirty="0" err="1">
                <a:latin typeface="Aptos ExtraBold" panose="020B0004020202020204" pitchFamily="34" charset="0"/>
              </a:rPr>
              <a:t>it</a:t>
            </a:r>
            <a:r>
              <a:rPr lang="de-DE" sz="3200" b="1" dirty="0">
                <a:latin typeface="Aptos ExtraBold" panose="020B0004020202020204" pitchFamily="34" charset="0"/>
              </a:rPr>
              <a:t> </a:t>
            </a:r>
            <a:r>
              <a:rPr lang="de-DE" sz="3200" b="1" dirty="0" err="1">
                <a:latin typeface="Aptos ExtraBold" panose="020B0004020202020204" pitchFamily="34" charset="0"/>
              </a:rPr>
              <a:t>which</a:t>
            </a:r>
            <a:r>
              <a:rPr lang="de-DE" sz="3200" b="1" dirty="0">
                <a:latin typeface="Aptos ExtraBold" panose="020B0004020202020204" pitchFamily="34" charset="0"/>
              </a:rPr>
              <a:t> </a:t>
            </a:r>
            <a:r>
              <a:rPr lang="de-DE" sz="3200" b="1" dirty="0" err="1">
                <a:latin typeface="Aptos ExtraBold" panose="020B0004020202020204" pitchFamily="34" charset="0"/>
              </a:rPr>
              <a:t>allows</a:t>
            </a:r>
            <a:r>
              <a:rPr lang="de-DE" sz="3200" b="1" dirty="0">
                <a:latin typeface="Aptos ExtraBold" panose="020B0004020202020204" pitchFamily="34" charset="0"/>
              </a:rPr>
              <a:t> </a:t>
            </a:r>
            <a:r>
              <a:rPr lang="de-DE" sz="3200" b="1" dirty="0" err="1">
                <a:latin typeface="Aptos ExtraBold" panose="020B0004020202020204" pitchFamily="34" charset="0"/>
              </a:rPr>
              <a:t>them</a:t>
            </a:r>
            <a:r>
              <a:rPr lang="de-DE" sz="3200" b="1" dirty="0">
                <a:latin typeface="Aptos ExtraBold" panose="020B0004020202020204" pitchFamily="34" charset="0"/>
              </a:rPr>
              <a:t> </a:t>
            </a:r>
            <a:r>
              <a:rPr lang="de-DE" sz="3200" b="1" dirty="0" err="1">
                <a:latin typeface="Aptos ExtraBold" panose="020B0004020202020204" pitchFamily="34" charset="0"/>
              </a:rPr>
              <a:t>to</a:t>
            </a:r>
            <a:r>
              <a:rPr lang="de-DE" sz="3200" b="1" dirty="0">
                <a:latin typeface="Aptos ExtraBold" panose="020B0004020202020204" pitchFamily="34" charset="0"/>
              </a:rPr>
              <a:t> fit on </a:t>
            </a:r>
            <a:r>
              <a:rPr lang="de-DE" sz="3200" b="1" dirty="0" err="1">
                <a:latin typeface="Aptos ExtraBold" panose="020B0004020202020204" pitchFamily="34" charset="0"/>
              </a:rPr>
              <a:t>most</a:t>
            </a:r>
            <a:r>
              <a:rPr lang="de-DE" sz="3200" b="1" dirty="0">
                <a:latin typeface="Aptos ExtraBold" panose="020B0004020202020204" pitchFamily="34" charset="0"/>
              </a:rPr>
              <a:t> </a:t>
            </a:r>
            <a:r>
              <a:rPr lang="de-DE" sz="3200" b="1" dirty="0" err="1">
                <a:latin typeface="Aptos ExtraBold" panose="020B0004020202020204" pitchFamily="34" charset="0"/>
              </a:rPr>
              <a:t>backgrounds</a:t>
            </a:r>
            <a:endParaRPr lang="de-DE" sz="3200" b="1" dirty="0">
              <a:latin typeface="Aptos ExtraBold" panose="020B0004020202020204" pitchFamily="34" charset="0"/>
            </a:endParaRPr>
          </a:p>
        </p:txBody>
      </p:sp>
      <p:pic>
        <p:nvPicPr>
          <p:cNvPr id="9" name="Grafik 8" descr="Ein Bild, das Grafiken, Design, Kunst enthält.&#10;&#10;Automatisch generierte Beschreibung">
            <a:extLst>
              <a:ext uri="{FF2B5EF4-FFF2-40B4-BE49-F238E27FC236}">
                <a16:creationId xmlns:a16="http://schemas.microsoft.com/office/drawing/2014/main" id="{B28DFB95-811A-28E2-2FE6-4AE71B01C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" y="1868814"/>
            <a:ext cx="1137416" cy="1137416"/>
          </a:xfrm>
          <a:prstGeom prst="rect">
            <a:avLst/>
          </a:prstGeom>
        </p:spPr>
      </p:pic>
      <p:pic>
        <p:nvPicPr>
          <p:cNvPr id="12" name="Grafik 11" descr="Ein Bild, das Kreis, Farbigkeit, Grafiken enthält.&#10;&#10;Automatisch generierte Beschreibung">
            <a:extLst>
              <a:ext uri="{FF2B5EF4-FFF2-40B4-BE49-F238E27FC236}">
                <a16:creationId xmlns:a16="http://schemas.microsoft.com/office/drawing/2014/main" id="{67EC14E8-DEFF-C009-8418-D1749AE1C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" y="3474940"/>
            <a:ext cx="1137416" cy="1137416"/>
          </a:xfrm>
          <a:prstGeom prst="rect">
            <a:avLst/>
          </a:prstGeom>
        </p:spPr>
      </p:pic>
      <p:pic>
        <p:nvPicPr>
          <p:cNvPr id="14" name="Grafik 13" descr="Ein Bild, das Symbol, Grafiken, Schrift, Reihe enthält.&#10;&#10;Automatisch generierte Beschreibung">
            <a:extLst>
              <a:ext uri="{FF2B5EF4-FFF2-40B4-BE49-F238E27FC236}">
                <a16:creationId xmlns:a16="http://schemas.microsoft.com/office/drawing/2014/main" id="{DD95039B-716B-5CDA-6808-5BD3E0FD64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" y="5081066"/>
            <a:ext cx="1137416" cy="1137416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9E7DD816-61F1-A4A7-6AB6-E9EBA01E7511}"/>
              </a:ext>
            </a:extLst>
          </p:cNvPr>
          <p:cNvSpPr/>
          <p:nvPr/>
        </p:nvSpPr>
        <p:spPr>
          <a:xfrm>
            <a:off x="1328284" y="1710206"/>
            <a:ext cx="7184572" cy="470758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1000">
                <a:srgbClr val="4285FF"/>
              </a:gs>
              <a:gs pos="17000">
                <a:srgbClr val="4CAF50"/>
              </a:gs>
              <a:gs pos="61000">
                <a:schemeClr val="tx1"/>
              </a:gs>
            </a:gsLst>
            <a:lin ang="0" scaled="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 descr="Ein Bild, das Grafiken, Design, Kunst enthält.&#10;&#10;Automatisch generierte Beschreibung">
            <a:extLst>
              <a:ext uri="{FF2B5EF4-FFF2-40B4-BE49-F238E27FC236}">
                <a16:creationId xmlns:a16="http://schemas.microsoft.com/office/drawing/2014/main" id="{94DF7B25-8B1A-5FB8-A78C-B5681AC90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04" y="1874116"/>
            <a:ext cx="1137416" cy="1137416"/>
          </a:xfrm>
          <a:prstGeom prst="rect">
            <a:avLst/>
          </a:prstGeom>
        </p:spPr>
      </p:pic>
      <p:pic>
        <p:nvPicPr>
          <p:cNvPr id="17" name="Grafik 16" descr="Ein Bild, das Kreis, Farbigkeit, Grafiken enthält.&#10;&#10;Automatisch generierte Beschreibung">
            <a:extLst>
              <a:ext uri="{FF2B5EF4-FFF2-40B4-BE49-F238E27FC236}">
                <a16:creationId xmlns:a16="http://schemas.microsoft.com/office/drawing/2014/main" id="{17180D5A-A1F3-C1CB-8A42-99AB69B68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04" y="3477591"/>
            <a:ext cx="1137416" cy="1137416"/>
          </a:xfrm>
          <a:prstGeom prst="rect">
            <a:avLst/>
          </a:prstGeom>
        </p:spPr>
      </p:pic>
      <p:pic>
        <p:nvPicPr>
          <p:cNvPr id="18" name="Grafik 17" descr="Ein Bild, das Symbol, Grafiken, Schrift, Reihe enthält.&#10;&#10;Automatisch generierte Beschreibung">
            <a:extLst>
              <a:ext uri="{FF2B5EF4-FFF2-40B4-BE49-F238E27FC236}">
                <a16:creationId xmlns:a16="http://schemas.microsoft.com/office/drawing/2014/main" id="{839C58CA-1AE6-2020-BCF6-B53CD23B9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04" y="5086368"/>
            <a:ext cx="1137416" cy="1137416"/>
          </a:xfrm>
          <a:prstGeom prst="rect">
            <a:avLst/>
          </a:prstGeom>
        </p:spPr>
      </p:pic>
      <p:pic>
        <p:nvPicPr>
          <p:cNvPr id="19" name="Grafik 18" descr="Ein Bild, das Grafiken, Design, Kunst enthält.&#10;&#10;Automatisch generierte Beschreibung">
            <a:extLst>
              <a:ext uri="{FF2B5EF4-FFF2-40B4-BE49-F238E27FC236}">
                <a16:creationId xmlns:a16="http://schemas.microsoft.com/office/drawing/2014/main" id="{8AF162F7-B27E-B214-FCFF-68FD3C184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88" y="1874116"/>
            <a:ext cx="1137416" cy="1137416"/>
          </a:xfrm>
          <a:prstGeom prst="rect">
            <a:avLst/>
          </a:prstGeom>
        </p:spPr>
      </p:pic>
      <p:pic>
        <p:nvPicPr>
          <p:cNvPr id="20" name="Grafik 19" descr="Ein Bild, das Kreis, Farbigkeit, Grafiken enthält.&#10;&#10;Automatisch generierte Beschreibung">
            <a:extLst>
              <a:ext uri="{FF2B5EF4-FFF2-40B4-BE49-F238E27FC236}">
                <a16:creationId xmlns:a16="http://schemas.microsoft.com/office/drawing/2014/main" id="{64D360A5-03CA-504D-139C-6B8A858FD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88" y="3477591"/>
            <a:ext cx="1137416" cy="1137416"/>
          </a:xfrm>
          <a:prstGeom prst="rect">
            <a:avLst/>
          </a:prstGeom>
        </p:spPr>
      </p:pic>
      <p:pic>
        <p:nvPicPr>
          <p:cNvPr id="21" name="Grafik 20" descr="Ein Bild, das Symbol, Grafiken, Schrift, Reihe enthält.&#10;&#10;Automatisch generierte Beschreibung">
            <a:extLst>
              <a:ext uri="{FF2B5EF4-FFF2-40B4-BE49-F238E27FC236}">
                <a16:creationId xmlns:a16="http://schemas.microsoft.com/office/drawing/2014/main" id="{5C940044-4F1D-EF51-1C22-6B9DA6D0F0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88" y="5086368"/>
            <a:ext cx="1137416" cy="1137416"/>
          </a:xfrm>
          <a:prstGeom prst="rect">
            <a:avLst/>
          </a:prstGeom>
        </p:spPr>
      </p:pic>
      <p:pic>
        <p:nvPicPr>
          <p:cNvPr id="22" name="Grafik 21" descr="Ein Bild, das Grafiken, Design, Kunst enthält.&#10;&#10;Automatisch generierte Beschreibung">
            <a:extLst>
              <a:ext uri="{FF2B5EF4-FFF2-40B4-BE49-F238E27FC236}">
                <a16:creationId xmlns:a16="http://schemas.microsoft.com/office/drawing/2014/main" id="{313D9243-0251-02F9-351C-179F6AC31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472" y="1874116"/>
            <a:ext cx="1137416" cy="1137416"/>
          </a:xfrm>
          <a:prstGeom prst="rect">
            <a:avLst/>
          </a:prstGeom>
        </p:spPr>
      </p:pic>
      <p:pic>
        <p:nvPicPr>
          <p:cNvPr id="23" name="Grafik 22" descr="Ein Bild, das Kreis, Farbigkeit, Grafiken enthält.&#10;&#10;Automatisch generierte Beschreibung">
            <a:extLst>
              <a:ext uri="{FF2B5EF4-FFF2-40B4-BE49-F238E27FC236}">
                <a16:creationId xmlns:a16="http://schemas.microsoft.com/office/drawing/2014/main" id="{43FA577F-F471-CD5F-831B-777E1ED5C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472" y="3495292"/>
            <a:ext cx="1137416" cy="1137416"/>
          </a:xfrm>
          <a:prstGeom prst="rect">
            <a:avLst/>
          </a:prstGeom>
        </p:spPr>
      </p:pic>
      <p:pic>
        <p:nvPicPr>
          <p:cNvPr id="24" name="Grafik 23" descr="Ein Bild, das Symbol, Grafiken, Schrift, Reihe enthält.&#10;&#10;Automatisch generierte Beschreibung">
            <a:extLst>
              <a:ext uri="{FF2B5EF4-FFF2-40B4-BE49-F238E27FC236}">
                <a16:creationId xmlns:a16="http://schemas.microsoft.com/office/drawing/2014/main" id="{D8890641-AB43-B681-7A72-FE18A5321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472" y="5086368"/>
            <a:ext cx="1137416" cy="1137416"/>
          </a:xfrm>
          <a:prstGeom prst="rect">
            <a:avLst/>
          </a:prstGeom>
        </p:spPr>
      </p:pic>
      <p:pic>
        <p:nvPicPr>
          <p:cNvPr id="25" name="Grafik 24" descr="Ein Bild, das Grafiken, Design, Kunst enthält.&#10;&#10;Automatisch generierte Beschreibung">
            <a:extLst>
              <a:ext uri="{FF2B5EF4-FFF2-40B4-BE49-F238E27FC236}">
                <a16:creationId xmlns:a16="http://schemas.microsoft.com/office/drawing/2014/main" id="{C1582DC6-3B08-AD2A-638B-4BBDD2DC6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756" y="1874116"/>
            <a:ext cx="1137416" cy="1137416"/>
          </a:xfrm>
          <a:prstGeom prst="rect">
            <a:avLst/>
          </a:prstGeom>
        </p:spPr>
      </p:pic>
      <p:pic>
        <p:nvPicPr>
          <p:cNvPr id="26" name="Grafik 25" descr="Ein Bild, das Kreis, Farbigkeit, Grafiken enthält.&#10;&#10;Automatisch generierte Beschreibung">
            <a:extLst>
              <a:ext uri="{FF2B5EF4-FFF2-40B4-BE49-F238E27FC236}">
                <a16:creationId xmlns:a16="http://schemas.microsoft.com/office/drawing/2014/main" id="{385759E7-B626-DB80-FE97-CFCD07BEC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756" y="3477591"/>
            <a:ext cx="1137416" cy="1137416"/>
          </a:xfrm>
          <a:prstGeom prst="rect">
            <a:avLst/>
          </a:prstGeom>
        </p:spPr>
      </p:pic>
      <p:pic>
        <p:nvPicPr>
          <p:cNvPr id="27" name="Grafik 26" descr="Ein Bild, das Symbol, Grafiken, Schrift, Reihe enthält.&#10;&#10;Automatisch generierte Beschreibung">
            <a:extLst>
              <a:ext uri="{FF2B5EF4-FFF2-40B4-BE49-F238E27FC236}">
                <a16:creationId xmlns:a16="http://schemas.microsoft.com/office/drawing/2014/main" id="{2D67DBF9-5868-0960-BEF0-4A1FA2EF8B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756" y="5081066"/>
            <a:ext cx="1137416" cy="1137416"/>
          </a:xfrm>
          <a:prstGeom prst="rect">
            <a:avLst/>
          </a:prstGeom>
        </p:spPr>
      </p:pic>
      <p:pic>
        <p:nvPicPr>
          <p:cNvPr id="43" name="Inhaltsplatzhalter 5" descr="Ein Bild, das Kreis, Grafiken, Farbigkeit, Screenshot enthält.&#10;&#10;Automatisch generierte Beschreibung">
            <a:extLst>
              <a:ext uri="{FF2B5EF4-FFF2-40B4-BE49-F238E27FC236}">
                <a16:creationId xmlns:a16="http://schemas.microsoft.com/office/drawing/2014/main" id="{36232BF8-5A67-1441-9F29-9A9F59FF40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002" y="10425602"/>
            <a:ext cx="1585913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3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Flieder, violett, Magenta, pink enthält.&#10;&#10;Automatisch generierte Beschreibung">
            <a:extLst>
              <a:ext uri="{FF2B5EF4-FFF2-40B4-BE49-F238E27FC236}">
                <a16:creationId xmlns:a16="http://schemas.microsoft.com/office/drawing/2014/main" id="{17D27E5D-C656-E527-8EEE-67002BD8C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A46F522-3A30-3279-3F13-A34A1586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0" y="649116"/>
            <a:ext cx="5915025" cy="918429"/>
          </a:xfrm>
        </p:spPr>
        <p:txBody>
          <a:bodyPr>
            <a:normAutofit/>
          </a:bodyPr>
          <a:lstStyle/>
          <a:p>
            <a:pPr algn="ctr"/>
            <a:r>
              <a:rPr lang="de-DE" sz="4000" b="1" dirty="0">
                <a:solidFill>
                  <a:srgbClr val="342795"/>
                </a:solidFill>
                <a:latin typeface="Aptos Black" panose="020B0004020202020204" pitchFamily="34" charset="0"/>
              </a:rPr>
              <a:t>Color </a:t>
            </a:r>
            <a:r>
              <a:rPr lang="de-DE" sz="4000" b="1" dirty="0" err="1">
                <a:solidFill>
                  <a:srgbClr val="342795"/>
                </a:solidFill>
                <a:latin typeface="Aptos Black" panose="020B0004020202020204" pitchFamily="34" charset="0"/>
              </a:rPr>
              <a:t>palette</a:t>
            </a:r>
            <a:endParaRPr lang="de-DE" sz="4000" b="1" dirty="0">
              <a:solidFill>
                <a:srgbClr val="342795"/>
              </a:solidFill>
              <a:latin typeface="Aptos Black" panose="020B00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9E5FCC-1229-1EB0-B300-E8AA7A70D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90" y="8113486"/>
            <a:ext cx="5915025" cy="1953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Aptos ExtraBold" panose="020B0004020202020204" pitchFamily="34" charset="0"/>
              </a:rPr>
              <a:t>The color palette is retained and re-integrated into the icon. This makes the icons easy to recognize.</a:t>
            </a:r>
            <a:endParaRPr lang="de-DE" sz="3200" b="1" dirty="0">
              <a:latin typeface="Aptos ExtraBold" panose="020B0004020202020204" pitchFamily="34" charset="0"/>
            </a:endParaRPr>
          </a:p>
        </p:txBody>
      </p:sp>
      <p:pic>
        <p:nvPicPr>
          <p:cNvPr id="2052" name="Picture 4" descr="Paketsymbol">
            <a:extLst>
              <a:ext uri="{FF2B5EF4-FFF2-40B4-BE49-F238E27FC236}">
                <a16:creationId xmlns:a16="http://schemas.microsoft.com/office/drawing/2014/main" id="{786361A7-0467-BB07-9C43-367284BBA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078514"/>
            <a:ext cx="1455456" cy="145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2" descr="Magic Earth Zeichen">
            <a:extLst>
              <a:ext uri="{FF2B5EF4-FFF2-40B4-BE49-F238E27FC236}">
                <a16:creationId xmlns:a16="http://schemas.microsoft.com/office/drawing/2014/main" id="{8E8C9C92-CC59-200C-7DE9-2103C13A51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5943600"/>
            <a:ext cx="5446486" cy="544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Grafik 10" descr="Ein Bild, das Symbol, Logo, Grafiken, Schrift enthält.&#10;&#10;Automatisch generierte Beschreibung">
            <a:extLst>
              <a:ext uri="{FF2B5EF4-FFF2-40B4-BE49-F238E27FC236}">
                <a16:creationId xmlns:a16="http://schemas.microsoft.com/office/drawing/2014/main" id="{60F6A676-2565-510E-3CF7-C349B3290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5838773"/>
            <a:ext cx="1455457" cy="1455457"/>
          </a:xfrm>
          <a:prstGeom prst="rect">
            <a:avLst/>
          </a:prstGeom>
        </p:spPr>
      </p:pic>
      <p:pic>
        <p:nvPicPr>
          <p:cNvPr id="2064" name="Picture 16" descr="Paketsymbol">
            <a:extLst>
              <a:ext uri="{FF2B5EF4-FFF2-40B4-BE49-F238E27FC236}">
                <a16:creationId xmlns:a16="http://schemas.microsoft.com/office/drawing/2014/main" id="{157B1F24-613D-1D20-B1CE-F9CFFD313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6" y="2318257"/>
            <a:ext cx="1455456" cy="145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CD3F1E65-3A6C-ABD2-C3B6-4B2D48428FB7}"/>
              </a:ext>
            </a:extLst>
          </p:cNvPr>
          <p:cNvSpPr/>
          <p:nvPr/>
        </p:nvSpPr>
        <p:spPr>
          <a:xfrm>
            <a:off x="3429000" y="2778683"/>
            <a:ext cx="518886" cy="522514"/>
          </a:xfrm>
          <a:prstGeom prst="rect">
            <a:avLst/>
          </a:prstGeom>
          <a:solidFill>
            <a:srgbClr val="4CAF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C8D6442-BCCC-C49B-5522-6AE1D0400252}"/>
              </a:ext>
            </a:extLst>
          </p:cNvPr>
          <p:cNvSpPr/>
          <p:nvPr/>
        </p:nvSpPr>
        <p:spPr>
          <a:xfrm>
            <a:off x="3429000" y="4072469"/>
            <a:ext cx="518886" cy="522514"/>
          </a:xfrm>
          <a:prstGeom prst="rect">
            <a:avLst/>
          </a:prstGeom>
          <a:solidFill>
            <a:srgbClr val="1E92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E1164EB-941B-84E3-24A5-4B013D35E2FD}"/>
              </a:ext>
            </a:extLst>
          </p:cNvPr>
          <p:cNvSpPr/>
          <p:nvPr/>
        </p:nvSpPr>
        <p:spPr>
          <a:xfrm>
            <a:off x="3429000" y="5005411"/>
            <a:ext cx="518886" cy="522514"/>
          </a:xfrm>
          <a:prstGeom prst="rect">
            <a:avLst/>
          </a:prstGeom>
          <a:solidFill>
            <a:srgbClr val="0351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5FD05DA-4AB9-F54F-3523-2E42F676E70F}"/>
              </a:ext>
            </a:extLst>
          </p:cNvPr>
          <p:cNvSpPr/>
          <p:nvPr/>
        </p:nvSpPr>
        <p:spPr>
          <a:xfrm>
            <a:off x="3429000" y="5838771"/>
            <a:ext cx="518886" cy="522514"/>
          </a:xfrm>
          <a:prstGeom prst="rect">
            <a:avLst/>
          </a:prstGeom>
          <a:solidFill>
            <a:srgbClr val="4744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3A30A6F-E185-C552-08EA-231063B5AB22}"/>
              </a:ext>
            </a:extLst>
          </p:cNvPr>
          <p:cNvSpPr/>
          <p:nvPr/>
        </p:nvSpPr>
        <p:spPr>
          <a:xfrm>
            <a:off x="3429000" y="6767685"/>
            <a:ext cx="518886" cy="522514"/>
          </a:xfrm>
          <a:prstGeom prst="rect">
            <a:avLst/>
          </a:prstGeom>
          <a:solidFill>
            <a:srgbClr val="1B10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Symbol, Grafiken, Logo, Schrift enthält.&#10;&#10;Automatisch generierte Beschreibung">
            <a:extLst>
              <a:ext uri="{FF2B5EF4-FFF2-40B4-BE49-F238E27FC236}">
                <a16:creationId xmlns:a16="http://schemas.microsoft.com/office/drawing/2014/main" id="{0F43D153-86B6-3330-B718-49A853445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98" y="2313044"/>
            <a:ext cx="1453414" cy="1453414"/>
          </a:xfrm>
          <a:prstGeom prst="rect">
            <a:avLst/>
          </a:prstGeom>
        </p:spPr>
      </p:pic>
      <p:pic>
        <p:nvPicPr>
          <p:cNvPr id="20" name="Grafik 19" descr="Ein Bild, das Logo, Symbol, Grafiken, Schrift enthält.&#10;&#10;Automatisch generierte Beschreibung">
            <a:extLst>
              <a:ext uri="{FF2B5EF4-FFF2-40B4-BE49-F238E27FC236}">
                <a16:creationId xmlns:a16="http://schemas.microsoft.com/office/drawing/2014/main" id="{6BCA7076-29C1-859B-C8DB-DF0A9DF455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98" y="4080556"/>
            <a:ext cx="1453414" cy="1453414"/>
          </a:xfrm>
          <a:prstGeom prst="rect">
            <a:avLst/>
          </a:prstGeom>
        </p:spPr>
      </p:pic>
      <p:pic>
        <p:nvPicPr>
          <p:cNvPr id="22" name="Grafik 21" descr="Ein Bild, das Symbol, Grafiken, Logo, Design enthält.&#10;&#10;Automatisch generierte Beschreibung">
            <a:extLst>
              <a:ext uri="{FF2B5EF4-FFF2-40B4-BE49-F238E27FC236}">
                <a16:creationId xmlns:a16="http://schemas.microsoft.com/office/drawing/2014/main" id="{00B4B0EC-634D-CD91-1668-06926B1B8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98" y="5838771"/>
            <a:ext cx="1453414" cy="1453414"/>
          </a:xfrm>
          <a:prstGeom prst="rect">
            <a:avLst/>
          </a:prstGeom>
        </p:spPr>
      </p:pic>
      <p:pic>
        <p:nvPicPr>
          <p:cNvPr id="23" name="Inhaltsplatzhalter 5" descr="Ein Bild, das Kreis, Grafiken, Farbigkeit, Screenshot enthält.&#10;&#10;Automatisch generierte Beschreibung">
            <a:extLst>
              <a:ext uri="{FF2B5EF4-FFF2-40B4-BE49-F238E27FC236}">
                <a16:creationId xmlns:a16="http://schemas.microsoft.com/office/drawing/2014/main" id="{344C3617-A49D-E60C-93BF-3482D83553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002" y="10425602"/>
            <a:ext cx="1585913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6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Flieder, violett, Magenta, pink enthält.&#10;&#10;Automatisch generierte Beschreibung">
            <a:extLst>
              <a:ext uri="{FF2B5EF4-FFF2-40B4-BE49-F238E27FC236}">
                <a16:creationId xmlns:a16="http://schemas.microsoft.com/office/drawing/2014/main" id="{21850E37-0C26-DBDD-AAB8-26A773A8A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BBE2B68-3831-94A7-4F8A-ADC35EA2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0" y="649114"/>
            <a:ext cx="5915025" cy="824086"/>
          </a:xfrm>
        </p:spPr>
        <p:txBody>
          <a:bodyPr>
            <a:normAutofit/>
          </a:bodyPr>
          <a:lstStyle/>
          <a:p>
            <a:pPr algn="ctr"/>
            <a:r>
              <a:rPr lang="de-DE" sz="4000" b="1" dirty="0">
                <a:solidFill>
                  <a:srgbClr val="342795"/>
                </a:solidFill>
                <a:latin typeface="Aptos Black" panose="020B0004020202020204" pitchFamily="34" charset="0"/>
              </a:rPr>
              <a:t>Sizes</a:t>
            </a:r>
          </a:p>
        </p:txBody>
      </p:sp>
      <p:pic>
        <p:nvPicPr>
          <p:cNvPr id="6" name="Inhaltsplatzhalter 5" descr="Ein Bild, das Logo, Symbol, Grafiken, Silhouette enthält.&#10;&#10;Automatisch generierte Beschreibung">
            <a:extLst>
              <a:ext uri="{FF2B5EF4-FFF2-40B4-BE49-F238E27FC236}">
                <a16:creationId xmlns:a16="http://schemas.microsoft.com/office/drawing/2014/main" id="{68041A21-887E-DC76-CA9F-F0459D0FE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93" y="3493174"/>
            <a:ext cx="1497013" cy="1497013"/>
          </a:xfrm>
          <a:ln w="19050">
            <a:solidFill>
              <a:schemeClr val="bg2"/>
            </a:solidFill>
          </a:ln>
        </p:spPr>
      </p:pic>
      <p:pic>
        <p:nvPicPr>
          <p:cNvPr id="4098" name="Picture 2" descr="Paketsymbol">
            <a:extLst>
              <a:ext uri="{FF2B5EF4-FFF2-40B4-BE49-F238E27FC236}">
                <a16:creationId xmlns:a16="http://schemas.microsoft.com/office/drawing/2014/main" id="{3F13F1BD-B557-594D-5D57-F910BB1E8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494" y="1734681"/>
            <a:ext cx="1497013" cy="1497013"/>
          </a:xfrm>
          <a:prstGeom prst="rect">
            <a:avLst/>
          </a:prstGeom>
          <a:noFill/>
          <a:ln w="19050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aketsymbol">
            <a:extLst>
              <a:ext uri="{FF2B5EF4-FFF2-40B4-BE49-F238E27FC236}">
                <a16:creationId xmlns:a16="http://schemas.microsoft.com/office/drawing/2014/main" id="{C99B656C-0ACC-2557-6E8A-AFDF1EDB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1" y="1748546"/>
            <a:ext cx="1497013" cy="1497013"/>
          </a:xfrm>
          <a:prstGeom prst="rect">
            <a:avLst/>
          </a:prstGeom>
          <a:noFill/>
          <a:ln w="19050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aketsymbol">
            <a:extLst>
              <a:ext uri="{FF2B5EF4-FFF2-40B4-BE49-F238E27FC236}">
                <a16:creationId xmlns:a16="http://schemas.microsoft.com/office/drawing/2014/main" id="{D7D3C71A-3114-4DAD-1970-A506EA7E8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90" y="1748546"/>
            <a:ext cx="1497013" cy="1497013"/>
          </a:xfrm>
          <a:prstGeom prst="rect">
            <a:avLst/>
          </a:prstGeom>
          <a:noFill/>
          <a:ln w="19050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 descr="Ein Bild, das Statue, Kunst, Gebäude, Skulptur enthält.&#10;&#10;Automatisch generierte Beschreibung">
            <a:extLst>
              <a:ext uri="{FF2B5EF4-FFF2-40B4-BE49-F238E27FC236}">
                <a16:creationId xmlns:a16="http://schemas.microsoft.com/office/drawing/2014/main" id="{7FF75E41-25E2-7C65-7F34-CB862674CB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90" y="3493174"/>
            <a:ext cx="1497013" cy="1497013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pic>
        <p:nvPicPr>
          <p:cNvPr id="10" name="Grafik 9" descr="Ein Bild, das Grafiken, Kreis, Symbol, Schrift enthält.&#10;&#10;Automatisch generierte Beschreibung">
            <a:extLst>
              <a:ext uri="{FF2B5EF4-FFF2-40B4-BE49-F238E27FC236}">
                <a16:creationId xmlns:a16="http://schemas.microsoft.com/office/drawing/2014/main" id="{927369E6-CEC7-87AE-2E11-27BC05F9C5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98" y="3493172"/>
            <a:ext cx="1497014" cy="1497014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2BC8B84-11A2-81BE-D351-F9711CC49916}"/>
              </a:ext>
            </a:extLst>
          </p:cNvPr>
          <p:cNvSpPr txBox="1"/>
          <p:nvPr/>
        </p:nvSpPr>
        <p:spPr>
          <a:xfrm>
            <a:off x="471486" y="7010157"/>
            <a:ext cx="59150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ptos ExtraBold" panose="020B0004020202020204" pitchFamily="34" charset="0"/>
              </a:rPr>
              <a:t>Cuscon brings a natural consistency to the size of icons. All icons have the same spacing, resulting in a standard size without the need to mask icons.</a:t>
            </a:r>
            <a:endParaRPr lang="de-DE" sz="3200" b="1" dirty="0">
              <a:latin typeface="Aptos ExtraBold" panose="020B0004020202020204" pitchFamily="34" charset="0"/>
            </a:endParaRPr>
          </a:p>
        </p:txBody>
      </p:sp>
      <p:pic>
        <p:nvPicPr>
          <p:cNvPr id="13" name="Inhaltsplatzhalter 5" descr="Ein Bild, das Kreis, Grafiken, Farbigkeit, Screenshot enthält.&#10;&#10;Automatisch generierte Beschreibung">
            <a:extLst>
              <a:ext uri="{FF2B5EF4-FFF2-40B4-BE49-F238E27FC236}">
                <a16:creationId xmlns:a16="http://schemas.microsoft.com/office/drawing/2014/main" id="{E80BC237-08D4-FDE6-258E-CD81F957EE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002" y="10425602"/>
            <a:ext cx="1585913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7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Flieder, violett, Magenta, pink enthält.&#10;&#10;Automatisch generierte Beschreibung">
            <a:extLst>
              <a:ext uri="{FF2B5EF4-FFF2-40B4-BE49-F238E27FC236}">
                <a16:creationId xmlns:a16="http://schemas.microsoft.com/office/drawing/2014/main" id="{70DDBB58-34E4-E759-119E-4C2ECAC5F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18C9AD-4D3C-E3F6-A4F4-A29815730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0" y="649114"/>
            <a:ext cx="5915025" cy="798686"/>
          </a:xfrm>
        </p:spPr>
        <p:txBody>
          <a:bodyPr>
            <a:normAutofit/>
          </a:bodyPr>
          <a:lstStyle/>
          <a:p>
            <a:pPr algn="ctr"/>
            <a:r>
              <a:rPr lang="de-DE" sz="4000" b="1" dirty="0">
                <a:solidFill>
                  <a:srgbClr val="342795"/>
                </a:solidFill>
                <a:latin typeface="Aptos Black" panose="020B0004020202020204" pitchFamily="34" charset="0"/>
              </a:rPr>
              <a:t>Games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052AD-0211-CEBE-4779-AEAF76A4C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9" y="6811756"/>
            <a:ext cx="5915025" cy="3613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Aptos ExtraBold" panose="020B0004020202020204" pitchFamily="34" charset="0"/>
              </a:rPr>
              <a:t>Unlike many other icon packs, </a:t>
            </a:r>
            <a:r>
              <a:rPr lang="en-US" sz="3200" b="1" dirty="0" err="1">
                <a:latin typeface="Aptos ExtraBold" panose="020B0004020202020204" pitchFamily="34" charset="0"/>
              </a:rPr>
              <a:t>Cuscon's</a:t>
            </a:r>
            <a:r>
              <a:rPr lang="en-US" sz="3200" b="1" dirty="0">
                <a:latin typeface="Aptos ExtraBold" panose="020B0004020202020204" pitchFamily="34" charset="0"/>
              </a:rPr>
              <a:t> philosophy supports the creation of icons for games and other complex icons. Therefore, it is possible to have Cuscon fully applied without annoying unedited icons that don't fit the theme.</a:t>
            </a:r>
          </a:p>
        </p:txBody>
      </p:sp>
      <p:pic>
        <p:nvPicPr>
          <p:cNvPr id="5" name="Inhaltsplatzhalter 5" descr="Ein Bild, das Kreis, Grafiken, Farbigkeit, Screenshot enthält.&#10;&#10;Automatisch generierte Beschreibung">
            <a:extLst>
              <a:ext uri="{FF2B5EF4-FFF2-40B4-BE49-F238E27FC236}">
                <a16:creationId xmlns:a16="http://schemas.microsoft.com/office/drawing/2014/main" id="{FFDEC090-F002-6821-2BCB-432A7D573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002" y="10425602"/>
            <a:ext cx="1585913" cy="1585913"/>
          </a:xfrm>
          <a:prstGeom prst="rect">
            <a:avLst/>
          </a:prstGeom>
        </p:spPr>
      </p:pic>
      <p:pic>
        <p:nvPicPr>
          <p:cNvPr id="7" name="Grafik 6" descr="Ein Bild, das Zeichnung, Kunst enthält.&#10;&#10;Automatisch generierte Beschreibung">
            <a:extLst>
              <a:ext uri="{FF2B5EF4-FFF2-40B4-BE49-F238E27FC236}">
                <a16:creationId xmlns:a16="http://schemas.microsoft.com/office/drawing/2014/main" id="{3FB6B51B-94B0-E499-4793-8A851B1F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245" y="1766628"/>
            <a:ext cx="1349269" cy="1349269"/>
          </a:xfrm>
          <a:prstGeom prst="rect">
            <a:avLst/>
          </a:prstGeom>
        </p:spPr>
      </p:pic>
      <p:pic>
        <p:nvPicPr>
          <p:cNvPr id="10" name="Grafik 9" descr="Ein Bild, das Cartoon, Lächeln, Zeichnung, Darstellung enthält.&#10;&#10;Automatisch generierte Beschreibung">
            <a:extLst>
              <a:ext uri="{FF2B5EF4-FFF2-40B4-BE49-F238E27FC236}">
                <a16:creationId xmlns:a16="http://schemas.microsoft.com/office/drawing/2014/main" id="{C4F48C93-9E6D-EE7C-2B84-283EDE13C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115" y="1766626"/>
            <a:ext cx="1349270" cy="1349270"/>
          </a:xfrm>
          <a:prstGeom prst="rect">
            <a:avLst/>
          </a:prstGeom>
        </p:spPr>
      </p:pic>
      <p:pic>
        <p:nvPicPr>
          <p:cNvPr id="12" name="Grafik 11" descr="Ein Bild, das Baseball, Mann, Person enthält.&#10;&#10;Automatisch generierte Beschreibung">
            <a:extLst>
              <a:ext uri="{FF2B5EF4-FFF2-40B4-BE49-F238E27FC236}">
                <a16:creationId xmlns:a16="http://schemas.microsoft.com/office/drawing/2014/main" id="{F3089524-8A25-D3E1-428C-98D82553E0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13" y="1766626"/>
            <a:ext cx="1349270" cy="1349270"/>
          </a:xfrm>
          <a:prstGeom prst="rect">
            <a:avLst/>
          </a:prstGeom>
        </p:spPr>
      </p:pic>
      <p:pic>
        <p:nvPicPr>
          <p:cNvPr id="16" name="Grafik 15" descr="Ein Bild, das Clipart, Animierter Cartoon, Grafikdesign, Grafiken enthält.&#10;&#10;Automatisch generierte Beschreibung">
            <a:extLst>
              <a:ext uri="{FF2B5EF4-FFF2-40B4-BE49-F238E27FC236}">
                <a16:creationId xmlns:a16="http://schemas.microsoft.com/office/drawing/2014/main" id="{37373BC7-2EA7-CAF6-D01F-47082A4BAF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4" y="1766626"/>
            <a:ext cx="1349270" cy="1349270"/>
          </a:xfrm>
          <a:prstGeom prst="rect">
            <a:avLst/>
          </a:prstGeom>
        </p:spPr>
      </p:pic>
      <p:pic>
        <p:nvPicPr>
          <p:cNvPr id="18" name="Grafik 17" descr="Ein Bild, das Screenshot, Blume, Farbigkeit, Kunst enthält.&#10;&#10;Automatisch generierte Beschreibung">
            <a:extLst>
              <a:ext uri="{FF2B5EF4-FFF2-40B4-BE49-F238E27FC236}">
                <a16:creationId xmlns:a16="http://schemas.microsoft.com/office/drawing/2014/main" id="{2C853938-1CE3-80D3-4B1B-304AB5E8E4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16" y="3448548"/>
            <a:ext cx="1349269" cy="1349269"/>
          </a:xfrm>
          <a:prstGeom prst="rect">
            <a:avLst/>
          </a:prstGeom>
        </p:spPr>
      </p:pic>
      <p:pic>
        <p:nvPicPr>
          <p:cNvPr id="22" name="Grafik 21" descr="Ein Bild, das Cartoon, Entwurf, Mädchen, Darstellung enthält.&#10;&#10;Automatisch generierte Beschreibung">
            <a:extLst>
              <a:ext uri="{FF2B5EF4-FFF2-40B4-BE49-F238E27FC236}">
                <a16:creationId xmlns:a16="http://schemas.microsoft.com/office/drawing/2014/main" id="{724C1D6B-075F-23A4-B25F-2BF61758A6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4" y="3448388"/>
            <a:ext cx="1349270" cy="1349270"/>
          </a:xfrm>
          <a:prstGeom prst="rect">
            <a:avLst/>
          </a:prstGeom>
        </p:spPr>
      </p:pic>
      <p:pic>
        <p:nvPicPr>
          <p:cNvPr id="26" name="Grafik 25" descr="Ein Bild, das Transport, Rad, Fahrzeug, Reifen enthält.&#10;&#10;Automatisch generierte Beschreibung">
            <a:extLst>
              <a:ext uri="{FF2B5EF4-FFF2-40B4-BE49-F238E27FC236}">
                <a16:creationId xmlns:a16="http://schemas.microsoft.com/office/drawing/2014/main" id="{167E9A51-5044-5354-B486-12CD3FFF1D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118" y="3448390"/>
            <a:ext cx="1349269" cy="1349269"/>
          </a:xfrm>
          <a:prstGeom prst="rect">
            <a:avLst/>
          </a:prstGeom>
        </p:spPr>
      </p:pic>
      <p:pic>
        <p:nvPicPr>
          <p:cNvPr id="28" name="Grafik 27" descr="Ein Bild, das Menschliches Gesicht, Person, Ellenbogen, Mann enthält.&#10;&#10;Automatisch generierte Beschreibung">
            <a:extLst>
              <a:ext uri="{FF2B5EF4-FFF2-40B4-BE49-F238E27FC236}">
                <a16:creationId xmlns:a16="http://schemas.microsoft.com/office/drawing/2014/main" id="{9CE92754-D584-D43B-5ECD-3F36244575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241" y="3448309"/>
            <a:ext cx="1349270" cy="1349270"/>
          </a:xfrm>
          <a:prstGeom prst="rect">
            <a:avLst/>
          </a:prstGeom>
        </p:spPr>
      </p:pic>
      <p:pic>
        <p:nvPicPr>
          <p:cNvPr id="30" name="Grafik 29" descr="Ein Bild, das Blume, Rose, Zeichnung, Cartoon enthält.&#10;&#10;Automatisch generierte Beschreibung">
            <a:extLst>
              <a:ext uri="{FF2B5EF4-FFF2-40B4-BE49-F238E27FC236}">
                <a16:creationId xmlns:a16="http://schemas.microsoft.com/office/drawing/2014/main" id="{B0123448-2D93-DB63-63EB-13781C3146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" y="5130152"/>
            <a:ext cx="1349271" cy="1349271"/>
          </a:xfrm>
          <a:prstGeom prst="rect">
            <a:avLst/>
          </a:prstGeom>
        </p:spPr>
      </p:pic>
      <p:pic>
        <p:nvPicPr>
          <p:cNvPr id="33" name="Grafik 32" descr="Ein Bild, das Kunst, Schwarzweiß, monochrom enthält.&#10;&#10;Automatisch generierte Beschreibung">
            <a:extLst>
              <a:ext uri="{FF2B5EF4-FFF2-40B4-BE49-F238E27FC236}">
                <a16:creationId xmlns:a16="http://schemas.microsoft.com/office/drawing/2014/main" id="{3CB64A39-585D-2813-303B-28FC921599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15" y="5130152"/>
            <a:ext cx="1349271" cy="1349271"/>
          </a:xfrm>
          <a:prstGeom prst="rect">
            <a:avLst/>
          </a:prstGeom>
        </p:spPr>
      </p:pic>
      <p:pic>
        <p:nvPicPr>
          <p:cNvPr id="35" name="Grafik 34" descr="Ein Bild, das Schachfigur, Schach, Hallensportarten, Brettspiel enthält.&#10;&#10;Automatisch generierte Beschreibung">
            <a:extLst>
              <a:ext uri="{FF2B5EF4-FFF2-40B4-BE49-F238E27FC236}">
                <a16:creationId xmlns:a16="http://schemas.microsoft.com/office/drawing/2014/main" id="{075198ED-A1A6-7FA3-9CCF-D859E543E5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116" y="5130152"/>
            <a:ext cx="1349271" cy="1349271"/>
          </a:xfrm>
          <a:prstGeom prst="rect">
            <a:avLst/>
          </a:prstGeom>
        </p:spPr>
      </p:pic>
      <p:pic>
        <p:nvPicPr>
          <p:cNvPr id="37" name="Grafik 36" descr="Ein Bild, das Kunst, orange, Halloween, Kürbis enthält.&#10;&#10;Automatisch generierte Beschreibung">
            <a:extLst>
              <a:ext uri="{FF2B5EF4-FFF2-40B4-BE49-F238E27FC236}">
                <a16:creationId xmlns:a16="http://schemas.microsoft.com/office/drawing/2014/main" id="{73990461-4652-8B35-5DE3-31B8CBB208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234" y="5130225"/>
            <a:ext cx="1349272" cy="13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2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Flieder, violett, Magenta, pink enthält.&#10;&#10;Automatisch generierte Beschreibung">
            <a:extLst>
              <a:ext uri="{FF2B5EF4-FFF2-40B4-BE49-F238E27FC236}">
                <a16:creationId xmlns:a16="http://schemas.microsoft.com/office/drawing/2014/main" id="{0DA55528-5D16-985B-B5A3-1F2A0417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956"/>
            <a:ext cx="6858000" cy="1219200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D630A4-AF24-F92E-F9D3-3C176C6C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0" y="649116"/>
            <a:ext cx="5915025" cy="953947"/>
          </a:xfrm>
        </p:spPr>
        <p:txBody>
          <a:bodyPr>
            <a:normAutofit/>
          </a:bodyPr>
          <a:lstStyle/>
          <a:p>
            <a:pPr algn="ctr"/>
            <a:r>
              <a:rPr lang="de-DE" sz="4000" b="1" dirty="0">
                <a:solidFill>
                  <a:srgbClr val="342795"/>
                </a:solidFill>
                <a:latin typeface="Aptos Black" panose="020B0004020202020204" pitchFamily="34" charset="0"/>
              </a:rPr>
              <a:t>Features</a:t>
            </a:r>
          </a:p>
        </p:txBody>
      </p:sp>
      <p:pic>
        <p:nvPicPr>
          <p:cNvPr id="8" name="Inhaltsplatzhalter 7" descr="Ein Bild, das Schwarz, Kreis, Screenshot, Grafiken enthält.&#10;&#10;Automatisch generierte Beschreibung">
            <a:extLst>
              <a:ext uri="{FF2B5EF4-FFF2-40B4-BE49-F238E27FC236}">
                <a16:creationId xmlns:a16="http://schemas.microsoft.com/office/drawing/2014/main" id="{6119B836-90C0-4341-B50B-6E0356CBD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526" y="1627798"/>
            <a:ext cx="2248949" cy="1059098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7E090FE-BE27-0E9C-1388-942D856AD36C}"/>
              </a:ext>
            </a:extLst>
          </p:cNvPr>
          <p:cNvSpPr txBox="1"/>
          <p:nvPr/>
        </p:nvSpPr>
        <p:spPr>
          <a:xfrm>
            <a:off x="471489" y="2943898"/>
            <a:ext cx="2509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1278B6"/>
                </a:solidFill>
                <a:latin typeface="Aptos ExtraBold" panose="020B0004020202020204" pitchFamily="34" charset="0"/>
              </a:rPr>
              <a:t>Contribute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AE4C1B9-A5E1-E69A-09A4-72D8FDD9767F}"/>
              </a:ext>
            </a:extLst>
          </p:cNvPr>
          <p:cNvSpPr txBox="1"/>
          <p:nvPr/>
        </p:nvSpPr>
        <p:spPr>
          <a:xfrm>
            <a:off x="471489" y="3864617"/>
            <a:ext cx="5915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ptos ExtraBold" panose="020B0004020202020204" pitchFamily="34" charset="0"/>
              </a:rPr>
              <a:t>Because Cuscon is open source, anyone can contribute icons and other changes on </a:t>
            </a:r>
            <a:r>
              <a:rPr lang="en-US" sz="2000" b="1" dirty="0" err="1">
                <a:latin typeface="Aptos ExtraBold" panose="020B0004020202020204" pitchFamily="34" charset="0"/>
              </a:rPr>
              <a:t>Github</a:t>
            </a:r>
            <a:r>
              <a:rPr lang="en-US" sz="2000" b="1" dirty="0">
                <a:latin typeface="Aptos ExtraBold" panose="020B0004020202020204" pitchFamily="34" charset="0"/>
              </a:rPr>
              <a:t>. </a:t>
            </a:r>
            <a:endParaRPr lang="de-DE" sz="2000" b="1" dirty="0">
              <a:latin typeface="Aptos ExtraBold" panose="020B00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3162385-BF55-130D-21C6-20B53484440A}"/>
              </a:ext>
            </a:extLst>
          </p:cNvPr>
          <p:cNvSpPr txBox="1"/>
          <p:nvPr/>
        </p:nvSpPr>
        <p:spPr>
          <a:xfrm>
            <a:off x="471489" y="4855936"/>
            <a:ext cx="398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1278B6"/>
                </a:solidFill>
                <a:latin typeface="Aptos ExtraBold" panose="020B0004020202020204" pitchFamily="34" charset="0"/>
              </a:rPr>
              <a:t>Launcher support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2973720-5DC2-0B9A-D2DE-49F7007A6D48}"/>
              </a:ext>
            </a:extLst>
          </p:cNvPr>
          <p:cNvSpPr txBox="1"/>
          <p:nvPr/>
        </p:nvSpPr>
        <p:spPr>
          <a:xfrm>
            <a:off x="471489" y="5778712"/>
            <a:ext cx="5915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ptos ExtraBold" panose="020B0004020202020204" pitchFamily="34" charset="0"/>
              </a:rPr>
              <a:t>Cuscon supports most launchers like Apex, Nova, Smart, Kiss, </a:t>
            </a:r>
            <a:r>
              <a:rPr lang="en-US" sz="2000" b="1" dirty="0" err="1">
                <a:latin typeface="Aptos ExtraBold" panose="020B0004020202020204" pitchFamily="34" charset="0"/>
              </a:rPr>
              <a:t>Lawnchair</a:t>
            </a:r>
            <a:r>
              <a:rPr lang="en-US" sz="2000" b="1" dirty="0">
                <a:latin typeface="Aptos ExtraBold" panose="020B0004020202020204" pitchFamily="34" charset="0"/>
              </a:rPr>
              <a:t> and others.</a:t>
            </a:r>
            <a:endParaRPr lang="de-DE" sz="2000" b="1" dirty="0">
              <a:latin typeface="Aptos ExtraBold" panose="020B00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31CCF8B-B98A-3978-D3E3-53B1EF03E020}"/>
              </a:ext>
            </a:extLst>
          </p:cNvPr>
          <p:cNvSpPr txBox="1"/>
          <p:nvPr/>
        </p:nvSpPr>
        <p:spPr>
          <a:xfrm>
            <a:off x="471491" y="6763047"/>
            <a:ext cx="2209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1278B6"/>
                </a:solidFill>
                <a:latin typeface="Aptos ExtraBold" panose="020B0004020202020204" pitchFamily="34" charset="0"/>
              </a:rPr>
              <a:t>Requests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44B6F22-E6DB-8CED-F5B9-5D5DA34FD2FD}"/>
              </a:ext>
            </a:extLst>
          </p:cNvPr>
          <p:cNvSpPr txBox="1"/>
          <p:nvPr/>
        </p:nvSpPr>
        <p:spPr>
          <a:xfrm>
            <a:off x="471491" y="7698311"/>
            <a:ext cx="5915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ptos ExtraBold" panose="020B0004020202020204" pitchFamily="34" charset="0"/>
              </a:rPr>
              <a:t>You can request icons in the application that have not yet been added to the application.</a:t>
            </a:r>
            <a:endParaRPr lang="de-DE" sz="2000" b="1" dirty="0">
              <a:latin typeface="Aptos ExtraBold" panose="020B0004020202020204" pitchFamily="34" charset="0"/>
            </a:endParaRPr>
          </a:p>
        </p:txBody>
      </p:sp>
      <p:pic>
        <p:nvPicPr>
          <p:cNvPr id="20" name="Inhaltsplatzhalter 5" descr="Ein Bild, das Kreis, Grafiken, Farbigkeit, Screenshot enthält.&#10;&#10;Automatisch generierte Beschreibung">
            <a:extLst>
              <a:ext uri="{FF2B5EF4-FFF2-40B4-BE49-F238E27FC236}">
                <a16:creationId xmlns:a16="http://schemas.microsoft.com/office/drawing/2014/main" id="{BAC955CE-B37B-B132-93E6-FC02B4B72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002" y="10425602"/>
            <a:ext cx="1585913" cy="1585913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2E1F46CD-0851-C66C-CDC4-046056F04E23}"/>
              </a:ext>
            </a:extLst>
          </p:cNvPr>
          <p:cNvSpPr txBox="1"/>
          <p:nvPr/>
        </p:nvSpPr>
        <p:spPr>
          <a:xfrm>
            <a:off x="471490" y="8695134"/>
            <a:ext cx="4319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1278B6"/>
                </a:solidFill>
                <a:latin typeface="Aptos ExtraBold" panose="020B0004020202020204" pitchFamily="34" charset="0"/>
              </a:rPr>
              <a:t>Dynamic calendars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62F2C80-DF01-0D55-5987-F3C68F9345AE}"/>
              </a:ext>
            </a:extLst>
          </p:cNvPr>
          <p:cNvSpPr txBox="1"/>
          <p:nvPr/>
        </p:nvSpPr>
        <p:spPr>
          <a:xfrm>
            <a:off x="471488" y="9624894"/>
            <a:ext cx="5915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ptos ExtraBold" panose="020B0004020202020204" pitchFamily="34" charset="0"/>
              </a:rPr>
              <a:t>Most calendars can update based on the date if the correct launcher is used.</a:t>
            </a:r>
            <a:endParaRPr lang="de-DE" sz="2000" b="1" dirty="0">
              <a:latin typeface="Aptos Extra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0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209</Words>
  <Application>Microsoft Office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Aptos</vt:lpstr>
      <vt:lpstr>Aptos Black</vt:lpstr>
      <vt:lpstr>Aptos Display</vt:lpstr>
      <vt:lpstr>Aptos ExtraBold</vt:lpstr>
      <vt:lpstr>Arial</vt:lpstr>
      <vt:lpstr>Office</vt:lpstr>
      <vt:lpstr>Cuscon</vt:lpstr>
      <vt:lpstr>Varied and dynamic look</vt:lpstr>
      <vt:lpstr>Flexible</vt:lpstr>
      <vt:lpstr>Color palette</vt:lpstr>
      <vt:lpstr>Sizes</vt:lpstr>
      <vt:lpstr>Games</vt:lpstr>
      <vt:lpstr>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Varied and dynamic look</dc:title>
  <dc:creator>Laila K</dc:creator>
  <cp:lastModifiedBy>Laila K</cp:lastModifiedBy>
  <cp:revision>3</cp:revision>
  <dcterms:created xsi:type="dcterms:W3CDTF">2024-05-04T09:28:35Z</dcterms:created>
  <dcterms:modified xsi:type="dcterms:W3CDTF">2024-05-04T15:34:21Z</dcterms:modified>
</cp:coreProperties>
</file>