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58" r:id="rId5"/>
    <p:sldId id="260" r:id="rId6"/>
    <p:sldId id="262" r:id="rId7"/>
    <p:sldId id="259" r:id="rId8"/>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2795"/>
    <a:srgbClr val="1278B6"/>
    <a:srgbClr val="6ABDF0"/>
    <a:srgbClr val="1B104B"/>
    <a:srgbClr val="4744C6"/>
    <a:srgbClr val="0351B4"/>
    <a:srgbClr val="1E92F5"/>
    <a:srgbClr val="4CAF50"/>
    <a:srgbClr val="B18EE9"/>
    <a:srgbClr val="42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4E94F-1E83-446E-8B55-2A5F6E81617B}" v="2" dt="2024-05-04T16:09:49.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35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6403627"/>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613224C-4EF6-420C-AE2B-A4E1A65A6ADE}" type="datetimeFigureOut">
              <a:rPr lang="de-DE" smtClean="0"/>
              <a:t>04.05.2024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54749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613224C-4EF6-420C-AE2B-A4E1A65A6ADE}" type="datetimeFigureOut">
              <a:rPr lang="de-DE" smtClean="0"/>
              <a:t>04.05.2024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5665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613224C-4EF6-420C-AE2B-A4E1A65A6ADE}" type="datetimeFigureOut">
              <a:rPr lang="de-DE" smtClean="0"/>
              <a:t>04.05.2024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307075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613224C-4EF6-420C-AE2B-A4E1A65A6ADE}" type="datetimeFigureOut">
              <a:rPr lang="de-DE" smtClean="0"/>
              <a:t>04.05.2024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205572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8159052"/>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613224C-4EF6-420C-AE2B-A4E1A65A6ADE}" type="datetimeFigureOut">
              <a:rPr lang="de-DE" smtClean="0"/>
              <a:t>04.05.2024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355095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613224C-4EF6-420C-AE2B-A4E1A65A6ADE}" type="datetimeFigureOut">
              <a:rPr lang="de-DE" smtClean="0"/>
              <a:t>04.05.2024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123454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de-DE"/>
              <a:t>Mastertitelformat bearbeiten</a:t>
            </a:r>
            <a:endParaRPr lang="en-US" dirty="0"/>
          </a:p>
        </p:txBody>
      </p:sp>
      <p:sp>
        <p:nvSpPr>
          <p:cNvPr id="3" name="Text Placeholder 2"/>
          <p:cNvSpPr>
            <a:spLocks noGrp="1"/>
          </p:cNvSpPr>
          <p:nvPr>
            <p:ph type="body" idx="1"/>
          </p:nvPr>
        </p:nvSpPr>
        <p:spPr>
          <a:xfrm>
            <a:off x="472383"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3" y="4453470"/>
            <a:ext cx="2901255" cy="65503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5"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5" y="4453470"/>
            <a:ext cx="2915543" cy="65503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613224C-4EF6-420C-AE2B-A4E1A65A6ADE}" type="datetimeFigureOut">
              <a:rPr lang="de-DE" smtClean="0"/>
              <a:t>04.05.2024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36933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613224C-4EF6-420C-AE2B-A4E1A65A6ADE}" type="datetimeFigureOut">
              <a:rPr lang="de-DE" smtClean="0"/>
              <a:t>04.05.2024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128511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224C-4EF6-420C-AE2B-A4E1A65A6ADE}" type="datetimeFigureOut">
              <a:rPr lang="de-DE" smtClean="0"/>
              <a:t>04.05.2024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347988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9613224C-4EF6-420C-AE2B-A4E1A65A6ADE}" type="datetimeFigureOut">
              <a:rPr lang="de-DE" smtClean="0"/>
              <a:t>04.05.2024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238157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9613224C-4EF6-420C-AE2B-A4E1A65A6ADE}" type="datetimeFigureOut">
              <a:rPr lang="de-DE" smtClean="0"/>
              <a:t>04.05.2024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87D665-D23C-4F35-9527-81196CC476EC}" type="slidenum">
              <a:rPr lang="de-DE" smtClean="0"/>
              <a:t>‹Nr.›</a:t>
            </a:fld>
            <a:endParaRPr lang="de-DE"/>
          </a:p>
        </p:txBody>
      </p:sp>
    </p:spTree>
    <p:extLst>
      <p:ext uri="{BB962C8B-B14F-4D97-AF65-F5344CB8AC3E}">
        <p14:creationId xmlns:p14="http://schemas.microsoft.com/office/powerpoint/2010/main" val="118205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11300185"/>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9613224C-4EF6-420C-AE2B-A4E1A65A6ADE}" type="datetimeFigureOut">
              <a:rPr lang="de-DE" smtClean="0"/>
              <a:t>04.05.2024</a:t>
            </a:fld>
            <a:endParaRPr lang="de-DE"/>
          </a:p>
        </p:txBody>
      </p:sp>
      <p:sp>
        <p:nvSpPr>
          <p:cNvPr id="5" name="Footer Placeholder 4"/>
          <p:cNvSpPr>
            <a:spLocks noGrp="1"/>
          </p:cNvSpPr>
          <p:nvPr>
            <p:ph type="ftr" sz="quarter" idx="3"/>
          </p:nvPr>
        </p:nvSpPr>
        <p:spPr>
          <a:xfrm>
            <a:off x="2271713" y="11300185"/>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4843463" y="11300185"/>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F087D665-D23C-4F35-9527-81196CC476EC}" type="slidenum">
              <a:rPr lang="de-DE" smtClean="0"/>
              <a:t>‹Nr.›</a:t>
            </a:fld>
            <a:endParaRPr lang="de-DE"/>
          </a:p>
        </p:txBody>
      </p:sp>
    </p:spTree>
    <p:extLst>
      <p:ext uri="{BB962C8B-B14F-4D97-AF65-F5344CB8AC3E}">
        <p14:creationId xmlns:p14="http://schemas.microsoft.com/office/powerpoint/2010/main" val="434767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18" Type="http://schemas.openxmlformats.org/officeDocument/2006/relationships/image" Target="../media/image2.png"/><Relationship Id="rId3" Type="http://schemas.openxmlformats.org/officeDocument/2006/relationships/image" Target="../media/image23.png"/><Relationship Id="rId7" Type="http://schemas.microsoft.com/office/2007/relationships/hdphoto" Target="../media/hdphoto2.wdp"/><Relationship Id="rId12" Type="http://schemas.openxmlformats.org/officeDocument/2006/relationships/image" Target="../media/image28.png"/><Relationship Id="rId17" Type="http://schemas.openxmlformats.org/officeDocument/2006/relationships/image" Target="../media/image31.png"/><Relationship Id="rId2" Type="http://schemas.openxmlformats.org/officeDocument/2006/relationships/image" Target="../media/image1.png"/><Relationship Id="rId16" Type="http://schemas.microsoft.com/office/2007/relationships/hdphoto" Target="../media/hdphoto6.wdp"/><Relationship Id="rId1" Type="http://schemas.openxmlformats.org/officeDocument/2006/relationships/slideLayout" Target="../slideLayouts/slideLayout1.xml"/><Relationship Id="rId6" Type="http://schemas.openxmlformats.org/officeDocument/2006/relationships/image" Target="../media/image25.png"/><Relationship Id="rId11" Type="http://schemas.microsoft.com/office/2007/relationships/hdphoto" Target="../media/hdphoto4.wdp"/><Relationship Id="rId5" Type="http://schemas.openxmlformats.org/officeDocument/2006/relationships/image" Target="../media/image24.png"/><Relationship Id="rId15" Type="http://schemas.openxmlformats.org/officeDocument/2006/relationships/image" Target="../media/image30.png"/><Relationship Id="rId10" Type="http://schemas.openxmlformats.org/officeDocument/2006/relationships/image" Target="../media/image27.png"/><Relationship Id="rId4" Type="http://schemas.microsoft.com/office/2007/relationships/hdphoto" Target="../media/hdphoto1.wdp"/><Relationship Id="rId9" Type="http://schemas.microsoft.com/office/2007/relationships/hdphoto" Target="../media/hdphoto3.wdp"/><Relationship Id="rId14" Type="http://schemas.microsoft.com/office/2007/relationships/hdphoto" Target="../media/hdphoto5.wdp"/></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Flieder, violett, Magenta, pink enthält.&#10;&#10;Automatisch generierte Beschreibung">
            <a:extLst>
              <a:ext uri="{FF2B5EF4-FFF2-40B4-BE49-F238E27FC236}">
                <a16:creationId xmlns:a16="http://schemas.microsoft.com/office/drawing/2014/main" id="{19A1FD0B-4647-B592-5944-5FF530933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6858000" cy="12192002"/>
          </a:xfrm>
          <a:prstGeom prst="rect">
            <a:avLst/>
          </a:prstGeom>
        </p:spPr>
      </p:pic>
      <p:sp>
        <p:nvSpPr>
          <p:cNvPr id="2" name="Titel 1">
            <a:extLst>
              <a:ext uri="{FF2B5EF4-FFF2-40B4-BE49-F238E27FC236}">
                <a16:creationId xmlns:a16="http://schemas.microsoft.com/office/drawing/2014/main" id="{E7D3E51A-7B18-92FF-E13C-3F9053354B0F}"/>
              </a:ext>
            </a:extLst>
          </p:cNvPr>
          <p:cNvSpPr>
            <a:spLocks noGrp="1"/>
          </p:cNvSpPr>
          <p:nvPr>
            <p:ph type="title"/>
          </p:nvPr>
        </p:nvSpPr>
        <p:spPr>
          <a:xfrm>
            <a:off x="471490" y="649116"/>
            <a:ext cx="5915025" cy="1349269"/>
          </a:xfrm>
        </p:spPr>
        <p:txBody>
          <a:bodyPr>
            <a:normAutofit fontScale="90000"/>
          </a:bodyPr>
          <a:lstStyle/>
          <a:p>
            <a:pPr algn="ctr"/>
            <a:r>
              <a:rPr lang="de-DE" sz="9600" b="1" dirty="0">
                <a:solidFill>
                  <a:srgbClr val="342795"/>
                </a:solidFill>
                <a:latin typeface="Aptos Black" panose="020B0004020202020204" pitchFamily="34" charset="0"/>
              </a:rPr>
              <a:t>Cuscon</a:t>
            </a:r>
          </a:p>
        </p:txBody>
      </p:sp>
      <p:pic>
        <p:nvPicPr>
          <p:cNvPr id="6" name="Inhaltsplatzhalter 5" descr="Ein Bild, das Kreis, Grafiken, Farbigkeit, Screenshot enthält.&#10;&#10;Automatisch generierte Beschreibung">
            <a:extLst>
              <a:ext uri="{FF2B5EF4-FFF2-40B4-BE49-F238E27FC236}">
                <a16:creationId xmlns:a16="http://schemas.microsoft.com/office/drawing/2014/main" id="{B8936FA6-C9DD-F6E7-5F19-D86C6C280D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002" y="10425602"/>
            <a:ext cx="1585913" cy="1585913"/>
          </a:xfrm>
        </p:spPr>
      </p:pic>
      <p:sp>
        <p:nvSpPr>
          <p:cNvPr id="7" name="Textfeld 6">
            <a:extLst>
              <a:ext uri="{FF2B5EF4-FFF2-40B4-BE49-F238E27FC236}">
                <a16:creationId xmlns:a16="http://schemas.microsoft.com/office/drawing/2014/main" id="{A8F9FE07-7690-F2EB-2C46-A2F1D19321AC}"/>
              </a:ext>
            </a:extLst>
          </p:cNvPr>
          <p:cNvSpPr txBox="1"/>
          <p:nvPr/>
        </p:nvSpPr>
        <p:spPr>
          <a:xfrm>
            <a:off x="1358343" y="11002342"/>
            <a:ext cx="2544286" cy="584775"/>
          </a:xfrm>
          <a:prstGeom prst="rect">
            <a:avLst/>
          </a:prstGeom>
          <a:noFill/>
        </p:spPr>
        <p:txBody>
          <a:bodyPr wrap="none" rtlCol="0">
            <a:spAutoFit/>
          </a:bodyPr>
          <a:lstStyle/>
          <a:p>
            <a:r>
              <a:rPr lang="de-DE" sz="3200" b="1" dirty="0">
                <a:latin typeface="Aptos ExtraBold" panose="020B0004020202020204" pitchFamily="34" charset="0"/>
              </a:rPr>
              <a:t>5,000+ Icons</a:t>
            </a:r>
          </a:p>
        </p:txBody>
      </p:sp>
      <p:pic>
        <p:nvPicPr>
          <p:cNvPr id="9" name="Grafik 8" descr="Ein Bild, das Clipart, Grafiken, Grafikdesign, Animierter Cartoon enthält.&#10;&#10;Automatisch generierte Beschreibung">
            <a:extLst>
              <a:ext uri="{FF2B5EF4-FFF2-40B4-BE49-F238E27FC236}">
                <a16:creationId xmlns:a16="http://schemas.microsoft.com/office/drawing/2014/main" id="{832C1D7F-E7A5-5969-F0B2-48A3B6FBE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90" y="2331036"/>
            <a:ext cx="1349269" cy="1349269"/>
          </a:xfrm>
          <a:prstGeom prst="rect">
            <a:avLst/>
          </a:prstGeom>
        </p:spPr>
      </p:pic>
      <p:pic>
        <p:nvPicPr>
          <p:cNvPr id="17" name="Grafik 16" descr="Ein Bild, das Kreis, Grafiken, Design enthält.&#10;&#10;Automatisch generierte Beschreibung">
            <a:extLst>
              <a:ext uri="{FF2B5EF4-FFF2-40B4-BE49-F238E27FC236}">
                <a16:creationId xmlns:a16="http://schemas.microsoft.com/office/drawing/2014/main" id="{AE508CCA-9526-8442-0580-72B328F877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0246" y="2331036"/>
            <a:ext cx="1349269" cy="1349269"/>
          </a:xfrm>
          <a:prstGeom prst="rect">
            <a:avLst/>
          </a:prstGeom>
        </p:spPr>
      </p:pic>
      <p:pic>
        <p:nvPicPr>
          <p:cNvPr id="19" name="Grafik 18" descr="Ein Bild, das Screenshot, Grafiken, Rechteck, Design enthält.&#10;&#10;Automatisch generierte Beschreibung">
            <a:extLst>
              <a:ext uri="{FF2B5EF4-FFF2-40B4-BE49-F238E27FC236}">
                <a16:creationId xmlns:a16="http://schemas.microsoft.com/office/drawing/2014/main" id="{A9D3ED80-B8BD-1410-7206-A8B11CC69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8489" y="2331036"/>
            <a:ext cx="1349269" cy="1349269"/>
          </a:xfrm>
          <a:prstGeom prst="rect">
            <a:avLst/>
          </a:prstGeom>
        </p:spPr>
      </p:pic>
      <p:pic>
        <p:nvPicPr>
          <p:cNvPr id="21" name="Grafik 20" descr="Ein Bild, das Clipart, Grafiken, Herz, Cartoon enthält.&#10;&#10;Automatisch generierte Beschreibung">
            <a:extLst>
              <a:ext uri="{FF2B5EF4-FFF2-40B4-BE49-F238E27FC236}">
                <a16:creationId xmlns:a16="http://schemas.microsoft.com/office/drawing/2014/main" id="{325795CD-EC98-F1DD-214E-6C077DA040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7245" y="2331036"/>
            <a:ext cx="1349269" cy="1349269"/>
          </a:xfrm>
          <a:prstGeom prst="rect">
            <a:avLst/>
          </a:prstGeom>
        </p:spPr>
      </p:pic>
      <p:pic>
        <p:nvPicPr>
          <p:cNvPr id="23" name="Grafik 22" descr="Ein Bild, das Grafiken, Grafikdesign, Screenshot, Kreis enthält.&#10;&#10;Automatisch generierte Beschreibung">
            <a:extLst>
              <a:ext uri="{FF2B5EF4-FFF2-40B4-BE49-F238E27FC236}">
                <a16:creationId xmlns:a16="http://schemas.microsoft.com/office/drawing/2014/main" id="{45434B58-092C-51ED-6DD2-D94C4998AA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490" y="4012956"/>
            <a:ext cx="1349269" cy="1349269"/>
          </a:xfrm>
          <a:prstGeom prst="rect">
            <a:avLst/>
          </a:prstGeom>
        </p:spPr>
      </p:pic>
      <p:pic>
        <p:nvPicPr>
          <p:cNvPr id="25" name="Grafik 24" descr="Ein Bild, das Kreis, Grafiken, Kunst, Design enthält.&#10;&#10;Automatisch generierte Beschreibung">
            <a:extLst>
              <a:ext uri="{FF2B5EF4-FFF2-40B4-BE49-F238E27FC236}">
                <a16:creationId xmlns:a16="http://schemas.microsoft.com/office/drawing/2014/main" id="{1907FA9D-20E0-02FB-9713-E07BF0953D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0243" y="4012953"/>
            <a:ext cx="1349270" cy="1349270"/>
          </a:xfrm>
          <a:prstGeom prst="rect">
            <a:avLst/>
          </a:prstGeom>
        </p:spPr>
      </p:pic>
      <p:pic>
        <p:nvPicPr>
          <p:cNvPr id="27" name="Grafik 26" descr="Ein Bild, das Screenshot, Kreis, Grafiken, Clipart enthält.&#10;&#10;Automatisch generierte Beschreibung">
            <a:extLst>
              <a:ext uri="{FF2B5EF4-FFF2-40B4-BE49-F238E27FC236}">
                <a16:creationId xmlns:a16="http://schemas.microsoft.com/office/drawing/2014/main" id="{2E6C6C61-D672-92C8-B3B6-4AA03ED8A9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58486" y="4012953"/>
            <a:ext cx="1349270" cy="1349270"/>
          </a:xfrm>
          <a:prstGeom prst="rect">
            <a:avLst/>
          </a:prstGeom>
        </p:spPr>
      </p:pic>
      <p:pic>
        <p:nvPicPr>
          <p:cNvPr id="29" name="Grafik 28" descr="Ein Bild, das Kreis, Grafiken, Spirale, Kunst enthält.&#10;&#10;Automatisch generierte Beschreibung">
            <a:extLst>
              <a:ext uri="{FF2B5EF4-FFF2-40B4-BE49-F238E27FC236}">
                <a16:creationId xmlns:a16="http://schemas.microsoft.com/office/drawing/2014/main" id="{F12560D6-B9CA-019E-F058-F97F15F9F6D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37243" y="4012953"/>
            <a:ext cx="1349270" cy="1349270"/>
          </a:xfrm>
          <a:prstGeom prst="rect">
            <a:avLst/>
          </a:prstGeom>
        </p:spPr>
      </p:pic>
      <p:pic>
        <p:nvPicPr>
          <p:cNvPr id="31" name="Grafik 30" descr="Ein Bild, das Grafiken, Schrift, Logo, Symbol enthält.&#10;&#10;Automatisch generierte Beschreibung">
            <a:extLst>
              <a:ext uri="{FF2B5EF4-FFF2-40B4-BE49-F238E27FC236}">
                <a16:creationId xmlns:a16="http://schemas.microsoft.com/office/drawing/2014/main" id="{1BB65AB3-5760-FAA6-0D59-46AC2EE164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1488" y="5694876"/>
            <a:ext cx="1349271" cy="1349271"/>
          </a:xfrm>
          <a:prstGeom prst="rect">
            <a:avLst/>
          </a:prstGeom>
        </p:spPr>
      </p:pic>
      <p:pic>
        <p:nvPicPr>
          <p:cNvPr id="33" name="Grafik 32" descr="Ein Bild, das Symbol, Grafiken, gelb, Logo enthält.&#10;&#10;Automatisch generierte Beschreibung">
            <a:extLst>
              <a:ext uri="{FF2B5EF4-FFF2-40B4-BE49-F238E27FC236}">
                <a16:creationId xmlns:a16="http://schemas.microsoft.com/office/drawing/2014/main" id="{FB3D0D0C-000C-E9CB-21E9-7FB0B2DB435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0244" y="5693119"/>
            <a:ext cx="1349271" cy="1349271"/>
          </a:xfrm>
          <a:prstGeom prst="rect">
            <a:avLst/>
          </a:prstGeom>
        </p:spPr>
      </p:pic>
      <p:pic>
        <p:nvPicPr>
          <p:cNvPr id="35" name="Grafik 34" descr="Ein Bild, das Logo, Grafiken, Symbol, Design enthält.&#10;&#10;Automatisch generierte Beschreibung">
            <a:extLst>
              <a:ext uri="{FF2B5EF4-FFF2-40B4-BE49-F238E27FC236}">
                <a16:creationId xmlns:a16="http://schemas.microsoft.com/office/drawing/2014/main" id="{FA627B87-8C87-6D11-BF02-6CF967E8BFC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58487" y="5693119"/>
            <a:ext cx="1349271" cy="1349271"/>
          </a:xfrm>
          <a:prstGeom prst="rect">
            <a:avLst/>
          </a:prstGeom>
        </p:spPr>
      </p:pic>
      <p:pic>
        <p:nvPicPr>
          <p:cNvPr id="37" name="Grafik 36" descr="Ein Bild, das Grafiken, lila, Grafikdesign, Design enthält.&#10;&#10;Automatisch generierte Beschreibung">
            <a:extLst>
              <a:ext uri="{FF2B5EF4-FFF2-40B4-BE49-F238E27FC236}">
                <a16:creationId xmlns:a16="http://schemas.microsoft.com/office/drawing/2014/main" id="{6D3E896B-06F6-FF3A-955D-75999267E85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37243" y="5691363"/>
            <a:ext cx="1349270" cy="1349270"/>
          </a:xfrm>
          <a:prstGeom prst="rect">
            <a:avLst/>
          </a:prstGeom>
        </p:spPr>
      </p:pic>
      <p:pic>
        <p:nvPicPr>
          <p:cNvPr id="39" name="Grafik 38" descr="Ein Bild, das Clipart, Cartoon, Smiley, Darstellung enthält.&#10;&#10;Automatisch generierte Beschreibung">
            <a:extLst>
              <a:ext uri="{FF2B5EF4-FFF2-40B4-BE49-F238E27FC236}">
                <a16:creationId xmlns:a16="http://schemas.microsoft.com/office/drawing/2014/main" id="{0E5A1296-B12B-DF40-A60C-414ABA08B18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487" y="7376794"/>
            <a:ext cx="1349270" cy="1349270"/>
          </a:xfrm>
          <a:prstGeom prst="rect">
            <a:avLst/>
          </a:prstGeom>
        </p:spPr>
      </p:pic>
      <p:pic>
        <p:nvPicPr>
          <p:cNvPr id="41" name="Grafik 40" descr="Ein Bild, das Schmetterling, Herz, Kreativität enthält.&#10;&#10;Automatisch generierte Beschreibung">
            <a:extLst>
              <a:ext uri="{FF2B5EF4-FFF2-40B4-BE49-F238E27FC236}">
                <a16:creationId xmlns:a16="http://schemas.microsoft.com/office/drawing/2014/main" id="{D381C4FD-E001-2807-1AF3-421C3E6D58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50243" y="7376795"/>
            <a:ext cx="1349271" cy="1349271"/>
          </a:xfrm>
          <a:prstGeom prst="rect">
            <a:avLst/>
          </a:prstGeom>
        </p:spPr>
      </p:pic>
      <p:pic>
        <p:nvPicPr>
          <p:cNvPr id="43" name="Grafik 42" descr="Ein Bild, das Anime, Cartoon, Darstellung, Entwurf enthält.&#10;&#10;Automatisch generierte Beschreibung">
            <a:extLst>
              <a:ext uri="{FF2B5EF4-FFF2-40B4-BE49-F238E27FC236}">
                <a16:creationId xmlns:a16="http://schemas.microsoft.com/office/drawing/2014/main" id="{10864D85-BA31-E330-1AA0-150DCAC40A4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58484" y="7373282"/>
            <a:ext cx="1349272" cy="1349272"/>
          </a:xfrm>
          <a:prstGeom prst="rect">
            <a:avLst/>
          </a:prstGeom>
        </p:spPr>
      </p:pic>
      <p:pic>
        <p:nvPicPr>
          <p:cNvPr id="45" name="Grafik 44" descr="Ein Bild, das Grafiken, Symbol, Schrift, Design enthält.&#10;&#10;Automatisch generierte Beschreibung">
            <a:extLst>
              <a:ext uri="{FF2B5EF4-FFF2-40B4-BE49-F238E27FC236}">
                <a16:creationId xmlns:a16="http://schemas.microsoft.com/office/drawing/2014/main" id="{ABE45A25-B0F9-08FA-D1F2-18ABB9406B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037239" y="7369773"/>
            <a:ext cx="1349272" cy="1349272"/>
          </a:xfrm>
          <a:prstGeom prst="rect">
            <a:avLst/>
          </a:prstGeom>
        </p:spPr>
      </p:pic>
      <p:pic>
        <p:nvPicPr>
          <p:cNvPr id="47" name="Grafik 46" descr="Ein Bild, das Kunst, Design enthält.&#10;&#10;Automatisch generierte Beschreibung">
            <a:extLst>
              <a:ext uri="{FF2B5EF4-FFF2-40B4-BE49-F238E27FC236}">
                <a16:creationId xmlns:a16="http://schemas.microsoft.com/office/drawing/2014/main" id="{F697C4A2-FD97-B0DC-8CF0-BDF8AE6CBFC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1488" y="9058715"/>
            <a:ext cx="1349273" cy="1349273"/>
          </a:xfrm>
          <a:prstGeom prst="rect">
            <a:avLst/>
          </a:prstGeom>
        </p:spPr>
      </p:pic>
      <p:pic>
        <p:nvPicPr>
          <p:cNvPr id="49" name="Grafik 48" descr="Ein Bild, das Grafiken, Grafikdesign, Clipart, Vogel enthält.&#10;&#10;Automatisch generierte Beschreibung">
            <a:extLst>
              <a:ext uri="{FF2B5EF4-FFF2-40B4-BE49-F238E27FC236}">
                <a16:creationId xmlns:a16="http://schemas.microsoft.com/office/drawing/2014/main" id="{9EC28C93-A76B-DD08-C92B-BF94626B25A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50241" y="9055202"/>
            <a:ext cx="1349274" cy="1349274"/>
          </a:xfrm>
          <a:prstGeom prst="rect">
            <a:avLst/>
          </a:prstGeom>
        </p:spPr>
      </p:pic>
      <p:pic>
        <p:nvPicPr>
          <p:cNvPr id="51" name="Grafik 50" descr="Ein Bild, das Kreis, Grafiken, Screenshot, Farbigkeit enthält.&#10;&#10;Automatisch generierte Beschreibung">
            <a:extLst>
              <a:ext uri="{FF2B5EF4-FFF2-40B4-BE49-F238E27FC236}">
                <a16:creationId xmlns:a16="http://schemas.microsoft.com/office/drawing/2014/main" id="{B487AE79-B375-5AA4-7ABD-1DFFD6B473D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58484" y="9053447"/>
            <a:ext cx="1349274" cy="1349274"/>
          </a:xfrm>
          <a:prstGeom prst="rect">
            <a:avLst/>
          </a:prstGeom>
        </p:spPr>
      </p:pic>
      <p:pic>
        <p:nvPicPr>
          <p:cNvPr id="53" name="Grafik 52" descr="Ein Bild, das Grafiken, Symbol, Grafikdesign, Design enthält.&#10;&#10;Automatisch generierte Beschreibung">
            <a:extLst>
              <a:ext uri="{FF2B5EF4-FFF2-40B4-BE49-F238E27FC236}">
                <a16:creationId xmlns:a16="http://schemas.microsoft.com/office/drawing/2014/main" id="{6D87325C-C9AB-2036-2F6A-F4474C88025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037239" y="9048183"/>
            <a:ext cx="1349274" cy="1349274"/>
          </a:xfrm>
          <a:prstGeom prst="rect">
            <a:avLst/>
          </a:prstGeom>
        </p:spPr>
      </p:pic>
    </p:spTree>
    <p:extLst>
      <p:ext uri="{BB962C8B-B14F-4D97-AF65-F5344CB8AC3E}">
        <p14:creationId xmlns:p14="http://schemas.microsoft.com/office/powerpoint/2010/main" val="136988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Flieder, violett, Magenta, pink enthält.&#10;&#10;Automatisch generierte Beschreibung">
            <a:extLst>
              <a:ext uri="{FF2B5EF4-FFF2-40B4-BE49-F238E27FC236}">
                <a16:creationId xmlns:a16="http://schemas.microsoft.com/office/drawing/2014/main" id="{89E13A9B-4327-5B95-5D4D-3E819FA4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6858000" cy="12192002"/>
          </a:xfrm>
          <a:prstGeom prst="rect">
            <a:avLst/>
          </a:prstGeom>
        </p:spPr>
      </p:pic>
      <p:sp>
        <p:nvSpPr>
          <p:cNvPr id="2" name="Titel 1">
            <a:extLst>
              <a:ext uri="{FF2B5EF4-FFF2-40B4-BE49-F238E27FC236}">
                <a16:creationId xmlns:a16="http://schemas.microsoft.com/office/drawing/2014/main" id="{5A545182-1D1E-ECD2-346A-7BD5B4B4E36D}"/>
              </a:ext>
            </a:extLst>
          </p:cNvPr>
          <p:cNvSpPr>
            <a:spLocks noGrp="1"/>
          </p:cNvSpPr>
          <p:nvPr>
            <p:ph type="ctrTitle"/>
          </p:nvPr>
        </p:nvSpPr>
        <p:spPr>
          <a:xfrm>
            <a:off x="514350" y="542070"/>
            <a:ext cx="5829300" cy="1194029"/>
          </a:xfrm>
        </p:spPr>
        <p:txBody>
          <a:bodyPr>
            <a:normAutofit/>
          </a:bodyPr>
          <a:lstStyle/>
          <a:p>
            <a:r>
              <a:rPr lang="de-DE" sz="4000" b="1" dirty="0">
                <a:solidFill>
                  <a:srgbClr val="342795"/>
                </a:solidFill>
                <a:latin typeface="Aptos Black" panose="020F0502020204030204" pitchFamily="34" charset="0"/>
              </a:rPr>
              <a:t>Abwechslungsreiche Formen</a:t>
            </a:r>
          </a:p>
        </p:txBody>
      </p:sp>
      <p:pic>
        <p:nvPicPr>
          <p:cNvPr id="5" name="Grafik 4" descr="Ein Bild, das Screenshot, Grün, Cartoon enthält.&#10;&#10;Automatisch generierte Beschreibung">
            <a:extLst>
              <a:ext uri="{FF2B5EF4-FFF2-40B4-BE49-F238E27FC236}">
                <a16:creationId xmlns:a16="http://schemas.microsoft.com/office/drawing/2014/main" id="{C2055949-8CA1-D1FA-0940-0D48E2211D53}"/>
              </a:ext>
            </a:extLst>
          </p:cNvPr>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514350" y="5983463"/>
            <a:ext cx="1653166" cy="1653166"/>
          </a:xfrm>
          <a:prstGeom prst="rect">
            <a:avLst/>
          </a:prstGeom>
          <a:noFill/>
        </p:spPr>
      </p:pic>
      <p:pic>
        <p:nvPicPr>
          <p:cNvPr id="1026" name="Picture 2" descr="Paketsymbol">
            <a:extLst>
              <a:ext uri="{FF2B5EF4-FFF2-40B4-BE49-F238E27FC236}">
                <a16:creationId xmlns:a16="http://schemas.microsoft.com/office/drawing/2014/main" id="{19D9A055-F414-B54E-0CD6-7F5E8890B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2" y="1919985"/>
            <a:ext cx="1653159" cy="1653159"/>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pic>
        <p:nvPicPr>
          <p:cNvPr id="1032" name="Picture 8" descr="Paketsymbol">
            <a:extLst>
              <a:ext uri="{FF2B5EF4-FFF2-40B4-BE49-F238E27FC236}">
                <a16:creationId xmlns:a16="http://schemas.microsoft.com/office/drawing/2014/main" id="{90768686-5C20-6DE1-93F6-CB67EF4AEA00}"/>
              </a:ext>
            </a:extLst>
          </p:cNvPr>
          <p:cNvPicPr>
            <a:picLocks noChangeAspect="1" noChangeArrowheads="1"/>
          </p:cNvPicPr>
          <p:nvPr/>
        </p:nvPicPr>
        <p:blipFill>
          <a:blip r:embed="rId6">
            <a:duotone>
              <a:prstClr val="black"/>
              <a:schemeClr val="accent4">
                <a:tint val="45000"/>
                <a:satMod val="400000"/>
              </a:schemeClr>
            </a:duotone>
            <a:extLst>
              <a:ext uri="{BEBA8EAE-BF5A-486C-A8C5-ECC9F3942E4B}">
                <a14:imgProps xmlns:a14="http://schemas.microsoft.com/office/drawing/2010/main">
                  <a14:imgLayer r:embed="rId7">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4690484" y="3951724"/>
            <a:ext cx="1653166" cy="1653166"/>
          </a:xfrm>
          <a:prstGeom prst="rect">
            <a:avLst/>
          </a:prstGeom>
          <a:noFill/>
        </p:spPr>
      </p:pic>
      <p:pic>
        <p:nvPicPr>
          <p:cNvPr id="9" name="Grafik 8" descr="Ein Bild, das Grafiken, Clipart, Design enthält.&#10;&#10;Automatisch generierte Beschreibung">
            <a:extLst>
              <a:ext uri="{FF2B5EF4-FFF2-40B4-BE49-F238E27FC236}">
                <a16:creationId xmlns:a16="http://schemas.microsoft.com/office/drawing/2014/main" id="{811D1789-BB24-9E6D-F133-D362A3D6163E}"/>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690484" y="5983463"/>
            <a:ext cx="1653166" cy="1653166"/>
          </a:xfrm>
          <a:prstGeom prst="rect">
            <a:avLst/>
          </a:prstGeom>
          <a:noFill/>
        </p:spPr>
      </p:pic>
      <p:pic>
        <p:nvPicPr>
          <p:cNvPr id="11" name="Grafik 10" descr="Ein Bild, das Grafiken, rot, Karminrot, Schrift enthält.&#10;&#10;Automatisch generierte Beschreibung">
            <a:extLst>
              <a:ext uri="{FF2B5EF4-FFF2-40B4-BE49-F238E27FC236}">
                <a16:creationId xmlns:a16="http://schemas.microsoft.com/office/drawing/2014/main" id="{540E0978-5837-111D-048B-4BDEC1AFCC9D}"/>
              </a:ext>
            </a:extLst>
          </p:cNvPr>
          <p:cNvPicPr>
            <a:picLocks noChangeAspect="1"/>
          </p:cNvPicPr>
          <p:nvPr/>
        </p:nvPicPr>
        <p:blipFill>
          <a:blip r:embed="rId10">
            <a:duotone>
              <a:prstClr val="black"/>
              <a:schemeClr val="accent4">
                <a:tint val="45000"/>
                <a:satMod val="400000"/>
              </a:schemeClr>
            </a:duotone>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2602417" y="5983463"/>
            <a:ext cx="1653166" cy="1653166"/>
          </a:xfrm>
          <a:prstGeom prst="rect">
            <a:avLst/>
          </a:prstGeom>
          <a:noFill/>
        </p:spPr>
      </p:pic>
      <p:pic>
        <p:nvPicPr>
          <p:cNvPr id="1034" name="Picture 10" descr="Paketsymbol">
            <a:extLst>
              <a:ext uri="{FF2B5EF4-FFF2-40B4-BE49-F238E27FC236}">
                <a16:creationId xmlns:a16="http://schemas.microsoft.com/office/drawing/2014/main" id="{CB4D50B0-2394-F821-8876-9E4A849693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2417" y="1919981"/>
            <a:ext cx="1653166" cy="16531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6EAD4951-5329-9259-AAC3-94F28F5CEE51}"/>
              </a:ext>
            </a:extLst>
          </p:cNvPr>
          <p:cNvSpPr txBox="1"/>
          <p:nvPr/>
        </p:nvSpPr>
        <p:spPr>
          <a:xfrm>
            <a:off x="514350" y="8209916"/>
            <a:ext cx="5829300" cy="2554545"/>
          </a:xfrm>
          <a:prstGeom prst="rect">
            <a:avLst/>
          </a:prstGeom>
          <a:noFill/>
        </p:spPr>
        <p:txBody>
          <a:bodyPr wrap="square" rtlCol="0">
            <a:spAutoFit/>
          </a:bodyPr>
          <a:lstStyle/>
          <a:p>
            <a:r>
              <a:rPr lang="de-DE" sz="3200" b="1" dirty="0">
                <a:latin typeface="Aptos ExtraBold" panose="020F0502020204030204" pitchFamily="34" charset="0"/>
              </a:rPr>
              <a:t>Ohne Hintergrund hat jedes Symbol eine einzigartige Form und durchbricht das konstante Muster des Rasters.</a:t>
            </a:r>
          </a:p>
        </p:txBody>
      </p:sp>
      <p:pic>
        <p:nvPicPr>
          <p:cNvPr id="16" name="Picture 2" descr="Paketsymbol">
            <a:extLst>
              <a:ext uri="{FF2B5EF4-FFF2-40B4-BE49-F238E27FC236}">
                <a16:creationId xmlns:a16="http://schemas.microsoft.com/office/drawing/2014/main" id="{BA72D7D4-BB61-1703-4244-1056DD4CF61E}"/>
              </a:ext>
            </a:extLst>
          </p:cNvPr>
          <p:cNvPicPr>
            <a:picLocks noChangeAspect="1" noChangeArrowheads="1"/>
          </p:cNvPicPr>
          <p:nvPr/>
        </p:nvPicPr>
        <p:blipFill>
          <a:blip r:embed="rId13">
            <a:duotone>
              <a:prstClr val="black"/>
              <a:schemeClr val="accent4">
                <a:tint val="45000"/>
                <a:satMod val="400000"/>
              </a:schemeClr>
            </a:duotone>
            <a:extLst>
              <a:ext uri="{BEBA8EAE-BF5A-486C-A8C5-ECC9F3942E4B}">
                <a14:imgProps xmlns:a14="http://schemas.microsoft.com/office/drawing/2010/main">
                  <a14:imgLayer r:embed="rId14">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514350" y="3951724"/>
            <a:ext cx="1653166" cy="1653166"/>
          </a:xfrm>
          <a:prstGeom prst="rect">
            <a:avLst/>
          </a:prstGeom>
          <a:noFill/>
          <a:effectLst>
            <a:softEdge rad="0"/>
          </a:effectLst>
        </p:spPr>
      </p:pic>
      <p:pic>
        <p:nvPicPr>
          <p:cNvPr id="17" name="Picture 10" descr="Paketsymbol">
            <a:extLst>
              <a:ext uri="{FF2B5EF4-FFF2-40B4-BE49-F238E27FC236}">
                <a16:creationId xmlns:a16="http://schemas.microsoft.com/office/drawing/2014/main" id="{66B83984-7D66-4BEF-562D-BBCFA618000A}"/>
              </a:ext>
            </a:extLst>
          </p:cNvPr>
          <p:cNvPicPr>
            <a:picLocks noChangeAspect="1" noChangeArrowheads="1"/>
          </p:cNvPicPr>
          <p:nvPr/>
        </p:nvPicPr>
        <p:blipFill>
          <a:blip r:embed="rId15">
            <a:duotone>
              <a:prstClr val="black"/>
              <a:schemeClr val="accent4">
                <a:tint val="45000"/>
                <a:satMod val="400000"/>
              </a:schemeClr>
            </a:duotone>
            <a:extLst>
              <a:ext uri="{BEBA8EAE-BF5A-486C-A8C5-ECC9F3942E4B}">
                <a14:imgProps xmlns:a14="http://schemas.microsoft.com/office/drawing/2010/main">
                  <a14:imgLayer r:embed="rId16">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2602417" y="3951722"/>
            <a:ext cx="1653166" cy="1653166"/>
          </a:xfrm>
          <a:prstGeom prst="rect">
            <a:avLst/>
          </a:prstGeom>
          <a:noFill/>
        </p:spPr>
      </p:pic>
      <p:pic>
        <p:nvPicPr>
          <p:cNvPr id="18" name="Picture 8" descr="Paketsymbol">
            <a:extLst>
              <a:ext uri="{FF2B5EF4-FFF2-40B4-BE49-F238E27FC236}">
                <a16:creationId xmlns:a16="http://schemas.microsoft.com/office/drawing/2014/main" id="{7BC139CB-5080-6105-20B5-40EC29E4A22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90486" y="1919985"/>
            <a:ext cx="1653159" cy="1653159"/>
          </a:xfrm>
          <a:prstGeom prst="rect">
            <a:avLst/>
          </a:prstGeom>
          <a:noFill/>
          <a:extLst>
            <a:ext uri="{909E8E84-426E-40DD-AFC4-6F175D3DCCD1}">
              <a14:hiddenFill xmlns:a14="http://schemas.microsoft.com/office/drawing/2010/main">
                <a:solidFill>
                  <a:srgbClr val="FFFFFF"/>
                </a:solidFill>
              </a14:hiddenFill>
            </a:ext>
          </a:extLst>
        </p:spPr>
      </p:pic>
      <p:pic>
        <p:nvPicPr>
          <p:cNvPr id="19" name="Inhaltsplatzhalter 5" descr="Ein Bild, das Kreis, Grafiken, Farbigkeit, Screenshot enthält.&#10;&#10;Automatisch generierte Beschreibung">
            <a:extLst>
              <a:ext uri="{FF2B5EF4-FFF2-40B4-BE49-F238E27FC236}">
                <a16:creationId xmlns:a16="http://schemas.microsoft.com/office/drawing/2014/main" id="{37CD10CC-0563-34EE-AB8C-83B6B8FAB93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94002" y="10425602"/>
            <a:ext cx="1585913" cy="1585913"/>
          </a:xfrm>
          <a:prstGeom prst="rect">
            <a:avLst/>
          </a:prstGeom>
        </p:spPr>
      </p:pic>
    </p:spTree>
    <p:extLst>
      <p:ext uri="{BB962C8B-B14F-4D97-AF65-F5344CB8AC3E}">
        <p14:creationId xmlns:p14="http://schemas.microsoft.com/office/powerpoint/2010/main" val="259270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tx1"/>
            </a:gs>
          </a:gsLst>
          <a:lin ang="0" scaled="0"/>
        </a:gradFill>
        <a:effectLst/>
      </p:bgPr>
    </p:bg>
    <p:spTree>
      <p:nvGrpSpPr>
        <p:cNvPr id="1" name=""/>
        <p:cNvGrpSpPr/>
        <p:nvPr/>
      </p:nvGrpSpPr>
      <p:grpSpPr>
        <a:xfrm>
          <a:off x="0" y="0"/>
          <a:ext cx="0" cy="0"/>
          <a:chOff x="0" y="0"/>
          <a:chExt cx="0" cy="0"/>
        </a:xfrm>
      </p:grpSpPr>
      <p:pic>
        <p:nvPicPr>
          <p:cNvPr id="4" name="Grafik 3" descr="Ein Bild, das Flieder, violett, Magenta, pink enthält.&#10;&#10;Automatisch generierte Beschreibung">
            <a:extLst>
              <a:ext uri="{FF2B5EF4-FFF2-40B4-BE49-F238E27FC236}">
                <a16:creationId xmlns:a16="http://schemas.microsoft.com/office/drawing/2014/main" id="{70635D52-9107-B99C-C05C-91801AD3C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2"/>
          </a:xfrm>
          <a:prstGeom prst="rect">
            <a:avLst/>
          </a:prstGeom>
        </p:spPr>
      </p:pic>
      <p:sp>
        <p:nvSpPr>
          <p:cNvPr id="2" name="Titel 1">
            <a:extLst>
              <a:ext uri="{FF2B5EF4-FFF2-40B4-BE49-F238E27FC236}">
                <a16:creationId xmlns:a16="http://schemas.microsoft.com/office/drawing/2014/main" id="{89D868FE-8099-D353-467D-D0E9854ABCA1}"/>
              </a:ext>
            </a:extLst>
          </p:cNvPr>
          <p:cNvSpPr>
            <a:spLocks noGrp="1"/>
          </p:cNvSpPr>
          <p:nvPr>
            <p:ph type="title"/>
          </p:nvPr>
        </p:nvSpPr>
        <p:spPr>
          <a:xfrm>
            <a:off x="471490" y="547514"/>
            <a:ext cx="5915025" cy="961972"/>
          </a:xfrm>
        </p:spPr>
        <p:txBody>
          <a:bodyPr>
            <a:normAutofit/>
          </a:bodyPr>
          <a:lstStyle/>
          <a:p>
            <a:pPr algn="ctr"/>
            <a:r>
              <a:rPr lang="de-DE" sz="4000" b="1" dirty="0">
                <a:solidFill>
                  <a:srgbClr val="342795"/>
                </a:solidFill>
                <a:latin typeface="Aptos Black" panose="020B0004020202020204" pitchFamily="34" charset="0"/>
              </a:rPr>
              <a:t>Flexibel</a:t>
            </a:r>
          </a:p>
        </p:txBody>
      </p:sp>
      <p:sp>
        <p:nvSpPr>
          <p:cNvPr id="3" name="Inhaltsplatzhalter 2">
            <a:extLst>
              <a:ext uri="{FF2B5EF4-FFF2-40B4-BE49-F238E27FC236}">
                <a16:creationId xmlns:a16="http://schemas.microsoft.com/office/drawing/2014/main" id="{D238DA0E-CDC7-5934-0EAF-02A0A415917E}"/>
              </a:ext>
            </a:extLst>
          </p:cNvPr>
          <p:cNvSpPr>
            <a:spLocks noGrp="1"/>
          </p:cNvSpPr>
          <p:nvPr>
            <p:ph idx="1"/>
          </p:nvPr>
        </p:nvSpPr>
        <p:spPr>
          <a:xfrm>
            <a:off x="471490" y="8128000"/>
            <a:ext cx="5915025" cy="1881414"/>
          </a:xfrm>
        </p:spPr>
        <p:txBody>
          <a:bodyPr>
            <a:noAutofit/>
          </a:bodyPr>
          <a:lstStyle/>
          <a:p>
            <a:pPr marL="0" indent="0">
              <a:buNone/>
            </a:pPr>
            <a:r>
              <a:rPr lang="de-DE" sz="3200" b="1" dirty="0">
                <a:latin typeface="Aptos ExtraBold" panose="020B0004020202020204" pitchFamily="34" charset="0"/>
              </a:rPr>
              <a:t>Alle Icons haben einen schwarzen Rand, damit sie auf den meisten Hintergründen gut sichtbar sind.</a:t>
            </a:r>
          </a:p>
        </p:txBody>
      </p:sp>
      <p:pic>
        <p:nvPicPr>
          <p:cNvPr id="9" name="Grafik 8" descr="Ein Bild, das Grafiken, Design, Kunst enthält.&#10;&#10;Automatisch generierte Beschreibung">
            <a:extLst>
              <a:ext uri="{FF2B5EF4-FFF2-40B4-BE49-F238E27FC236}">
                <a16:creationId xmlns:a16="http://schemas.microsoft.com/office/drawing/2014/main" id="{B28DFB95-811A-28E2-2FE6-4AE71B01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75" y="1868814"/>
            <a:ext cx="1137416" cy="1137416"/>
          </a:xfrm>
          <a:prstGeom prst="rect">
            <a:avLst/>
          </a:prstGeom>
        </p:spPr>
      </p:pic>
      <p:pic>
        <p:nvPicPr>
          <p:cNvPr id="12" name="Grafik 11" descr="Ein Bild, das Kreis, Farbigkeit, Grafiken enthält.&#10;&#10;Automatisch generierte Beschreibung">
            <a:extLst>
              <a:ext uri="{FF2B5EF4-FFF2-40B4-BE49-F238E27FC236}">
                <a16:creationId xmlns:a16="http://schemas.microsoft.com/office/drawing/2014/main" id="{67EC14E8-DEFF-C009-8418-D1749AE1C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5" y="3474940"/>
            <a:ext cx="1137416" cy="1137416"/>
          </a:xfrm>
          <a:prstGeom prst="rect">
            <a:avLst/>
          </a:prstGeom>
        </p:spPr>
      </p:pic>
      <p:pic>
        <p:nvPicPr>
          <p:cNvPr id="14" name="Grafik 13" descr="Ein Bild, das Symbol, Grafiken, Schrift, Reihe enthält.&#10;&#10;Automatisch generierte Beschreibung">
            <a:extLst>
              <a:ext uri="{FF2B5EF4-FFF2-40B4-BE49-F238E27FC236}">
                <a16:creationId xmlns:a16="http://schemas.microsoft.com/office/drawing/2014/main" id="{DD95039B-716B-5CDA-6808-5BD3E0FD64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75" y="5081066"/>
            <a:ext cx="1137416" cy="1137416"/>
          </a:xfrm>
          <a:prstGeom prst="rect">
            <a:avLst/>
          </a:prstGeom>
        </p:spPr>
      </p:pic>
      <p:sp>
        <p:nvSpPr>
          <p:cNvPr id="15" name="Rechteck: abgerundete Ecken 14">
            <a:extLst>
              <a:ext uri="{FF2B5EF4-FFF2-40B4-BE49-F238E27FC236}">
                <a16:creationId xmlns:a16="http://schemas.microsoft.com/office/drawing/2014/main" id="{9E7DD816-61F1-A4A7-6AB6-E9EBA01E7511}"/>
              </a:ext>
            </a:extLst>
          </p:cNvPr>
          <p:cNvSpPr/>
          <p:nvPr/>
        </p:nvSpPr>
        <p:spPr>
          <a:xfrm>
            <a:off x="1328284" y="1710206"/>
            <a:ext cx="7184572" cy="4707588"/>
          </a:xfrm>
          <a:prstGeom prst="roundRect">
            <a:avLst/>
          </a:prstGeom>
          <a:gradFill>
            <a:gsLst>
              <a:gs pos="0">
                <a:schemeClr val="accent1">
                  <a:lumMod val="5000"/>
                  <a:lumOff val="95000"/>
                </a:schemeClr>
              </a:gs>
              <a:gs pos="41000">
                <a:srgbClr val="4285FF"/>
              </a:gs>
              <a:gs pos="17000">
                <a:srgbClr val="4CAF50"/>
              </a:gs>
              <a:gs pos="61000">
                <a:schemeClr val="tx1"/>
              </a:gs>
            </a:gsLst>
            <a:lin ang="0" scaled="0"/>
          </a:gra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Ein Bild, das Grafiken, Design, Kunst enthält.&#10;&#10;Automatisch generierte Beschreibung">
            <a:extLst>
              <a:ext uri="{FF2B5EF4-FFF2-40B4-BE49-F238E27FC236}">
                <a16:creationId xmlns:a16="http://schemas.microsoft.com/office/drawing/2014/main" id="{94DF7B25-8B1A-5FB8-A78C-B5681AC90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904" y="1874116"/>
            <a:ext cx="1137416" cy="1137416"/>
          </a:xfrm>
          <a:prstGeom prst="rect">
            <a:avLst/>
          </a:prstGeom>
        </p:spPr>
      </p:pic>
      <p:pic>
        <p:nvPicPr>
          <p:cNvPr id="17" name="Grafik 16" descr="Ein Bild, das Kreis, Farbigkeit, Grafiken enthält.&#10;&#10;Automatisch generierte Beschreibung">
            <a:extLst>
              <a:ext uri="{FF2B5EF4-FFF2-40B4-BE49-F238E27FC236}">
                <a16:creationId xmlns:a16="http://schemas.microsoft.com/office/drawing/2014/main" id="{17180D5A-A1F3-C1CB-8A42-99AB69B68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8904" y="3477591"/>
            <a:ext cx="1137416" cy="1137416"/>
          </a:xfrm>
          <a:prstGeom prst="rect">
            <a:avLst/>
          </a:prstGeom>
        </p:spPr>
      </p:pic>
      <p:pic>
        <p:nvPicPr>
          <p:cNvPr id="18" name="Grafik 17" descr="Ein Bild, das Symbol, Grafiken, Schrift, Reihe enthält.&#10;&#10;Automatisch generierte Beschreibung">
            <a:extLst>
              <a:ext uri="{FF2B5EF4-FFF2-40B4-BE49-F238E27FC236}">
                <a16:creationId xmlns:a16="http://schemas.microsoft.com/office/drawing/2014/main" id="{839C58CA-1AE6-2020-BCF6-B53CD23B95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904" y="5086368"/>
            <a:ext cx="1137416" cy="1137416"/>
          </a:xfrm>
          <a:prstGeom prst="rect">
            <a:avLst/>
          </a:prstGeom>
        </p:spPr>
      </p:pic>
      <p:pic>
        <p:nvPicPr>
          <p:cNvPr id="19" name="Grafik 18" descr="Ein Bild, das Grafiken, Design, Kunst enthält.&#10;&#10;Automatisch generierte Beschreibung">
            <a:extLst>
              <a:ext uri="{FF2B5EF4-FFF2-40B4-BE49-F238E27FC236}">
                <a16:creationId xmlns:a16="http://schemas.microsoft.com/office/drawing/2014/main" id="{8AF162F7-B27E-B214-FCFF-68FD3C184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188" y="1874116"/>
            <a:ext cx="1137416" cy="1137416"/>
          </a:xfrm>
          <a:prstGeom prst="rect">
            <a:avLst/>
          </a:prstGeom>
        </p:spPr>
      </p:pic>
      <p:pic>
        <p:nvPicPr>
          <p:cNvPr id="20" name="Grafik 19" descr="Ein Bild, das Kreis, Farbigkeit, Grafiken enthält.&#10;&#10;Automatisch generierte Beschreibung">
            <a:extLst>
              <a:ext uri="{FF2B5EF4-FFF2-40B4-BE49-F238E27FC236}">
                <a16:creationId xmlns:a16="http://schemas.microsoft.com/office/drawing/2014/main" id="{64D360A5-03CA-504D-139C-6B8A858FD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188" y="3477591"/>
            <a:ext cx="1137416" cy="1137416"/>
          </a:xfrm>
          <a:prstGeom prst="rect">
            <a:avLst/>
          </a:prstGeom>
        </p:spPr>
      </p:pic>
      <p:pic>
        <p:nvPicPr>
          <p:cNvPr id="21" name="Grafik 20" descr="Ein Bild, das Symbol, Grafiken, Schrift, Reihe enthält.&#10;&#10;Automatisch generierte Beschreibung">
            <a:extLst>
              <a:ext uri="{FF2B5EF4-FFF2-40B4-BE49-F238E27FC236}">
                <a16:creationId xmlns:a16="http://schemas.microsoft.com/office/drawing/2014/main" id="{5C940044-4F1D-EF51-1C22-6B9DA6D0F0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7188" y="5086368"/>
            <a:ext cx="1137416" cy="1137416"/>
          </a:xfrm>
          <a:prstGeom prst="rect">
            <a:avLst/>
          </a:prstGeom>
        </p:spPr>
      </p:pic>
      <p:pic>
        <p:nvPicPr>
          <p:cNvPr id="22" name="Grafik 21" descr="Ein Bild, das Grafiken, Design, Kunst enthält.&#10;&#10;Automatisch generierte Beschreibung">
            <a:extLst>
              <a:ext uri="{FF2B5EF4-FFF2-40B4-BE49-F238E27FC236}">
                <a16:creationId xmlns:a16="http://schemas.microsoft.com/office/drawing/2014/main" id="{313D9243-0251-02F9-351C-179F6AC31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472" y="1874116"/>
            <a:ext cx="1137416" cy="1137416"/>
          </a:xfrm>
          <a:prstGeom prst="rect">
            <a:avLst/>
          </a:prstGeom>
        </p:spPr>
      </p:pic>
      <p:pic>
        <p:nvPicPr>
          <p:cNvPr id="23" name="Grafik 22" descr="Ein Bild, das Kreis, Farbigkeit, Grafiken enthält.&#10;&#10;Automatisch generierte Beschreibung">
            <a:extLst>
              <a:ext uri="{FF2B5EF4-FFF2-40B4-BE49-F238E27FC236}">
                <a16:creationId xmlns:a16="http://schemas.microsoft.com/office/drawing/2014/main" id="{43FA577F-F471-CD5F-831B-777E1ED5C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5472" y="3495292"/>
            <a:ext cx="1137416" cy="1137416"/>
          </a:xfrm>
          <a:prstGeom prst="rect">
            <a:avLst/>
          </a:prstGeom>
        </p:spPr>
      </p:pic>
      <p:pic>
        <p:nvPicPr>
          <p:cNvPr id="24" name="Grafik 23" descr="Ein Bild, das Symbol, Grafiken, Schrift, Reihe enthält.&#10;&#10;Automatisch generierte Beschreibung">
            <a:extLst>
              <a:ext uri="{FF2B5EF4-FFF2-40B4-BE49-F238E27FC236}">
                <a16:creationId xmlns:a16="http://schemas.microsoft.com/office/drawing/2014/main" id="{D8890641-AB43-B681-7A72-FE18A5321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5472" y="5086368"/>
            <a:ext cx="1137416" cy="1137416"/>
          </a:xfrm>
          <a:prstGeom prst="rect">
            <a:avLst/>
          </a:prstGeom>
        </p:spPr>
      </p:pic>
      <p:pic>
        <p:nvPicPr>
          <p:cNvPr id="25" name="Grafik 24" descr="Ein Bild, das Grafiken, Design, Kunst enthält.&#10;&#10;Automatisch generierte Beschreibung">
            <a:extLst>
              <a:ext uri="{FF2B5EF4-FFF2-40B4-BE49-F238E27FC236}">
                <a16:creationId xmlns:a16="http://schemas.microsoft.com/office/drawing/2014/main" id="{C1582DC6-3B08-AD2A-638B-4BBDD2DC6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756" y="1874116"/>
            <a:ext cx="1137416" cy="1137416"/>
          </a:xfrm>
          <a:prstGeom prst="rect">
            <a:avLst/>
          </a:prstGeom>
        </p:spPr>
      </p:pic>
      <p:pic>
        <p:nvPicPr>
          <p:cNvPr id="26" name="Grafik 25" descr="Ein Bild, das Kreis, Farbigkeit, Grafiken enthält.&#10;&#10;Automatisch generierte Beschreibung">
            <a:extLst>
              <a:ext uri="{FF2B5EF4-FFF2-40B4-BE49-F238E27FC236}">
                <a16:creationId xmlns:a16="http://schemas.microsoft.com/office/drawing/2014/main" id="{385759E7-B626-DB80-FE97-CFCD07BEC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756" y="3477591"/>
            <a:ext cx="1137416" cy="1137416"/>
          </a:xfrm>
          <a:prstGeom prst="rect">
            <a:avLst/>
          </a:prstGeom>
        </p:spPr>
      </p:pic>
      <p:pic>
        <p:nvPicPr>
          <p:cNvPr id="27" name="Grafik 26" descr="Ein Bild, das Symbol, Grafiken, Schrift, Reihe enthält.&#10;&#10;Automatisch generierte Beschreibung">
            <a:extLst>
              <a:ext uri="{FF2B5EF4-FFF2-40B4-BE49-F238E27FC236}">
                <a16:creationId xmlns:a16="http://schemas.microsoft.com/office/drawing/2014/main" id="{2D67DBF9-5868-0960-BEF0-4A1FA2EF8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3756" y="5081066"/>
            <a:ext cx="1137416" cy="1137416"/>
          </a:xfrm>
          <a:prstGeom prst="rect">
            <a:avLst/>
          </a:prstGeom>
        </p:spPr>
      </p:pic>
      <p:pic>
        <p:nvPicPr>
          <p:cNvPr id="43" name="Inhaltsplatzhalter 5" descr="Ein Bild, das Kreis, Grafiken, Farbigkeit, Screenshot enthält.&#10;&#10;Automatisch generierte Beschreibung">
            <a:extLst>
              <a:ext uri="{FF2B5EF4-FFF2-40B4-BE49-F238E27FC236}">
                <a16:creationId xmlns:a16="http://schemas.microsoft.com/office/drawing/2014/main" id="{36232BF8-5A67-1441-9F29-9A9F59FF40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4002" y="10425602"/>
            <a:ext cx="1585913" cy="1585913"/>
          </a:xfrm>
          <a:prstGeom prst="rect">
            <a:avLst/>
          </a:prstGeom>
        </p:spPr>
      </p:pic>
    </p:spTree>
    <p:extLst>
      <p:ext uri="{BB962C8B-B14F-4D97-AF65-F5344CB8AC3E}">
        <p14:creationId xmlns:p14="http://schemas.microsoft.com/office/powerpoint/2010/main" val="52333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Flieder, violett, Magenta, pink enthält.&#10;&#10;Automatisch generierte Beschreibung">
            <a:extLst>
              <a:ext uri="{FF2B5EF4-FFF2-40B4-BE49-F238E27FC236}">
                <a16:creationId xmlns:a16="http://schemas.microsoft.com/office/drawing/2014/main" id="{17D27E5D-C656-E527-8EEE-67002BD8C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2"/>
          </a:xfrm>
          <a:prstGeom prst="rect">
            <a:avLst/>
          </a:prstGeom>
        </p:spPr>
      </p:pic>
      <p:sp>
        <p:nvSpPr>
          <p:cNvPr id="2" name="Titel 1">
            <a:extLst>
              <a:ext uri="{FF2B5EF4-FFF2-40B4-BE49-F238E27FC236}">
                <a16:creationId xmlns:a16="http://schemas.microsoft.com/office/drawing/2014/main" id="{8A46F522-3A30-3279-3F13-A34A15869F14}"/>
              </a:ext>
            </a:extLst>
          </p:cNvPr>
          <p:cNvSpPr>
            <a:spLocks noGrp="1"/>
          </p:cNvSpPr>
          <p:nvPr>
            <p:ph type="title"/>
          </p:nvPr>
        </p:nvSpPr>
        <p:spPr>
          <a:xfrm>
            <a:off x="471490" y="649116"/>
            <a:ext cx="5915025" cy="918429"/>
          </a:xfrm>
        </p:spPr>
        <p:txBody>
          <a:bodyPr>
            <a:normAutofit/>
          </a:bodyPr>
          <a:lstStyle/>
          <a:p>
            <a:pPr algn="ctr"/>
            <a:r>
              <a:rPr lang="de-DE" sz="4000" b="1" dirty="0">
                <a:solidFill>
                  <a:srgbClr val="342795"/>
                </a:solidFill>
                <a:latin typeface="Aptos Black" panose="020B0004020202020204" pitchFamily="34" charset="0"/>
              </a:rPr>
              <a:t>Farbpalette</a:t>
            </a:r>
          </a:p>
        </p:txBody>
      </p:sp>
      <p:sp>
        <p:nvSpPr>
          <p:cNvPr id="3" name="Inhaltsplatzhalter 2">
            <a:extLst>
              <a:ext uri="{FF2B5EF4-FFF2-40B4-BE49-F238E27FC236}">
                <a16:creationId xmlns:a16="http://schemas.microsoft.com/office/drawing/2014/main" id="{399E5FCC-1229-1EB0-B300-E8AA7A70D715}"/>
              </a:ext>
            </a:extLst>
          </p:cNvPr>
          <p:cNvSpPr>
            <a:spLocks noGrp="1"/>
          </p:cNvSpPr>
          <p:nvPr>
            <p:ph idx="1"/>
          </p:nvPr>
        </p:nvSpPr>
        <p:spPr>
          <a:xfrm>
            <a:off x="471490" y="8113485"/>
            <a:ext cx="5915025" cy="2425097"/>
          </a:xfrm>
        </p:spPr>
        <p:txBody>
          <a:bodyPr>
            <a:noAutofit/>
          </a:bodyPr>
          <a:lstStyle/>
          <a:p>
            <a:pPr marL="0" indent="0">
              <a:buNone/>
            </a:pPr>
            <a:r>
              <a:rPr lang="de-DE" sz="3200" b="1" dirty="0">
                <a:latin typeface="Aptos ExtraBold" panose="020B0004020202020204" pitchFamily="34" charset="0"/>
              </a:rPr>
              <a:t>Die Farbpalette wird beibehalten und wieder in das Symbol integriert. Dadurch sind die Symbole leicht erkennbar.</a:t>
            </a:r>
          </a:p>
        </p:txBody>
      </p:sp>
      <p:pic>
        <p:nvPicPr>
          <p:cNvPr id="2052" name="Picture 4" descr="Paketsymbol">
            <a:extLst>
              <a:ext uri="{FF2B5EF4-FFF2-40B4-BE49-F238E27FC236}">
                <a16:creationId xmlns:a16="http://schemas.microsoft.com/office/drawing/2014/main" id="{786361A7-0467-BB07-9C43-367284BBA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4078514"/>
            <a:ext cx="1455456" cy="145545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2" descr="Magic Earth Zeichen">
            <a:extLst>
              <a:ext uri="{FF2B5EF4-FFF2-40B4-BE49-F238E27FC236}">
                <a16:creationId xmlns:a16="http://schemas.microsoft.com/office/drawing/2014/main" id="{8E8C9C92-CC59-200C-7DE9-2103C13A51F6}"/>
              </a:ext>
            </a:extLst>
          </p:cNvPr>
          <p:cNvSpPr>
            <a:spLocks noChangeAspect="1" noChangeArrowheads="1"/>
          </p:cNvSpPr>
          <p:nvPr/>
        </p:nvSpPr>
        <p:spPr bwMode="auto">
          <a:xfrm>
            <a:off x="3276600" y="5943600"/>
            <a:ext cx="5446486" cy="54464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1" name="Grafik 10" descr="Ein Bild, das Symbol, Logo, Grafiken, Schrift enthält.&#10;&#10;Automatisch generierte Beschreibung">
            <a:extLst>
              <a:ext uri="{FF2B5EF4-FFF2-40B4-BE49-F238E27FC236}">
                <a16:creationId xmlns:a16="http://schemas.microsoft.com/office/drawing/2014/main" id="{60F6A676-2565-510E-3CF7-C349B3290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8" y="5838773"/>
            <a:ext cx="1455457" cy="1455457"/>
          </a:xfrm>
          <a:prstGeom prst="rect">
            <a:avLst/>
          </a:prstGeom>
        </p:spPr>
      </p:pic>
      <p:pic>
        <p:nvPicPr>
          <p:cNvPr id="2064" name="Picture 16" descr="Paketsymbol">
            <a:extLst>
              <a:ext uri="{FF2B5EF4-FFF2-40B4-BE49-F238E27FC236}">
                <a16:creationId xmlns:a16="http://schemas.microsoft.com/office/drawing/2014/main" id="{157B1F24-613D-1D20-B1CE-F9CFFD313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6" y="2318257"/>
            <a:ext cx="1455456" cy="1455456"/>
          </a:xfrm>
          <a:prstGeom prst="rect">
            <a:avLst/>
          </a:prstGeom>
          <a:noFill/>
          <a:extLst>
            <a:ext uri="{909E8E84-426E-40DD-AFC4-6F175D3DCCD1}">
              <a14:hiddenFill xmlns:a14="http://schemas.microsoft.com/office/drawing/2010/main">
                <a:solidFill>
                  <a:srgbClr val="FFFFFF"/>
                </a:solidFill>
              </a14:hiddenFill>
            </a:ext>
          </a:extLst>
        </p:spPr>
      </p:pic>
      <p:sp>
        <p:nvSpPr>
          <p:cNvPr id="12" name="Rechteck 11">
            <a:extLst>
              <a:ext uri="{FF2B5EF4-FFF2-40B4-BE49-F238E27FC236}">
                <a16:creationId xmlns:a16="http://schemas.microsoft.com/office/drawing/2014/main" id="{CD3F1E65-3A6C-ABD2-C3B6-4B2D48428FB7}"/>
              </a:ext>
            </a:extLst>
          </p:cNvPr>
          <p:cNvSpPr/>
          <p:nvPr/>
        </p:nvSpPr>
        <p:spPr>
          <a:xfrm>
            <a:off x="3429000" y="2778683"/>
            <a:ext cx="518886" cy="522514"/>
          </a:xfrm>
          <a:prstGeom prst="rect">
            <a:avLst/>
          </a:prstGeom>
          <a:solidFill>
            <a:srgbClr val="4CAF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DC8D6442-BCCC-C49B-5522-6AE1D0400252}"/>
              </a:ext>
            </a:extLst>
          </p:cNvPr>
          <p:cNvSpPr/>
          <p:nvPr/>
        </p:nvSpPr>
        <p:spPr>
          <a:xfrm>
            <a:off x="3429000" y="4072469"/>
            <a:ext cx="518886" cy="522514"/>
          </a:xfrm>
          <a:prstGeom prst="rect">
            <a:avLst/>
          </a:prstGeom>
          <a:solidFill>
            <a:srgbClr val="1E92F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1E1164EB-941B-84E3-24A5-4B013D35E2FD}"/>
              </a:ext>
            </a:extLst>
          </p:cNvPr>
          <p:cNvSpPr/>
          <p:nvPr/>
        </p:nvSpPr>
        <p:spPr>
          <a:xfrm>
            <a:off x="3429000" y="5005411"/>
            <a:ext cx="518886" cy="522514"/>
          </a:xfrm>
          <a:prstGeom prst="rect">
            <a:avLst/>
          </a:prstGeom>
          <a:solidFill>
            <a:srgbClr val="0351B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F5FD05DA-4AB9-F54F-3523-2E42F676E70F}"/>
              </a:ext>
            </a:extLst>
          </p:cNvPr>
          <p:cNvSpPr/>
          <p:nvPr/>
        </p:nvSpPr>
        <p:spPr>
          <a:xfrm>
            <a:off x="3429000" y="5838771"/>
            <a:ext cx="518886" cy="522514"/>
          </a:xfrm>
          <a:prstGeom prst="rect">
            <a:avLst/>
          </a:prstGeom>
          <a:solidFill>
            <a:srgbClr val="4744C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3A30A6F-E185-C552-08EA-231063B5AB22}"/>
              </a:ext>
            </a:extLst>
          </p:cNvPr>
          <p:cNvSpPr/>
          <p:nvPr/>
        </p:nvSpPr>
        <p:spPr>
          <a:xfrm>
            <a:off x="3429000" y="6767685"/>
            <a:ext cx="518886" cy="522514"/>
          </a:xfrm>
          <a:prstGeom prst="rect">
            <a:avLst/>
          </a:prstGeom>
          <a:solidFill>
            <a:srgbClr val="1B104B"/>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8" name="Grafik 17" descr="Ein Bild, das Symbol, Grafiken, Logo, Schrift enthält.&#10;&#10;Automatisch generierte Beschreibung">
            <a:extLst>
              <a:ext uri="{FF2B5EF4-FFF2-40B4-BE49-F238E27FC236}">
                <a16:creationId xmlns:a16="http://schemas.microsoft.com/office/drawing/2014/main" id="{0F43D153-86B6-3330-B718-49A853445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3098" y="2313044"/>
            <a:ext cx="1453414" cy="1453414"/>
          </a:xfrm>
          <a:prstGeom prst="rect">
            <a:avLst/>
          </a:prstGeom>
        </p:spPr>
      </p:pic>
      <p:pic>
        <p:nvPicPr>
          <p:cNvPr id="20" name="Grafik 19" descr="Ein Bild, das Logo, Symbol, Grafiken, Schrift enthält.&#10;&#10;Automatisch generierte Beschreibung">
            <a:extLst>
              <a:ext uri="{FF2B5EF4-FFF2-40B4-BE49-F238E27FC236}">
                <a16:creationId xmlns:a16="http://schemas.microsoft.com/office/drawing/2014/main" id="{6BCA7076-29C1-859B-C8DB-DF0A9DF455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3098" y="4080556"/>
            <a:ext cx="1453414" cy="1453414"/>
          </a:xfrm>
          <a:prstGeom prst="rect">
            <a:avLst/>
          </a:prstGeom>
        </p:spPr>
      </p:pic>
      <p:pic>
        <p:nvPicPr>
          <p:cNvPr id="22" name="Grafik 21" descr="Ein Bild, das Symbol, Grafiken, Logo, Design enthält.&#10;&#10;Automatisch generierte Beschreibung">
            <a:extLst>
              <a:ext uri="{FF2B5EF4-FFF2-40B4-BE49-F238E27FC236}">
                <a16:creationId xmlns:a16="http://schemas.microsoft.com/office/drawing/2014/main" id="{00B4B0EC-634D-CD91-1668-06926B1B8B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3098" y="5838771"/>
            <a:ext cx="1453414" cy="1453414"/>
          </a:xfrm>
          <a:prstGeom prst="rect">
            <a:avLst/>
          </a:prstGeom>
        </p:spPr>
      </p:pic>
      <p:pic>
        <p:nvPicPr>
          <p:cNvPr id="23" name="Inhaltsplatzhalter 5" descr="Ein Bild, das Kreis, Grafiken, Farbigkeit, Screenshot enthält.&#10;&#10;Automatisch generierte Beschreibung">
            <a:extLst>
              <a:ext uri="{FF2B5EF4-FFF2-40B4-BE49-F238E27FC236}">
                <a16:creationId xmlns:a16="http://schemas.microsoft.com/office/drawing/2014/main" id="{344C3617-A49D-E60C-93BF-3482D83553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94002" y="10425602"/>
            <a:ext cx="1585913" cy="1585913"/>
          </a:xfrm>
          <a:prstGeom prst="rect">
            <a:avLst/>
          </a:prstGeom>
        </p:spPr>
      </p:pic>
    </p:spTree>
    <p:extLst>
      <p:ext uri="{BB962C8B-B14F-4D97-AF65-F5344CB8AC3E}">
        <p14:creationId xmlns:p14="http://schemas.microsoft.com/office/powerpoint/2010/main" val="16328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Flieder, violett, Magenta, pink enthält.&#10;&#10;Automatisch generierte Beschreibung">
            <a:extLst>
              <a:ext uri="{FF2B5EF4-FFF2-40B4-BE49-F238E27FC236}">
                <a16:creationId xmlns:a16="http://schemas.microsoft.com/office/drawing/2014/main" id="{21850E37-0C26-DBDD-AAB8-26A773A8A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2"/>
          </a:xfrm>
          <a:prstGeom prst="rect">
            <a:avLst/>
          </a:prstGeom>
        </p:spPr>
      </p:pic>
      <p:sp>
        <p:nvSpPr>
          <p:cNvPr id="2" name="Titel 1">
            <a:extLst>
              <a:ext uri="{FF2B5EF4-FFF2-40B4-BE49-F238E27FC236}">
                <a16:creationId xmlns:a16="http://schemas.microsoft.com/office/drawing/2014/main" id="{BBBE2B68-3831-94A7-4F8A-ADC35EA2DAAD}"/>
              </a:ext>
            </a:extLst>
          </p:cNvPr>
          <p:cNvSpPr>
            <a:spLocks noGrp="1"/>
          </p:cNvSpPr>
          <p:nvPr>
            <p:ph type="title"/>
          </p:nvPr>
        </p:nvSpPr>
        <p:spPr>
          <a:xfrm>
            <a:off x="471490" y="649114"/>
            <a:ext cx="5915025" cy="824086"/>
          </a:xfrm>
        </p:spPr>
        <p:txBody>
          <a:bodyPr>
            <a:normAutofit/>
          </a:bodyPr>
          <a:lstStyle/>
          <a:p>
            <a:pPr algn="ctr"/>
            <a:r>
              <a:rPr lang="de-DE" sz="4000" b="1" dirty="0">
                <a:solidFill>
                  <a:srgbClr val="342795"/>
                </a:solidFill>
                <a:latin typeface="Aptos Black" panose="020B0004020202020204" pitchFamily="34" charset="0"/>
              </a:rPr>
              <a:t>Größen</a:t>
            </a:r>
          </a:p>
        </p:txBody>
      </p:sp>
      <p:pic>
        <p:nvPicPr>
          <p:cNvPr id="6" name="Inhaltsplatzhalter 5" descr="Ein Bild, das Logo, Symbol, Grafiken, Silhouette enthält.&#10;&#10;Automatisch generierte Beschreibung">
            <a:extLst>
              <a:ext uri="{FF2B5EF4-FFF2-40B4-BE49-F238E27FC236}">
                <a16:creationId xmlns:a16="http://schemas.microsoft.com/office/drawing/2014/main" id="{68041A21-887E-DC76-CA9F-F0459D0FEB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0493" y="3493174"/>
            <a:ext cx="1497013" cy="1497013"/>
          </a:xfrm>
          <a:ln w="19050">
            <a:solidFill>
              <a:schemeClr val="bg2"/>
            </a:solidFill>
          </a:ln>
        </p:spPr>
      </p:pic>
      <p:pic>
        <p:nvPicPr>
          <p:cNvPr id="4098" name="Picture 2" descr="Paketsymbol">
            <a:extLst>
              <a:ext uri="{FF2B5EF4-FFF2-40B4-BE49-F238E27FC236}">
                <a16:creationId xmlns:a16="http://schemas.microsoft.com/office/drawing/2014/main" id="{3F13F1BD-B557-594D-5D57-F910BB1E8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494" y="1734681"/>
            <a:ext cx="1497013" cy="1497013"/>
          </a:xfrm>
          <a:prstGeom prst="rect">
            <a:avLst/>
          </a:prstGeom>
          <a:noFill/>
          <a:ln w="19050">
            <a:solidFill>
              <a:schemeClr val="bg2"/>
            </a:solidFill>
          </a:ln>
          <a:extLst>
            <a:ext uri="{909E8E84-426E-40DD-AFC4-6F175D3DCCD1}">
              <a14:hiddenFill xmlns:a14="http://schemas.microsoft.com/office/drawing/2010/main">
                <a:solidFill>
                  <a:srgbClr val="FFFFFF"/>
                </a:solidFill>
              </a14:hiddenFill>
            </a:ext>
          </a:extLst>
        </p:spPr>
      </p:pic>
      <p:pic>
        <p:nvPicPr>
          <p:cNvPr id="4100" name="Picture 4" descr="Paketsymbol">
            <a:extLst>
              <a:ext uri="{FF2B5EF4-FFF2-40B4-BE49-F238E27FC236}">
                <a16:creationId xmlns:a16="http://schemas.microsoft.com/office/drawing/2014/main" id="{C99B656C-0ACC-2557-6E8A-AFDF1EDBA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1" y="1748546"/>
            <a:ext cx="1497013" cy="1497013"/>
          </a:xfrm>
          <a:prstGeom prst="rect">
            <a:avLst/>
          </a:prstGeom>
          <a:noFill/>
          <a:ln w="19050">
            <a:solidFill>
              <a:schemeClr val="bg2"/>
            </a:solidFill>
          </a:ln>
          <a:extLst>
            <a:ext uri="{909E8E84-426E-40DD-AFC4-6F175D3DCCD1}">
              <a14:hiddenFill xmlns:a14="http://schemas.microsoft.com/office/drawing/2010/main">
                <a:solidFill>
                  <a:srgbClr val="FFFFFF"/>
                </a:solidFill>
              </a14:hiddenFill>
            </a:ext>
          </a:extLst>
        </p:spPr>
      </p:pic>
      <p:pic>
        <p:nvPicPr>
          <p:cNvPr id="4106" name="Picture 10" descr="Paketsymbol">
            <a:extLst>
              <a:ext uri="{FF2B5EF4-FFF2-40B4-BE49-F238E27FC236}">
                <a16:creationId xmlns:a16="http://schemas.microsoft.com/office/drawing/2014/main" id="{D7D3C71A-3114-4DAD-1970-A506EA7E8F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90" y="1748546"/>
            <a:ext cx="1497013" cy="1497013"/>
          </a:xfrm>
          <a:prstGeom prst="rect">
            <a:avLst/>
          </a:prstGeom>
          <a:noFill/>
          <a:ln w="19050">
            <a:solidFill>
              <a:schemeClr val="bg2"/>
            </a:solidFill>
          </a:ln>
          <a:extLst>
            <a:ext uri="{909E8E84-426E-40DD-AFC4-6F175D3DCCD1}">
              <a14:hiddenFill xmlns:a14="http://schemas.microsoft.com/office/drawing/2010/main">
                <a:solidFill>
                  <a:srgbClr val="FFFFFF"/>
                </a:solidFill>
              </a14:hiddenFill>
            </a:ext>
          </a:extLst>
        </p:spPr>
      </p:pic>
      <p:pic>
        <p:nvPicPr>
          <p:cNvPr id="8" name="Grafik 7" descr="Ein Bild, das Statue, Kunst, Gebäude, Skulptur enthält.&#10;&#10;Automatisch generierte Beschreibung">
            <a:extLst>
              <a:ext uri="{FF2B5EF4-FFF2-40B4-BE49-F238E27FC236}">
                <a16:creationId xmlns:a16="http://schemas.microsoft.com/office/drawing/2014/main" id="{7FF75E41-25E2-7C65-7F34-CB862674CB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490" y="3493174"/>
            <a:ext cx="1497013" cy="1497013"/>
          </a:xfrm>
          <a:prstGeom prst="rect">
            <a:avLst/>
          </a:prstGeom>
          <a:ln w="19050">
            <a:solidFill>
              <a:schemeClr val="bg2"/>
            </a:solidFill>
          </a:ln>
        </p:spPr>
      </p:pic>
      <p:pic>
        <p:nvPicPr>
          <p:cNvPr id="10" name="Grafik 9" descr="Ein Bild, das Grafiken, Kreis, Symbol, Schrift enthält.&#10;&#10;Automatisch generierte Beschreibung">
            <a:extLst>
              <a:ext uri="{FF2B5EF4-FFF2-40B4-BE49-F238E27FC236}">
                <a16:creationId xmlns:a16="http://schemas.microsoft.com/office/drawing/2014/main" id="{927369E6-CEC7-87AE-2E11-27BC05F9C5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9498" y="3493172"/>
            <a:ext cx="1497014" cy="1497014"/>
          </a:xfrm>
          <a:prstGeom prst="rect">
            <a:avLst/>
          </a:prstGeom>
          <a:ln w="19050">
            <a:solidFill>
              <a:schemeClr val="bg2"/>
            </a:solidFill>
          </a:ln>
        </p:spPr>
      </p:pic>
      <p:sp>
        <p:nvSpPr>
          <p:cNvPr id="12" name="Textfeld 11">
            <a:extLst>
              <a:ext uri="{FF2B5EF4-FFF2-40B4-BE49-F238E27FC236}">
                <a16:creationId xmlns:a16="http://schemas.microsoft.com/office/drawing/2014/main" id="{C2BC8B84-11A2-81BE-D351-F9711CC49916}"/>
              </a:ext>
            </a:extLst>
          </p:cNvPr>
          <p:cNvSpPr txBox="1"/>
          <p:nvPr/>
        </p:nvSpPr>
        <p:spPr>
          <a:xfrm>
            <a:off x="471486" y="7010157"/>
            <a:ext cx="5915025" cy="3539430"/>
          </a:xfrm>
          <a:prstGeom prst="rect">
            <a:avLst/>
          </a:prstGeom>
          <a:noFill/>
        </p:spPr>
        <p:txBody>
          <a:bodyPr wrap="square" rtlCol="0">
            <a:spAutoFit/>
          </a:bodyPr>
          <a:lstStyle/>
          <a:p>
            <a:r>
              <a:rPr lang="de-DE" sz="3200" b="1" dirty="0">
                <a:latin typeface="Aptos ExtraBold" panose="020B0004020202020204" pitchFamily="34" charset="0"/>
              </a:rPr>
              <a:t>Cuscon bringt eine natürliche Konsistenz in die Größe der Icons. Alle Icons haben den gleichen Abstand, was zu einer Standardgröße führt, ohne dass die Icons maskiert werden müssen.</a:t>
            </a:r>
          </a:p>
        </p:txBody>
      </p:sp>
      <p:pic>
        <p:nvPicPr>
          <p:cNvPr id="13" name="Inhaltsplatzhalter 5" descr="Ein Bild, das Kreis, Grafiken, Farbigkeit, Screenshot enthält.&#10;&#10;Automatisch generierte Beschreibung">
            <a:extLst>
              <a:ext uri="{FF2B5EF4-FFF2-40B4-BE49-F238E27FC236}">
                <a16:creationId xmlns:a16="http://schemas.microsoft.com/office/drawing/2014/main" id="{E80BC237-08D4-FDE6-258E-CD81F957EE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94002" y="10425602"/>
            <a:ext cx="1585913" cy="1585913"/>
          </a:xfrm>
          <a:prstGeom prst="rect">
            <a:avLst/>
          </a:prstGeom>
        </p:spPr>
      </p:pic>
    </p:spTree>
    <p:extLst>
      <p:ext uri="{BB962C8B-B14F-4D97-AF65-F5344CB8AC3E}">
        <p14:creationId xmlns:p14="http://schemas.microsoft.com/office/powerpoint/2010/main" val="123997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Flieder, violett, Magenta, pink enthält.&#10;&#10;Automatisch generierte Beschreibung">
            <a:extLst>
              <a:ext uri="{FF2B5EF4-FFF2-40B4-BE49-F238E27FC236}">
                <a16:creationId xmlns:a16="http://schemas.microsoft.com/office/drawing/2014/main" id="{70DDBB58-34E4-E759-119E-4C2ECAC5F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2"/>
          </a:xfrm>
          <a:prstGeom prst="rect">
            <a:avLst/>
          </a:prstGeom>
        </p:spPr>
      </p:pic>
      <p:sp>
        <p:nvSpPr>
          <p:cNvPr id="2" name="Titel 1">
            <a:extLst>
              <a:ext uri="{FF2B5EF4-FFF2-40B4-BE49-F238E27FC236}">
                <a16:creationId xmlns:a16="http://schemas.microsoft.com/office/drawing/2014/main" id="{7118C9AD-4D3C-E3F6-A4F4-A29815730CD6}"/>
              </a:ext>
            </a:extLst>
          </p:cNvPr>
          <p:cNvSpPr>
            <a:spLocks noGrp="1"/>
          </p:cNvSpPr>
          <p:nvPr>
            <p:ph type="title"/>
          </p:nvPr>
        </p:nvSpPr>
        <p:spPr>
          <a:xfrm>
            <a:off x="471487" y="460629"/>
            <a:ext cx="5915025" cy="798686"/>
          </a:xfrm>
        </p:spPr>
        <p:txBody>
          <a:bodyPr>
            <a:normAutofit/>
          </a:bodyPr>
          <a:lstStyle/>
          <a:p>
            <a:pPr algn="ctr"/>
            <a:r>
              <a:rPr lang="de-DE" sz="4000" b="1" dirty="0">
                <a:solidFill>
                  <a:srgbClr val="342795"/>
                </a:solidFill>
                <a:latin typeface="Aptos Black" panose="020B0004020202020204" pitchFamily="34" charset="0"/>
              </a:rPr>
              <a:t>Spiele</a:t>
            </a:r>
          </a:p>
        </p:txBody>
      </p:sp>
      <p:sp>
        <p:nvSpPr>
          <p:cNvPr id="3" name="Inhaltsplatzhalter 2">
            <a:extLst>
              <a:ext uri="{FF2B5EF4-FFF2-40B4-BE49-F238E27FC236}">
                <a16:creationId xmlns:a16="http://schemas.microsoft.com/office/drawing/2014/main" id="{68B052AD-0211-CEBE-4779-AEAF76A4C0E5}"/>
              </a:ext>
            </a:extLst>
          </p:cNvPr>
          <p:cNvSpPr>
            <a:spLocks noGrp="1"/>
          </p:cNvSpPr>
          <p:nvPr>
            <p:ph idx="1"/>
          </p:nvPr>
        </p:nvSpPr>
        <p:spPr>
          <a:xfrm>
            <a:off x="471487" y="6441468"/>
            <a:ext cx="5915025" cy="4520273"/>
          </a:xfrm>
        </p:spPr>
        <p:txBody>
          <a:bodyPr>
            <a:noAutofit/>
          </a:bodyPr>
          <a:lstStyle/>
          <a:p>
            <a:pPr marL="0" indent="0">
              <a:buNone/>
            </a:pPr>
            <a:r>
              <a:rPr lang="de-DE" sz="3200" b="1" dirty="0">
                <a:latin typeface="Aptos ExtraBold" panose="020B0004020202020204" pitchFamily="34" charset="0"/>
              </a:rPr>
              <a:t>Im Gegensatz zu vielen anderen Icon Packs unterstützt die Philosophie von Cuscon die Erstellung von Icons für Spiele und andere komplexe Icons. Daher ist es möglich, Cuscon vollständig anzuwenden, ohne störende unbearbeitete Icons, die nicht zum Thema passen.</a:t>
            </a:r>
            <a:endParaRPr lang="en-US" sz="3200" b="1" dirty="0">
              <a:latin typeface="Aptos ExtraBold" panose="020B0004020202020204" pitchFamily="34" charset="0"/>
            </a:endParaRPr>
          </a:p>
        </p:txBody>
      </p:sp>
      <p:pic>
        <p:nvPicPr>
          <p:cNvPr id="5" name="Inhaltsplatzhalter 5" descr="Ein Bild, das Kreis, Grafiken, Farbigkeit, Screenshot enthält.&#10;&#10;Automatisch generierte Beschreibung">
            <a:extLst>
              <a:ext uri="{FF2B5EF4-FFF2-40B4-BE49-F238E27FC236}">
                <a16:creationId xmlns:a16="http://schemas.microsoft.com/office/drawing/2014/main" id="{FFDEC090-F002-6821-2BCB-432A7D573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002" y="10425602"/>
            <a:ext cx="1585913" cy="1585913"/>
          </a:xfrm>
          <a:prstGeom prst="rect">
            <a:avLst/>
          </a:prstGeom>
        </p:spPr>
      </p:pic>
      <p:pic>
        <p:nvPicPr>
          <p:cNvPr id="18" name="Grafik 17" descr="Ein Bild, das Screenshot, Blume, Farbigkeit, Kunst enthält.&#10;&#10;Automatisch generierte Beschreibung">
            <a:extLst>
              <a:ext uri="{FF2B5EF4-FFF2-40B4-BE49-F238E27FC236}">
                <a16:creationId xmlns:a16="http://schemas.microsoft.com/office/drawing/2014/main" id="{2C853938-1CE3-80D3-4B1B-304AB5E8E4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613" y="3024005"/>
            <a:ext cx="1349269" cy="1349269"/>
          </a:xfrm>
          <a:prstGeom prst="rect">
            <a:avLst/>
          </a:prstGeom>
        </p:spPr>
      </p:pic>
      <p:pic>
        <p:nvPicPr>
          <p:cNvPr id="22" name="Grafik 21" descr="Ein Bild, das Cartoon, Entwurf, Mädchen, Darstellung enthält.&#10;&#10;Automatisch generierte Beschreibung">
            <a:extLst>
              <a:ext uri="{FF2B5EF4-FFF2-40B4-BE49-F238E27FC236}">
                <a16:creationId xmlns:a16="http://schemas.microsoft.com/office/drawing/2014/main" id="{724C1D6B-075F-23A4-B25F-2BF61758A6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81" y="3023845"/>
            <a:ext cx="1349270" cy="1349270"/>
          </a:xfrm>
          <a:prstGeom prst="rect">
            <a:avLst/>
          </a:prstGeom>
        </p:spPr>
      </p:pic>
      <p:pic>
        <p:nvPicPr>
          <p:cNvPr id="26" name="Grafik 25" descr="Ein Bild, das Transport, Rad, Fahrzeug, Reifen enthält.&#10;&#10;Automatisch generierte Beschreibung">
            <a:extLst>
              <a:ext uri="{FF2B5EF4-FFF2-40B4-BE49-F238E27FC236}">
                <a16:creationId xmlns:a16="http://schemas.microsoft.com/office/drawing/2014/main" id="{167E9A51-5044-5354-B486-12CD3FFF1D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6115" y="3023847"/>
            <a:ext cx="1349269" cy="1349269"/>
          </a:xfrm>
          <a:prstGeom prst="rect">
            <a:avLst/>
          </a:prstGeom>
        </p:spPr>
      </p:pic>
      <p:pic>
        <p:nvPicPr>
          <p:cNvPr id="28" name="Grafik 27" descr="Ein Bild, das Menschliches Gesicht, Person, Ellenbogen, Mann enthält.&#10;&#10;Automatisch generierte Beschreibung">
            <a:extLst>
              <a:ext uri="{FF2B5EF4-FFF2-40B4-BE49-F238E27FC236}">
                <a16:creationId xmlns:a16="http://schemas.microsoft.com/office/drawing/2014/main" id="{9CE92754-D584-D43B-5ECD-3F36244575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7238" y="3023766"/>
            <a:ext cx="1349270" cy="1349270"/>
          </a:xfrm>
          <a:prstGeom prst="rect">
            <a:avLst/>
          </a:prstGeom>
        </p:spPr>
      </p:pic>
      <p:pic>
        <p:nvPicPr>
          <p:cNvPr id="30" name="Grafik 29" descr="Ein Bild, das Blume, Rose, Zeichnung, Cartoon enthält.&#10;&#10;Automatisch generierte Beschreibung">
            <a:extLst>
              <a:ext uri="{FF2B5EF4-FFF2-40B4-BE49-F238E27FC236}">
                <a16:creationId xmlns:a16="http://schemas.microsoft.com/office/drawing/2014/main" id="{B0123448-2D93-DB63-63EB-13781C3146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483" y="4705609"/>
            <a:ext cx="1349271" cy="1349271"/>
          </a:xfrm>
          <a:prstGeom prst="rect">
            <a:avLst/>
          </a:prstGeom>
        </p:spPr>
      </p:pic>
      <p:pic>
        <p:nvPicPr>
          <p:cNvPr id="33" name="Grafik 32" descr="Ein Bild, das Kunst, Schwarzweiß, monochrom enthält.&#10;&#10;Automatisch generierte Beschreibung">
            <a:extLst>
              <a:ext uri="{FF2B5EF4-FFF2-40B4-BE49-F238E27FC236}">
                <a16:creationId xmlns:a16="http://schemas.microsoft.com/office/drawing/2014/main" id="{3CB64A39-585D-2813-303B-28FC921599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2612" y="4705609"/>
            <a:ext cx="1349271" cy="1349271"/>
          </a:xfrm>
          <a:prstGeom prst="rect">
            <a:avLst/>
          </a:prstGeom>
        </p:spPr>
      </p:pic>
      <p:pic>
        <p:nvPicPr>
          <p:cNvPr id="35" name="Grafik 34" descr="Ein Bild, das Schachfigur, Schach, Hallensportarten, Brettspiel enthält.&#10;&#10;Automatisch generierte Beschreibung">
            <a:extLst>
              <a:ext uri="{FF2B5EF4-FFF2-40B4-BE49-F238E27FC236}">
                <a16:creationId xmlns:a16="http://schemas.microsoft.com/office/drawing/2014/main" id="{075198ED-A1A6-7FA3-9CCF-D859E543E5E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26113" y="4705609"/>
            <a:ext cx="1349271" cy="1349271"/>
          </a:xfrm>
          <a:prstGeom prst="rect">
            <a:avLst/>
          </a:prstGeom>
        </p:spPr>
      </p:pic>
      <p:pic>
        <p:nvPicPr>
          <p:cNvPr id="37" name="Grafik 36" descr="Ein Bild, das Kunst, orange, Halloween, Kürbis enthält.&#10;&#10;Automatisch generierte Beschreibung">
            <a:extLst>
              <a:ext uri="{FF2B5EF4-FFF2-40B4-BE49-F238E27FC236}">
                <a16:creationId xmlns:a16="http://schemas.microsoft.com/office/drawing/2014/main" id="{73990461-4652-8B35-5DE3-31B8CBB208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37231" y="4705682"/>
            <a:ext cx="1349272" cy="1349272"/>
          </a:xfrm>
          <a:prstGeom prst="rect">
            <a:avLst/>
          </a:prstGeom>
        </p:spPr>
      </p:pic>
      <p:pic>
        <p:nvPicPr>
          <p:cNvPr id="6" name="Grafik 5" descr="Ein Bild, das Zeichnung, Kunst enthält.&#10;&#10;Automatisch generierte Beschreibung">
            <a:extLst>
              <a:ext uri="{FF2B5EF4-FFF2-40B4-BE49-F238E27FC236}">
                <a16:creationId xmlns:a16="http://schemas.microsoft.com/office/drawing/2014/main" id="{87547579-F087-7A62-E3DD-82AF34B7BD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37242" y="1341851"/>
            <a:ext cx="1349269" cy="1349269"/>
          </a:xfrm>
          <a:prstGeom prst="rect">
            <a:avLst/>
          </a:prstGeom>
        </p:spPr>
      </p:pic>
      <p:pic>
        <p:nvPicPr>
          <p:cNvPr id="8" name="Grafik 7" descr="Ein Bild, das Cartoon, Lächeln, Zeichnung, Darstellung enthält.&#10;&#10;Automatisch generierte Beschreibung">
            <a:extLst>
              <a:ext uri="{FF2B5EF4-FFF2-40B4-BE49-F238E27FC236}">
                <a16:creationId xmlns:a16="http://schemas.microsoft.com/office/drawing/2014/main" id="{7FB001AC-9173-B5B8-BCFC-AED2CED164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26112" y="1341849"/>
            <a:ext cx="1349270" cy="1349270"/>
          </a:xfrm>
          <a:prstGeom prst="rect">
            <a:avLst/>
          </a:prstGeom>
        </p:spPr>
      </p:pic>
      <p:pic>
        <p:nvPicPr>
          <p:cNvPr id="9" name="Grafik 8" descr="Ein Bild, das Baseball, Mann, Person enthält.&#10;&#10;Automatisch generierte Beschreibung">
            <a:extLst>
              <a:ext uri="{FF2B5EF4-FFF2-40B4-BE49-F238E27FC236}">
                <a16:creationId xmlns:a16="http://schemas.microsoft.com/office/drawing/2014/main" id="{935A6835-AC2B-DF15-89C1-A2A4F68753F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82610" y="1341849"/>
            <a:ext cx="1349270" cy="1349270"/>
          </a:xfrm>
          <a:prstGeom prst="rect">
            <a:avLst/>
          </a:prstGeom>
        </p:spPr>
      </p:pic>
      <p:pic>
        <p:nvPicPr>
          <p:cNvPr id="11" name="Grafik 10" descr="Ein Bild, das Clipart, Animierter Cartoon, Grafikdesign, Grafiken enthält.&#10;&#10;Automatisch generierte Beschreibung">
            <a:extLst>
              <a:ext uri="{FF2B5EF4-FFF2-40B4-BE49-F238E27FC236}">
                <a16:creationId xmlns:a16="http://schemas.microsoft.com/office/drawing/2014/main" id="{8BA5C56F-49EE-0B16-765A-76325CF030F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1481" y="1341849"/>
            <a:ext cx="1349270" cy="1349270"/>
          </a:xfrm>
          <a:prstGeom prst="rect">
            <a:avLst/>
          </a:prstGeom>
        </p:spPr>
      </p:pic>
    </p:spTree>
    <p:extLst>
      <p:ext uri="{BB962C8B-B14F-4D97-AF65-F5344CB8AC3E}">
        <p14:creationId xmlns:p14="http://schemas.microsoft.com/office/powerpoint/2010/main" val="249222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Flieder, violett, Magenta, pink enthält.&#10;&#10;Automatisch generierte Beschreibung">
            <a:extLst>
              <a:ext uri="{FF2B5EF4-FFF2-40B4-BE49-F238E27FC236}">
                <a16:creationId xmlns:a16="http://schemas.microsoft.com/office/drawing/2014/main" id="{0DA55528-5D16-985B-B5A3-1F2A04173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56"/>
            <a:ext cx="6858000" cy="12192002"/>
          </a:xfrm>
          <a:prstGeom prst="rect">
            <a:avLst/>
          </a:prstGeom>
        </p:spPr>
      </p:pic>
      <p:sp>
        <p:nvSpPr>
          <p:cNvPr id="2" name="Titel 1">
            <a:extLst>
              <a:ext uri="{FF2B5EF4-FFF2-40B4-BE49-F238E27FC236}">
                <a16:creationId xmlns:a16="http://schemas.microsoft.com/office/drawing/2014/main" id="{F2D630A4-AF24-F92E-F9D3-3C176C6C0A11}"/>
              </a:ext>
            </a:extLst>
          </p:cNvPr>
          <p:cNvSpPr>
            <a:spLocks noGrp="1"/>
          </p:cNvSpPr>
          <p:nvPr>
            <p:ph type="title"/>
          </p:nvPr>
        </p:nvSpPr>
        <p:spPr>
          <a:xfrm>
            <a:off x="471490" y="649116"/>
            <a:ext cx="5915025" cy="953947"/>
          </a:xfrm>
        </p:spPr>
        <p:txBody>
          <a:bodyPr>
            <a:normAutofit/>
          </a:bodyPr>
          <a:lstStyle/>
          <a:p>
            <a:pPr algn="ctr"/>
            <a:r>
              <a:rPr lang="de-DE" sz="4000" b="1" dirty="0">
                <a:solidFill>
                  <a:srgbClr val="342795"/>
                </a:solidFill>
                <a:latin typeface="Aptos Black" panose="020B0004020202020204" pitchFamily="34" charset="0"/>
              </a:rPr>
              <a:t>Funktionen</a:t>
            </a:r>
          </a:p>
        </p:txBody>
      </p:sp>
      <p:pic>
        <p:nvPicPr>
          <p:cNvPr id="8" name="Inhaltsplatzhalter 7" descr="Ein Bild, das Schwarz, Kreis, Screenshot, Grafiken enthält.&#10;&#10;Automatisch generierte Beschreibung">
            <a:extLst>
              <a:ext uri="{FF2B5EF4-FFF2-40B4-BE49-F238E27FC236}">
                <a16:creationId xmlns:a16="http://schemas.microsoft.com/office/drawing/2014/main" id="{6119B836-90C0-4341-B50B-6E0356CBD5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526" y="1627798"/>
            <a:ext cx="2248949" cy="1059098"/>
          </a:xfrm>
        </p:spPr>
      </p:pic>
      <p:sp>
        <p:nvSpPr>
          <p:cNvPr id="9" name="Textfeld 8">
            <a:extLst>
              <a:ext uri="{FF2B5EF4-FFF2-40B4-BE49-F238E27FC236}">
                <a16:creationId xmlns:a16="http://schemas.microsoft.com/office/drawing/2014/main" id="{17E090FE-BE27-0E9C-1388-942D856AD36C}"/>
              </a:ext>
            </a:extLst>
          </p:cNvPr>
          <p:cNvSpPr txBox="1"/>
          <p:nvPr/>
        </p:nvSpPr>
        <p:spPr>
          <a:xfrm>
            <a:off x="471489" y="2943898"/>
            <a:ext cx="2225866" cy="646331"/>
          </a:xfrm>
          <a:prstGeom prst="rect">
            <a:avLst/>
          </a:prstGeom>
          <a:noFill/>
        </p:spPr>
        <p:txBody>
          <a:bodyPr wrap="none" rtlCol="0">
            <a:spAutoFit/>
          </a:bodyPr>
          <a:lstStyle/>
          <a:p>
            <a:r>
              <a:rPr lang="de-DE" sz="3600" b="1" dirty="0">
                <a:solidFill>
                  <a:srgbClr val="1278B6"/>
                </a:solidFill>
                <a:latin typeface="Aptos ExtraBold" panose="020B0004020202020204" pitchFamily="34" charset="0"/>
              </a:rPr>
              <a:t>Beitragen</a:t>
            </a:r>
          </a:p>
        </p:txBody>
      </p:sp>
      <p:sp>
        <p:nvSpPr>
          <p:cNvPr id="10" name="Textfeld 9">
            <a:extLst>
              <a:ext uri="{FF2B5EF4-FFF2-40B4-BE49-F238E27FC236}">
                <a16:creationId xmlns:a16="http://schemas.microsoft.com/office/drawing/2014/main" id="{7AE4C1B9-A5E1-E69A-09A4-72D8FDD9767F}"/>
              </a:ext>
            </a:extLst>
          </p:cNvPr>
          <p:cNvSpPr txBox="1"/>
          <p:nvPr/>
        </p:nvSpPr>
        <p:spPr>
          <a:xfrm>
            <a:off x="471489" y="3864617"/>
            <a:ext cx="5915024" cy="707886"/>
          </a:xfrm>
          <a:prstGeom prst="rect">
            <a:avLst/>
          </a:prstGeom>
          <a:noFill/>
        </p:spPr>
        <p:txBody>
          <a:bodyPr wrap="square" rtlCol="0">
            <a:spAutoFit/>
          </a:bodyPr>
          <a:lstStyle/>
          <a:p>
            <a:pPr algn="just"/>
            <a:r>
              <a:rPr lang="de-DE" sz="2000" b="1" dirty="0">
                <a:latin typeface="Aptos ExtraBold" panose="020B0004020202020204" pitchFamily="34" charset="0"/>
              </a:rPr>
              <a:t>Da Cuscon Open Source ist, kann jeder auf </a:t>
            </a:r>
            <a:r>
              <a:rPr lang="de-DE" sz="2000" b="1" dirty="0" err="1">
                <a:latin typeface="Aptos ExtraBold" panose="020B0004020202020204" pitchFamily="34" charset="0"/>
              </a:rPr>
              <a:t>Github</a:t>
            </a:r>
            <a:r>
              <a:rPr lang="de-DE" sz="2000" b="1" dirty="0">
                <a:latin typeface="Aptos ExtraBold" panose="020B0004020202020204" pitchFamily="34" charset="0"/>
              </a:rPr>
              <a:t> Icons und andere Änderungen beitragen. </a:t>
            </a:r>
          </a:p>
        </p:txBody>
      </p:sp>
      <p:sp>
        <p:nvSpPr>
          <p:cNvPr id="15" name="Textfeld 14">
            <a:extLst>
              <a:ext uri="{FF2B5EF4-FFF2-40B4-BE49-F238E27FC236}">
                <a16:creationId xmlns:a16="http://schemas.microsoft.com/office/drawing/2014/main" id="{73162385-BF55-130D-21C6-20B53484440A}"/>
              </a:ext>
            </a:extLst>
          </p:cNvPr>
          <p:cNvSpPr txBox="1"/>
          <p:nvPr/>
        </p:nvSpPr>
        <p:spPr>
          <a:xfrm>
            <a:off x="471489" y="4855936"/>
            <a:ext cx="5415585" cy="646331"/>
          </a:xfrm>
          <a:prstGeom prst="rect">
            <a:avLst/>
          </a:prstGeom>
          <a:noFill/>
        </p:spPr>
        <p:txBody>
          <a:bodyPr wrap="none" rtlCol="0">
            <a:spAutoFit/>
          </a:bodyPr>
          <a:lstStyle/>
          <a:p>
            <a:r>
              <a:rPr lang="de-DE" sz="3600" b="1" dirty="0">
                <a:solidFill>
                  <a:srgbClr val="1278B6"/>
                </a:solidFill>
                <a:latin typeface="Aptos ExtraBold" panose="020B0004020202020204" pitchFamily="34" charset="0"/>
              </a:rPr>
              <a:t>Launcher-Unterstützung</a:t>
            </a:r>
          </a:p>
        </p:txBody>
      </p:sp>
      <p:sp>
        <p:nvSpPr>
          <p:cNvPr id="16" name="Textfeld 15">
            <a:extLst>
              <a:ext uri="{FF2B5EF4-FFF2-40B4-BE49-F238E27FC236}">
                <a16:creationId xmlns:a16="http://schemas.microsoft.com/office/drawing/2014/main" id="{92973720-5DC2-0B9A-D2DE-49F7007A6D48}"/>
              </a:ext>
            </a:extLst>
          </p:cNvPr>
          <p:cNvSpPr txBox="1"/>
          <p:nvPr/>
        </p:nvSpPr>
        <p:spPr>
          <a:xfrm>
            <a:off x="471489" y="5778712"/>
            <a:ext cx="5915024" cy="707886"/>
          </a:xfrm>
          <a:prstGeom prst="rect">
            <a:avLst/>
          </a:prstGeom>
          <a:noFill/>
        </p:spPr>
        <p:txBody>
          <a:bodyPr wrap="square" rtlCol="0">
            <a:spAutoFit/>
          </a:bodyPr>
          <a:lstStyle/>
          <a:p>
            <a:pPr algn="just"/>
            <a:r>
              <a:rPr lang="de-DE" sz="2000" b="1" dirty="0">
                <a:latin typeface="Aptos ExtraBold" panose="020B0004020202020204" pitchFamily="34" charset="0"/>
              </a:rPr>
              <a:t>Cuscon unterstützt die meisten Launcher wie Apex, Nova, Smart, Kiss, </a:t>
            </a:r>
            <a:r>
              <a:rPr lang="de-DE" sz="2000" b="1" dirty="0" err="1">
                <a:latin typeface="Aptos ExtraBold" panose="020B0004020202020204" pitchFamily="34" charset="0"/>
              </a:rPr>
              <a:t>Lawnchair</a:t>
            </a:r>
            <a:r>
              <a:rPr lang="de-DE" sz="2000" b="1" dirty="0">
                <a:latin typeface="Aptos ExtraBold" panose="020B0004020202020204" pitchFamily="34" charset="0"/>
              </a:rPr>
              <a:t> und andere.</a:t>
            </a:r>
          </a:p>
        </p:txBody>
      </p:sp>
      <p:sp>
        <p:nvSpPr>
          <p:cNvPr id="18" name="Textfeld 17">
            <a:extLst>
              <a:ext uri="{FF2B5EF4-FFF2-40B4-BE49-F238E27FC236}">
                <a16:creationId xmlns:a16="http://schemas.microsoft.com/office/drawing/2014/main" id="{531CCF8B-B98A-3978-D3E3-53B1EF03E020}"/>
              </a:ext>
            </a:extLst>
          </p:cNvPr>
          <p:cNvSpPr txBox="1"/>
          <p:nvPr/>
        </p:nvSpPr>
        <p:spPr>
          <a:xfrm>
            <a:off x="471491" y="6763047"/>
            <a:ext cx="2099229" cy="646331"/>
          </a:xfrm>
          <a:prstGeom prst="rect">
            <a:avLst/>
          </a:prstGeom>
          <a:noFill/>
        </p:spPr>
        <p:txBody>
          <a:bodyPr wrap="none" rtlCol="0">
            <a:spAutoFit/>
          </a:bodyPr>
          <a:lstStyle/>
          <a:p>
            <a:r>
              <a:rPr lang="en-US" sz="3600" b="1" dirty="0" err="1">
                <a:solidFill>
                  <a:srgbClr val="1278B6"/>
                </a:solidFill>
                <a:latin typeface="Aptos ExtraBold" panose="020B0004020202020204" pitchFamily="34" charset="0"/>
              </a:rPr>
              <a:t>Anfragen</a:t>
            </a:r>
            <a:endParaRPr lang="en-US" sz="3600" b="1" dirty="0">
              <a:solidFill>
                <a:srgbClr val="1278B6"/>
              </a:solidFill>
              <a:latin typeface="Aptos ExtraBold" panose="020B0004020202020204" pitchFamily="34" charset="0"/>
            </a:endParaRPr>
          </a:p>
        </p:txBody>
      </p:sp>
      <p:sp>
        <p:nvSpPr>
          <p:cNvPr id="19" name="Textfeld 18">
            <a:extLst>
              <a:ext uri="{FF2B5EF4-FFF2-40B4-BE49-F238E27FC236}">
                <a16:creationId xmlns:a16="http://schemas.microsoft.com/office/drawing/2014/main" id="{844B6F22-E6DB-8CED-F5B9-5D5DA34FD2FD}"/>
              </a:ext>
            </a:extLst>
          </p:cNvPr>
          <p:cNvSpPr txBox="1"/>
          <p:nvPr/>
        </p:nvSpPr>
        <p:spPr>
          <a:xfrm>
            <a:off x="471491" y="7698311"/>
            <a:ext cx="5915024" cy="1015663"/>
          </a:xfrm>
          <a:prstGeom prst="rect">
            <a:avLst/>
          </a:prstGeom>
          <a:noFill/>
        </p:spPr>
        <p:txBody>
          <a:bodyPr wrap="square" rtlCol="0">
            <a:spAutoFit/>
          </a:bodyPr>
          <a:lstStyle/>
          <a:p>
            <a:r>
              <a:rPr lang="de-DE" sz="2000" b="1" dirty="0">
                <a:latin typeface="Aptos ExtraBold" panose="020B0004020202020204" pitchFamily="34" charset="0"/>
              </a:rPr>
              <a:t>Jeder kann in der Anwendung Symbole anfordern, die der Anwendung noch nicht hinzugefügt wurden.</a:t>
            </a:r>
          </a:p>
        </p:txBody>
      </p:sp>
      <p:pic>
        <p:nvPicPr>
          <p:cNvPr id="20" name="Inhaltsplatzhalter 5" descr="Ein Bild, das Kreis, Grafiken, Farbigkeit, Screenshot enthält.&#10;&#10;Automatisch generierte Beschreibung">
            <a:extLst>
              <a:ext uri="{FF2B5EF4-FFF2-40B4-BE49-F238E27FC236}">
                <a16:creationId xmlns:a16="http://schemas.microsoft.com/office/drawing/2014/main" id="{BAC955CE-B37B-B132-93E6-FC02B4B72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002" y="10425602"/>
            <a:ext cx="1585913" cy="1585913"/>
          </a:xfrm>
          <a:prstGeom prst="rect">
            <a:avLst/>
          </a:prstGeom>
        </p:spPr>
      </p:pic>
      <p:sp>
        <p:nvSpPr>
          <p:cNvPr id="21" name="Textfeld 20">
            <a:extLst>
              <a:ext uri="{FF2B5EF4-FFF2-40B4-BE49-F238E27FC236}">
                <a16:creationId xmlns:a16="http://schemas.microsoft.com/office/drawing/2014/main" id="{2E1F46CD-0851-C66C-CDC4-046056F04E23}"/>
              </a:ext>
            </a:extLst>
          </p:cNvPr>
          <p:cNvSpPr txBox="1"/>
          <p:nvPr/>
        </p:nvSpPr>
        <p:spPr>
          <a:xfrm>
            <a:off x="471488" y="8794940"/>
            <a:ext cx="4904420" cy="646331"/>
          </a:xfrm>
          <a:prstGeom prst="rect">
            <a:avLst/>
          </a:prstGeom>
          <a:noFill/>
        </p:spPr>
        <p:txBody>
          <a:bodyPr wrap="none" rtlCol="0">
            <a:spAutoFit/>
          </a:bodyPr>
          <a:lstStyle/>
          <a:p>
            <a:r>
              <a:rPr lang="en-US" sz="3600" b="1" dirty="0" err="1">
                <a:solidFill>
                  <a:srgbClr val="1278B6"/>
                </a:solidFill>
                <a:latin typeface="Aptos ExtraBold" panose="020B0004020202020204" pitchFamily="34" charset="0"/>
              </a:rPr>
              <a:t>Dynamische</a:t>
            </a:r>
            <a:r>
              <a:rPr lang="en-US" sz="3600" b="1" dirty="0">
                <a:solidFill>
                  <a:srgbClr val="1278B6"/>
                </a:solidFill>
                <a:latin typeface="Aptos ExtraBold" panose="020B0004020202020204" pitchFamily="34" charset="0"/>
              </a:rPr>
              <a:t> </a:t>
            </a:r>
            <a:r>
              <a:rPr lang="en-US" sz="3600" b="1" dirty="0" err="1">
                <a:solidFill>
                  <a:srgbClr val="1278B6"/>
                </a:solidFill>
                <a:latin typeface="Aptos ExtraBold" panose="020B0004020202020204" pitchFamily="34" charset="0"/>
              </a:rPr>
              <a:t>Kalender</a:t>
            </a:r>
            <a:endParaRPr lang="en-US" sz="3600" b="1" dirty="0">
              <a:solidFill>
                <a:srgbClr val="1278B6"/>
              </a:solidFill>
              <a:latin typeface="Aptos ExtraBold" panose="020B0004020202020204" pitchFamily="34" charset="0"/>
            </a:endParaRPr>
          </a:p>
        </p:txBody>
      </p:sp>
      <p:sp>
        <p:nvSpPr>
          <p:cNvPr id="22" name="Textfeld 21">
            <a:extLst>
              <a:ext uri="{FF2B5EF4-FFF2-40B4-BE49-F238E27FC236}">
                <a16:creationId xmlns:a16="http://schemas.microsoft.com/office/drawing/2014/main" id="{F62F2C80-DF01-0D55-5987-F3C68F9345AE}"/>
              </a:ext>
            </a:extLst>
          </p:cNvPr>
          <p:cNvSpPr txBox="1"/>
          <p:nvPr/>
        </p:nvSpPr>
        <p:spPr>
          <a:xfrm>
            <a:off x="471488" y="9624894"/>
            <a:ext cx="5915024" cy="1015663"/>
          </a:xfrm>
          <a:prstGeom prst="rect">
            <a:avLst/>
          </a:prstGeom>
          <a:noFill/>
        </p:spPr>
        <p:txBody>
          <a:bodyPr wrap="square" rtlCol="0">
            <a:spAutoFit/>
          </a:bodyPr>
          <a:lstStyle/>
          <a:p>
            <a:r>
              <a:rPr lang="de-DE" sz="2000" b="1" dirty="0">
                <a:latin typeface="Aptos ExtraBold" panose="020B0004020202020204" pitchFamily="34" charset="0"/>
              </a:rPr>
              <a:t>Die meisten Kalender können anhand des Datums aktualisiert werden, wenn der richtige Launcher verwendet wird.</a:t>
            </a:r>
          </a:p>
        </p:txBody>
      </p:sp>
    </p:spTree>
    <p:extLst>
      <p:ext uri="{BB962C8B-B14F-4D97-AF65-F5344CB8AC3E}">
        <p14:creationId xmlns:p14="http://schemas.microsoft.com/office/powerpoint/2010/main" val="311410253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209</Words>
  <Application>Microsoft Office PowerPoint</Application>
  <PresentationFormat>Breitbild</PresentationFormat>
  <Paragraphs>21</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Aptos</vt:lpstr>
      <vt:lpstr>Aptos Black</vt:lpstr>
      <vt:lpstr>Aptos Display</vt:lpstr>
      <vt:lpstr>Aptos ExtraBold</vt:lpstr>
      <vt:lpstr>Arial</vt:lpstr>
      <vt:lpstr>Office</vt:lpstr>
      <vt:lpstr>Cuscon</vt:lpstr>
      <vt:lpstr>Abwechslungsreiche Formen</vt:lpstr>
      <vt:lpstr>Flexibel</vt:lpstr>
      <vt:lpstr>Farbpalette</vt:lpstr>
      <vt:lpstr>Größen</vt:lpstr>
      <vt:lpstr>Spiele</vt:lpstr>
      <vt:lpstr>Funktionen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Varied and dynamic look</dc:title>
  <dc:creator>Laila K</dc:creator>
  <cp:lastModifiedBy>Laila K</cp:lastModifiedBy>
  <cp:revision>6</cp:revision>
  <dcterms:created xsi:type="dcterms:W3CDTF">2024-05-04T09:28:35Z</dcterms:created>
  <dcterms:modified xsi:type="dcterms:W3CDTF">2024-05-04T17:12:35Z</dcterms:modified>
</cp:coreProperties>
</file>