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7" r:id="rId5"/>
    <p:sldId id="268" r:id="rId6"/>
    <p:sldId id="269" r:id="rId7"/>
    <p:sldId id="270" r:id="rId8"/>
    <p:sldId id="271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85AA7-86D5-4EC6-B03C-8D667E545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C533FF-A5D4-430D-9A2D-1B49AE957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143B22-9EF4-40B5-B4A9-CCAB89AA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015C-728A-44D9-B192-C422E4B995B3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18BA3E-A166-40CB-B6AF-88CD4DBF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DA3F36-2C24-447C-A144-398C1CDC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2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5367F-AAC4-497E-9F98-7AC38461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3827D6-E089-4F0C-8010-C8A12AC0A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B41019-9276-4974-9EBB-D4D6FEA1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015C-728A-44D9-B192-C422E4B995B3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5ABDCB-7508-4684-81EA-A6786631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4004F1-B68B-4B31-88BB-4436D77E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88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1097EF-7722-4835-9C89-9C9F1C073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6E7D34-F3D3-46BF-8E12-23EBDC088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1C08A1-A44D-4F96-AD3B-8C360B2D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015C-728A-44D9-B192-C422E4B995B3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F364B4-8133-436A-A632-190FD44B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B5B568-FCD3-4E3F-8570-877E9630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54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37833-3A2D-45E1-826B-3E68835F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E55035-ED1E-43CE-8EE2-44198A41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706BBE-AD97-4959-8EF3-57325F6F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015C-728A-44D9-B192-C422E4B995B3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E9AD28-C630-4DF5-B0A8-2695D143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CAE92B-A324-4BF6-AC7A-4B56C002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8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2C86A-FBFF-467E-A39A-82742515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8E7FC5-9A09-4B44-BF3C-94CD4FDF4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E8CBA4-05D7-433A-8D75-485FFA2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015C-728A-44D9-B192-C422E4B995B3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E10C98-05F7-47BB-8376-AB0D9220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2AA42A-3A3D-4896-A4B3-046B76D1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14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7F2C7-A5DE-48D2-A080-4B354C14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BA5A7-5D6E-4DF3-BCD9-EE154F9BE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C2BB8F-8B1C-4DAE-8128-FC7F55AFF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F1FCE4-6B52-428A-BB81-32370DDE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015C-728A-44D9-B192-C422E4B995B3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FABFC6-E27F-4E4F-A5BC-8BDA5AC8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A68BB3-0176-495A-88DF-16754432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82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57A42-E6EF-4F15-A621-1B290B55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D20C85-836B-4FB6-9513-7586D60C5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9D0593-6AAE-4E36-B66D-BA84B8F86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E8FDA7-F201-425B-90B6-B9E5934EC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4358D4-4FB7-4118-9786-C3B16370F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A8CF13-8BEC-42C4-8A17-41367258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015C-728A-44D9-B192-C422E4B995B3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0C3009-53D2-4F5E-91AB-062356F9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479C64-3560-4FC8-AC2B-AD34051D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68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DED07-80E2-4E3E-B6B0-7A74C3E4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14521D-72C2-4E4A-8E90-595BB83F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015C-728A-44D9-B192-C422E4B995B3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A29393-C932-48C2-8A41-FB9DEE6F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6426AF-FFC0-4AFD-994F-D7ABA5C7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9C7274-A81E-41D2-BC16-6D9A7D8C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015C-728A-44D9-B192-C422E4B995B3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A3CD35-A4D6-4520-A28D-0A0A44A7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ED29E0-0DF3-49A8-B5D1-EBAC3750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04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17A83-871F-4C1F-BBD1-A83EF582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07F42-1C9C-4C48-B47F-9882532D5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832A73-DED2-4CB4-B810-97E123010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84F8FB-60BD-4D9E-8BA9-160B9BB4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015C-728A-44D9-B192-C422E4B995B3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1C3FBB-8897-4D5F-91AD-98F5438B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D88625-2540-4596-8F2F-502F98BF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85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340E1-B014-4FF7-B3AC-A4CFC6E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ED72ED-8F2F-4ABA-9361-996E733AB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5C24AB-44F5-4978-B732-C52D072AB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DC2597-3833-4748-8A7B-EF5A3512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015C-728A-44D9-B192-C422E4B995B3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12950C-950F-46DC-856F-9E2960A0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C114D5-E40C-42FA-92A3-A30B6D32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37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556797-66CA-4E17-AB75-01F3A6D6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F61A27-0166-47F4-A5AA-35A3088C5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990897-AA55-4D22-A6DE-F4439E561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015C-728A-44D9-B192-C422E4B995B3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92B213-CE46-4E8C-BD23-8DCED69CF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3E9A9-150E-4C2E-B96E-7460AE252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1508-5AE1-49FF-B0BE-3C463FE06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74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F7884-CB67-45E3-BBC9-F38D32805996}"/>
              </a:ext>
            </a:extLst>
          </p:cNvPr>
          <p:cNvSpPr/>
          <p:nvPr/>
        </p:nvSpPr>
        <p:spPr>
          <a:xfrm>
            <a:off x="0" y="0"/>
            <a:ext cx="2129641" cy="459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7E080-5EA9-40BD-9D49-F22213DC6F85}"/>
              </a:ext>
            </a:extLst>
          </p:cNvPr>
          <p:cNvSpPr/>
          <p:nvPr/>
        </p:nvSpPr>
        <p:spPr>
          <a:xfrm>
            <a:off x="0" y="6477989"/>
            <a:ext cx="12192000" cy="21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314E4-FFC3-4D4D-8F05-8F528472637F}"/>
              </a:ext>
            </a:extLst>
          </p:cNvPr>
          <p:cNvSpPr/>
          <p:nvPr/>
        </p:nvSpPr>
        <p:spPr>
          <a:xfrm>
            <a:off x="6096000" y="1074717"/>
            <a:ext cx="4833258" cy="4708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8C5A6-43CA-4B90-A300-BB35620F8004}"/>
              </a:ext>
            </a:extLst>
          </p:cNvPr>
          <p:cNvSpPr/>
          <p:nvPr/>
        </p:nvSpPr>
        <p:spPr>
          <a:xfrm>
            <a:off x="912422" y="1074717"/>
            <a:ext cx="4833258" cy="4720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A64B8F2-AD56-4F9F-AEF5-545891D08E24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8512629" y="1074717"/>
            <a:ext cx="0" cy="470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90E5098-117F-4344-9533-A75760E6B982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6096000" y="3429000"/>
            <a:ext cx="4833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BB54886-0D8B-45D5-8505-6A88EB987F83}"/>
              </a:ext>
            </a:extLst>
          </p:cNvPr>
          <p:cNvCxnSpPr>
            <a:cxnSpLocks/>
          </p:cNvCxnSpPr>
          <p:nvPr/>
        </p:nvCxnSpPr>
        <p:spPr>
          <a:xfrm>
            <a:off x="3329051" y="1086592"/>
            <a:ext cx="0" cy="470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EF20156-553B-433D-A5CF-04E2DE1505BE}"/>
              </a:ext>
            </a:extLst>
          </p:cNvPr>
          <p:cNvSpPr txBox="1"/>
          <p:nvPr/>
        </p:nvSpPr>
        <p:spPr>
          <a:xfrm>
            <a:off x="3447065" y="1757548"/>
            <a:ext cx="22986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4800" i="1" dirty="0"/>
          </a:p>
          <a:p>
            <a:r>
              <a:rPr lang="fr-FR" sz="4800" i="1" dirty="0"/>
              <a:t>MA GROSSE TETE</a:t>
            </a:r>
          </a:p>
          <a:p>
            <a:r>
              <a:rPr lang="fr-FR" sz="4800" i="1" dirty="0"/>
              <a:t>(IMAGE)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95AAD52-DFB7-4FFC-BD53-7F8ADF367E61}"/>
              </a:ext>
            </a:extLst>
          </p:cNvPr>
          <p:cNvSpPr txBox="1"/>
          <p:nvPr/>
        </p:nvSpPr>
        <p:spPr>
          <a:xfrm>
            <a:off x="1175763" y="1419101"/>
            <a:ext cx="19088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PROPOS DE MOI</a:t>
            </a:r>
          </a:p>
          <a:p>
            <a:endParaRPr lang="fr-FR" dirty="0"/>
          </a:p>
          <a:p>
            <a:r>
              <a:rPr lang="fr-FR" dirty="0" err="1"/>
              <a:t>Qdqsfdsf</a:t>
            </a:r>
            <a:endParaRPr lang="fr-FR" dirty="0"/>
          </a:p>
          <a:p>
            <a:r>
              <a:rPr lang="fr-FR" dirty="0"/>
              <a:t>Se</a:t>
            </a:r>
          </a:p>
          <a:p>
            <a:r>
              <a:rPr lang="fr-FR" dirty="0" err="1"/>
              <a:t>Fs</a:t>
            </a:r>
            <a:endParaRPr lang="fr-FR" dirty="0"/>
          </a:p>
          <a:p>
            <a:r>
              <a:rPr lang="fr-FR" dirty="0" err="1"/>
              <a:t>Df</a:t>
            </a:r>
            <a:endParaRPr lang="fr-FR" dirty="0"/>
          </a:p>
          <a:p>
            <a:r>
              <a:rPr lang="fr-FR" dirty="0"/>
              <a:t>Sdf</a:t>
            </a:r>
          </a:p>
          <a:p>
            <a:r>
              <a:rPr lang="fr-FR" dirty="0"/>
              <a:t>S</a:t>
            </a:r>
          </a:p>
          <a:p>
            <a:r>
              <a:rPr lang="fr-FR" dirty="0" err="1"/>
              <a:t>Df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Voir Plus &gt;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8F7F0C0-F561-410B-B495-1739CF965938}"/>
              </a:ext>
            </a:extLst>
          </p:cNvPr>
          <p:cNvSpPr txBox="1"/>
          <p:nvPr/>
        </p:nvSpPr>
        <p:spPr>
          <a:xfrm>
            <a:off x="8740239" y="3693226"/>
            <a:ext cx="11870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Contact :</a:t>
            </a:r>
          </a:p>
          <a:p>
            <a:endParaRPr lang="fr-FR" dirty="0"/>
          </a:p>
          <a:p>
            <a:r>
              <a:rPr lang="fr-FR" dirty="0" err="1"/>
              <a:t>Zefzf</a:t>
            </a:r>
            <a:endParaRPr lang="fr-FR" dirty="0"/>
          </a:p>
          <a:p>
            <a:r>
              <a:rPr lang="fr-FR" dirty="0"/>
              <a:t>015155</a:t>
            </a:r>
          </a:p>
          <a:p>
            <a:endParaRPr lang="fr-FR" dirty="0"/>
          </a:p>
          <a:p>
            <a:r>
              <a:rPr lang="fr-FR" b="1" dirty="0"/>
              <a:t>Voir plus &gt;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F538F62-F3EE-433F-9A4A-5928040A2354}"/>
              </a:ext>
            </a:extLst>
          </p:cNvPr>
          <p:cNvSpPr txBox="1"/>
          <p:nvPr/>
        </p:nvSpPr>
        <p:spPr>
          <a:xfrm>
            <a:off x="6359237" y="1374696"/>
            <a:ext cx="14108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Mes projets :</a:t>
            </a:r>
          </a:p>
          <a:p>
            <a:endParaRPr lang="fr-FR" dirty="0"/>
          </a:p>
          <a:p>
            <a:r>
              <a:rPr lang="fr-FR" dirty="0"/>
              <a:t>Projet 1</a:t>
            </a:r>
          </a:p>
          <a:p>
            <a:r>
              <a:rPr lang="fr-FR" dirty="0"/>
              <a:t>Projet 2</a:t>
            </a:r>
          </a:p>
          <a:p>
            <a:endParaRPr lang="fr-FR" dirty="0"/>
          </a:p>
          <a:p>
            <a:r>
              <a:rPr lang="fr-FR" b="1" dirty="0"/>
              <a:t>Voir plus &gt;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148933-655A-43A0-944B-2CEDCC70E22B}"/>
              </a:ext>
            </a:extLst>
          </p:cNvPr>
          <p:cNvSpPr txBox="1"/>
          <p:nvPr/>
        </p:nvSpPr>
        <p:spPr>
          <a:xfrm>
            <a:off x="8703133" y="1395605"/>
            <a:ext cx="20356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Mes Compétences :</a:t>
            </a:r>
          </a:p>
          <a:p>
            <a:endParaRPr lang="fr-FR" dirty="0"/>
          </a:p>
          <a:p>
            <a:r>
              <a:rPr lang="fr-FR" dirty="0"/>
              <a:t>Compétence 1</a:t>
            </a:r>
          </a:p>
          <a:p>
            <a:r>
              <a:rPr lang="fr-FR" dirty="0"/>
              <a:t>Compétence 2</a:t>
            </a:r>
          </a:p>
          <a:p>
            <a:endParaRPr lang="fr-FR" dirty="0"/>
          </a:p>
          <a:p>
            <a:r>
              <a:rPr lang="fr-FR" b="1" dirty="0"/>
              <a:t>Voir plus &gt;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0360271-06EB-4C67-AD9F-07010E33ADE9}"/>
              </a:ext>
            </a:extLst>
          </p:cNvPr>
          <p:cNvSpPr txBox="1"/>
          <p:nvPr/>
        </p:nvSpPr>
        <p:spPr>
          <a:xfrm>
            <a:off x="6224512" y="3693226"/>
            <a:ext cx="22472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Mes Expériences Pro :</a:t>
            </a:r>
          </a:p>
          <a:p>
            <a:endParaRPr lang="fr-FR" dirty="0"/>
          </a:p>
          <a:p>
            <a:r>
              <a:rPr lang="fr-FR" dirty="0"/>
              <a:t>XP Pro 1</a:t>
            </a:r>
          </a:p>
          <a:p>
            <a:r>
              <a:rPr lang="fr-FR" dirty="0"/>
              <a:t>XP Pro 2</a:t>
            </a:r>
          </a:p>
          <a:p>
            <a:endParaRPr lang="fr-FR" dirty="0"/>
          </a:p>
          <a:p>
            <a:r>
              <a:rPr lang="fr-FR" b="1" dirty="0"/>
              <a:t>Voir plus 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15F75-8731-4189-B73F-BB7AB95F2153}"/>
              </a:ext>
            </a:extLst>
          </p:cNvPr>
          <p:cNvSpPr/>
          <p:nvPr/>
        </p:nvSpPr>
        <p:spPr>
          <a:xfrm>
            <a:off x="0" y="8780"/>
            <a:ext cx="12192000" cy="442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A27175-BB8B-459C-8D2E-487402146056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096000" y="878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C5F095-6A18-4917-B74E-1C388400AFF7}"/>
              </a:ext>
            </a:extLst>
          </p:cNvPr>
          <p:cNvCxnSpPr/>
          <p:nvPr/>
        </p:nvCxnSpPr>
        <p:spPr>
          <a:xfrm>
            <a:off x="4122717" y="16937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94E7544-CBF4-414F-B410-F1C3F5D46564}"/>
              </a:ext>
            </a:extLst>
          </p:cNvPr>
          <p:cNvCxnSpPr/>
          <p:nvPr/>
        </p:nvCxnSpPr>
        <p:spPr>
          <a:xfrm>
            <a:off x="2130191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712A911-04A3-4D4D-8C43-9C4B7331B0D8}"/>
              </a:ext>
            </a:extLst>
          </p:cNvPr>
          <p:cNvCxnSpPr/>
          <p:nvPr/>
        </p:nvCxnSpPr>
        <p:spPr>
          <a:xfrm>
            <a:off x="8089076" y="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1AA8DC-CE5F-4C49-A6FD-C06AA2B42368}"/>
              </a:ext>
            </a:extLst>
          </p:cNvPr>
          <p:cNvCxnSpPr/>
          <p:nvPr/>
        </p:nvCxnSpPr>
        <p:spPr>
          <a:xfrm>
            <a:off x="10155382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D85C8DC-AA71-4270-8818-BD769E376588}"/>
              </a:ext>
            </a:extLst>
          </p:cNvPr>
          <p:cNvSpPr txBox="1"/>
          <p:nvPr/>
        </p:nvSpPr>
        <p:spPr>
          <a:xfrm>
            <a:off x="636933" y="225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Accueil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4BF9AD-5FD5-4B20-B29A-115995B2FCA2}"/>
              </a:ext>
            </a:extLst>
          </p:cNvPr>
          <p:cNvSpPr txBox="1"/>
          <p:nvPr/>
        </p:nvSpPr>
        <p:spPr>
          <a:xfrm>
            <a:off x="2311288" y="40138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 propos de moi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12D0778-BBC9-476B-BCD1-37A705B594EF}"/>
              </a:ext>
            </a:extLst>
          </p:cNvPr>
          <p:cNvSpPr txBox="1"/>
          <p:nvPr/>
        </p:nvSpPr>
        <p:spPr>
          <a:xfrm>
            <a:off x="4637358" y="20655"/>
            <a:ext cx="8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Projets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4D74EC-576E-440B-929F-BB2B5061525E}"/>
              </a:ext>
            </a:extLst>
          </p:cNvPr>
          <p:cNvSpPr txBox="1"/>
          <p:nvPr/>
        </p:nvSpPr>
        <p:spPr>
          <a:xfrm>
            <a:off x="6356918" y="3638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Compétences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2744701-AD1D-4705-AAC9-F46397E99463}"/>
              </a:ext>
            </a:extLst>
          </p:cNvPr>
          <p:cNvSpPr txBox="1"/>
          <p:nvPr/>
        </p:nvSpPr>
        <p:spPr>
          <a:xfrm>
            <a:off x="8244264" y="38754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Expériences Pro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175FC76-4730-4F75-8848-A7C03C8B9632}"/>
              </a:ext>
            </a:extLst>
          </p:cNvPr>
          <p:cNvSpPr txBox="1"/>
          <p:nvPr/>
        </p:nvSpPr>
        <p:spPr>
          <a:xfrm>
            <a:off x="10674260" y="44094"/>
            <a:ext cx="10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Contacts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B93576-9B51-485F-A48D-3788F87B2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64" y="1096715"/>
            <a:ext cx="2371757" cy="158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2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F7884-CB67-45E3-BBC9-F38D32805996}"/>
              </a:ext>
            </a:extLst>
          </p:cNvPr>
          <p:cNvSpPr/>
          <p:nvPr/>
        </p:nvSpPr>
        <p:spPr>
          <a:xfrm>
            <a:off x="8123985" y="-6384"/>
            <a:ext cx="2007645" cy="459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7E080-5EA9-40BD-9D49-F22213DC6F85}"/>
              </a:ext>
            </a:extLst>
          </p:cNvPr>
          <p:cNvSpPr/>
          <p:nvPr/>
        </p:nvSpPr>
        <p:spPr>
          <a:xfrm>
            <a:off x="0" y="6477989"/>
            <a:ext cx="12192000" cy="21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15F75-8731-4189-B73F-BB7AB95F2153}"/>
              </a:ext>
            </a:extLst>
          </p:cNvPr>
          <p:cNvSpPr/>
          <p:nvPr/>
        </p:nvSpPr>
        <p:spPr>
          <a:xfrm>
            <a:off x="0" y="8780"/>
            <a:ext cx="12192000" cy="442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A27175-BB8B-459C-8D2E-487402146056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096000" y="878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C5F095-6A18-4917-B74E-1C388400AFF7}"/>
              </a:ext>
            </a:extLst>
          </p:cNvPr>
          <p:cNvCxnSpPr/>
          <p:nvPr/>
        </p:nvCxnSpPr>
        <p:spPr>
          <a:xfrm>
            <a:off x="4122717" y="16937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94E7544-CBF4-414F-B410-F1C3F5D46564}"/>
              </a:ext>
            </a:extLst>
          </p:cNvPr>
          <p:cNvCxnSpPr/>
          <p:nvPr/>
        </p:nvCxnSpPr>
        <p:spPr>
          <a:xfrm>
            <a:off x="2130191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712A911-04A3-4D4D-8C43-9C4B7331B0D8}"/>
              </a:ext>
            </a:extLst>
          </p:cNvPr>
          <p:cNvCxnSpPr/>
          <p:nvPr/>
        </p:nvCxnSpPr>
        <p:spPr>
          <a:xfrm>
            <a:off x="8089076" y="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1AA8DC-CE5F-4C49-A6FD-C06AA2B42368}"/>
              </a:ext>
            </a:extLst>
          </p:cNvPr>
          <p:cNvCxnSpPr/>
          <p:nvPr/>
        </p:nvCxnSpPr>
        <p:spPr>
          <a:xfrm>
            <a:off x="10155382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D85C8DC-AA71-4270-8818-BD769E376588}"/>
              </a:ext>
            </a:extLst>
          </p:cNvPr>
          <p:cNvSpPr txBox="1"/>
          <p:nvPr/>
        </p:nvSpPr>
        <p:spPr>
          <a:xfrm>
            <a:off x="636933" y="225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Accueil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4BF9AD-5FD5-4B20-B29A-115995B2FCA2}"/>
              </a:ext>
            </a:extLst>
          </p:cNvPr>
          <p:cNvSpPr txBox="1"/>
          <p:nvPr/>
        </p:nvSpPr>
        <p:spPr>
          <a:xfrm>
            <a:off x="2311288" y="40138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 propos de moi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12D0778-BBC9-476B-BCD1-37A705B594EF}"/>
              </a:ext>
            </a:extLst>
          </p:cNvPr>
          <p:cNvSpPr txBox="1"/>
          <p:nvPr/>
        </p:nvSpPr>
        <p:spPr>
          <a:xfrm>
            <a:off x="4637358" y="20655"/>
            <a:ext cx="8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Projets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4D74EC-576E-440B-929F-BB2B5061525E}"/>
              </a:ext>
            </a:extLst>
          </p:cNvPr>
          <p:cNvSpPr txBox="1"/>
          <p:nvPr/>
        </p:nvSpPr>
        <p:spPr>
          <a:xfrm>
            <a:off x="6356918" y="3638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Compétences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2744701-AD1D-4705-AAC9-F46397E99463}"/>
              </a:ext>
            </a:extLst>
          </p:cNvPr>
          <p:cNvSpPr txBox="1"/>
          <p:nvPr/>
        </p:nvSpPr>
        <p:spPr>
          <a:xfrm>
            <a:off x="8244264" y="38754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Expériences Pro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175FC76-4730-4F75-8848-A7C03C8B9632}"/>
              </a:ext>
            </a:extLst>
          </p:cNvPr>
          <p:cNvSpPr txBox="1"/>
          <p:nvPr/>
        </p:nvSpPr>
        <p:spPr>
          <a:xfrm>
            <a:off x="10674260" y="44094"/>
            <a:ext cx="10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Contacts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8EE1-31B3-4F69-B94D-1CAEC02860F8}"/>
              </a:ext>
            </a:extLst>
          </p:cNvPr>
          <p:cNvSpPr/>
          <p:nvPr/>
        </p:nvSpPr>
        <p:spPr>
          <a:xfrm>
            <a:off x="724395" y="831273"/>
            <a:ext cx="10865921" cy="1810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9ED99E-EAD0-4131-8545-754F2D5DB179}"/>
              </a:ext>
            </a:extLst>
          </p:cNvPr>
          <p:cNvSpPr txBox="1"/>
          <p:nvPr/>
        </p:nvSpPr>
        <p:spPr>
          <a:xfrm>
            <a:off x="1122218" y="1104405"/>
            <a:ext cx="94646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Expérience pro 1 :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Intitulé</a:t>
            </a:r>
          </a:p>
          <a:p>
            <a:r>
              <a:rPr lang="fr-FR" dirty="0"/>
              <a:t>Durée</a:t>
            </a:r>
          </a:p>
          <a:p>
            <a:r>
              <a:rPr lang="fr-FR" dirty="0" err="1"/>
              <a:t>Etc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dirty="0"/>
              <a:t>Expérience pro 2 :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Intitulé</a:t>
            </a:r>
          </a:p>
          <a:p>
            <a:r>
              <a:rPr lang="fr-FR" dirty="0"/>
              <a:t>Durée</a:t>
            </a:r>
          </a:p>
          <a:p>
            <a:r>
              <a:rPr lang="fr-FR" dirty="0" err="1"/>
              <a:t>Etc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dirty="0"/>
              <a:t>Expérience pro 3 :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Intitulé</a:t>
            </a:r>
          </a:p>
          <a:p>
            <a:r>
              <a:rPr lang="fr-FR" dirty="0"/>
              <a:t>Durée</a:t>
            </a:r>
          </a:p>
          <a:p>
            <a:r>
              <a:rPr lang="fr-FR" dirty="0" err="1"/>
              <a:t>Etc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38D683-BCE6-4AEC-A2D0-8EC3F0A2D74A}"/>
              </a:ext>
            </a:extLst>
          </p:cNvPr>
          <p:cNvSpPr/>
          <p:nvPr/>
        </p:nvSpPr>
        <p:spPr>
          <a:xfrm>
            <a:off x="724395" y="2642260"/>
            <a:ext cx="10865921" cy="1810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B279DB-BDC5-4B06-8ABA-237F4C7A14B8}"/>
              </a:ext>
            </a:extLst>
          </p:cNvPr>
          <p:cNvSpPr/>
          <p:nvPr/>
        </p:nvSpPr>
        <p:spPr>
          <a:xfrm>
            <a:off x="724394" y="4453247"/>
            <a:ext cx="10865921" cy="1810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54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F7884-CB67-45E3-BBC9-F38D32805996}"/>
              </a:ext>
            </a:extLst>
          </p:cNvPr>
          <p:cNvSpPr/>
          <p:nvPr/>
        </p:nvSpPr>
        <p:spPr>
          <a:xfrm>
            <a:off x="10169869" y="-5947"/>
            <a:ext cx="2007645" cy="459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7E080-5EA9-40BD-9D49-F22213DC6F85}"/>
              </a:ext>
            </a:extLst>
          </p:cNvPr>
          <p:cNvSpPr/>
          <p:nvPr/>
        </p:nvSpPr>
        <p:spPr>
          <a:xfrm>
            <a:off x="0" y="6477989"/>
            <a:ext cx="12192000" cy="21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15F75-8731-4189-B73F-BB7AB95F2153}"/>
              </a:ext>
            </a:extLst>
          </p:cNvPr>
          <p:cNvSpPr/>
          <p:nvPr/>
        </p:nvSpPr>
        <p:spPr>
          <a:xfrm>
            <a:off x="0" y="8780"/>
            <a:ext cx="12192000" cy="442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A27175-BB8B-459C-8D2E-487402146056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096000" y="878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C5F095-6A18-4917-B74E-1C388400AFF7}"/>
              </a:ext>
            </a:extLst>
          </p:cNvPr>
          <p:cNvCxnSpPr/>
          <p:nvPr/>
        </p:nvCxnSpPr>
        <p:spPr>
          <a:xfrm>
            <a:off x="4122717" y="16937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94E7544-CBF4-414F-B410-F1C3F5D46564}"/>
              </a:ext>
            </a:extLst>
          </p:cNvPr>
          <p:cNvCxnSpPr/>
          <p:nvPr/>
        </p:nvCxnSpPr>
        <p:spPr>
          <a:xfrm>
            <a:off x="2130191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712A911-04A3-4D4D-8C43-9C4B7331B0D8}"/>
              </a:ext>
            </a:extLst>
          </p:cNvPr>
          <p:cNvCxnSpPr/>
          <p:nvPr/>
        </p:nvCxnSpPr>
        <p:spPr>
          <a:xfrm>
            <a:off x="8089076" y="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1AA8DC-CE5F-4C49-A6FD-C06AA2B42368}"/>
              </a:ext>
            </a:extLst>
          </p:cNvPr>
          <p:cNvCxnSpPr/>
          <p:nvPr/>
        </p:nvCxnSpPr>
        <p:spPr>
          <a:xfrm>
            <a:off x="10155382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D85C8DC-AA71-4270-8818-BD769E376588}"/>
              </a:ext>
            </a:extLst>
          </p:cNvPr>
          <p:cNvSpPr txBox="1"/>
          <p:nvPr/>
        </p:nvSpPr>
        <p:spPr>
          <a:xfrm>
            <a:off x="636933" y="225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Accueil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4BF9AD-5FD5-4B20-B29A-115995B2FCA2}"/>
              </a:ext>
            </a:extLst>
          </p:cNvPr>
          <p:cNvSpPr txBox="1"/>
          <p:nvPr/>
        </p:nvSpPr>
        <p:spPr>
          <a:xfrm>
            <a:off x="2311288" y="40138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 propos de moi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12D0778-BBC9-476B-BCD1-37A705B594EF}"/>
              </a:ext>
            </a:extLst>
          </p:cNvPr>
          <p:cNvSpPr txBox="1"/>
          <p:nvPr/>
        </p:nvSpPr>
        <p:spPr>
          <a:xfrm>
            <a:off x="4637358" y="20655"/>
            <a:ext cx="8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Projets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4D74EC-576E-440B-929F-BB2B5061525E}"/>
              </a:ext>
            </a:extLst>
          </p:cNvPr>
          <p:cNvSpPr txBox="1"/>
          <p:nvPr/>
        </p:nvSpPr>
        <p:spPr>
          <a:xfrm>
            <a:off x="6356918" y="3638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Compétences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2744701-AD1D-4705-AAC9-F46397E99463}"/>
              </a:ext>
            </a:extLst>
          </p:cNvPr>
          <p:cNvSpPr txBox="1"/>
          <p:nvPr/>
        </p:nvSpPr>
        <p:spPr>
          <a:xfrm>
            <a:off x="8244264" y="38754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Expériences Pro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175FC76-4730-4F75-8848-A7C03C8B9632}"/>
              </a:ext>
            </a:extLst>
          </p:cNvPr>
          <p:cNvSpPr txBox="1"/>
          <p:nvPr/>
        </p:nvSpPr>
        <p:spPr>
          <a:xfrm>
            <a:off x="10674260" y="44094"/>
            <a:ext cx="10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Contacts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EE379B-8318-4C83-AEE9-7EA5F00E0EE3}"/>
              </a:ext>
            </a:extLst>
          </p:cNvPr>
          <p:cNvSpPr/>
          <p:nvPr/>
        </p:nvSpPr>
        <p:spPr>
          <a:xfrm>
            <a:off x="534390" y="860961"/>
            <a:ext cx="11091549" cy="520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971FB96-6508-4347-9742-3AB44453DE9B}"/>
              </a:ext>
            </a:extLst>
          </p:cNvPr>
          <p:cNvSpPr txBox="1"/>
          <p:nvPr/>
        </p:nvSpPr>
        <p:spPr>
          <a:xfrm>
            <a:off x="944088" y="1205345"/>
            <a:ext cx="23729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Mail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Numéro de téléphone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Adresse 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866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F7884-CB67-45E3-BBC9-F38D32805996}"/>
              </a:ext>
            </a:extLst>
          </p:cNvPr>
          <p:cNvSpPr/>
          <p:nvPr/>
        </p:nvSpPr>
        <p:spPr>
          <a:xfrm>
            <a:off x="2130191" y="-8158"/>
            <a:ext cx="2007645" cy="459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7E080-5EA9-40BD-9D49-F22213DC6F85}"/>
              </a:ext>
            </a:extLst>
          </p:cNvPr>
          <p:cNvSpPr/>
          <p:nvPr/>
        </p:nvSpPr>
        <p:spPr>
          <a:xfrm>
            <a:off x="0" y="6477989"/>
            <a:ext cx="12192000" cy="21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15F75-8731-4189-B73F-BB7AB95F2153}"/>
              </a:ext>
            </a:extLst>
          </p:cNvPr>
          <p:cNvSpPr/>
          <p:nvPr/>
        </p:nvSpPr>
        <p:spPr>
          <a:xfrm>
            <a:off x="0" y="8780"/>
            <a:ext cx="12192000" cy="442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A27175-BB8B-459C-8D2E-487402146056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096000" y="878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C5F095-6A18-4917-B74E-1C388400AFF7}"/>
              </a:ext>
            </a:extLst>
          </p:cNvPr>
          <p:cNvCxnSpPr/>
          <p:nvPr/>
        </p:nvCxnSpPr>
        <p:spPr>
          <a:xfrm>
            <a:off x="4122717" y="16937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94E7544-CBF4-414F-B410-F1C3F5D46564}"/>
              </a:ext>
            </a:extLst>
          </p:cNvPr>
          <p:cNvCxnSpPr/>
          <p:nvPr/>
        </p:nvCxnSpPr>
        <p:spPr>
          <a:xfrm>
            <a:off x="2130191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712A911-04A3-4D4D-8C43-9C4B7331B0D8}"/>
              </a:ext>
            </a:extLst>
          </p:cNvPr>
          <p:cNvCxnSpPr/>
          <p:nvPr/>
        </p:nvCxnSpPr>
        <p:spPr>
          <a:xfrm>
            <a:off x="8089076" y="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1AA8DC-CE5F-4C49-A6FD-C06AA2B42368}"/>
              </a:ext>
            </a:extLst>
          </p:cNvPr>
          <p:cNvCxnSpPr/>
          <p:nvPr/>
        </p:nvCxnSpPr>
        <p:spPr>
          <a:xfrm>
            <a:off x="10155382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D85C8DC-AA71-4270-8818-BD769E376588}"/>
              </a:ext>
            </a:extLst>
          </p:cNvPr>
          <p:cNvSpPr txBox="1"/>
          <p:nvPr/>
        </p:nvSpPr>
        <p:spPr>
          <a:xfrm>
            <a:off x="636933" y="225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Accueil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4BF9AD-5FD5-4B20-B29A-115995B2FCA2}"/>
              </a:ext>
            </a:extLst>
          </p:cNvPr>
          <p:cNvSpPr txBox="1"/>
          <p:nvPr/>
        </p:nvSpPr>
        <p:spPr>
          <a:xfrm>
            <a:off x="2311288" y="40138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 propos de moi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12D0778-BBC9-476B-BCD1-37A705B594EF}"/>
              </a:ext>
            </a:extLst>
          </p:cNvPr>
          <p:cNvSpPr txBox="1"/>
          <p:nvPr/>
        </p:nvSpPr>
        <p:spPr>
          <a:xfrm>
            <a:off x="4637358" y="20655"/>
            <a:ext cx="8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Projets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4D74EC-576E-440B-929F-BB2B5061525E}"/>
              </a:ext>
            </a:extLst>
          </p:cNvPr>
          <p:cNvSpPr txBox="1"/>
          <p:nvPr/>
        </p:nvSpPr>
        <p:spPr>
          <a:xfrm>
            <a:off x="6356918" y="3638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Compétences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2744701-AD1D-4705-AAC9-F46397E99463}"/>
              </a:ext>
            </a:extLst>
          </p:cNvPr>
          <p:cNvSpPr txBox="1"/>
          <p:nvPr/>
        </p:nvSpPr>
        <p:spPr>
          <a:xfrm>
            <a:off x="8244264" y="38754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Expériences Pro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175FC76-4730-4F75-8848-A7C03C8B9632}"/>
              </a:ext>
            </a:extLst>
          </p:cNvPr>
          <p:cNvSpPr txBox="1"/>
          <p:nvPr/>
        </p:nvSpPr>
        <p:spPr>
          <a:xfrm>
            <a:off x="10674260" y="44094"/>
            <a:ext cx="10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Contacts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CEB7BE-2F96-46D5-896A-547A7C7DF1F8}"/>
              </a:ext>
            </a:extLst>
          </p:cNvPr>
          <p:cNvSpPr/>
          <p:nvPr/>
        </p:nvSpPr>
        <p:spPr>
          <a:xfrm>
            <a:off x="543007" y="742360"/>
            <a:ext cx="4468371" cy="543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CC208C-E14D-496C-83CE-E918054D489D}"/>
              </a:ext>
            </a:extLst>
          </p:cNvPr>
          <p:cNvSpPr/>
          <p:nvPr/>
        </p:nvSpPr>
        <p:spPr>
          <a:xfrm>
            <a:off x="5721928" y="742360"/>
            <a:ext cx="5672420" cy="259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en rapport avec qui je suis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FF8A75-9E11-44D1-A3A0-7483E8F8D90B}"/>
              </a:ext>
            </a:extLst>
          </p:cNvPr>
          <p:cNvSpPr/>
          <p:nvPr/>
        </p:nvSpPr>
        <p:spPr>
          <a:xfrm>
            <a:off x="5721928" y="3672317"/>
            <a:ext cx="5672420" cy="2503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en rapport avec mes centres d’intérêt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E5CF27-EC44-456C-A6D3-FC94A1B3A5BC}"/>
              </a:ext>
            </a:extLst>
          </p:cNvPr>
          <p:cNvSpPr txBox="1"/>
          <p:nvPr/>
        </p:nvSpPr>
        <p:spPr>
          <a:xfrm>
            <a:off x="801584" y="950026"/>
            <a:ext cx="1974900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Qui je suis</a:t>
            </a:r>
          </a:p>
          <a:p>
            <a:endParaRPr lang="fr-FR" sz="2000" dirty="0"/>
          </a:p>
          <a:p>
            <a:r>
              <a:rPr lang="fr-FR" dirty="0" err="1"/>
              <a:t>Zedz</a:t>
            </a:r>
            <a:endParaRPr lang="fr-FR" dirty="0"/>
          </a:p>
          <a:p>
            <a:r>
              <a:rPr lang="fr-FR" dirty="0"/>
              <a:t>D</a:t>
            </a:r>
          </a:p>
          <a:p>
            <a:r>
              <a:rPr lang="fr-FR" dirty="0" err="1"/>
              <a:t>Azd</a:t>
            </a:r>
            <a:endParaRPr lang="fr-FR" dirty="0"/>
          </a:p>
          <a:p>
            <a:endParaRPr lang="fr-FR" dirty="0"/>
          </a:p>
          <a:p>
            <a:r>
              <a:rPr lang="fr-FR" sz="2000" b="1" dirty="0"/>
              <a:t>Parcours</a:t>
            </a:r>
          </a:p>
          <a:p>
            <a:endParaRPr lang="fr-FR" dirty="0"/>
          </a:p>
          <a:p>
            <a:r>
              <a:rPr lang="fr-FR" dirty="0" err="1"/>
              <a:t>Zqdqz</a:t>
            </a:r>
            <a:endParaRPr lang="fr-FR" dirty="0"/>
          </a:p>
          <a:p>
            <a:r>
              <a:rPr lang="fr-FR" dirty="0" err="1"/>
              <a:t>Zdqd</a:t>
            </a:r>
            <a:endParaRPr lang="fr-FR" dirty="0"/>
          </a:p>
          <a:p>
            <a:r>
              <a:rPr lang="fr-FR" dirty="0" err="1"/>
              <a:t>Qzd</a:t>
            </a:r>
            <a:endParaRPr lang="fr-FR" dirty="0"/>
          </a:p>
          <a:p>
            <a:endParaRPr lang="fr-FR" dirty="0"/>
          </a:p>
          <a:p>
            <a:r>
              <a:rPr lang="fr-FR" sz="2000" b="1" dirty="0"/>
              <a:t>Centres d’intérêt</a:t>
            </a:r>
          </a:p>
          <a:p>
            <a:endParaRPr lang="fr-FR" sz="2000" dirty="0"/>
          </a:p>
          <a:p>
            <a:r>
              <a:rPr lang="fr-FR" dirty="0" err="1"/>
              <a:t>Qzd</a:t>
            </a:r>
            <a:endParaRPr lang="fr-FR" dirty="0"/>
          </a:p>
          <a:p>
            <a:r>
              <a:rPr lang="fr-FR" dirty="0" err="1"/>
              <a:t>Qz</a:t>
            </a:r>
            <a:endParaRPr lang="fr-FR" dirty="0"/>
          </a:p>
          <a:p>
            <a:r>
              <a:rPr lang="fr-FR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4459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F7884-CB67-45E3-BBC9-F38D32805996}"/>
              </a:ext>
            </a:extLst>
          </p:cNvPr>
          <p:cNvSpPr/>
          <p:nvPr/>
        </p:nvSpPr>
        <p:spPr>
          <a:xfrm>
            <a:off x="4107892" y="8779"/>
            <a:ext cx="2007645" cy="459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7E080-5EA9-40BD-9D49-F22213DC6F85}"/>
              </a:ext>
            </a:extLst>
          </p:cNvPr>
          <p:cNvSpPr/>
          <p:nvPr/>
        </p:nvSpPr>
        <p:spPr>
          <a:xfrm>
            <a:off x="0" y="6477989"/>
            <a:ext cx="12192000" cy="21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15F75-8731-4189-B73F-BB7AB95F2153}"/>
              </a:ext>
            </a:extLst>
          </p:cNvPr>
          <p:cNvSpPr/>
          <p:nvPr/>
        </p:nvSpPr>
        <p:spPr>
          <a:xfrm>
            <a:off x="0" y="8780"/>
            <a:ext cx="12192000" cy="442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A27175-BB8B-459C-8D2E-487402146056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096000" y="878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C5F095-6A18-4917-B74E-1C388400AFF7}"/>
              </a:ext>
            </a:extLst>
          </p:cNvPr>
          <p:cNvCxnSpPr/>
          <p:nvPr/>
        </p:nvCxnSpPr>
        <p:spPr>
          <a:xfrm>
            <a:off x="4122717" y="16937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94E7544-CBF4-414F-B410-F1C3F5D46564}"/>
              </a:ext>
            </a:extLst>
          </p:cNvPr>
          <p:cNvCxnSpPr/>
          <p:nvPr/>
        </p:nvCxnSpPr>
        <p:spPr>
          <a:xfrm>
            <a:off x="2130191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712A911-04A3-4D4D-8C43-9C4B7331B0D8}"/>
              </a:ext>
            </a:extLst>
          </p:cNvPr>
          <p:cNvCxnSpPr/>
          <p:nvPr/>
        </p:nvCxnSpPr>
        <p:spPr>
          <a:xfrm>
            <a:off x="8089076" y="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1AA8DC-CE5F-4C49-A6FD-C06AA2B42368}"/>
              </a:ext>
            </a:extLst>
          </p:cNvPr>
          <p:cNvCxnSpPr/>
          <p:nvPr/>
        </p:nvCxnSpPr>
        <p:spPr>
          <a:xfrm>
            <a:off x="10155382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D85C8DC-AA71-4270-8818-BD769E376588}"/>
              </a:ext>
            </a:extLst>
          </p:cNvPr>
          <p:cNvSpPr txBox="1"/>
          <p:nvPr/>
        </p:nvSpPr>
        <p:spPr>
          <a:xfrm>
            <a:off x="636933" y="225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Accueil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4BF9AD-5FD5-4B20-B29A-115995B2FCA2}"/>
              </a:ext>
            </a:extLst>
          </p:cNvPr>
          <p:cNvSpPr txBox="1"/>
          <p:nvPr/>
        </p:nvSpPr>
        <p:spPr>
          <a:xfrm>
            <a:off x="2311288" y="40138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 propos de moi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12D0778-BBC9-476B-BCD1-37A705B594EF}"/>
              </a:ext>
            </a:extLst>
          </p:cNvPr>
          <p:cNvSpPr txBox="1"/>
          <p:nvPr/>
        </p:nvSpPr>
        <p:spPr>
          <a:xfrm>
            <a:off x="4637358" y="20655"/>
            <a:ext cx="8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Projets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4D74EC-576E-440B-929F-BB2B5061525E}"/>
              </a:ext>
            </a:extLst>
          </p:cNvPr>
          <p:cNvSpPr txBox="1"/>
          <p:nvPr/>
        </p:nvSpPr>
        <p:spPr>
          <a:xfrm>
            <a:off x="6356918" y="3638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Compétences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2744701-AD1D-4705-AAC9-F46397E99463}"/>
              </a:ext>
            </a:extLst>
          </p:cNvPr>
          <p:cNvSpPr txBox="1"/>
          <p:nvPr/>
        </p:nvSpPr>
        <p:spPr>
          <a:xfrm>
            <a:off x="8244264" y="38754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Expériences Pro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175FC76-4730-4F75-8848-A7C03C8B9632}"/>
              </a:ext>
            </a:extLst>
          </p:cNvPr>
          <p:cNvSpPr txBox="1"/>
          <p:nvPr/>
        </p:nvSpPr>
        <p:spPr>
          <a:xfrm>
            <a:off x="10674260" y="44094"/>
            <a:ext cx="10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Contacts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E71B87-19BB-42F1-B2DD-86384C9BC9E2}"/>
              </a:ext>
            </a:extLst>
          </p:cNvPr>
          <p:cNvSpPr/>
          <p:nvPr/>
        </p:nvSpPr>
        <p:spPr>
          <a:xfrm>
            <a:off x="636933" y="748145"/>
            <a:ext cx="10858381" cy="5480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BCCA8E2-D969-4B36-A581-71C3A7268317}"/>
              </a:ext>
            </a:extLst>
          </p:cNvPr>
          <p:cNvSpPr txBox="1"/>
          <p:nvPr/>
        </p:nvSpPr>
        <p:spPr>
          <a:xfrm>
            <a:off x="997527" y="1151906"/>
            <a:ext cx="405264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1 : Explication courte // </a:t>
            </a:r>
            <a:r>
              <a:rPr lang="fr-FR" b="1" dirty="0"/>
              <a:t>Voir plus &gt;</a:t>
            </a:r>
          </a:p>
          <a:p>
            <a:endParaRPr lang="fr-FR" b="1" dirty="0"/>
          </a:p>
          <a:p>
            <a:endParaRPr lang="fr-FR" b="1" dirty="0"/>
          </a:p>
          <a:p>
            <a:r>
              <a:rPr lang="fr-FR" dirty="0"/>
              <a:t>Projet 2 : Explication courte // </a:t>
            </a:r>
            <a:r>
              <a:rPr lang="fr-FR" b="1" dirty="0"/>
              <a:t>Voir plus &gt;</a:t>
            </a:r>
          </a:p>
          <a:p>
            <a:endParaRPr lang="fr-FR" b="1" dirty="0"/>
          </a:p>
          <a:p>
            <a:endParaRPr lang="fr-FR" b="1" dirty="0"/>
          </a:p>
          <a:p>
            <a:r>
              <a:rPr lang="fr-FR" dirty="0"/>
              <a:t>Projet 3 : Explication courte // </a:t>
            </a:r>
            <a:r>
              <a:rPr lang="fr-FR" b="1" dirty="0"/>
              <a:t>Voir plus &gt;</a:t>
            </a:r>
          </a:p>
          <a:p>
            <a:endParaRPr lang="fr-FR" b="1" dirty="0"/>
          </a:p>
          <a:p>
            <a:endParaRPr lang="fr-FR" b="1" dirty="0"/>
          </a:p>
          <a:p>
            <a:r>
              <a:rPr lang="fr-FR" dirty="0"/>
              <a:t>Projet 4 : Explication courte // </a:t>
            </a:r>
            <a:r>
              <a:rPr lang="fr-FR" b="1" dirty="0"/>
              <a:t>Voir plus &gt;</a:t>
            </a:r>
          </a:p>
          <a:p>
            <a:endParaRPr lang="fr-FR" b="1" dirty="0"/>
          </a:p>
          <a:p>
            <a:endParaRPr lang="fr-FR" b="1" dirty="0"/>
          </a:p>
          <a:p>
            <a:r>
              <a:rPr lang="fr-FR" dirty="0"/>
              <a:t>Projet 5 : Explication courte // </a:t>
            </a:r>
            <a:r>
              <a:rPr lang="fr-FR" b="1" dirty="0"/>
              <a:t>Voir plus &gt;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9074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F7884-CB67-45E3-BBC9-F38D32805996}"/>
              </a:ext>
            </a:extLst>
          </p:cNvPr>
          <p:cNvSpPr/>
          <p:nvPr/>
        </p:nvSpPr>
        <p:spPr>
          <a:xfrm>
            <a:off x="4107892" y="8779"/>
            <a:ext cx="2007645" cy="459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7E080-5EA9-40BD-9D49-F22213DC6F85}"/>
              </a:ext>
            </a:extLst>
          </p:cNvPr>
          <p:cNvSpPr/>
          <p:nvPr/>
        </p:nvSpPr>
        <p:spPr>
          <a:xfrm>
            <a:off x="0" y="6477989"/>
            <a:ext cx="12192000" cy="21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15F75-8731-4189-B73F-BB7AB95F2153}"/>
              </a:ext>
            </a:extLst>
          </p:cNvPr>
          <p:cNvSpPr/>
          <p:nvPr/>
        </p:nvSpPr>
        <p:spPr>
          <a:xfrm>
            <a:off x="0" y="8780"/>
            <a:ext cx="12192000" cy="442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A27175-BB8B-459C-8D2E-487402146056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096000" y="878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C5F095-6A18-4917-B74E-1C388400AFF7}"/>
              </a:ext>
            </a:extLst>
          </p:cNvPr>
          <p:cNvCxnSpPr/>
          <p:nvPr/>
        </p:nvCxnSpPr>
        <p:spPr>
          <a:xfrm>
            <a:off x="4122717" y="16937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94E7544-CBF4-414F-B410-F1C3F5D46564}"/>
              </a:ext>
            </a:extLst>
          </p:cNvPr>
          <p:cNvCxnSpPr/>
          <p:nvPr/>
        </p:nvCxnSpPr>
        <p:spPr>
          <a:xfrm>
            <a:off x="2130191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712A911-04A3-4D4D-8C43-9C4B7331B0D8}"/>
              </a:ext>
            </a:extLst>
          </p:cNvPr>
          <p:cNvCxnSpPr/>
          <p:nvPr/>
        </p:nvCxnSpPr>
        <p:spPr>
          <a:xfrm>
            <a:off x="8089076" y="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1AA8DC-CE5F-4C49-A6FD-C06AA2B42368}"/>
              </a:ext>
            </a:extLst>
          </p:cNvPr>
          <p:cNvCxnSpPr/>
          <p:nvPr/>
        </p:nvCxnSpPr>
        <p:spPr>
          <a:xfrm>
            <a:off x="10155382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D85C8DC-AA71-4270-8818-BD769E376588}"/>
              </a:ext>
            </a:extLst>
          </p:cNvPr>
          <p:cNvSpPr txBox="1"/>
          <p:nvPr/>
        </p:nvSpPr>
        <p:spPr>
          <a:xfrm>
            <a:off x="636933" y="225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Accueil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4BF9AD-5FD5-4B20-B29A-115995B2FCA2}"/>
              </a:ext>
            </a:extLst>
          </p:cNvPr>
          <p:cNvSpPr txBox="1"/>
          <p:nvPr/>
        </p:nvSpPr>
        <p:spPr>
          <a:xfrm>
            <a:off x="2311288" y="40138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 propos de moi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12D0778-BBC9-476B-BCD1-37A705B594EF}"/>
              </a:ext>
            </a:extLst>
          </p:cNvPr>
          <p:cNvSpPr txBox="1"/>
          <p:nvPr/>
        </p:nvSpPr>
        <p:spPr>
          <a:xfrm>
            <a:off x="4637358" y="20655"/>
            <a:ext cx="8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Projets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4D74EC-576E-440B-929F-BB2B5061525E}"/>
              </a:ext>
            </a:extLst>
          </p:cNvPr>
          <p:cNvSpPr txBox="1"/>
          <p:nvPr/>
        </p:nvSpPr>
        <p:spPr>
          <a:xfrm>
            <a:off x="6356918" y="3638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Compétences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2744701-AD1D-4705-AAC9-F46397E99463}"/>
              </a:ext>
            </a:extLst>
          </p:cNvPr>
          <p:cNvSpPr txBox="1"/>
          <p:nvPr/>
        </p:nvSpPr>
        <p:spPr>
          <a:xfrm>
            <a:off x="8244264" y="38754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Expériences Pro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175FC76-4730-4F75-8848-A7C03C8B9632}"/>
              </a:ext>
            </a:extLst>
          </p:cNvPr>
          <p:cNvSpPr txBox="1"/>
          <p:nvPr/>
        </p:nvSpPr>
        <p:spPr>
          <a:xfrm>
            <a:off x="10674260" y="44094"/>
            <a:ext cx="10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Contacts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E71B87-19BB-42F1-B2DD-86384C9BC9E2}"/>
              </a:ext>
            </a:extLst>
          </p:cNvPr>
          <p:cNvSpPr/>
          <p:nvPr/>
        </p:nvSpPr>
        <p:spPr>
          <a:xfrm>
            <a:off x="636933" y="748145"/>
            <a:ext cx="10858381" cy="5480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BCCA8E2-D969-4B36-A581-71C3A7268317}"/>
              </a:ext>
            </a:extLst>
          </p:cNvPr>
          <p:cNvSpPr txBox="1"/>
          <p:nvPr/>
        </p:nvSpPr>
        <p:spPr>
          <a:xfrm>
            <a:off x="997527" y="1151906"/>
            <a:ext cx="42482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1 : </a:t>
            </a:r>
          </a:p>
          <a:p>
            <a:endParaRPr lang="fr-FR" dirty="0"/>
          </a:p>
          <a:p>
            <a:r>
              <a:rPr lang="fr-FR" dirty="0"/>
              <a:t>Explication longue Explication longue Explication longue Explication longue Explication longue </a:t>
            </a:r>
          </a:p>
          <a:p>
            <a:r>
              <a:rPr lang="fr-FR" dirty="0"/>
              <a:t>Explication longue Explication longue Explication longue Explication longue Explication longue Explication longue Explication longue </a:t>
            </a:r>
          </a:p>
          <a:p>
            <a:r>
              <a:rPr lang="fr-FR" dirty="0"/>
              <a:t>Explication longue Explication longue Explication longue Explication longue Explication longue Explication longue Explication longue Explication longue Explication longue Explication longue </a:t>
            </a:r>
          </a:p>
          <a:p>
            <a:r>
              <a:rPr lang="fr-FR" dirty="0"/>
              <a:t>Explication longue Explication longue </a:t>
            </a:r>
          </a:p>
          <a:p>
            <a:endParaRPr lang="fr-FR" dirty="0"/>
          </a:p>
          <a:p>
            <a:r>
              <a:rPr lang="fr-FR" dirty="0"/>
              <a:t> </a:t>
            </a:r>
            <a:endParaRPr lang="fr-F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B38C15-661E-4DFB-A738-EBC4B171F2F1}"/>
              </a:ext>
            </a:extLst>
          </p:cNvPr>
          <p:cNvSpPr/>
          <p:nvPr/>
        </p:nvSpPr>
        <p:spPr>
          <a:xfrm>
            <a:off x="5575465" y="1187532"/>
            <a:ext cx="5098795" cy="447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en lien avec le projet</a:t>
            </a:r>
          </a:p>
        </p:txBody>
      </p:sp>
    </p:spTree>
    <p:extLst>
      <p:ext uri="{BB962C8B-B14F-4D97-AF65-F5344CB8AC3E}">
        <p14:creationId xmlns:p14="http://schemas.microsoft.com/office/powerpoint/2010/main" val="136111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F7884-CB67-45E3-BBC9-F38D32805996}"/>
              </a:ext>
            </a:extLst>
          </p:cNvPr>
          <p:cNvSpPr/>
          <p:nvPr/>
        </p:nvSpPr>
        <p:spPr>
          <a:xfrm>
            <a:off x="4107892" y="8779"/>
            <a:ext cx="2007645" cy="459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7E080-5EA9-40BD-9D49-F22213DC6F85}"/>
              </a:ext>
            </a:extLst>
          </p:cNvPr>
          <p:cNvSpPr/>
          <p:nvPr/>
        </p:nvSpPr>
        <p:spPr>
          <a:xfrm>
            <a:off x="0" y="6477989"/>
            <a:ext cx="12192000" cy="21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15F75-8731-4189-B73F-BB7AB95F2153}"/>
              </a:ext>
            </a:extLst>
          </p:cNvPr>
          <p:cNvSpPr/>
          <p:nvPr/>
        </p:nvSpPr>
        <p:spPr>
          <a:xfrm>
            <a:off x="0" y="8780"/>
            <a:ext cx="12192000" cy="442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A27175-BB8B-459C-8D2E-487402146056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096000" y="878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C5F095-6A18-4917-B74E-1C388400AFF7}"/>
              </a:ext>
            </a:extLst>
          </p:cNvPr>
          <p:cNvCxnSpPr/>
          <p:nvPr/>
        </p:nvCxnSpPr>
        <p:spPr>
          <a:xfrm>
            <a:off x="4122717" y="16937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94E7544-CBF4-414F-B410-F1C3F5D46564}"/>
              </a:ext>
            </a:extLst>
          </p:cNvPr>
          <p:cNvCxnSpPr/>
          <p:nvPr/>
        </p:nvCxnSpPr>
        <p:spPr>
          <a:xfrm>
            <a:off x="2130191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712A911-04A3-4D4D-8C43-9C4B7331B0D8}"/>
              </a:ext>
            </a:extLst>
          </p:cNvPr>
          <p:cNvCxnSpPr/>
          <p:nvPr/>
        </p:nvCxnSpPr>
        <p:spPr>
          <a:xfrm>
            <a:off x="8089076" y="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1AA8DC-CE5F-4C49-A6FD-C06AA2B42368}"/>
              </a:ext>
            </a:extLst>
          </p:cNvPr>
          <p:cNvCxnSpPr/>
          <p:nvPr/>
        </p:nvCxnSpPr>
        <p:spPr>
          <a:xfrm>
            <a:off x="10155382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D85C8DC-AA71-4270-8818-BD769E376588}"/>
              </a:ext>
            </a:extLst>
          </p:cNvPr>
          <p:cNvSpPr txBox="1"/>
          <p:nvPr/>
        </p:nvSpPr>
        <p:spPr>
          <a:xfrm>
            <a:off x="636933" y="225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Accueil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4BF9AD-5FD5-4B20-B29A-115995B2FCA2}"/>
              </a:ext>
            </a:extLst>
          </p:cNvPr>
          <p:cNvSpPr txBox="1"/>
          <p:nvPr/>
        </p:nvSpPr>
        <p:spPr>
          <a:xfrm>
            <a:off x="2311288" y="40138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 propos de moi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12D0778-BBC9-476B-BCD1-37A705B594EF}"/>
              </a:ext>
            </a:extLst>
          </p:cNvPr>
          <p:cNvSpPr txBox="1"/>
          <p:nvPr/>
        </p:nvSpPr>
        <p:spPr>
          <a:xfrm>
            <a:off x="4637358" y="20655"/>
            <a:ext cx="8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Projets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4D74EC-576E-440B-929F-BB2B5061525E}"/>
              </a:ext>
            </a:extLst>
          </p:cNvPr>
          <p:cNvSpPr txBox="1"/>
          <p:nvPr/>
        </p:nvSpPr>
        <p:spPr>
          <a:xfrm>
            <a:off x="6356918" y="3638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Compétences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2744701-AD1D-4705-AAC9-F46397E99463}"/>
              </a:ext>
            </a:extLst>
          </p:cNvPr>
          <p:cNvSpPr txBox="1"/>
          <p:nvPr/>
        </p:nvSpPr>
        <p:spPr>
          <a:xfrm>
            <a:off x="8244264" y="38754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Expériences Pro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175FC76-4730-4F75-8848-A7C03C8B9632}"/>
              </a:ext>
            </a:extLst>
          </p:cNvPr>
          <p:cNvSpPr txBox="1"/>
          <p:nvPr/>
        </p:nvSpPr>
        <p:spPr>
          <a:xfrm>
            <a:off x="10674260" y="44094"/>
            <a:ext cx="10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Contacts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E71B87-19BB-42F1-B2DD-86384C9BC9E2}"/>
              </a:ext>
            </a:extLst>
          </p:cNvPr>
          <p:cNvSpPr/>
          <p:nvPr/>
        </p:nvSpPr>
        <p:spPr>
          <a:xfrm>
            <a:off x="636933" y="748145"/>
            <a:ext cx="10858381" cy="5480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BCCA8E2-D969-4B36-A581-71C3A7268317}"/>
              </a:ext>
            </a:extLst>
          </p:cNvPr>
          <p:cNvSpPr txBox="1"/>
          <p:nvPr/>
        </p:nvSpPr>
        <p:spPr>
          <a:xfrm>
            <a:off x="997527" y="1151906"/>
            <a:ext cx="42482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2 : </a:t>
            </a:r>
          </a:p>
          <a:p>
            <a:endParaRPr lang="fr-FR" dirty="0"/>
          </a:p>
          <a:p>
            <a:r>
              <a:rPr lang="fr-FR" dirty="0"/>
              <a:t>Explication longue Explication longue Explication longue Explication longue Explication longue </a:t>
            </a:r>
          </a:p>
          <a:p>
            <a:r>
              <a:rPr lang="fr-FR" dirty="0"/>
              <a:t>Explication longue Explication longue Explication longue Explication longue Explication longue Explication longue Explication longue </a:t>
            </a:r>
          </a:p>
          <a:p>
            <a:r>
              <a:rPr lang="fr-FR" dirty="0"/>
              <a:t>Explication longue Explication longue Explication longue Explication longue Explication longue Explication longue Explication longue Explication longue Explication longue Explication longue </a:t>
            </a:r>
          </a:p>
          <a:p>
            <a:r>
              <a:rPr lang="fr-FR" dirty="0"/>
              <a:t>Explication longue Explication longue </a:t>
            </a:r>
          </a:p>
          <a:p>
            <a:endParaRPr lang="fr-FR" dirty="0"/>
          </a:p>
          <a:p>
            <a:r>
              <a:rPr lang="fr-FR" dirty="0"/>
              <a:t> </a:t>
            </a:r>
            <a:endParaRPr lang="fr-F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B38C15-661E-4DFB-A738-EBC4B171F2F1}"/>
              </a:ext>
            </a:extLst>
          </p:cNvPr>
          <p:cNvSpPr/>
          <p:nvPr/>
        </p:nvSpPr>
        <p:spPr>
          <a:xfrm>
            <a:off x="5575465" y="1187532"/>
            <a:ext cx="5098795" cy="447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en lien avec le projet</a:t>
            </a:r>
          </a:p>
        </p:txBody>
      </p:sp>
    </p:spTree>
    <p:extLst>
      <p:ext uri="{BB962C8B-B14F-4D97-AF65-F5344CB8AC3E}">
        <p14:creationId xmlns:p14="http://schemas.microsoft.com/office/powerpoint/2010/main" val="139423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F7884-CB67-45E3-BBC9-F38D32805996}"/>
              </a:ext>
            </a:extLst>
          </p:cNvPr>
          <p:cNvSpPr/>
          <p:nvPr/>
        </p:nvSpPr>
        <p:spPr>
          <a:xfrm>
            <a:off x="4107892" y="8779"/>
            <a:ext cx="2007645" cy="459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7E080-5EA9-40BD-9D49-F22213DC6F85}"/>
              </a:ext>
            </a:extLst>
          </p:cNvPr>
          <p:cNvSpPr/>
          <p:nvPr/>
        </p:nvSpPr>
        <p:spPr>
          <a:xfrm>
            <a:off x="0" y="6477989"/>
            <a:ext cx="12192000" cy="21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15F75-8731-4189-B73F-BB7AB95F2153}"/>
              </a:ext>
            </a:extLst>
          </p:cNvPr>
          <p:cNvSpPr/>
          <p:nvPr/>
        </p:nvSpPr>
        <p:spPr>
          <a:xfrm>
            <a:off x="0" y="8780"/>
            <a:ext cx="12192000" cy="442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A27175-BB8B-459C-8D2E-487402146056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096000" y="878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C5F095-6A18-4917-B74E-1C388400AFF7}"/>
              </a:ext>
            </a:extLst>
          </p:cNvPr>
          <p:cNvCxnSpPr/>
          <p:nvPr/>
        </p:nvCxnSpPr>
        <p:spPr>
          <a:xfrm>
            <a:off x="4122717" y="16937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94E7544-CBF4-414F-B410-F1C3F5D46564}"/>
              </a:ext>
            </a:extLst>
          </p:cNvPr>
          <p:cNvCxnSpPr/>
          <p:nvPr/>
        </p:nvCxnSpPr>
        <p:spPr>
          <a:xfrm>
            <a:off x="2130191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712A911-04A3-4D4D-8C43-9C4B7331B0D8}"/>
              </a:ext>
            </a:extLst>
          </p:cNvPr>
          <p:cNvCxnSpPr/>
          <p:nvPr/>
        </p:nvCxnSpPr>
        <p:spPr>
          <a:xfrm>
            <a:off x="8089076" y="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1AA8DC-CE5F-4C49-A6FD-C06AA2B42368}"/>
              </a:ext>
            </a:extLst>
          </p:cNvPr>
          <p:cNvCxnSpPr/>
          <p:nvPr/>
        </p:nvCxnSpPr>
        <p:spPr>
          <a:xfrm>
            <a:off x="10155382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D85C8DC-AA71-4270-8818-BD769E376588}"/>
              </a:ext>
            </a:extLst>
          </p:cNvPr>
          <p:cNvSpPr txBox="1"/>
          <p:nvPr/>
        </p:nvSpPr>
        <p:spPr>
          <a:xfrm>
            <a:off x="636933" y="225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Accueil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4BF9AD-5FD5-4B20-B29A-115995B2FCA2}"/>
              </a:ext>
            </a:extLst>
          </p:cNvPr>
          <p:cNvSpPr txBox="1"/>
          <p:nvPr/>
        </p:nvSpPr>
        <p:spPr>
          <a:xfrm>
            <a:off x="2311288" y="40138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 propos de moi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12D0778-BBC9-476B-BCD1-37A705B594EF}"/>
              </a:ext>
            </a:extLst>
          </p:cNvPr>
          <p:cNvSpPr txBox="1"/>
          <p:nvPr/>
        </p:nvSpPr>
        <p:spPr>
          <a:xfrm>
            <a:off x="4637358" y="20655"/>
            <a:ext cx="8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Projets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4D74EC-576E-440B-929F-BB2B5061525E}"/>
              </a:ext>
            </a:extLst>
          </p:cNvPr>
          <p:cNvSpPr txBox="1"/>
          <p:nvPr/>
        </p:nvSpPr>
        <p:spPr>
          <a:xfrm>
            <a:off x="6356918" y="3638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Compétences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2744701-AD1D-4705-AAC9-F46397E99463}"/>
              </a:ext>
            </a:extLst>
          </p:cNvPr>
          <p:cNvSpPr txBox="1"/>
          <p:nvPr/>
        </p:nvSpPr>
        <p:spPr>
          <a:xfrm>
            <a:off x="8244264" y="38754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Expériences Pro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175FC76-4730-4F75-8848-A7C03C8B9632}"/>
              </a:ext>
            </a:extLst>
          </p:cNvPr>
          <p:cNvSpPr txBox="1"/>
          <p:nvPr/>
        </p:nvSpPr>
        <p:spPr>
          <a:xfrm>
            <a:off x="10674260" y="44094"/>
            <a:ext cx="10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Contacts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E71B87-19BB-42F1-B2DD-86384C9BC9E2}"/>
              </a:ext>
            </a:extLst>
          </p:cNvPr>
          <p:cNvSpPr/>
          <p:nvPr/>
        </p:nvSpPr>
        <p:spPr>
          <a:xfrm>
            <a:off x="636933" y="748145"/>
            <a:ext cx="10858381" cy="5480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BCCA8E2-D969-4B36-A581-71C3A7268317}"/>
              </a:ext>
            </a:extLst>
          </p:cNvPr>
          <p:cNvSpPr txBox="1"/>
          <p:nvPr/>
        </p:nvSpPr>
        <p:spPr>
          <a:xfrm>
            <a:off x="997527" y="1151906"/>
            <a:ext cx="42482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3 : </a:t>
            </a:r>
          </a:p>
          <a:p>
            <a:endParaRPr lang="fr-FR" dirty="0"/>
          </a:p>
          <a:p>
            <a:r>
              <a:rPr lang="fr-FR" dirty="0"/>
              <a:t>Explication longue Explication longue Explication longue Explication longue Explication longue </a:t>
            </a:r>
          </a:p>
          <a:p>
            <a:r>
              <a:rPr lang="fr-FR" dirty="0"/>
              <a:t>Explication longue Explication longue Explication longue Explication longue Explication longue Explication longue Explication longue </a:t>
            </a:r>
          </a:p>
          <a:p>
            <a:r>
              <a:rPr lang="fr-FR" dirty="0"/>
              <a:t>Explication longue Explication longue Explication longue Explication longue Explication longue Explication longue Explication longue Explication longue Explication longue Explication longue </a:t>
            </a:r>
          </a:p>
          <a:p>
            <a:r>
              <a:rPr lang="fr-FR" dirty="0"/>
              <a:t>Explication longue Explication longue </a:t>
            </a:r>
          </a:p>
          <a:p>
            <a:endParaRPr lang="fr-FR" dirty="0"/>
          </a:p>
          <a:p>
            <a:r>
              <a:rPr lang="fr-FR" dirty="0"/>
              <a:t> </a:t>
            </a:r>
            <a:endParaRPr lang="fr-F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B38C15-661E-4DFB-A738-EBC4B171F2F1}"/>
              </a:ext>
            </a:extLst>
          </p:cNvPr>
          <p:cNvSpPr/>
          <p:nvPr/>
        </p:nvSpPr>
        <p:spPr>
          <a:xfrm>
            <a:off x="5575465" y="1187532"/>
            <a:ext cx="5098795" cy="447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en lien avec le projet</a:t>
            </a:r>
          </a:p>
        </p:txBody>
      </p:sp>
    </p:spTree>
    <p:extLst>
      <p:ext uri="{BB962C8B-B14F-4D97-AF65-F5344CB8AC3E}">
        <p14:creationId xmlns:p14="http://schemas.microsoft.com/office/powerpoint/2010/main" val="330249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F7884-CB67-45E3-BBC9-F38D32805996}"/>
              </a:ext>
            </a:extLst>
          </p:cNvPr>
          <p:cNvSpPr/>
          <p:nvPr/>
        </p:nvSpPr>
        <p:spPr>
          <a:xfrm>
            <a:off x="4107892" y="8779"/>
            <a:ext cx="2007645" cy="459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7E080-5EA9-40BD-9D49-F22213DC6F85}"/>
              </a:ext>
            </a:extLst>
          </p:cNvPr>
          <p:cNvSpPr/>
          <p:nvPr/>
        </p:nvSpPr>
        <p:spPr>
          <a:xfrm>
            <a:off x="0" y="6477989"/>
            <a:ext cx="12192000" cy="21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15F75-8731-4189-B73F-BB7AB95F2153}"/>
              </a:ext>
            </a:extLst>
          </p:cNvPr>
          <p:cNvSpPr/>
          <p:nvPr/>
        </p:nvSpPr>
        <p:spPr>
          <a:xfrm>
            <a:off x="0" y="8780"/>
            <a:ext cx="12192000" cy="442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A27175-BB8B-459C-8D2E-487402146056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096000" y="878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C5F095-6A18-4917-B74E-1C388400AFF7}"/>
              </a:ext>
            </a:extLst>
          </p:cNvPr>
          <p:cNvCxnSpPr/>
          <p:nvPr/>
        </p:nvCxnSpPr>
        <p:spPr>
          <a:xfrm>
            <a:off x="4122717" y="16937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94E7544-CBF4-414F-B410-F1C3F5D46564}"/>
              </a:ext>
            </a:extLst>
          </p:cNvPr>
          <p:cNvCxnSpPr/>
          <p:nvPr/>
        </p:nvCxnSpPr>
        <p:spPr>
          <a:xfrm>
            <a:off x="2130191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712A911-04A3-4D4D-8C43-9C4B7331B0D8}"/>
              </a:ext>
            </a:extLst>
          </p:cNvPr>
          <p:cNvCxnSpPr/>
          <p:nvPr/>
        </p:nvCxnSpPr>
        <p:spPr>
          <a:xfrm>
            <a:off x="8089076" y="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1AA8DC-CE5F-4C49-A6FD-C06AA2B42368}"/>
              </a:ext>
            </a:extLst>
          </p:cNvPr>
          <p:cNvCxnSpPr/>
          <p:nvPr/>
        </p:nvCxnSpPr>
        <p:spPr>
          <a:xfrm>
            <a:off x="10155382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D85C8DC-AA71-4270-8818-BD769E376588}"/>
              </a:ext>
            </a:extLst>
          </p:cNvPr>
          <p:cNvSpPr txBox="1"/>
          <p:nvPr/>
        </p:nvSpPr>
        <p:spPr>
          <a:xfrm>
            <a:off x="636933" y="225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Accueil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4BF9AD-5FD5-4B20-B29A-115995B2FCA2}"/>
              </a:ext>
            </a:extLst>
          </p:cNvPr>
          <p:cNvSpPr txBox="1"/>
          <p:nvPr/>
        </p:nvSpPr>
        <p:spPr>
          <a:xfrm>
            <a:off x="2311288" y="40138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 propos de moi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12D0778-BBC9-476B-BCD1-37A705B594EF}"/>
              </a:ext>
            </a:extLst>
          </p:cNvPr>
          <p:cNvSpPr txBox="1"/>
          <p:nvPr/>
        </p:nvSpPr>
        <p:spPr>
          <a:xfrm>
            <a:off x="4637358" y="20655"/>
            <a:ext cx="8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Projets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4D74EC-576E-440B-929F-BB2B5061525E}"/>
              </a:ext>
            </a:extLst>
          </p:cNvPr>
          <p:cNvSpPr txBox="1"/>
          <p:nvPr/>
        </p:nvSpPr>
        <p:spPr>
          <a:xfrm>
            <a:off x="6356918" y="3638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Compétences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2744701-AD1D-4705-AAC9-F46397E99463}"/>
              </a:ext>
            </a:extLst>
          </p:cNvPr>
          <p:cNvSpPr txBox="1"/>
          <p:nvPr/>
        </p:nvSpPr>
        <p:spPr>
          <a:xfrm>
            <a:off x="8244264" y="38754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Expériences Pro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175FC76-4730-4F75-8848-A7C03C8B9632}"/>
              </a:ext>
            </a:extLst>
          </p:cNvPr>
          <p:cNvSpPr txBox="1"/>
          <p:nvPr/>
        </p:nvSpPr>
        <p:spPr>
          <a:xfrm>
            <a:off x="10674260" y="44094"/>
            <a:ext cx="10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Contacts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E71B87-19BB-42F1-B2DD-86384C9BC9E2}"/>
              </a:ext>
            </a:extLst>
          </p:cNvPr>
          <p:cNvSpPr/>
          <p:nvPr/>
        </p:nvSpPr>
        <p:spPr>
          <a:xfrm>
            <a:off x="636933" y="748145"/>
            <a:ext cx="10858381" cy="5480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BCCA8E2-D969-4B36-A581-71C3A7268317}"/>
              </a:ext>
            </a:extLst>
          </p:cNvPr>
          <p:cNvSpPr txBox="1"/>
          <p:nvPr/>
        </p:nvSpPr>
        <p:spPr>
          <a:xfrm>
            <a:off x="997527" y="1151906"/>
            <a:ext cx="42482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4 : </a:t>
            </a:r>
          </a:p>
          <a:p>
            <a:endParaRPr lang="fr-FR" dirty="0"/>
          </a:p>
          <a:p>
            <a:r>
              <a:rPr lang="fr-FR" dirty="0"/>
              <a:t>Explication longue Explication longue Explication longue Explication longue Explication longue </a:t>
            </a:r>
          </a:p>
          <a:p>
            <a:r>
              <a:rPr lang="fr-FR" dirty="0"/>
              <a:t>Explication longue Explication longue Explication longue Explication longue Explication longue Explication longue Explication longue </a:t>
            </a:r>
          </a:p>
          <a:p>
            <a:r>
              <a:rPr lang="fr-FR" dirty="0"/>
              <a:t>Explication longue Explication longue Explication longue Explication longue Explication longue Explication longue Explication longue Explication longue Explication longue Explication longue </a:t>
            </a:r>
          </a:p>
          <a:p>
            <a:r>
              <a:rPr lang="fr-FR" dirty="0"/>
              <a:t>Explication longue Explication longue </a:t>
            </a:r>
          </a:p>
          <a:p>
            <a:endParaRPr lang="fr-FR" dirty="0"/>
          </a:p>
          <a:p>
            <a:r>
              <a:rPr lang="fr-FR" dirty="0"/>
              <a:t> </a:t>
            </a:r>
            <a:endParaRPr lang="fr-F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B38C15-661E-4DFB-A738-EBC4B171F2F1}"/>
              </a:ext>
            </a:extLst>
          </p:cNvPr>
          <p:cNvSpPr/>
          <p:nvPr/>
        </p:nvSpPr>
        <p:spPr>
          <a:xfrm>
            <a:off x="5575465" y="1187532"/>
            <a:ext cx="5098795" cy="447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en lien avec le projet</a:t>
            </a:r>
          </a:p>
        </p:txBody>
      </p:sp>
    </p:spTree>
    <p:extLst>
      <p:ext uri="{BB962C8B-B14F-4D97-AF65-F5344CB8AC3E}">
        <p14:creationId xmlns:p14="http://schemas.microsoft.com/office/powerpoint/2010/main" val="296899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F7884-CB67-45E3-BBC9-F38D32805996}"/>
              </a:ext>
            </a:extLst>
          </p:cNvPr>
          <p:cNvSpPr/>
          <p:nvPr/>
        </p:nvSpPr>
        <p:spPr>
          <a:xfrm>
            <a:off x="4107892" y="8779"/>
            <a:ext cx="2007645" cy="459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7E080-5EA9-40BD-9D49-F22213DC6F85}"/>
              </a:ext>
            </a:extLst>
          </p:cNvPr>
          <p:cNvSpPr/>
          <p:nvPr/>
        </p:nvSpPr>
        <p:spPr>
          <a:xfrm>
            <a:off x="0" y="6477989"/>
            <a:ext cx="12192000" cy="21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15F75-8731-4189-B73F-BB7AB95F2153}"/>
              </a:ext>
            </a:extLst>
          </p:cNvPr>
          <p:cNvSpPr/>
          <p:nvPr/>
        </p:nvSpPr>
        <p:spPr>
          <a:xfrm>
            <a:off x="0" y="8780"/>
            <a:ext cx="12192000" cy="442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A27175-BB8B-459C-8D2E-487402146056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096000" y="878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C5F095-6A18-4917-B74E-1C388400AFF7}"/>
              </a:ext>
            </a:extLst>
          </p:cNvPr>
          <p:cNvCxnSpPr/>
          <p:nvPr/>
        </p:nvCxnSpPr>
        <p:spPr>
          <a:xfrm>
            <a:off x="4122717" y="16937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94E7544-CBF4-414F-B410-F1C3F5D46564}"/>
              </a:ext>
            </a:extLst>
          </p:cNvPr>
          <p:cNvCxnSpPr/>
          <p:nvPr/>
        </p:nvCxnSpPr>
        <p:spPr>
          <a:xfrm>
            <a:off x="2130191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712A911-04A3-4D4D-8C43-9C4B7331B0D8}"/>
              </a:ext>
            </a:extLst>
          </p:cNvPr>
          <p:cNvCxnSpPr/>
          <p:nvPr/>
        </p:nvCxnSpPr>
        <p:spPr>
          <a:xfrm>
            <a:off x="8089076" y="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1AA8DC-CE5F-4C49-A6FD-C06AA2B42368}"/>
              </a:ext>
            </a:extLst>
          </p:cNvPr>
          <p:cNvCxnSpPr/>
          <p:nvPr/>
        </p:nvCxnSpPr>
        <p:spPr>
          <a:xfrm>
            <a:off x="10155382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D85C8DC-AA71-4270-8818-BD769E376588}"/>
              </a:ext>
            </a:extLst>
          </p:cNvPr>
          <p:cNvSpPr txBox="1"/>
          <p:nvPr/>
        </p:nvSpPr>
        <p:spPr>
          <a:xfrm>
            <a:off x="636933" y="225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Accueil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4BF9AD-5FD5-4B20-B29A-115995B2FCA2}"/>
              </a:ext>
            </a:extLst>
          </p:cNvPr>
          <p:cNvSpPr txBox="1"/>
          <p:nvPr/>
        </p:nvSpPr>
        <p:spPr>
          <a:xfrm>
            <a:off x="2311288" y="40138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 propos de moi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12D0778-BBC9-476B-BCD1-37A705B594EF}"/>
              </a:ext>
            </a:extLst>
          </p:cNvPr>
          <p:cNvSpPr txBox="1"/>
          <p:nvPr/>
        </p:nvSpPr>
        <p:spPr>
          <a:xfrm>
            <a:off x="4637358" y="20655"/>
            <a:ext cx="8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Projets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4D74EC-576E-440B-929F-BB2B5061525E}"/>
              </a:ext>
            </a:extLst>
          </p:cNvPr>
          <p:cNvSpPr txBox="1"/>
          <p:nvPr/>
        </p:nvSpPr>
        <p:spPr>
          <a:xfrm>
            <a:off x="6356918" y="3638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Compétences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2744701-AD1D-4705-AAC9-F46397E99463}"/>
              </a:ext>
            </a:extLst>
          </p:cNvPr>
          <p:cNvSpPr txBox="1"/>
          <p:nvPr/>
        </p:nvSpPr>
        <p:spPr>
          <a:xfrm>
            <a:off x="8244264" y="38754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Expériences Pro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175FC76-4730-4F75-8848-A7C03C8B9632}"/>
              </a:ext>
            </a:extLst>
          </p:cNvPr>
          <p:cNvSpPr txBox="1"/>
          <p:nvPr/>
        </p:nvSpPr>
        <p:spPr>
          <a:xfrm>
            <a:off x="10674260" y="44094"/>
            <a:ext cx="10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Contacts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E71B87-19BB-42F1-B2DD-86384C9BC9E2}"/>
              </a:ext>
            </a:extLst>
          </p:cNvPr>
          <p:cNvSpPr/>
          <p:nvPr/>
        </p:nvSpPr>
        <p:spPr>
          <a:xfrm>
            <a:off x="636933" y="748145"/>
            <a:ext cx="10858381" cy="5480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BCCA8E2-D969-4B36-A581-71C3A7268317}"/>
              </a:ext>
            </a:extLst>
          </p:cNvPr>
          <p:cNvSpPr txBox="1"/>
          <p:nvPr/>
        </p:nvSpPr>
        <p:spPr>
          <a:xfrm>
            <a:off x="997527" y="1151906"/>
            <a:ext cx="42482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5 : </a:t>
            </a:r>
          </a:p>
          <a:p>
            <a:endParaRPr lang="fr-FR" dirty="0"/>
          </a:p>
          <a:p>
            <a:r>
              <a:rPr lang="fr-FR" dirty="0"/>
              <a:t>Explication longue Explication longue Explication longue Explication longue Explication longue </a:t>
            </a:r>
          </a:p>
          <a:p>
            <a:r>
              <a:rPr lang="fr-FR" dirty="0"/>
              <a:t>Explication longue Explication longue Explication longue Explication longue Explication longue Explication longue Explication longue </a:t>
            </a:r>
          </a:p>
          <a:p>
            <a:r>
              <a:rPr lang="fr-FR" dirty="0"/>
              <a:t>Explication longue Explication longue Explication longue Explication longue Explication longue Explication longue Explication longue Explication longue Explication longue Explication longue </a:t>
            </a:r>
          </a:p>
          <a:p>
            <a:r>
              <a:rPr lang="fr-FR" dirty="0"/>
              <a:t>Explication longue Explication longue </a:t>
            </a:r>
          </a:p>
          <a:p>
            <a:endParaRPr lang="fr-FR" dirty="0"/>
          </a:p>
          <a:p>
            <a:r>
              <a:rPr lang="fr-FR" dirty="0"/>
              <a:t> </a:t>
            </a:r>
            <a:endParaRPr lang="fr-F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B38C15-661E-4DFB-A738-EBC4B171F2F1}"/>
              </a:ext>
            </a:extLst>
          </p:cNvPr>
          <p:cNvSpPr/>
          <p:nvPr/>
        </p:nvSpPr>
        <p:spPr>
          <a:xfrm>
            <a:off x="5575465" y="1187532"/>
            <a:ext cx="5098795" cy="447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en lien avec le projet</a:t>
            </a:r>
          </a:p>
        </p:txBody>
      </p:sp>
    </p:spTree>
    <p:extLst>
      <p:ext uri="{BB962C8B-B14F-4D97-AF65-F5344CB8AC3E}">
        <p14:creationId xmlns:p14="http://schemas.microsoft.com/office/powerpoint/2010/main" val="110550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F7884-CB67-45E3-BBC9-F38D32805996}"/>
              </a:ext>
            </a:extLst>
          </p:cNvPr>
          <p:cNvSpPr/>
          <p:nvPr/>
        </p:nvSpPr>
        <p:spPr>
          <a:xfrm>
            <a:off x="6102105" y="-759"/>
            <a:ext cx="2007645" cy="459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7E080-5EA9-40BD-9D49-F22213DC6F85}"/>
              </a:ext>
            </a:extLst>
          </p:cNvPr>
          <p:cNvSpPr/>
          <p:nvPr/>
        </p:nvSpPr>
        <p:spPr>
          <a:xfrm>
            <a:off x="0" y="6477989"/>
            <a:ext cx="12192000" cy="21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15F75-8731-4189-B73F-BB7AB95F2153}"/>
              </a:ext>
            </a:extLst>
          </p:cNvPr>
          <p:cNvSpPr/>
          <p:nvPr/>
        </p:nvSpPr>
        <p:spPr>
          <a:xfrm>
            <a:off x="0" y="8780"/>
            <a:ext cx="12192000" cy="442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A27175-BB8B-459C-8D2E-487402146056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6096000" y="878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C5F095-6A18-4917-B74E-1C388400AFF7}"/>
              </a:ext>
            </a:extLst>
          </p:cNvPr>
          <p:cNvCxnSpPr/>
          <p:nvPr/>
        </p:nvCxnSpPr>
        <p:spPr>
          <a:xfrm>
            <a:off x="4122717" y="16937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94E7544-CBF4-414F-B410-F1C3F5D46564}"/>
              </a:ext>
            </a:extLst>
          </p:cNvPr>
          <p:cNvCxnSpPr/>
          <p:nvPr/>
        </p:nvCxnSpPr>
        <p:spPr>
          <a:xfrm>
            <a:off x="2130191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712A911-04A3-4D4D-8C43-9C4B7331B0D8}"/>
              </a:ext>
            </a:extLst>
          </p:cNvPr>
          <p:cNvCxnSpPr/>
          <p:nvPr/>
        </p:nvCxnSpPr>
        <p:spPr>
          <a:xfrm>
            <a:off x="8089076" y="0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1AA8DC-CE5F-4C49-A6FD-C06AA2B42368}"/>
              </a:ext>
            </a:extLst>
          </p:cNvPr>
          <p:cNvCxnSpPr/>
          <p:nvPr/>
        </p:nvCxnSpPr>
        <p:spPr>
          <a:xfrm>
            <a:off x="10155382" y="8779"/>
            <a:ext cx="0" cy="4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D85C8DC-AA71-4270-8818-BD769E376588}"/>
              </a:ext>
            </a:extLst>
          </p:cNvPr>
          <p:cNvSpPr txBox="1"/>
          <p:nvPr/>
        </p:nvSpPr>
        <p:spPr>
          <a:xfrm>
            <a:off x="636933" y="225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Accueil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4BF9AD-5FD5-4B20-B29A-115995B2FCA2}"/>
              </a:ext>
            </a:extLst>
          </p:cNvPr>
          <p:cNvSpPr txBox="1"/>
          <p:nvPr/>
        </p:nvSpPr>
        <p:spPr>
          <a:xfrm>
            <a:off x="2311288" y="40138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 propos de moi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12D0778-BBC9-476B-BCD1-37A705B594EF}"/>
              </a:ext>
            </a:extLst>
          </p:cNvPr>
          <p:cNvSpPr txBox="1"/>
          <p:nvPr/>
        </p:nvSpPr>
        <p:spPr>
          <a:xfrm>
            <a:off x="4637358" y="20655"/>
            <a:ext cx="8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Projets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4D74EC-576E-440B-929F-BB2B5061525E}"/>
              </a:ext>
            </a:extLst>
          </p:cNvPr>
          <p:cNvSpPr txBox="1"/>
          <p:nvPr/>
        </p:nvSpPr>
        <p:spPr>
          <a:xfrm>
            <a:off x="6356918" y="3638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Compétences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2744701-AD1D-4705-AAC9-F46397E99463}"/>
              </a:ext>
            </a:extLst>
          </p:cNvPr>
          <p:cNvSpPr txBox="1"/>
          <p:nvPr/>
        </p:nvSpPr>
        <p:spPr>
          <a:xfrm>
            <a:off x="8244264" y="38754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Expériences Pro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175FC76-4730-4F75-8848-A7C03C8B9632}"/>
              </a:ext>
            </a:extLst>
          </p:cNvPr>
          <p:cNvSpPr txBox="1"/>
          <p:nvPr/>
        </p:nvSpPr>
        <p:spPr>
          <a:xfrm>
            <a:off x="10674260" y="44094"/>
            <a:ext cx="10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Contacts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05E96D-EDB6-4B3E-8DAA-F6BE95D9C7C6}"/>
              </a:ext>
            </a:extLst>
          </p:cNvPr>
          <p:cNvSpPr/>
          <p:nvPr/>
        </p:nvSpPr>
        <p:spPr>
          <a:xfrm>
            <a:off x="765958" y="801584"/>
            <a:ext cx="10705601" cy="5237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E4AD5B9-E096-4177-B35B-DAC1BE8A6F27}"/>
              </a:ext>
            </a:extLst>
          </p:cNvPr>
          <p:cNvSpPr txBox="1"/>
          <p:nvPr/>
        </p:nvSpPr>
        <p:spPr>
          <a:xfrm>
            <a:off x="1070705" y="1074717"/>
            <a:ext cx="45760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Compétence 1 : Explication courte // </a:t>
            </a:r>
            <a:r>
              <a:rPr lang="fr-FR" b="1" dirty="0"/>
              <a:t>Lien vers une preuve (projet)</a:t>
            </a:r>
          </a:p>
          <a:p>
            <a:endParaRPr lang="fr-FR" b="1" dirty="0"/>
          </a:p>
          <a:p>
            <a:endParaRPr lang="fr-FR" b="1" dirty="0"/>
          </a:p>
          <a:p>
            <a:r>
              <a:rPr lang="fr-FR" dirty="0"/>
              <a:t>Compétence 2 : Explication courte // </a:t>
            </a:r>
            <a:r>
              <a:rPr lang="fr-FR" b="1" dirty="0"/>
              <a:t>Lien vers une preuve (projet)</a:t>
            </a:r>
          </a:p>
          <a:p>
            <a:endParaRPr lang="fr-FR" b="1" dirty="0"/>
          </a:p>
          <a:p>
            <a:endParaRPr lang="fr-FR" b="1" dirty="0"/>
          </a:p>
          <a:p>
            <a:r>
              <a:rPr lang="fr-FR" dirty="0"/>
              <a:t>Compétence 3 : Explication courte</a:t>
            </a:r>
          </a:p>
          <a:p>
            <a:endParaRPr lang="fr-FR" b="1" dirty="0"/>
          </a:p>
          <a:p>
            <a:endParaRPr lang="fr-FR" b="1" dirty="0"/>
          </a:p>
          <a:p>
            <a:r>
              <a:rPr lang="fr-FR" dirty="0"/>
              <a:t>Compétence 4 : Explication courte</a:t>
            </a:r>
          </a:p>
          <a:p>
            <a:endParaRPr lang="fr-FR" b="1" dirty="0"/>
          </a:p>
          <a:p>
            <a:endParaRPr lang="fr-FR" b="1" dirty="0"/>
          </a:p>
          <a:p>
            <a:r>
              <a:rPr lang="fr-FR" dirty="0"/>
              <a:t>Compétence 5 : Explication courte // </a:t>
            </a:r>
            <a:r>
              <a:rPr lang="fr-FR" b="1" dirty="0"/>
              <a:t>Lien vers une preuve (projet)</a:t>
            </a:r>
          </a:p>
          <a:p>
            <a:endParaRPr lang="fr-FR" b="1" dirty="0"/>
          </a:p>
          <a:p>
            <a:endParaRPr lang="fr-FR" b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27DDDAA-1444-4E78-AB39-A2CC5A38746D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6118759" y="801584"/>
            <a:ext cx="0" cy="5237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FDBD5DA-E0D4-4811-8BF6-157CA0F265D0}"/>
              </a:ext>
            </a:extLst>
          </p:cNvPr>
          <p:cNvSpPr txBox="1"/>
          <p:nvPr/>
        </p:nvSpPr>
        <p:spPr>
          <a:xfrm>
            <a:off x="6471653" y="1017503"/>
            <a:ext cx="457601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Langages :</a:t>
            </a:r>
          </a:p>
          <a:p>
            <a:endParaRPr lang="fr-FR" b="1" dirty="0"/>
          </a:p>
          <a:p>
            <a:endParaRPr lang="fr-FR" b="1" dirty="0"/>
          </a:p>
          <a:p>
            <a:r>
              <a:rPr lang="fr-FR" dirty="0"/>
              <a:t>Power BI</a:t>
            </a:r>
          </a:p>
          <a:p>
            <a:endParaRPr lang="fr-FR" dirty="0"/>
          </a:p>
          <a:p>
            <a:r>
              <a:rPr lang="fr-FR" dirty="0"/>
              <a:t>Excel, VBA</a:t>
            </a:r>
          </a:p>
          <a:p>
            <a:endParaRPr lang="fr-FR" dirty="0"/>
          </a:p>
          <a:p>
            <a:r>
              <a:rPr lang="fr-FR" dirty="0"/>
              <a:t>R</a:t>
            </a:r>
          </a:p>
          <a:p>
            <a:endParaRPr lang="fr-FR" dirty="0"/>
          </a:p>
          <a:p>
            <a:r>
              <a:rPr lang="fr-FR" dirty="0"/>
              <a:t>Python, Java, HTML, CSS</a:t>
            </a:r>
          </a:p>
          <a:p>
            <a:endParaRPr lang="fr-FR" dirty="0"/>
          </a:p>
          <a:p>
            <a:r>
              <a:rPr lang="fr-FR" dirty="0"/>
              <a:t>QGIS</a:t>
            </a:r>
          </a:p>
        </p:txBody>
      </p:sp>
    </p:spTree>
    <p:extLst>
      <p:ext uri="{BB962C8B-B14F-4D97-AF65-F5344CB8AC3E}">
        <p14:creationId xmlns:p14="http://schemas.microsoft.com/office/powerpoint/2010/main" val="12563585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631</Words>
  <Application>Microsoft Office PowerPoint</Application>
  <PresentationFormat>Grand écran</PresentationFormat>
  <Paragraphs>234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MIERZCHALA SYLVAIN</dc:creator>
  <cp:lastModifiedBy>MIERZCHALA SYLVAIN</cp:lastModifiedBy>
  <cp:revision>7</cp:revision>
  <dcterms:created xsi:type="dcterms:W3CDTF">2024-09-18T12:30:10Z</dcterms:created>
  <dcterms:modified xsi:type="dcterms:W3CDTF">2024-09-18T14:12:58Z</dcterms:modified>
</cp:coreProperties>
</file>