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66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991B05D3-8926-4BEE-937A-4723B13CD38F}"/>
    <pc:docChg chg="undo custSel addSld modSld">
      <pc:chgData name="Максим Мясников" userId="eb1110bc54b184a5" providerId="LiveId" clId="{991B05D3-8926-4BEE-937A-4723B13CD38F}" dt="2021-10-30T10:49:15.523" v="117" actId="1076"/>
      <pc:docMkLst>
        <pc:docMk/>
      </pc:docMkLst>
      <pc:sldChg chg="addSp delSp modSp new mod">
        <pc:chgData name="Максим Мясников" userId="eb1110bc54b184a5" providerId="LiveId" clId="{991B05D3-8926-4BEE-937A-4723B13CD38F}" dt="2021-10-30T10:49:15.523" v="117" actId="1076"/>
        <pc:sldMkLst>
          <pc:docMk/>
          <pc:sldMk cId="341344679" sldId="256"/>
        </pc:sldMkLst>
        <pc:spChg chg="del">
          <ac:chgData name="Максим Мясников" userId="eb1110bc54b184a5" providerId="LiveId" clId="{991B05D3-8926-4BEE-937A-4723B13CD38F}" dt="2021-10-30T10:39:44.262" v="1" actId="478"/>
          <ac:spMkLst>
            <pc:docMk/>
            <pc:sldMk cId="341344679" sldId="256"/>
            <ac:spMk id="2" creationId="{9390B6A6-F160-415E-B28F-05197D8B4A87}"/>
          </ac:spMkLst>
        </pc:spChg>
        <pc:spChg chg="del">
          <ac:chgData name="Максим Мясников" userId="eb1110bc54b184a5" providerId="LiveId" clId="{991B05D3-8926-4BEE-937A-4723B13CD38F}" dt="2021-10-30T10:39:44.966" v="2" actId="478"/>
          <ac:spMkLst>
            <pc:docMk/>
            <pc:sldMk cId="341344679" sldId="256"/>
            <ac:spMk id="3" creationId="{F40EA1D9-4C62-493C-BC12-2C9D0EC55D95}"/>
          </ac:spMkLst>
        </pc:spChg>
        <pc:spChg chg="add mod">
          <ac:chgData name="Максим Мясников" userId="eb1110bc54b184a5" providerId="LiveId" clId="{991B05D3-8926-4BEE-937A-4723B13CD38F}" dt="2021-10-30T10:40:28.868" v="9" actId="1076"/>
          <ac:spMkLst>
            <pc:docMk/>
            <pc:sldMk cId="341344679" sldId="256"/>
            <ac:spMk id="8" creationId="{8AB8F105-B4B0-40FD-AB9A-9511197E535F}"/>
          </ac:spMkLst>
        </pc:spChg>
        <pc:spChg chg="add mod">
          <ac:chgData name="Максим Мясников" userId="eb1110bc54b184a5" providerId="LiveId" clId="{991B05D3-8926-4BEE-937A-4723B13CD38F}" dt="2021-10-30T10:41:18.165" v="12" actId="13822"/>
          <ac:spMkLst>
            <pc:docMk/>
            <pc:sldMk cId="341344679" sldId="256"/>
            <ac:spMk id="9" creationId="{37A05051-5B83-4E07-A409-1A8D17244EB2}"/>
          </ac:spMkLst>
        </pc:spChg>
        <pc:spChg chg="add mod">
          <ac:chgData name="Максим Мясников" userId="eb1110bc54b184a5" providerId="LiveId" clId="{991B05D3-8926-4BEE-937A-4723B13CD38F}" dt="2021-10-30T10:45:57.193" v="57" actId="20577"/>
          <ac:spMkLst>
            <pc:docMk/>
            <pc:sldMk cId="341344679" sldId="256"/>
            <ac:spMk id="14" creationId="{3E3371B7-EC50-4BA8-8147-0B9B9664E483}"/>
          </ac:spMkLst>
        </pc:spChg>
        <pc:spChg chg="add mod">
          <ac:chgData name="Максим Мясников" userId="eb1110bc54b184a5" providerId="LiveId" clId="{991B05D3-8926-4BEE-937A-4723B13CD38F}" dt="2021-10-30T10:43:30.908" v="23" actId="208"/>
          <ac:spMkLst>
            <pc:docMk/>
            <pc:sldMk cId="341344679" sldId="256"/>
            <ac:spMk id="17" creationId="{9CAD9BE9-5EDE-452D-B2E0-F14EF86D54A6}"/>
          </ac:spMkLst>
        </pc:spChg>
        <pc:spChg chg="add mod">
          <ac:chgData name="Максим Мясников" userId="eb1110bc54b184a5" providerId="LiveId" clId="{991B05D3-8926-4BEE-937A-4723B13CD38F}" dt="2021-10-30T10:44:21.560" v="33" actId="208"/>
          <ac:spMkLst>
            <pc:docMk/>
            <pc:sldMk cId="341344679" sldId="256"/>
            <ac:spMk id="20" creationId="{86ED47DD-FDE7-4CC4-906B-C631C23B3E2A}"/>
          </ac:spMkLst>
        </pc:spChg>
        <pc:spChg chg="add del mod">
          <ac:chgData name="Максим Мясников" userId="eb1110bc54b184a5" providerId="LiveId" clId="{991B05D3-8926-4BEE-937A-4723B13CD38F}" dt="2021-10-30T10:44:39.932" v="38" actId="478"/>
          <ac:spMkLst>
            <pc:docMk/>
            <pc:sldMk cId="341344679" sldId="256"/>
            <ac:spMk id="21" creationId="{7E2716D7-FB33-4CA0-85BA-977A185957C1}"/>
          </ac:spMkLst>
        </pc:spChg>
        <pc:spChg chg="add mod">
          <ac:chgData name="Максим Мясников" userId="eb1110bc54b184a5" providerId="LiveId" clId="{991B05D3-8926-4BEE-937A-4723B13CD38F}" dt="2021-10-30T10:44:50.326" v="42" actId="208"/>
          <ac:spMkLst>
            <pc:docMk/>
            <pc:sldMk cId="341344679" sldId="256"/>
            <ac:spMk id="22" creationId="{97F9CEDA-074D-4D3C-B6D1-A7FF27635FA8}"/>
          </ac:spMkLst>
        </pc:spChg>
        <pc:spChg chg="add mod">
          <ac:chgData name="Максим Мясников" userId="eb1110bc54b184a5" providerId="LiveId" clId="{991B05D3-8926-4BEE-937A-4723B13CD38F}" dt="2021-10-30T10:47:48.699" v="100" actId="1076"/>
          <ac:spMkLst>
            <pc:docMk/>
            <pc:sldMk cId="341344679" sldId="256"/>
            <ac:spMk id="26" creationId="{0F96673C-0D82-42C6-92EE-83AE4BE31F41}"/>
          </ac:spMkLst>
        </pc:spChg>
        <pc:spChg chg="add mod">
          <ac:chgData name="Максим Мясников" userId="eb1110bc54b184a5" providerId="LiveId" clId="{991B05D3-8926-4BEE-937A-4723B13CD38F}" dt="2021-10-30T10:46:19.314" v="64" actId="1076"/>
          <ac:spMkLst>
            <pc:docMk/>
            <pc:sldMk cId="341344679" sldId="256"/>
            <ac:spMk id="27" creationId="{C2C3208E-ECAF-4A06-8E6F-FEF093AA393F}"/>
          </ac:spMkLst>
        </pc:spChg>
        <pc:spChg chg="add mod">
          <ac:chgData name="Максим Мясников" userId="eb1110bc54b184a5" providerId="LiveId" clId="{991B05D3-8926-4BEE-937A-4723B13CD38F}" dt="2021-10-30T10:46:50.747" v="81" actId="1076"/>
          <ac:spMkLst>
            <pc:docMk/>
            <pc:sldMk cId="341344679" sldId="256"/>
            <ac:spMk id="28" creationId="{6CBA7646-A7BA-4BFB-A352-DAE28C591925}"/>
          </ac:spMkLst>
        </pc:spChg>
        <pc:spChg chg="add mod">
          <ac:chgData name="Максим Мясников" userId="eb1110bc54b184a5" providerId="LiveId" clId="{991B05D3-8926-4BEE-937A-4723B13CD38F}" dt="2021-10-30T10:47:39.863" v="99" actId="207"/>
          <ac:spMkLst>
            <pc:docMk/>
            <pc:sldMk cId="341344679" sldId="256"/>
            <ac:spMk id="29" creationId="{C4EE8CA1-14B8-4B48-868B-F4D85E1F07C5}"/>
          </ac:spMkLst>
        </pc:spChg>
        <pc:spChg chg="add mod">
          <ac:chgData name="Максим Мясников" userId="eb1110bc54b184a5" providerId="LiveId" clId="{991B05D3-8926-4BEE-937A-4723B13CD38F}" dt="2021-10-30T10:47:39.863" v="99" actId="207"/>
          <ac:spMkLst>
            <pc:docMk/>
            <pc:sldMk cId="341344679" sldId="256"/>
            <ac:spMk id="30" creationId="{D9C23B4E-B7BF-4A49-AE0F-B972F294C04B}"/>
          </ac:spMkLst>
        </pc:spChg>
        <pc:spChg chg="add mod">
          <ac:chgData name="Максим Мясников" userId="eb1110bc54b184a5" providerId="LiveId" clId="{991B05D3-8926-4BEE-937A-4723B13CD38F}" dt="2021-10-30T10:48:03.499" v="111" actId="1076"/>
          <ac:spMkLst>
            <pc:docMk/>
            <pc:sldMk cId="341344679" sldId="256"/>
            <ac:spMk id="31" creationId="{0DE247AE-3F39-41FF-A341-EBED41E899CA}"/>
          </ac:spMkLst>
        </pc:spChg>
        <pc:spChg chg="add mod">
          <ac:chgData name="Максим Мясников" userId="eb1110bc54b184a5" providerId="LiveId" clId="{991B05D3-8926-4BEE-937A-4723B13CD38F}" dt="2021-10-30T10:48:59.995" v="114" actId="1076"/>
          <ac:spMkLst>
            <pc:docMk/>
            <pc:sldMk cId="341344679" sldId="256"/>
            <ac:spMk id="32" creationId="{D39EBB72-CEA8-489C-870B-C058CDF2BA56}"/>
          </ac:spMkLst>
        </pc:spChg>
        <pc:spChg chg="add mod">
          <ac:chgData name="Максим Мясников" userId="eb1110bc54b184a5" providerId="LiveId" clId="{991B05D3-8926-4BEE-937A-4723B13CD38F}" dt="2021-10-30T10:49:15.523" v="117" actId="1076"/>
          <ac:spMkLst>
            <pc:docMk/>
            <pc:sldMk cId="341344679" sldId="256"/>
            <ac:spMk id="33" creationId="{88CF9BC3-C4D6-468E-8F2D-E54D68C560D7}"/>
          </ac:spMkLst>
        </pc:spChg>
        <pc:cxnChg chg="add mod">
          <ac:chgData name="Максим Мясников" userId="eb1110bc54b184a5" providerId="LiveId" clId="{991B05D3-8926-4BEE-937A-4723B13CD38F}" dt="2021-10-30T10:42:28.044" v="20" actId="14100"/>
          <ac:cxnSpMkLst>
            <pc:docMk/>
            <pc:sldMk cId="341344679" sldId="256"/>
            <ac:cxnSpMk id="5" creationId="{FEE5B4B7-0571-437F-B1AC-457ECB4168A8}"/>
          </ac:cxnSpMkLst>
        </pc:cxnChg>
        <pc:cxnChg chg="add mod">
          <ac:chgData name="Максим Мясников" userId="eb1110bc54b184a5" providerId="LiveId" clId="{991B05D3-8926-4BEE-937A-4723B13CD38F}" dt="2021-10-30T10:42:23.314" v="19" actId="14100"/>
          <ac:cxnSpMkLst>
            <pc:docMk/>
            <pc:sldMk cId="341344679" sldId="256"/>
            <ac:cxnSpMk id="7" creationId="{3541701C-B6EE-4F9D-92BA-26A2013C8676}"/>
          </ac:cxnSpMkLst>
        </pc:cxnChg>
        <pc:cxnChg chg="add mod">
          <ac:chgData name="Максим Мясников" userId="eb1110bc54b184a5" providerId="LiveId" clId="{991B05D3-8926-4BEE-937A-4723B13CD38F}" dt="2021-10-30T10:41:37.957" v="14" actId="13822"/>
          <ac:cxnSpMkLst>
            <pc:docMk/>
            <pc:sldMk cId="341344679" sldId="256"/>
            <ac:cxnSpMk id="11" creationId="{312A6D5B-E4D5-42E8-93B7-5002B30D8E5E}"/>
          </ac:cxnSpMkLst>
        </pc:cxnChg>
        <pc:cxnChg chg="add">
          <ac:chgData name="Максим Мясников" userId="eb1110bc54b184a5" providerId="LiveId" clId="{991B05D3-8926-4BEE-937A-4723B13CD38F}" dt="2021-10-30T10:41:57.966" v="15" actId="11529"/>
          <ac:cxnSpMkLst>
            <pc:docMk/>
            <pc:sldMk cId="341344679" sldId="256"/>
            <ac:cxnSpMk id="13" creationId="{DBEEB112-20EE-4F88-BFA2-449F0FFE4708}"/>
          </ac:cxnSpMkLst>
        </pc:cxnChg>
        <pc:cxnChg chg="add mod">
          <ac:chgData name="Максим Мясников" userId="eb1110bc54b184a5" providerId="LiveId" clId="{991B05D3-8926-4BEE-937A-4723B13CD38F}" dt="2021-10-30T10:43:57.565" v="27" actId="208"/>
          <ac:cxnSpMkLst>
            <pc:docMk/>
            <pc:sldMk cId="341344679" sldId="256"/>
            <ac:cxnSpMk id="19" creationId="{A33FDA60-E7F4-47A0-A843-9FE917C3DC54}"/>
          </ac:cxnSpMkLst>
        </pc:cxnChg>
        <pc:cxnChg chg="add mod">
          <ac:chgData name="Максим Мясников" userId="eb1110bc54b184a5" providerId="LiveId" clId="{991B05D3-8926-4BEE-937A-4723B13CD38F}" dt="2021-10-30T10:44:50.326" v="42" actId="208"/>
          <ac:cxnSpMkLst>
            <pc:docMk/>
            <pc:sldMk cId="341344679" sldId="256"/>
            <ac:cxnSpMk id="23" creationId="{4F3DB7FF-52D9-4766-99C8-7A07867E9B0F}"/>
          </ac:cxnSpMkLst>
        </pc:cxnChg>
        <pc:cxnChg chg="add mod">
          <ac:chgData name="Максим Мясников" userId="eb1110bc54b184a5" providerId="LiveId" clId="{991B05D3-8926-4BEE-937A-4723B13CD38F}" dt="2021-10-30T10:47:50.451" v="101" actId="1076"/>
          <ac:cxnSpMkLst>
            <pc:docMk/>
            <pc:sldMk cId="341344679" sldId="256"/>
            <ac:cxnSpMk id="25" creationId="{FA97FDF9-3FD8-4619-BC2F-9408BE9F4193}"/>
          </ac:cxnSpMkLst>
        </pc:cxnChg>
      </pc:sldChg>
      <pc:sldMasterChg chg="addSldLayout">
        <pc:chgData name="Максим Мясников" userId="eb1110bc54b184a5" providerId="LiveId" clId="{991B05D3-8926-4BEE-937A-4723B13CD38F}" dt="2021-10-30T10:39:42.591" v="0" actId="680"/>
        <pc:sldMasterMkLst>
          <pc:docMk/>
          <pc:sldMasterMk cId="1337383914" sldId="2147483648"/>
        </pc:sldMasterMkLst>
        <pc:sldLayoutChg chg="add">
          <pc:chgData name="Максим Мясников" userId="eb1110bc54b184a5" providerId="LiveId" clId="{991B05D3-8926-4BEE-937A-4723B13CD38F}" dt="2021-10-30T10:39:42.591" v="0" actId="680"/>
          <pc:sldLayoutMkLst>
            <pc:docMk/>
            <pc:sldMasterMk cId="1337383914" sldId="2147483648"/>
            <pc:sldLayoutMk cId="94718283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FDE7C-6165-40A4-83FF-74FD12BF8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B74F55-2373-465B-8EE8-629838945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4718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38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EE5B4B7-0571-437F-B1AC-457ECB4168A8}"/>
              </a:ext>
            </a:extLst>
          </p:cNvPr>
          <p:cNvCxnSpPr>
            <a:cxnSpLocks/>
          </p:cNvCxnSpPr>
          <p:nvPr/>
        </p:nvCxnSpPr>
        <p:spPr>
          <a:xfrm flipV="1">
            <a:off x="452582" y="4942611"/>
            <a:ext cx="6900718" cy="1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541701C-B6EE-4F9D-92BA-26A2013C8676}"/>
              </a:ext>
            </a:extLst>
          </p:cNvPr>
          <p:cNvCxnSpPr>
            <a:cxnSpLocks/>
          </p:cNvCxnSpPr>
          <p:nvPr/>
        </p:nvCxnSpPr>
        <p:spPr>
          <a:xfrm flipV="1">
            <a:off x="1634836" y="2838450"/>
            <a:ext cx="0" cy="212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B8F105-B4B0-40FD-AB9A-9511197E535F}"/>
              </a:ext>
            </a:extLst>
          </p:cNvPr>
          <p:cNvSpPr txBox="1"/>
          <p:nvPr/>
        </p:nvSpPr>
        <p:spPr>
          <a:xfrm>
            <a:off x="1483993" y="4959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37A05051-5B83-4E07-A409-1A8D17244EB2}"/>
              </a:ext>
            </a:extLst>
          </p:cNvPr>
          <p:cNvSpPr/>
          <p:nvPr/>
        </p:nvSpPr>
        <p:spPr>
          <a:xfrm>
            <a:off x="1634836" y="4544291"/>
            <a:ext cx="240138" cy="2216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12A6D5B-E4D5-42E8-93B7-5002B30D8E5E}"/>
              </a:ext>
            </a:extLst>
          </p:cNvPr>
          <p:cNvCxnSpPr>
            <a:stCxn id="9" idx="0"/>
            <a:endCxn id="8" idx="0"/>
          </p:cNvCxnSpPr>
          <p:nvPr/>
        </p:nvCxnSpPr>
        <p:spPr>
          <a:xfrm>
            <a:off x="1634836" y="4544291"/>
            <a:ext cx="0" cy="415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BEEB112-20EE-4F88-BFA2-449F0FFE4708}"/>
              </a:ext>
            </a:extLst>
          </p:cNvPr>
          <p:cNvCxnSpPr>
            <a:stCxn id="8" idx="0"/>
          </p:cNvCxnSpPr>
          <p:nvPr/>
        </p:nvCxnSpPr>
        <p:spPr>
          <a:xfrm flipV="1">
            <a:off x="1634836" y="4297680"/>
            <a:ext cx="552104" cy="66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Дуга 13">
            <a:extLst>
              <a:ext uri="{FF2B5EF4-FFF2-40B4-BE49-F238E27FC236}">
                <a16:creationId xmlns:a16="http://schemas.microsoft.com/office/drawing/2014/main" id="{3E3371B7-EC50-4BA8-8147-0B9B9664E483}"/>
              </a:ext>
            </a:extLst>
          </p:cNvPr>
          <p:cNvSpPr/>
          <p:nvPr/>
        </p:nvSpPr>
        <p:spPr>
          <a:xfrm>
            <a:off x="1734413" y="4678684"/>
            <a:ext cx="301685" cy="52785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9CAD9BE9-5EDE-452D-B2E0-F14EF86D54A6}"/>
              </a:ext>
            </a:extLst>
          </p:cNvPr>
          <p:cNvSpPr/>
          <p:nvPr/>
        </p:nvSpPr>
        <p:spPr>
          <a:xfrm>
            <a:off x="5226050" y="4678684"/>
            <a:ext cx="254000" cy="263927"/>
          </a:xfrm>
          <a:prstGeom prst="plu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33FDA60-E7F4-47A0-A843-9FE917C3DC54}"/>
              </a:ext>
            </a:extLst>
          </p:cNvPr>
          <p:cNvCxnSpPr>
            <a:stCxn id="17" idx="2"/>
          </p:cNvCxnSpPr>
          <p:nvPr/>
        </p:nvCxnSpPr>
        <p:spPr>
          <a:xfrm flipH="1" flipV="1">
            <a:off x="4946650" y="4419600"/>
            <a:ext cx="406400" cy="5230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Дуга 19">
            <a:extLst>
              <a:ext uri="{FF2B5EF4-FFF2-40B4-BE49-F238E27FC236}">
                <a16:creationId xmlns:a16="http://schemas.microsoft.com/office/drawing/2014/main" id="{86ED47DD-FDE7-4CC4-906B-C631C23B3E2A}"/>
              </a:ext>
            </a:extLst>
          </p:cNvPr>
          <p:cNvSpPr/>
          <p:nvPr/>
        </p:nvSpPr>
        <p:spPr>
          <a:xfrm flipH="1">
            <a:off x="4982958" y="4687920"/>
            <a:ext cx="333783" cy="519254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ый треугольник 21">
            <a:extLst>
              <a:ext uri="{FF2B5EF4-FFF2-40B4-BE49-F238E27FC236}">
                <a16:creationId xmlns:a16="http://schemas.microsoft.com/office/drawing/2014/main" id="{97F9CEDA-074D-4D3C-B6D1-A7FF27635FA8}"/>
              </a:ext>
            </a:extLst>
          </p:cNvPr>
          <p:cNvSpPr/>
          <p:nvPr/>
        </p:nvSpPr>
        <p:spPr>
          <a:xfrm>
            <a:off x="6460640" y="4521782"/>
            <a:ext cx="240138" cy="221669"/>
          </a:xfrm>
          <a:prstGeom prst="rt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4F3DB7FF-52D9-4766-99C8-7A07867E9B0F}"/>
              </a:ext>
            </a:extLst>
          </p:cNvPr>
          <p:cNvCxnSpPr>
            <a:stCxn id="22" idx="0"/>
          </p:cNvCxnSpPr>
          <p:nvPr/>
        </p:nvCxnSpPr>
        <p:spPr>
          <a:xfrm>
            <a:off x="6460640" y="4521782"/>
            <a:ext cx="0" cy="4156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A97FDF9-3FD8-4619-BC2F-9408BE9F4193}"/>
              </a:ext>
            </a:extLst>
          </p:cNvPr>
          <p:cNvCxnSpPr/>
          <p:nvPr/>
        </p:nvCxnSpPr>
        <p:spPr>
          <a:xfrm>
            <a:off x="2950441" y="3398786"/>
            <a:ext cx="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96673C-0D82-42C6-92EE-83AE4BE31F41}"/>
              </a:ext>
            </a:extLst>
          </p:cNvPr>
          <p:cNvSpPr txBox="1"/>
          <p:nvPr/>
        </p:nvSpPr>
        <p:spPr>
          <a:xfrm>
            <a:off x="2956791" y="3075621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</a:p>
          <a:p>
            <a:r>
              <a:rPr lang="en-US" dirty="0"/>
              <a:t>g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3208E-ECAF-4A06-8E6F-FEF093AA393F}"/>
              </a:ext>
            </a:extLst>
          </p:cNvPr>
          <p:cNvSpPr txBox="1"/>
          <p:nvPr/>
        </p:nvSpPr>
        <p:spPr>
          <a:xfrm>
            <a:off x="1961084" y="4558785"/>
            <a:ext cx="5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alef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BA7646-A7BA-4BFB-A352-DAE28C591925}"/>
              </a:ext>
            </a:extLst>
          </p:cNvPr>
          <p:cNvSpPr txBox="1"/>
          <p:nvPr/>
        </p:nvSpPr>
        <p:spPr>
          <a:xfrm>
            <a:off x="1734413" y="3721952"/>
            <a:ext cx="54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__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Ven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E8CA1-14B8-4B48-868B-F4D85E1F07C5}"/>
              </a:ext>
            </a:extLst>
          </p:cNvPr>
          <p:cNvSpPr txBox="1"/>
          <p:nvPr/>
        </p:nvSpPr>
        <p:spPr>
          <a:xfrm>
            <a:off x="4925986" y="3915640"/>
            <a:ext cx="63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__</a:t>
            </a:r>
          </a:p>
          <a:p>
            <a:r>
              <a:rPr lang="en-US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Vpro</a:t>
            </a:r>
            <a:endParaRPr lang="ru-RU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C23B4E-B7BF-4A49-AE0F-B972F294C04B}"/>
              </a:ext>
            </a:extLst>
          </p:cNvPr>
          <p:cNvSpPr txBox="1"/>
          <p:nvPr/>
        </p:nvSpPr>
        <p:spPr>
          <a:xfrm>
            <a:off x="4430855" y="4578215"/>
            <a:ext cx="67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betta</a:t>
            </a:r>
            <a:endParaRPr lang="ru-RU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E247AE-3F39-41FF-A341-EBED41E899CA}"/>
              </a:ext>
            </a:extLst>
          </p:cNvPr>
          <p:cNvSpPr txBox="1"/>
          <p:nvPr/>
        </p:nvSpPr>
        <p:spPr>
          <a:xfrm>
            <a:off x="4925986" y="4927545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9EBB72-CEA8-489C-870B-C058CDF2BA56}"/>
              </a:ext>
            </a:extLst>
          </p:cNvPr>
          <p:cNvSpPr txBox="1"/>
          <p:nvPr/>
        </p:nvSpPr>
        <p:spPr>
          <a:xfrm>
            <a:off x="1345485" y="27422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F9BC3-C4D6-468E-8F2D-E54D68C560D7}"/>
              </a:ext>
            </a:extLst>
          </p:cNvPr>
          <p:cNvSpPr txBox="1"/>
          <p:nvPr/>
        </p:nvSpPr>
        <p:spPr>
          <a:xfrm>
            <a:off x="7247582" y="48630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</Words>
  <Application>Microsoft Office PowerPoint</Application>
  <PresentationFormat>Широкоэкранный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Мясников</dc:creator>
  <cp:lastModifiedBy>Максим Мясников</cp:lastModifiedBy>
  <cp:revision>2</cp:revision>
  <dcterms:created xsi:type="dcterms:W3CDTF">2021-10-30T10:39:35Z</dcterms:created>
  <dcterms:modified xsi:type="dcterms:W3CDTF">2021-10-30T11:30:23Z</dcterms:modified>
</cp:coreProperties>
</file>