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44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B47DF879-7602-46E3-B08A-80C2727D752B}"/>
    <pc:docChg chg="undo custSel modSld">
      <pc:chgData name="Максим Мясников" userId="eb1110bc54b184a5" providerId="LiveId" clId="{B47DF879-7602-46E3-B08A-80C2727D752B}" dt="2021-10-10T09:24:05.555" v="225" actId="1035"/>
      <pc:docMkLst>
        <pc:docMk/>
      </pc:docMkLst>
      <pc:sldChg chg="addSp delSp modSp mod">
        <pc:chgData name="Максим Мясников" userId="eb1110bc54b184a5" providerId="LiveId" clId="{B47DF879-7602-46E3-B08A-80C2727D752B}" dt="2021-10-10T09:24:05.555" v="225" actId="1035"/>
        <pc:sldMkLst>
          <pc:docMk/>
          <pc:sldMk cId="4072151610" sldId="256"/>
        </pc:sldMkLst>
        <pc:spChg chg="add del mod">
          <ac:chgData name="Максим Мясников" userId="eb1110bc54b184a5" providerId="LiveId" clId="{B47DF879-7602-46E3-B08A-80C2727D752B}" dt="2021-10-10T08:39:58.419" v="109"/>
          <ac:spMkLst>
            <pc:docMk/>
            <pc:sldMk cId="4072151610" sldId="256"/>
            <ac:spMk id="15" creationId="{44167023-8A2F-4D24-B3B7-3E81054D30CA}"/>
          </ac:spMkLst>
        </pc:spChg>
        <pc:spChg chg="add mod">
          <ac:chgData name="Максим Мясников" userId="eb1110bc54b184a5" providerId="LiveId" clId="{B47DF879-7602-46E3-B08A-80C2727D752B}" dt="2021-10-10T09:04:40.400" v="200" actId="1076"/>
          <ac:spMkLst>
            <pc:docMk/>
            <pc:sldMk cId="4072151610" sldId="256"/>
            <ac:spMk id="16" creationId="{7334F1E7-B996-4BE5-9F41-35441EF85BC3}"/>
          </ac:spMkLst>
        </pc:spChg>
        <pc:spChg chg="add mod">
          <ac:chgData name="Максим Мясников" userId="eb1110bc54b184a5" providerId="LiveId" clId="{B47DF879-7602-46E3-B08A-80C2727D752B}" dt="2021-10-10T09:02:17.944" v="137" actId="1076"/>
          <ac:spMkLst>
            <pc:docMk/>
            <pc:sldMk cId="4072151610" sldId="256"/>
            <ac:spMk id="21" creationId="{72D49B3E-F084-4C17-B9E1-0CFCBEFBCFC8}"/>
          </ac:spMkLst>
        </pc:spChg>
        <pc:spChg chg="add mod">
          <ac:chgData name="Максим Мясников" userId="eb1110bc54b184a5" providerId="LiveId" clId="{B47DF879-7602-46E3-B08A-80C2727D752B}" dt="2021-10-10T09:03:01.780" v="160" actId="404"/>
          <ac:spMkLst>
            <pc:docMk/>
            <pc:sldMk cId="4072151610" sldId="256"/>
            <ac:spMk id="23" creationId="{72348C53-A805-46AD-830E-3B400FA54921}"/>
          </ac:spMkLst>
        </pc:spChg>
        <pc:spChg chg="add mod">
          <ac:chgData name="Максим Мясников" userId="eb1110bc54b184a5" providerId="LiveId" clId="{B47DF879-7602-46E3-B08A-80C2727D752B}" dt="2021-10-10T09:03:56.720" v="183" actId="1076"/>
          <ac:spMkLst>
            <pc:docMk/>
            <pc:sldMk cId="4072151610" sldId="256"/>
            <ac:spMk id="26" creationId="{A8633342-6213-453D-A669-EC49E96D850F}"/>
          </ac:spMkLst>
        </pc:spChg>
        <pc:spChg chg="add mod">
          <ac:chgData name="Максим Мясников" userId="eb1110bc54b184a5" providerId="LiveId" clId="{B47DF879-7602-46E3-B08A-80C2727D752B}" dt="2021-10-10T09:04:12.831" v="186" actId="1076"/>
          <ac:spMkLst>
            <pc:docMk/>
            <pc:sldMk cId="4072151610" sldId="256"/>
            <ac:spMk id="28" creationId="{1A83F36E-99F3-4450-BDFD-E4BA071AD898}"/>
          </ac:spMkLst>
        </pc:spChg>
        <pc:spChg chg="add del mod">
          <ac:chgData name="Максим Мясников" userId="eb1110bc54b184a5" providerId="LiveId" clId="{B47DF879-7602-46E3-B08A-80C2727D752B}" dt="2021-10-10T09:04:18.363" v="188"/>
          <ac:spMkLst>
            <pc:docMk/>
            <pc:sldMk cId="4072151610" sldId="256"/>
            <ac:spMk id="31" creationId="{3217B404-7488-4F53-99FF-386B8EAC1F3E}"/>
          </ac:spMkLst>
        </pc:spChg>
        <pc:spChg chg="add mod">
          <ac:chgData name="Максим Мясников" userId="eb1110bc54b184a5" providerId="LiveId" clId="{B47DF879-7602-46E3-B08A-80C2727D752B}" dt="2021-10-10T09:04:29.840" v="197" actId="404"/>
          <ac:spMkLst>
            <pc:docMk/>
            <pc:sldMk cId="4072151610" sldId="256"/>
            <ac:spMk id="33" creationId="{3A915655-EF2F-4BE4-8F12-C9FB7692F30F}"/>
          </ac:spMkLst>
        </pc:spChg>
        <pc:spChg chg="add mod">
          <ac:chgData name="Максим Мясников" userId="eb1110bc54b184a5" providerId="LiveId" clId="{B47DF879-7602-46E3-B08A-80C2727D752B}" dt="2021-10-10T09:05:07.803" v="210" actId="20577"/>
          <ac:spMkLst>
            <pc:docMk/>
            <pc:sldMk cId="4072151610" sldId="256"/>
            <ac:spMk id="36" creationId="{91F55629-E36A-4408-8D25-FF63476104FE}"/>
          </ac:spMkLst>
        </pc:spChg>
        <pc:spChg chg="add del mod">
          <ac:chgData name="Максим Мясников" userId="eb1110bc54b184a5" providerId="LiveId" clId="{B47DF879-7602-46E3-B08A-80C2727D752B}" dt="2021-10-10T09:23:51.286" v="214"/>
          <ac:spMkLst>
            <pc:docMk/>
            <pc:sldMk cId="4072151610" sldId="256"/>
            <ac:spMk id="38" creationId="{9A0D9CB6-DAD4-42D5-BF8C-3C025F5D45DA}"/>
          </ac:spMkLst>
        </pc:spChg>
        <pc:spChg chg="add mod">
          <ac:chgData name="Максим Мясников" userId="eb1110bc54b184a5" providerId="LiveId" clId="{B47DF879-7602-46E3-B08A-80C2727D752B}" dt="2021-10-10T09:23:53.688" v="216" actId="571"/>
          <ac:spMkLst>
            <pc:docMk/>
            <pc:sldMk cId="4072151610" sldId="256"/>
            <ac:spMk id="41" creationId="{2F184441-CA2B-4BA0-93FD-0EC08EE256FF}"/>
          </ac:spMkLst>
        </pc:spChg>
        <pc:spChg chg="add mod">
          <ac:chgData name="Максим Мясников" userId="eb1110bc54b184a5" providerId="LiveId" clId="{B47DF879-7602-46E3-B08A-80C2727D752B}" dt="2021-10-10T09:24:02.269" v="221" actId="20577"/>
          <ac:spMkLst>
            <pc:docMk/>
            <pc:sldMk cId="4072151610" sldId="256"/>
            <ac:spMk id="44" creationId="{02A4CDD7-BEA5-45DB-BBDE-8A4176E5DB79}"/>
          </ac:spMkLst>
        </pc:spChg>
        <pc:picChg chg="add mod">
          <ac:chgData name="Максим Мясников" userId="eb1110bc54b184a5" providerId="LiveId" clId="{B47DF879-7602-46E3-B08A-80C2727D752B}" dt="2021-10-10T09:03:40.176" v="178" actId="1076"/>
          <ac:picMkLst>
            <pc:docMk/>
            <pc:sldMk cId="4072151610" sldId="256"/>
            <ac:picMk id="1026" creationId="{1F66F4CD-2E94-4D66-86E6-FBF1B970DC41}"/>
          </ac:picMkLst>
        </pc:picChg>
        <pc:cxnChg chg="add mod">
          <ac:chgData name="Максим Мясников" userId="eb1110bc54b184a5" providerId="LiveId" clId="{B47DF879-7602-46E3-B08A-80C2727D752B}" dt="2021-10-10T08:39:38.111" v="105" actId="1582"/>
          <ac:cxnSpMkLst>
            <pc:docMk/>
            <pc:sldMk cId="4072151610" sldId="256"/>
            <ac:cxnSpMk id="5" creationId="{6D517199-C5E1-4346-89C0-8FA0DBF16AAE}"/>
          </ac:cxnSpMkLst>
        </pc:cxnChg>
        <pc:cxnChg chg="add mod">
          <ac:chgData name="Максим Мясников" userId="eb1110bc54b184a5" providerId="LiveId" clId="{B47DF879-7602-46E3-B08A-80C2727D752B}" dt="2021-10-10T08:39:38.111" v="105" actId="1582"/>
          <ac:cxnSpMkLst>
            <pc:docMk/>
            <pc:sldMk cId="4072151610" sldId="256"/>
            <ac:cxnSpMk id="8" creationId="{FAC67D94-09F0-4A4F-A2CC-A6A329EB3207}"/>
          </ac:cxnSpMkLst>
        </pc:cxnChg>
        <pc:cxnChg chg="add mod">
          <ac:chgData name="Максим Мясников" userId="eb1110bc54b184a5" providerId="LiveId" clId="{B47DF879-7602-46E3-B08A-80C2727D752B}" dt="2021-10-10T09:04:40.400" v="200" actId="1076"/>
          <ac:cxnSpMkLst>
            <pc:docMk/>
            <pc:sldMk cId="4072151610" sldId="256"/>
            <ac:cxnSpMk id="14" creationId="{ABA3876A-E0EA-4143-B83D-EDDBAC519827}"/>
          </ac:cxnSpMkLst>
        </pc:cxnChg>
        <pc:cxnChg chg="add mod">
          <ac:chgData name="Максим Мясников" userId="eb1110bc54b184a5" providerId="LiveId" clId="{B47DF879-7602-46E3-B08A-80C2727D752B}" dt="2021-10-10T09:04:40.400" v="200" actId="1076"/>
          <ac:cxnSpMkLst>
            <pc:docMk/>
            <pc:sldMk cId="4072151610" sldId="256"/>
            <ac:cxnSpMk id="18" creationId="{2C7ACA8F-9574-4DC5-AF2B-BF7557A76649}"/>
          </ac:cxnSpMkLst>
        </pc:cxnChg>
        <pc:cxnChg chg="add mod">
          <ac:chgData name="Максим Мясников" userId="eb1110bc54b184a5" providerId="LiveId" clId="{B47DF879-7602-46E3-B08A-80C2727D752B}" dt="2021-10-10T09:02:27.097" v="139" actId="1076"/>
          <ac:cxnSpMkLst>
            <pc:docMk/>
            <pc:sldMk cId="4072151610" sldId="256"/>
            <ac:cxnSpMk id="22" creationId="{890D7015-40C2-46F7-ADD7-F6D89FCAF0A5}"/>
          </ac:cxnSpMkLst>
        </pc:cxnChg>
        <pc:cxnChg chg="add mod">
          <ac:chgData name="Максим Мясников" userId="eb1110bc54b184a5" providerId="LiveId" clId="{B47DF879-7602-46E3-B08A-80C2727D752B}" dt="2021-10-10T09:03:08.751" v="172" actId="1037"/>
          <ac:cxnSpMkLst>
            <pc:docMk/>
            <pc:sldMk cId="4072151610" sldId="256"/>
            <ac:cxnSpMk id="24" creationId="{A281B03E-12F7-43E9-9F09-BFB4F44B57CC}"/>
          </ac:cxnSpMkLst>
        </pc:cxnChg>
        <pc:cxnChg chg="add mod">
          <ac:chgData name="Максим Мясников" userId="eb1110bc54b184a5" providerId="LiveId" clId="{B47DF879-7602-46E3-B08A-80C2727D752B}" dt="2021-10-10T09:03:43.799" v="179" actId="1076"/>
          <ac:cxnSpMkLst>
            <pc:docMk/>
            <pc:sldMk cId="4072151610" sldId="256"/>
            <ac:cxnSpMk id="25" creationId="{E7598B93-0EE7-46B5-9486-0751A8F0A9F1}"/>
          </ac:cxnSpMkLst>
        </pc:cxnChg>
        <pc:cxnChg chg="add mod">
          <ac:chgData name="Максим Мясников" userId="eb1110bc54b184a5" providerId="LiveId" clId="{B47DF879-7602-46E3-B08A-80C2727D752B}" dt="2021-10-10T09:03:56.720" v="183" actId="1076"/>
          <ac:cxnSpMkLst>
            <pc:docMk/>
            <pc:sldMk cId="4072151610" sldId="256"/>
            <ac:cxnSpMk id="27" creationId="{28F67409-E590-478E-BDE2-0B7418CF88AB}"/>
          </ac:cxnSpMkLst>
        </pc:cxnChg>
        <pc:cxnChg chg="add del mod">
          <ac:chgData name="Максим Мясников" userId="eb1110bc54b184a5" providerId="LiveId" clId="{B47DF879-7602-46E3-B08A-80C2727D752B}" dt="2021-10-10T09:04:18.363" v="188"/>
          <ac:cxnSpMkLst>
            <pc:docMk/>
            <pc:sldMk cId="4072151610" sldId="256"/>
            <ac:cxnSpMk id="30" creationId="{D133D567-FF44-4836-8326-D6CEDBC0ACBC}"/>
          </ac:cxnSpMkLst>
        </pc:cxnChg>
        <pc:cxnChg chg="add del mod">
          <ac:chgData name="Максим Мясников" userId="eb1110bc54b184a5" providerId="LiveId" clId="{B47DF879-7602-46E3-B08A-80C2727D752B}" dt="2021-10-10T09:04:18.363" v="188"/>
          <ac:cxnSpMkLst>
            <pc:docMk/>
            <pc:sldMk cId="4072151610" sldId="256"/>
            <ac:cxnSpMk id="32" creationId="{17D19CDB-4AFD-454E-A55D-21A04EA5D890}"/>
          </ac:cxnSpMkLst>
        </pc:cxnChg>
        <pc:cxnChg chg="add mod">
          <ac:chgData name="Максим Мясников" userId="eb1110bc54b184a5" providerId="LiveId" clId="{B47DF879-7602-46E3-B08A-80C2727D752B}" dt="2021-10-10T09:04:55.410" v="204" actId="1038"/>
          <ac:cxnSpMkLst>
            <pc:docMk/>
            <pc:sldMk cId="4072151610" sldId="256"/>
            <ac:cxnSpMk id="34" creationId="{D388FB38-5CEF-4CFA-A67D-86E10DCC7C8A}"/>
          </ac:cxnSpMkLst>
        </pc:cxnChg>
        <pc:cxnChg chg="add del mod">
          <ac:chgData name="Максим Мясников" userId="eb1110bc54b184a5" providerId="LiveId" clId="{B47DF879-7602-46E3-B08A-80C2727D752B}" dt="2021-10-10T09:23:51.286" v="214"/>
          <ac:cxnSpMkLst>
            <pc:docMk/>
            <pc:sldMk cId="4072151610" sldId="256"/>
            <ac:cxnSpMk id="37" creationId="{1041A51A-171B-4133-9537-2CCDDCC49E51}"/>
          </ac:cxnSpMkLst>
        </pc:cxnChg>
        <pc:cxnChg chg="add del mod">
          <ac:chgData name="Максим Мясников" userId="eb1110bc54b184a5" providerId="LiveId" clId="{B47DF879-7602-46E3-B08A-80C2727D752B}" dt="2021-10-10T09:23:51.286" v="214"/>
          <ac:cxnSpMkLst>
            <pc:docMk/>
            <pc:sldMk cId="4072151610" sldId="256"/>
            <ac:cxnSpMk id="39" creationId="{D3D02B8F-F636-4AEC-8E7A-BEEC209595B6}"/>
          </ac:cxnSpMkLst>
        </pc:cxnChg>
        <pc:cxnChg chg="add mod">
          <ac:chgData name="Максим Мясников" userId="eb1110bc54b184a5" providerId="LiveId" clId="{B47DF879-7602-46E3-B08A-80C2727D752B}" dt="2021-10-10T09:23:53.688" v="216" actId="571"/>
          <ac:cxnSpMkLst>
            <pc:docMk/>
            <pc:sldMk cId="4072151610" sldId="256"/>
            <ac:cxnSpMk id="40" creationId="{D48C4D35-3EA8-4DE6-9F20-A2FA01BF6BB7}"/>
          </ac:cxnSpMkLst>
        </pc:cxnChg>
        <pc:cxnChg chg="add mod">
          <ac:chgData name="Максим Мясников" userId="eb1110bc54b184a5" providerId="LiveId" clId="{B47DF879-7602-46E3-B08A-80C2727D752B}" dt="2021-10-10T09:23:53.688" v="216" actId="571"/>
          <ac:cxnSpMkLst>
            <pc:docMk/>
            <pc:sldMk cId="4072151610" sldId="256"/>
            <ac:cxnSpMk id="42" creationId="{6EBCB11C-138E-4A2E-9D6B-35FB273C8273}"/>
          </ac:cxnSpMkLst>
        </pc:cxnChg>
        <pc:cxnChg chg="add mod">
          <ac:chgData name="Максим Мясников" userId="eb1110bc54b184a5" providerId="LiveId" clId="{B47DF879-7602-46E3-B08A-80C2727D752B}" dt="2021-10-10T09:23:57.185" v="218" actId="1076"/>
          <ac:cxnSpMkLst>
            <pc:docMk/>
            <pc:sldMk cId="4072151610" sldId="256"/>
            <ac:cxnSpMk id="43" creationId="{7035A2C6-655C-4B7D-8214-155E65C1FED9}"/>
          </ac:cxnSpMkLst>
        </pc:cxnChg>
        <pc:cxnChg chg="add mod">
          <ac:chgData name="Максим Мясников" userId="eb1110bc54b184a5" providerId="LiveId" clId="{B47DF879-7602-46E3-B08A-80C2727D752B}" dt="2021-10-10T09:24:05.555" v="225" actId="1035"/>
          <ac:cxnSpMkLst>
            <pc:docMk/>
            <pc:sldMk cId="4072151610" sldId="256"/>
            <ac:cxnSpMk id="45" creationId="{7A9AAD83-3E6D-46A8-ACE4-C53AA58112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6F30C-3881-4ED0-83C6-380B165D0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2FB17-0E69-4B05-997D-529E94E7A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98C4B-6725-4D36-A188-E995BF74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D436A9-6BAD-4A76-8663-A8B4C51C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4C131B-2614-4EBD-AE73-10FB3804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1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282C6-4DFC-47D1-91A3-77823A11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93D660-2194-4858-8B9B-DCEB0BF5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02AA3-A759-4238-A527-D877FB49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E2688-96D8-4394-8925-8A2DFB86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749A6-062B-4BDC-AD45-8BE204D7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E43AFD-032A-4C2F-BEF1-9F5E3F673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7A8960-FFA8-4F4E-A5EA-5382DC82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8B666-2028-4E5B-A01A-93544FAC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7DB6B-AF51-44D3-8FB4-9FD3EAE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1687A-DF5F-4D04-8F07-CEB5FA29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3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4E56-D299-4AF3-B1CF-2FA3FDD4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16806-C199-4ACF-8F9C-2CB1834A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1486B4-003D-42DE-B12B-823147D2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410-41FD-4E42-85B9-B061F9C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BB179-B944-4CA2-BBCD-B727BCFA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0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BAB5E-32E7-483D-B95B-47E5D4A3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3B1B09-2582-4CA5-A5E7-3B4CD8CC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65B33-16C7-4B50-A94C-3238D5F9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AFBAB-F6C0-4F14-9BA3-6A632754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FC53C-9D75-4D3A-BB30-35E0D57E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3D944-2FD4-4B19-AC44-0A705368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E7E08-1E56-4913-8FD6-B5284F385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23D40C-C53C-4FC5-B9AF-C38ACC4F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5BC8B-CE26-45B2-BAD0-91FE3BFA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560A1-3FC6-44C2-B67D-C1876534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947DA-9189-4BA8-A24B-31E85ADE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49F03-B3F3-4DA6-B77E-06EF050B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EBE2BD-4B49-46C7-9895-6476260F5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9FDCC-EC9E-4ED5-BF06-1E774FFC5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6023F1-80E6-4132-AD62-AA2B3A1AB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B39052-AF4A-4EC5-B6ED-E3156F4A4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20BBCF-C46C-4341-B04B-2B646E6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EDDB47-01AB-477C-9C95-DFD7E2DF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62D64-4586-4617-A99A-9D9092AF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78ACA-5D97-4AF4-8473-A3E125BB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A3A857-869F-4DA8-BB34-4D35387D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10A3E3-2612-4458-823F-174336C7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5CB5B5-4501-41A1-BB52-AED70626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EFEDB1-1999-4D0E-B1A8-EA83B14B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614486-AE75-482D-82F1-081319F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157CA5-1637-4D7A-B0BB-82F5A8AC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6DA9D-42C4-47A9-9398-EB3BE9FE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B30BA-7548-4726-AE7C-F7D8E446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596C79-1552-49B9-B4E5-4283A2FA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62A39F-75ED-4064-9463-471059C4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A77E0C-6243-4E9F-8E0C-D074A78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BB2B8-5938-4B12-B976-2FCC107C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8CA01-5D43-4633-98D2-FAE679FE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551349-2E37-4EE7-B3A4-266CB824D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776EE6-A784-491A-B4A8-3B4A2C20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7BF723-76E5-4BE1-BAD0-B5FD595A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F13309-A88C-4192-A209-ADFB1E4F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6B5F33-C4AB-472C-91FD-F24B6E3D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0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F7CD0-CE38-4429-AD84-5DA338C5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6550A2-C9FB-453D-B7CC-5764A573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1EBF3-E47B-4CF5-8319-D69C8557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163D-4EDD-40D4-BFE0-19E099B8FA63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A76B9-8A26-4296-A42C-BABA3D10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BB07B-D908-4950-8E0E-DD8BB7A33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BAFF-0EAB-4585-B3B0-29E56FD08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D517199-C5E1-4346-89C0-8FA0DBF16AAE}"/>
              </a:ext>
            </a:extLst>
          </p:cNvPr>
          <p:cNvCxnSpPr>
            <a:cxnSpLocks/>
          </p:cNvCxnSpPr>
          <p:nvPr/>
        </p:nvCxnSpPr>
        <p:spPr>
          <a:xfrm>
            <a:off x="190900" y="5083728"/>
            <a:ext cx="43991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AC67D94-09F0-4A4F-A2CC-A6A329EB3207}"/>
              </a:ext>
            </a:extLst>
          </p:cNvPr>
          <p:cNvCxnSpPr>
            <a:cxnSpLocks/>
          </p:cNvCxnSpPr>
          <p:nvPr/>
        </p:nvCxnSpPr>
        <p:spPr>
          <a:xfrm flipV="1">
            <a:off x="698500" y="2315128"/>
            <a:ext cx="0" cy="276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66F4CD-2E94-4D66-86E6-FBF1B970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699428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A3876A-E0EA-4143-B83D-EDDBAC519827}"/>
              </a:ext>
            </a:extLst>
          </p:cNvPr>
          <p:cNvCxnSpPr/>
          <p:nvPr/>
        </p:nvCxnSpPr>
        <p:spPr>
          <a:xfrm>
            <a:off x="1803933" y="3686338"/>
            <a:ext cx="0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34F1E7-B996-4BE5-9F41-35441EF85BC3}"/>
              </a:ext>
            </a:extLst>
          </p:cNvPr>
          <p:cNvSpPr txBox="1"/>
          <p:nvPr/>
        </p:nvSpPr>
        <p:spPr>
          <a:xfrm>
            <a:off x="1803933" y="368633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C7ACA8F-9574-4DC5-AF2B-BF7557A76649}"/>
              </a:ext>
            </a:extLst>
          </p:cNvPr>
          <p:cNvCxnSpPr>
            <a:cxnSpLocks/>
          </p:cNvCxnSpPr>
          <p:nvPr/>
        </p:nvCxnSpPr>
        <p:spPr>
          <a:xfrm>
            <a:off x="1914808" y="3805403"/>
            <a:ext cx="7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D49B3E-F084-4C17-B9E1-0CFCBEFBCFC8}"/>
              </a:ext>
            </a:extLst>
          </p:cNvPr>
          <p:cNvSpPr txBox="1"/>
          <p:nvPr/>
        </p:nvSpPr>
        <p:spPr>
          <a:xfrm>
            <a:off x="1038559" y="384226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90D7015-40C2-46F7-ADD7-F6D89FCAF0A5}"/>
              </a:ext>
            </a:extLst>
          </p:cNvPr>
          <p:cNvCxnSpPr/>
          <p:nvPr/>
        </p:nvCxnSpPr>
        <p:spPr>
          <a:xfrm>
            <a:off x="1560530" y="4339948"/>
            <a:ext cx="0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348C53-A805-46AD-830E-3B400FA54921}"/>
              </a:ext>
            </a:extLst>
          </p:cNvPr>
          <p:cNvSpPr txBox="1"/>
          <p:nvPr/>
        </p:nvSpPr>
        <p:spPr>
          <a:xfrm>
            <a:off x="1560530" y="4339948"/>
            <a:ext cx="473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v2ult</a:t>
            </a:r>
          </a:p>
          <a:p>
            <a:r>
              <a:rPr lang="en-US" sz="1050" dirty="0" err="1">
                <a:solidFill>
                  <a:schemeClr val="accent1"/>
                </a:solidFill>
              </a:rPr>
              <a:t>m’t</a:t>
            </a:r>
            <a:endParaRPr lang="ru-RU" sz="1050" dirty="0">
              <a:solidFill>
                <a:schemeClr val="accent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281B03E-12F7-43E9-9F09-BFB4F44B57CC}"/>
              </a:ext>
            </a:extLst>
          </p:cNvPr>
          <p:cNvCxnSpPr>
            <a:cxnSpLocks/>
          </p:cNvCxnSpPr>
          <p:nvPr/>
        </p:nvCxnSpPr>
        <p:spPr>
          <a:xfrm>
            <a:off x="1642827" y="4425673"/>
            <a:ext cx="7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7598B93-0EE7-46B5-9486-0751A8F0A9F1}"/>
              </a:ext>
            </a:extLst>
          </p:cNvPr>
          <p:cNvCxnSpPr>
            <a:cxnSpLocks/>
          </p:cNvCxnSpPr>
          <p:nvPr/>
        </p:nvCxnSpPr>
        <p:spPr>
          <a:xfrm flipV="1">
            <a:off x="1428750" y="3500204"/>
            <a:ext cx="2774" cy="26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633342-6213-453D-A669-EC49E96D850F}"/>
              </a:ext>
            </a:extLst>
          </p:cNvPr>
          <p:cNvSpPr txBox="1"/>
          <p:nvPr/>
        </p:nvSpPr>
        <p:spPr>
          <a:xfrm>
            <a:off x="1386838" y="34702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8F67409-E590-478E-BDE2-0B7418CF88AB}"/>
              </a:ext>
            </a:extLst>
          </p:cNvPr>
          <p:cNvCxnSpPr>
            <a:cxnSpLocks/>
          </p:cNvCxnSpPr>
          <p:nvPr/>
        </p:nvCxnSpPr>
        <p:spPr>
          <a:xfrm>
            <a:off x="1483417" y="3589312"/>
            <a:ext cx="7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83F36E-99F3-4450-BDFD-E4BA071AD898}"/>
              </a:ext>
            </a:extLst>
          </p:cNvPr>
          <p:cNvSpPr txBox="1"/>
          <p:nvPr/>
        </p:nvSpPr>
        <p:spPr>
          <a:xfrm>
            <a:off x="647700" y="21669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15655-EF2F-4BE4-8F12-C9FB7692F30F}"/>
              </a:ext>
            </a:extLst>
          </p:cNvPr>
          <p:cNvSpPr txBox="1"/>
          <p:nvPr/>
        </p:nvSpPr>
        <p:spPr>
          <a:xfrm>
            <a:off x="547657" y="5004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ru-RU" sz="140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D388FB38-5CEF-4CFA-A67D-86E10DCC7C8A}"/>
              </a:ext>
            </a:extLst>
          </p:cNvPr>
          <p:cNvCxnSpPr/>
          <p:nvPr/>
        </p:nvCxnSpPr>
        <p:spPr>
          <a:xfrm>
            <a:off x="652463" y="2867025"/>
            <a:ext cx="95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F55629-E36A-4408-8D25-FF63476104FE}"/>
              </a:ext>
            </a:extLst>
          </p:cNvPr>
          <p:cNvSpPr txBox="1"/>
          <p:nvPr/>
        </p:nvSpPr>
        <p:spPr>
          <a:xfrm>
            <a:off x="436843" y="271313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endParaRPr lang="ru-RU" sz="1400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035A2C6-655C-4B7D-8214-155E65C1FED9}"/>
              </a:ext>
            </a:extLst>
          </p:cNvPr>
          <p:cNvCxnSpPr/>
          <p:nvPr/>
        </p:nvCxnSpPr>
        <p:spPr>
          <a:xfrm>
            <a:off x="1010211" y="3476557"/>
            <a:ext cx="0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A4CDD7-BEA5-45DB-BBDE-8A4176E5DB79}"/>
              </a:ext>
            </a:extLst>
          </p:cNvPr>
          <p:cNvSpPr txBox="1"/>
          <p:nvPr/>
        </p:nvSpPr>
        <p:spPr>
          <a:xfrm>
            <a:off x="1010211" y="34765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A9AAD83-3E6D-46A8-ACE4-C53AA5811289}"/>
              </a:ext>
            </a:extLst>
          </p:cNvPr>
          <p:cNvCxnSpPr>
            <a:cxnSpLocks/>
          </p:cNvCxnSpPr>
          <p:nvPr/>
        </p:nvCxnSpPr>
        <p:spPr>
          <a:xfrm>
            <a:off x="1121086" y="3576570"/>
            <a:ext cx="7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51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Мясников</dc:creator>
  <cp:lastModifiedBy>Максим Мясников</cp:lastModifiedBy>
  <cp:revision>2</cp:revision>
  <dcterms:created xsi:type="dcterms:W3CDTF">2021-10-10T08:37:11Z</dcterms:created>
  <dcterms:modified xsi:type="dcterms:W3CDTF">2021-10-10T09:24:12Z</dcterms:modified>
</cp:coreProperties>
</file>