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D46-15F7-4513-A18D-CFA4187FE9D7}" v="16" dt="2017-05-05T14:21:4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72" y="-126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ttine/ClassicCar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366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366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6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36627" y="11951144"/>
            <a:ext cx="8700801" cy="28447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December 1. 2017​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366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Veijo Väisänen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4513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Developing a smart contract for tracking the life cycle of a classic car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1352" y="1852081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Lauri Miettinen</a:t>
            </a:r>
          </a:p>
          <a:p>
            <a:r>
              <a:rPr lang="en-US" dirty="0"/>
              <a:t>Degree </a:t>
            </a:r>
            <a:r>
              <a:rPr lang="en-US" dirty="0" err="1"/>
              <a:t>programme</a:t>
            </a:r>
            <a:r>
              <a:rPr lang="en-US" dirty="0"/>
              <a:t> in information technology, software development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51352" y="2735386"/>
            <a:ext cx="2813821" cy="8646796"/>
          </a:xfrm>
        </p:spPr>
        <p:txBody>
          <a:bodyPr wrap="square" lIns="122191" tIns="61096" rIns="122191" bIns="61096" anchor="t">
            <a:noAutofit/>
          </a:bodyPr>
          <a:lstStyle/>
          <a:p>
            <a:pPr fontAlgn="base"/>
            <a:r>
              <a:rPr lang="fi-FI" b="1" dirty="0" err="1"/>
              <a:t>Introduction</a:t>
            </a:r>
            <a:r>
              <a:rPr lang="fi-FI" dirty="0"/>
              <a:t>​</a:t>
            </a:r>
          </a:p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currency was invented in 2009. </a:t>
            </a:r>
            <a:r>
              <a:rPr lang="en-US" dirty="0" err="1"/>
              <a:t>BitCoin</a:t>
            </a:r>
            <a:r>
              <a:rPr lang="en-US" dirty="0"/>
              <a:t>-transactions are saved into a decentralized data base called the block chain. Years later, a man named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invented </a:t>
            </a:r>
            <a:r>
              <a:rPr lang="en-US" dirty="0" err="1"/>
              <a:t>Ethereum</a:t>
            </a:r>
            <a:r>
              <a:rPr lang="en-US" dirty="0"/>
              <a:t>, a decentralized computing platform whose smart contracts and information transactions are saved </a:t>
            </a:r>
            <a:r>
              <a:rPr lang="en-US"/>
              <a:t>into a </a:t>
            </a:r>
            <a:r>
              <a:rPr lang="en-US" dirty="0"/>
              <a:t>block chain.</a:t>
            </a:r>
          </a:p>
          <a:p>
            <a:endParaRPr lang="en-US" dirty="0"/>
          </a:p>
          <a:p>
            <a:r>
              <a:rPr lang="en-US" dirty="0"/>
              <a:t>This thesis was made for the </a:t>
            </a:r>
            <a:r>
              <a:rPr lang="en-US" dirty="0" err="1"/>
              <a:t>Hilla</a:t>
            </a:r>
            <a:r>
              <a:rPr lang="en-US" dirty="0"/>
              <a:t>-program – a Finnish research project for studying future technologies.</a:t>
            </a:r>
            <a:r>
              <a:rPr lang="fi-FI" dirty="0"/>
              <a:t>​</a:t>
            </a:r>
          </a:p>
          <a:p>
            <a:endParaRPr lang="fi-FI" dirty="0"/>
          </a:p>
          <a:p>
            <a:pPr fontAlgn="base"/>
            <a:r>
              <a:rPr lang="fi-FI" b="1" dirty="0" err="1"/>
              <a:t>Objectives</a:t>
            </a:r>
            <a:r>
              <a:rPr lang="fi-FI" dirty="0"/>
              <a:t>​</a:t>
            </a:r>
          </a:p>
          <a:p>
            <a:r>
              <a:rPr lang="en-US" dirty="0"/>
              <a:t>The goal of the project was to create an application that would show in a concrete way how the block chain technology could be used in the future. The first part of the application was to create a smart contract for the </a:t>
            </a:r>
            <a:r>
              <a:rPr lang="en-US" dirty="0" err="1"/>
              <a:t>Ethereum</a:t>
            </a:r>
            <a:r>
              <a:rPr lang="en-US" dirty="0"/>
              <a:t>-platform for tracking the life cycle of a classic car. The second part was to create an interface to allows users to interact with the smart contract.</a:t>
            </a:r>
          </a:p>
          <a:p>
            <a:endParaRPr lang="en-US" dirty="0"/>
          </a:p>
          <a:p>
            <a:pPr fontAlgn="base"/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394842" y="2735385"/>
            <a:ext cx="2813821" cy="9784717"/>
          </a:xfrm>
        </p:spPr>
        <p:txBody>
          <a:bodyPr lIns="122191" tIns="61096" rIns="122191" bIns="61096" anchor="t"/>
          <a:lstStyle/>
          <a:p>
            <a:pPr fontAlgn="base"/>
            <a:endParaRPr lang="fi-FI" dirty="0"/>
          </a:p>
          <a:p>
            <a:pPr fontAlgn="base"/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professionals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field</a:t>
            </a:r>
            <a:r>
              <a:rPr lang="fi-FI" dirty="0"/>
              <a:t> of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heard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, a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made of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​</a:t>
            </a:r>
          </a:p>
          <a:p>
            <a:pPr fontAlgn="base"/>
            <a:endParaRPr lang="fi-FI" b="1" dirty="0"/>
          </a:p>
          <a:p>
            <a:pPr fontAlgn="base"/>
            <a:endParaRPr lang="fi-FI" b="1" dirty="0"/>
          </a:p>
          <a:p>
            <a:pPr fontAlgn="base"/>
            <a:r>
              <a:rPr lang="fi-FI" b="1" dirty="0" err="1"/>
              <a:t>Methods</a:t>
            </a:r>
            <a:r>
              <a:rPr lang="fi-FI" dirty="0"/>
              <a:t>​</a:t>
            </a:r>
          </a:p>
          <a:p>
            <a:r>
              <a:rPr lang="en-US" dirty="0"/>
              <a:t>The smart contract was written with the Solidity-language and the interface was created with the Meteor-framework. </a:t>
            </a:r>
            <a:endParaRPr lang="fi-FI" dirty="0"/>
          </a:p>
          <a:p>
            <a:pPr algn="just"/>
            <a:endParaRPr lang="fi-FI" dirty="0"/>
          </a:p>
          <a:p>
            <a:pPr algn="just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Meteor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 </a:t>
            </a:r>
            <a:r>
              <a:rPr lang="fi-FI" dirty="0" err="1"/>
              <a:t>mongoDB</a:t>
            </a:r>
            <a:r>
              <a:rPr lang="fi-FI" dirty="0"/>
              <a:t> -data </a:t>
            </a:r>
            <a:r>
              <a:rPr lang="fi-FI" dirty="0" err="1"/>
              <a:t>base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to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Ethereum-platform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Web3.</a:t>
            </a:r>
          </a:p>
          <a:p>
            <a:pPr algn="just"/>
            <a:endParaRPr lang="fi-FI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38332" y="2735387"/>
            <a:ext cx="2813821" cy="9784716"/>
          </a:xfrm>
        </p:spPr>
        <p:txBody>
          <a:bodyPr lIns="122191" tIns="61096" rIns="122191" bIns="61096" anchor="t"/>
          <a:lstStyle/>
          <a:p>
            <a:pPr fontAlgn="base"/>
            <a:r>
              <a:rPr lang="fi-FI" b="1" dirty="0" err="1"/>
              <a:t>Results</a:t>
            </a:r>
            <a:r>
              <a:rPr lang="fi-FI" dirty="0"/>
              <a:t>​</a:t>
            </a:r>
            <a:endParaRPr lang="en-US" dirty="0"/>
          </a:p>
          <a:p>
            <a:pPr fontAlgn="base"/>
            <a:r>
              <a:rPr lang="fi-FI" dirty="0"/>
              <a:t>​</a:t>
            </a:r>
            <a:r>
              <a:rPr lang="en-US" dirty="0"/>
              <a:t>Most of the planned use-cases were successfully implemented. The greatest obstacle in the project were the lacking features of the Solidity-language. The limitations will slow down developers and restrict innovations that could be developed with smart contracts. Solidity-language is, however, easy to learn. Meteor is a very useful and easy-to-use framework. It can be easily applied to interact with </a:t>
            </a:r>
            <a:r>
              <a:rPr lang="en-US" dirty="0" err="1"/>
              <a:t>Ethereum</a:t>
            </a:r>
            <a:r>
              <a:rPr lang="en-US" dirty="0"/>
              <a:t> -smart contracts.</a:t>
            </a:r>
            <a:endParaRPr lang="fi-FI" dirty="0"/>
          </a:p>
          <a:p>
            <a:pPr fontAlgn="base"/>
            <a:endParaRPr lang="fi-FI" dirty="0"/>
          </a:p>
          <a:p>
            <a:pPr fontAlgn="base"/>
            <a:r>
              <a:rPr lang="fi-FI" b="1" dirty="0" err="1"/>
              <a:t>Conclusions</a:t>
            </a:r>
            <a:r>
              <a:rPr lang="fi-FI" dirty="0"/>
              <a:t>​</a:t>
            </a:r>
          </a:p>
          <a:p>
            <a:pPr fontAlgn="base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and </a:t>
            </a:r>
            <a:r>
              <a:rPr lang="fi-FI" dirty="0" err="1"/>
              <a:t>educating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peek</a:t>
            </a:r>
            <a:r>
              <a:rPr lang="fi-FI" dirty="0"/>
              <a:t> at </a:t>
            </a:r>
            <a:r>
              <a:rPr lang="fi-FI" dirty="0" err="1"/>
              <a:t>technologies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seeing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.</a:t>
            </a:r>
          </a:p>
          <a:p>
            <a:pPr fontAlgn="base"/>
            <a:endParaRPr lang="fi-FI" dirty="0"/>
          </a:p>
          <a:p>
            <a:pPr fontAlgn="base"/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 </a:t>
            </a:r>
            <a:r>
              <a:rPr lang="fi-FI" dirty="0" err="1"/>
              <a:t>claim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invention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internet </a:t>
            </a:r>
            <a:r>
              <a:rPr lang="fi-FI" dirty="0" err="1"/>
              <a:t>did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ways</a:t>
            </a:r>
            <a:r>
              <a:rPr lang="fi-FI" dirty="0"/>
              <a:t> to go </a:t>
            </a:r>
            <a:r>
              <a:rPr lang="fi-FI" dirty="0" err="1"/>
              <a:t>before</a:t>
            </a:r>
            <a:r>
              <a:rPr lang="fi-FI" dirty="0"/>
              <a:t> a </a:t>
            </a:r>
            <a:r>
              <a:rPr lang="fi-FI" dirty="0" err="1"/>
              <a:t>world-wide</a:t>
            </a:r>
            <a:r>
              <a:rPr lang="fi-FI" dirty="0"/>
              <a:t> </a:t>
            </a:r>
            <a:r>
              <a:rPr lang="fi-FI" dirty="0" err="1"/>
              <a:t>breaktrhrough</a:t>
            </a:r>
            <a:r>
              <a:rPr lang="fi-FI" dirty="0"/>
              <a:t>.</a:t>
            </a:r>
          </a:p>
          <a:p>
            <a:pPr fontAlgn="base"/>
            <a:r>
              <a:rPr lang="fi-FI" dirty="0"/>
              <a:t> ​</a:t>
            </a:r>
          </a:p>
          <a:p>
            <a:pPr fontAlgn="base"/>
            <a:r>
              <a:rPr lang="fi-FI" b="1" dirty="0" err="1"/>
              <a:t>References</a:t>
            </a:r>
            <a:r>
              <a:rPr lang="fi-FI" dirty="0"/>
              <a:t>​</a:t>
            </a:r>
          </a:p>
          <a:p>
            <a:pPr fontAlgn="base"/>
            <a:r>
              <a:rPr lang="fi-FI" u="sng" dirty="0">
                <a:hlinkClick r:id="rId3"/>
              </a:rPr>
              <a:t>https://github.com/Miettine/ClassicCarChain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GitHub-</a:t>
            </a:r>
            <a:r>
              <a:rPr lang="fi-FI" dirty="0" err="1"/>
              <a:t>repository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.</a:t>
            </a:r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/>
        </p:nvSpPr>
        <p:spPr>
          <a:xfrm>
            <a:off x="3368837" y="11557799"/>
            <a:ext cx="2835095" cy="39528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Kuva 1. Pelinäkymä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436</Words>
  <Application>Microsoft Office PowerPoint</Application>
  <PresentationFormat>A3-paperi (297 x 420 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Lauri Miettinen</cp:lastModifiedBy>
  <cp:revision>11</cp:revision>
  <dcterms:modified xsi:type="dcterms:W3CDTF">2017-12-02T13:46:40Z</dcterms:modified>
</cp:coreProperties>
</file>