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858000" cy="9144000"/>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60D46-15F7-4513-A18D-CFA4187FE9D7}" v="16" dt="2017-05-05T14:21:41.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66" y="-180"/>
      </p:cViewPr>
      <p:guideLst>
        <p:guide orient="horz" pos="1021"/>
        <p:guide pos="6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C9BF0-2C59-2C46-BBD9-7948B59DC01B}" type="datetime1">
              <a:rPr lang="fi-FI" smtClean="0"/>
              <a:pPr/>
              <a:t>2.12.2017</a:t>
            </a:fld>
            <a:endParaRPr lang="fi-FI"/>
          </a:p>
        </p:txBody>
      </p:sp>
      <p:sp>
        <p:nvSpPr>
          <p:cNvPr id="4" name="Alatunnisteen paikkamerk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AA8A8-4D46-BD40-89BF-70B4CBE4D6DF}" type="datetime1">
              <a:rPr lang="fi-FI" smtClean="0"/>
              <a:pPr/>
              <a:t>2.12.2017</a:t>
            </a:fld>
            <a:endParaRPr lang="fi-FI"/>
          </a:p>
        </p:txBody>
      </p:sp>
      <p:sp>
        <p:nvSpPr>
          <p:cNvPr id="4" name="Dian kuvan paikkamerkki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a:p>
        </p:txBody>
      </p:sp>
      <p:sp>
        <p:nvSpPr>
          <p:cNvPr id="4" name="Dian numeron paikkamerkki 3"/>
          <p:cNvSpPr>
            <a:spLocks noGrp="1"/>
          </p:cNvSpPr>
          <p:nvPr>
            <p:ph type="sldNum" sz="quarter" idx="10"/>
          </p:nvPr>
        </p:nvSpPr>
        <p:spPr/>
        <p:txBody>
          <a:bodyPr/>
          <a:lstStyle/>
          <a:p>
            <a:fld id="{A63C4081-9F01-AD42-AD4E-1E44DCE50C8C}" type="slidenum">
              <a:rPr lang="fi-FI" smtClean="0"/>
              <a:pPr/>
              <a:t>1</a:t>
            </a:fld>
            <a:endParaRPr lang="fi-FI"/>
          </a:p>
        </p:txBody>
      </p:sp>
    </p:spTree>
    <p:extLst>
      <p:ext uri="{BB962C8B-B14F-4D97-AF65-F5344CB8AC3E}">
        <p14:creationId xmlns:p14="http://schemas.microsoft.com/office/powerpoint/2010/main" val="254240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366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Mobiiliprojekti</a:t>
            </a:r>
          </a:p>
        </p:txBody>
      </p:sp>
      <p:sp>
        <p:nvSpPr>
          <p:cNvPr id="6" name="Alatunnisteen paikkamerkki 4"/>
          <p:cNvSpPr>
            <a:spLocks noGrp="1"/>
          </p:cNvSpPr>
          <p:nvPr/>
        </p:nvSpPr>
        <p:spPr>
          <a:xfrm>
            <a:off x="4366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Opintopisteitä: 6</a:t>
            </a:r>
          </a:p>
        </p:txBody>
      </p:sp>
      <p:sp>
        <p:nvSpPr>
          <p:cNvPr id="7" name="Alatunnisteen paikkamerkki 4"/>
          <p:cNvSpPr>
            <a:spLocks noGrp="1"/>
          </p:cNvSpPr>
          <p:nvPr/>
        </p:nvSpPr>
        <p:spPr>
          <a:xfrm>
            <a:off x="436627" y="11951144"/>
            <a:ext cx="8700801" cy="284478"/>
          </a:xfrm>
          <a:prstGeom prst="rect">
            <a:avLst/>
          </a:prstGeom>
        </p:spPr>
        <p:txBody>
          <a:bodyPr lIns="122191" tIns="0" rIns="122191" bIns="0" anchor="t"/>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Julkaisupäivä: 6.5.2017</a:t>
            </a:r>
            <a:endParaRPr lang="FI-FI" sz="1200">
              <a:solidFill>
                <a:schemeClr val="tx1">
                  <a:lumMod val="50000"/>
                  <a:lumOff val="50000"/>
                </a:schemeClr>
              </a:solidFill>
            </a:endParaRPr>
          </a:p>
        </p:txBody>
      </p:sp>
      <p:sp>
        <p:nvSpPr>
          <p:cNvPr id="8" name="Alatunnisteen paikkamerkki 4"/>
          <p:cNvSpPr>
            <a:spLocks noGrp="1"/>
          </p:cNvSpPr>
          <p:nvPr/>
        </p:nvSpPr>
        <p:spPr>
          <a:xfrm>
            <a:off x="4366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Ohjaajat: Eino Niemi, Raija Westerlund</a:t>
            </a:r>
          </a:p>
        </p:txBody>
      </p:sp>
      <p:sp>
        <p:nvSpPr>
          <p:cNvPr id="31" name="Otsikon paikkamerkki 1"/>
          <p:cNvSpPr txBox="1">
            <a:spLocks/>
          </p:cNvSpPr>
          <p:nvPr/>
        </p:nvSpPr>
        <p:spPr>
          <a:xfrm>
            <a:off x="4513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fi-FI" dirty="0" err="1"/>
              <a:t>CraftGo</a:t>
            </a:r>
            <a:r>
              <a:rPr lang="fi-FI" dirty="0"/>
              <a:t>-mobiilipeli</a:t>
            </a:r>
          </a:p>
        </p:txBody>
      </p:sp>
      <p:sp>
        <p:nvSpPr>
          <p:cNvPr id="32" name="Alatunnisteen paikkamerkki 4"/>
          <p:cNvSpPr txBox="1">
            <a:spLocks/>
          </p:cNvSpPr>
          <p:nvPr/>
        </p:nvSpPr>
        <p:spPr>
          <a:xfrm>
            <a:off x="451352" y="1852081"/>
            <a:ext cx="8700801" cy="645019"/>
          </a:xfrm>
          <a:prstGeom prst="rect">
            <a:avLst/>
          </a:prstGeom>
        </p:spPr>
        <p:txBody>
          <a:bodyPr lIns="122191" tIns="0" rIns="122191" bIns="0" anchor="t"/>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Esa Hannila, Jori </a:t>
            </a:r>
            <a:r>
              <a:rPr lang="fi-FI" dirty="0" err="1"/>
              <a:t>Piira</a:t>
            </a:r>
            <a:r>
              <a:rPr lang="fi-FI"/>
              <a:t>, </a:t>
            </a:r>
            <a:r>
              <a:rPr lang="FI-FI"/>
              <a:t>Lauri Miettinen</a:t>
            </a:r>
          </a:p>
          <a:p>
            <a:r>
              <a:rPr lang="fi-FI" dirty="0"/>
              <a:t>Tekniikan ja luonnonvara-alan yksikkö</a:t>
            </a:r>
            <a:r>
              <a:rPr lang="FI-FI" dirty="0"/>
              <a:t>, </a:t>
            </a:r>
            <a:r>
              <a:rPr lang="fi-FI" dirty="0"/>
              <a:t>Tietotekniikka</a:t>
            </a:r>
            <a:r>
              <a:rPr lang="FI-FI" dirty="0"/>
              <a:t>, </a:t>
            </a:r>
            <a:r>
              <a:rPr lang="fi-FI" dirty="0"/>
              <a:t>Ohjelmistokehitys</a:t>
            </a:r>
            <a:endParaRPr lang="FI-FI" dirty="0"/>
          </a:p>
        </p:txBody>
      </p:sp>
      <p:sp>
        <p:nvSpPr>
          <p:cNvPr id="4" name="Sisällön paikkamerkki 3"/>
          <p:cNvSpPr>
            <a:spLocks noGrp="1"/>
          </p:cNvSpPr>
          <p:nvPr>
            <p:ph idx="1"/>
          </p:nvPr>
        </p:nvSpPr>
        <p:spPr>
          <a:xfrm>
            <a:off x="451352" y="2735386"/>
            <a:ext cx="2813821" cy="8646796"/>
          </a:xfrm>
        </p:spPr>
        <p:txBody>
          <a:bodyPr wrap="square" lIns="122191" tIns="61096" rIns="122191" bIns="61096" anchor="t">
            <a:noAutofit/>
          </a:bodyPr>
          <a:lstStyle/>
          <a:p>
            <a:r>
              <a:rPr lang="fi-FI" b="1">
                <a:latin typeface="arial narrow"/>
              </a:rPr>
              <a:t>Johdanto</a:t>
            </a:r>
            <a:endParaRPr lang="fi-FI"/>
          </a:p>
          <a:p>
            <a:pPr algn="just"/>
            <a:r>
              <a:rPr lang="fi-FI">
                <a:latin typeface="arial narrow"/>
                <a:cs typeface="Times New Roman"/>
              </a:rPr>
              <a:t>Projektissa tehtiin peli Android-käyttöjärjestelmälle, joka hyödyntää puhelimen paikkatietoa. Pelissä on määritettynä sijainteja kartalla, joissa pelaaja voi kerätä resursseja, kuten puuta, kiveä ja vettä. </a:t>
            </a:r>
            <a:r>
              <a:rPr lang="fi-FI">
                <a:cs typeface="Times New Roman"/>
              </a:rPr>
              <a:t>Kerätyillä resursseilla voi kehittää uusia esineitä ja työkaluja. </a:t>
            </a:r>
          </a:p>
          <a:p>
            <a:endParaRPr lang="fi-FI"/>
          </a:p>
          <a:p>
            <a:pPr algn="just"/>
            <a:r>
              <a:rPr lang="fi-FI" b="1"/>
              <a:t>Tavoitteet</a:t>
            </a:r>
            <a:r>
              <a:rPr lang="fi-FI"/>
              <a:t> </a:t>
            </a:r>
          </a:p>
          <a:p>
            <a:pPr algn="just"/>
            <a:r>
              <a:rPr lang="fi-FI"/>
              <a:t>Android-sovellus näyttää pelaajan sijainnin kartalla, ja näyttää mitä resursseja lähettyvillä on. Pelaajan täytyi pystyä keräämään resursseja inventaarioon ja tekemään niistä esineitä. Eri tyyppisten resurssien keruu pyrittiin tekemään eletunnistuksella, esimerkiksi heilauttamalla tai sahaamalla puhelimella edestakaisin. Tavoitteena oli tehdä liiketoimintasuunnitelma, ja arvioida projektin kannattavuutta liiketoimintana</a:t>
            </a:r>
          </a:p>
          <a:p>
            <a:pPr algn="just"/>
            <a:endParaRPr lang="fi-FI" b="1"/>
          </a:p>
          <a:p>
            <a:pPr algn="just"/>
            <a:r>
              <a:rPr lang="fi-FI" b="1"/>
              <a:t>Menetelmät</a:t>
            </a:r>
            <a:endParaRPr lang="fi-FI"/>
          </a:p>
          <a:p>
            <a:pPr algn="just"/>
            <a:r>
              <a:rPr lang="fi-FI"/>
              <a:t>Android-sovellus kehitettiin Android Studiolla. Palvelin toteutettiin </a:t>
            </a:r>
            <a:r>
              <a:rPr lang="fi-FI" err="1"/>
              <a:t>NodeJS:llä</a:t>
            </a:r>
            <a:r>
              <a:rPr lang="fi-FI"/>
              <a:t>, jonka tietokantana on </a:t>
            </a:r>
            <a:r>
              <a:rPr lang="fi-FI" err="1"/>
              <a:t>MongoDB</a:t>
            </a:r>
            <a:r>
              <a:rPr lang="fi-FI"/>
              <a:t>.</a:t>
            </a:r>
          </a:p>
        </p:txBody>
      </p:sp>
      <p:sp>
        <p:nvSpPr>
          <p:cNvPr id="9" name="Sisällön paikkamerkki 8"/>
          <p:cNvSpPr>
            <a:spLocks noGrp="1"/>
          </p:cNvSpPr>
          <p:nvPr>
            <p:ph idx="10"/>
          </p:nvPr>
        </p:nvSpPr>
        <p:spPr>
          <a:xfrm>
            <a:off x="3394842" y="2735385"/>
            <a:ext cx="2813821" cy="9784717"/>
          </a:xfrm>
        </p:spPr>
        <p:txBody>
          <a:bodyPr lIns="122191" tIns="61096" rIns="122191" bIns="61096" anchor="t"/>
          <a:lstStyle/>
          <a:p>
            <a:pPr algn="just"/>
            <a:endParaRPr lang="fi-FI"/>
          </a:p>
          <a:p>
            <a:pPr algn="just"/>
            <a:r>
              <a:rPr lang="fi-FI"/>
              <a:t>Tausta-ajatuksena koko kehityksen ajan, oli tehdä puhelimesta vain päätelaite, joka lähettää tapahtumia käyttäjän vuorovaikutuksista palvelimelle. Palvelin ottaa vastaan vuorovaikutukset, ja näyttää </a:t>
            </a:r>
            <a:r>
              <a:rPr lang="fi-FI" err="1"/>
              <a:t>websocket</a:t>
            </a:r>
            <a:r>
              <a:rPr lang="fi-FI"/>
              <a:t>-yhteydellä pelaajan toiminnan vaikutukset pelimaailmaan reaaliaikaisesti.</a:t>
            </a:r>
            <a:endParaRPr lang="fi-FI">
              <a:solidFill>
                <a:srgbClr val="000000"/>
              </a:solidFill>
            </a:endParaRPr>
          </a:p>
          <a:p>
            <a:pPr algn="just"/>
            <a:endParaRPr lang="fi-FI"/>
          </a:p>
          <a:p>
            <a:pPr algn="just"/>
            <a:r>
              <a:rPr lang="fi-FI"/>
              <a:t>Palvelin laskee pelaajien etäisyyksiä, ja näyttää vain lähellä olevat resurssit, jolloin käsitellyn tiedon määrä pysyy hallittuna.</a:t>
            </a:r>
          </a:p>
          <a:p>
            <a:pPr algn="just"/>
            <a:endParaRPr lang="fi-FI"/>
          </a:p>
          <a:p>
            <a:pPr algn="just"/>
            <a:r>
              <a:rPr lang="fi-FI"/>
              <a:t>Palvelimelle tehtiin editori, jonka avulla resursseja voi nopeasti asetella pelimaailmaan.</a:t>
            </a:r>
          </a:p>
          <a:p>
            <a:pPr algn="just"/>
            <a:endParaRPr lang="fi-FI"/>
          </a:p>
        </p:txBody>
      </p:sp>
      <p:sp>
        <p:nvSpPr>
          <p:cNvPr id="10" name="Sisällön paikkamerkki 9"/>
          <p:cNvSpPr>
            <a:spLocks noGrp="1"/>
          </p:cNvSpPr>
          <p:nvPr>
            <p:ph idx="11"/>
          </p:nvPr>
        </p:nvSpPr>
        <p:spPr>
          <a:xfrm>
            <a:off x="6338332" y="2735387"/>
            <a:ext cx="2813821" cy="9784716"/>
          </a:xfrm>
        </p:spPr>
        <p:txBody>
          <a:bodyPr lIns="122191" tIns="61096" rIns="122191" bIns="61096" anchor="t"/>
          <a:lstStyle/>
          <a:p>
            <a:pPr algn="just"/>
            <a:r>
              <a:rPr lang="fi-FI" b="1"/>
              <a:t>Tulokset</a:t>
            </a:r>
            <a:endParaRPr lang="fi-FI" b="1">
              <a:solidFill>
                <a:srgbClr val="000000"/>
              </a:solidFill>
            </a:endParaRPr>
          </a:p>
          <a:p>
            <a:pPr algn="just"/>
            <a:r>
              <a:rPr lang="fi-FI"/>
              <a:t>Palvelimen ohjelmointi onnistui vaatimusmäärittelyjen mukaisesti. Pelin resursseja voidaan lisätä, muokata ja poistaa. Resursseille voi liittää kuvakkeita.</a:t>
            </a:r>
          </a:p>
          <a:p>
            <a:pPr algn="just"/>
            <a:endParaRPr lang="fi-FI"/>
          </a:p>
          <a:p>
            <a:pPr algn="just"/>
            <a:endParaRPr lang="fi-FI"/>
          </a:p>
          <a:p>
            <a:pPr algn="just"/>
            <a:endParaRPr lang="fi-FI"/>
          </a:p>
          <a:p>
            <a:pPr algn="just"/>
            <a:endParaRPr lang="fi-FI"/>
          </a:p>
          <a:p>
            <a:pPr algn="just"/>
            <a:endParaRPr lang="fi-FI"/>
          </a:p>
          <a:p>
            <a:pPr algn="just"/>
            <a:endParaRPr lang="fi-FI"/>
          </a:p>
          <a:p>
            <a:pPr algn="just"/>
            <a:endParaRPr lang="fi-FI"/>
          </a:p>
          <a:p>
            <a:pPr algn="just"/>
            <a:endParaRPr lang="fi-FI"/>
          </a:p>
          <a:p>
            <a:pPr algn="just"/>
            <a:endParaRPr lang="fi-FI"/>
          </a:p>
          <a:p>
            <a:pPr algn="just"/>
            <a:endParaRPr lang="fi-FI"/>
          </a:p>
          <a:p>
            <a:pPr algn="just"/>
            <a:endParaRPr lang="fi-FI"/>
          </a:p>
          <a:p>
            <a:pPr algn="just"/>
            <a:endParaRPr lang="fi-FI"/>
          </a:p>
          <a:p>
            <a:pPr algn="just"/>
            <a:r>
              <a:rPr lang="fi-FI"/>
              <a:t>Client-sovelluksessa käytetään kiihtyvyysantureita eletunnistusten tekoon. Lyönti ja sahaus saatiin valmiiksi.</a:t>
            </a:r>
          </a:p>
          <a:p>
            <a:pPr algn="just"/>
            <a:endParaRPr lang="FI-FI"/>
          </a:p>
          <a:p>
            <a:pPr algn="just"/>
            <a:r>
              <a:rPr lang="fi-FI" b="1"/>
              <a:t>Johtopäätökset</a:t>
            </a:r>
          </a:p>
          <a:p>
            <a:pPr algn="just"/>
            <a:r>
              <a:rPr lang="fi-FI"/>
              <a:t>Sovelluksesta voisi saada jatkokehittämisen jälkeen kaupallisen, julkaisukelpoisen tuotteen. Projektissa tuli myös kokemusta liiketoimintasuunnitelman laatimisesta.</a:t>
            </a:r>
          </a:p>
          <a:p>
            <a:pPr algn="just"/>
            <a:endParaRPr lang="fi-FI"/>
          </a:p>
          <a:p>
            <a:pPr algn="just"/>
            <a:r>
              <a:rPr lang="fi-FI"/>
              <a:t>Projektissa saatu kokemus on varmasti hyödyksi, mikäli tulevaisuudessa tulee tehtyä liiketoimintaa.</a:t>
            </a:r>
          </a:p>
          <a:p>
            <a:pPr algn="just"/>
            <a:endParaRPr lang="fi-FI"/>
          </a:p>
          <a:p>
            <a:pPr algn="just"/>
            <a:endParaRPr lang="fi-FI"/>
          </a:p>
          <a:p>
            <a:pPr algn="just"/>
            <a:endParaRPr lang="fi-FI"/>
          </a:p>
          <a:p>
            <a:pPr algn="just"/>
            <a:endParaRPr lang="fi-FI"/>
          </a:p>
          <a:p>
            <a:pPr algn="just"/>
            <a:endParaRPr lang="fi-FI"/>
          </a:p>
        </p:txBody>
      </p:sp>
      <p:sp>
        <p:nvSpPr>
          <p:cNvPr id="13" name="Alatunnisteen paikkamerkki 4"/>
          <p:cNvSpPr>
            <a:spLocks noGrp="1"/>
          </p:cNvSpPr>
          <p:nvPr/>
        </p:nvSpPr>
        <p:spPr>
          <a:xfrm>
            <a:off x="6338331" y="6829752"/>
            <a:ext cx="2438400" cy="473945"/>
          </a:xfrm>
          <a:prstGeom prst="rect">
            <a:avLst/>
          </a:prstGeom>
        </p:spPr>
        <p:txBody>
          <a:bodyPr lIns="122191" tIns="0" rIns="122191" bIns="0" anchor="t"/>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Kuva 2. Palvelineditori</a:t>
            </a:r>
          </a:p>
        </p:txBody>
      </p:sp>
      <p:sp>
        <p:nvSpPr>
          <p:cNvPr id="14" name="Alatunnisteen paikkamerkki 4"/>
          <p:cNvSpPr>
            <a:spLocks noGrp="1"/>
          </p:cNvSpPr>
          <p:nvPr/>
        </p:nvSpPr>
        <p:spPr>
          <a:xfrm>
            <a:off x="3368837" y="11557799"/>
            <a:ext cx="2835095" cy="395288"/>
          </a:xfrm>
          <a:prstGeom prst="rect">
            <a:avLst/>
          </a:prstGeom>
        </p:spPr>
        <p:txBody>
          <a:bodyPr lIns="122191" tIns="0" rIns="122191" bIns="0" anchor="t"/>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a:solidFill>
                  <a:schemeClr val="tx1">
                    <a:lumMod val="50000"/>
                    <a:lumOff val="50000"/>
                  </a:schemeClr>
                </a:solidFill>
              </a:rPr>
              <a:t>Kuva 1. Pelinäkymä </a:t>
            </a:r>
          </a:p>
        </p:txBody>
      </p:sp>
      <p:pic>
        <p:nvPicPr>
          <p:cNvPr id="2" name="Kuva 2" descr="Capture.PNG"/>
          <p:cNvPicPr>
            <a:picLocks noChangeAspect="1"/>
          </p:cNvPicPr>
          <p:nvPr/>
        </p:nvPicPr>
        <p:blipFill>
          <a:blip r:embed="rId3"/>
          <a:stretch>
            <a:fillRect/>
          </a:stretch>
        </p:blipFill>
        <p:spPr>
          <a:xfrm>
            <a:off x="3716670" y="7634323"/>
            <a:ext cx="2182278" cy="3873261"/>
          </a:xfrm>
          <a:prstGeom prst="rect">
            <a:avLst/>
          </a:prstGeom>
        </p:spPr>
      </p:pic>
      <p:pic>
        <p:nvPicPr>
          <p:cNvPr id="3" name="Kuva 2"/>
          <p:cNvPicPr>
            <a:picLocks noChangeAspect="1"/>
          </p:cNvPicPr>
          <p:nvPr/>
        </p:nvPicPr>
        <p:blipFill>
          <a:blip r:embed="rId4"/>
          <a:stretch>
            <a:fillRect/>
          </a:stretch>
        </p:blipFill>
        <p:spPr>
          <a:xfrm>
            <a:off x="6552885" y="4695825"/>
            <a:ext cx="2209887" cy="1941117"/>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160</Words>
  <Application>Microsoft Office PowerPoint</Application>
  <PresentationFormat>A3-paperi (297 x 420 mm)</PresentationFormat>
  <Paragraphs>47</Paragraphs>
  <Slides>1</Slides>
  <Notes>1</Notes>
  <HiddenSlides>0</HiddenSlides>
  <MMClips>0</MMClips>
  <ScaleCrop>false</ScaleCrop>
  <HeadingPairs>
    <vt:vector size="6" baseType="variant">
      <vt:variant>
        <vt:lpstr>Käytetyt fontit</vt:lpstr>
      </vt:variant>
      <vt:variant>
        <vt:i4>5</vt:i4>
      </vt:variant>
      <vt:variant>
        <vt:lpstr>Teema</vt:lpstr>
      </vt:variant>
      <vt:variant>
        <vt:i4>1</vt:i4>
      </vt:variant>
      <vt:variant>
        <vt:lpstr>Dian otsikot</vt:lpstr>
      </vt:variant>
      <vt:variant>
        <vt:i4>1</vt:i4>
      </vt:variant>
    </vt:vector>
  </HeadingPairs>
  <TitlesOfParts>
    <vt:vector size="7" baseType="lpstr">
      <vt:lpstr>Arial</vt:lpstr>
      <vt:lpstr>arial narrow</vt:lpstr>
      <vt:lpstr>arial narrow</vt:lpstr>
      <vt:lpstr>Calibri</vt:lpstr>
      <vt:lpstr>Times New Roman</vt:lpstr>
      <vt:lpstr>Oamk oranssi</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Lauri Miettinen</cp:lastModifiedBy>
  <cp:revision>2</cp:revision>
  <dcterms:modified xsi:type="dcterms:W3CDTF">2017-12-02T12:36:38Z</dcterms:modified>
</cp:coreProperties>
</file>