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263" r:id="rId4"/>
    <p:sldId id="289" r:id="rId5"/>
    <p:sldId id="294" r:id="rId6"/>
    <p:sldId id="315" r:id="rId7"/>
    <p:sldId id="310" r:id="rId8"/>
    <p:sldId id="311" r:id="rId9"/>
    <p:sldId id="312" r:id="rId10"/>
    <p:sldId id="314" r:id="rId11"/>
    <p:sldId id="313" r:id="rId12"/>
    <p:sldId id="316" r:id="rId13"/>
    <p:sldId id="308" r:id="rId14"/>
    <p:sldId id="309" r:id="rId15"/>
    <p:sldId id="305" r:id="rId16"/>
    <p:sldId id="273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6DFCCA-2514-44AA-B78F-EBF3D93B815C}">
          <p14:sldIdLst>
            <p14:sldId id="257"/>
            <p14:sldId id="306"/>
            <p14:sldId id="263"/>
            <p14:sldId id="289"/>
            <p14:sldId id="294"/>
            <p14:sldId id="315"/>
            <p14:sldId id="310"/>
            <p14:sldId id="311"/>
            <p14:sldId id="312"/>
            <p14:sldId id="314"/>
            <p14:sldId id="313"/>
            <p14:sldId id="316"/>
            <p14:sldId id="308"/>
            <p14:sldId id="309"/>
            <p14:sldId id="305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C00000"/>
    <a:srgbClr val="595959"/>
    <a:srgbClr val="A9D18E"/>
    <a:srgbClr val="843C0C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>
        <p:scale>
          <a:sx n="100" d="100"/>
          <a:sy n="100" d="100"/>
        </p:scale>
        <p:origin x="246" y="4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CBB85-10CA-4D04-AFD3-1C783CA3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C985F-90CE-41DA-8604-9D786C9F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BD187-BE43-4AE5-9AF6-C982E5F0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0E223-9F74-40F9-8D1A-1EF9ADD0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A001B-DEDB-427E-810A-861464B0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3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07A6F-B95B-4B1D-A39E-88A2A845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76E27-932F-4607-920A-054B6DBD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C0EEE-C88D-4558-A203-DD44B402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C5E5E-AA2A-401C-9BE5-11B42987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BAE22-A41D-4BB7-BC60-DC4A332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BF4CE0-E1FD-4038-B279-1853BADFB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0E222A-8865-4A5E-852E-A277A3842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2316B-3666-4275-9F6B-0E6FEF21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F4DA-3954-4955-8182-8B0A0044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A056E-5F02-4552-A85B-837350BD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9CD0177-DCEE-4517-812D-2485793BA8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47371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0" y="0"/>
                </a:moveTo>
                <a:lnTo>
                  <a:pt x="7467600" y="0"/>
                </a:lnTo>
                <a:lnTo>
                  <a:pt x="4737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1E647D7C-B6A6-430B-AA9E-04094D4751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399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2755900" y="0"/>
                </a:moveTo>
                <a:lnTo>
                  <a:pt x="7467600" y="0"/>
                </a:lnTo>
                <a:lnTo>
                  <a:pt x="7467600" y="6858000"/>
                </a:lnTo>
                <a:lnTo>
                  <a:pt x="0" y="6858000"/>
                </a:lnTo>
                <a:lnTo>
                  <a:pt x="275590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6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333F0-8B63-4668-B3D6-AF139E04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45A92-3380-4C01-9F56-7D72DF72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FCFF-C105-43DD-9731-B0905F3B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349DB-4292-47D8-AB6F-59039FF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8200-CD48-44FC-8761-AAB86FB4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C1539-8E6D-4D00-B231-CC847D38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EF9A8-86D8-432C-A331-8482FC61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29C40-D780-4677-AFFE-21EE03E7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92C5C-7192-4DD0-9106-1384DC5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AA0E-0F93-4B5B-A9DF-AEA29CE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43FBB-EE95-44AA-BD4D-719FCBFF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A2F80-BF20-4085-B362-6F50E7B5E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B3282-4D84-4236-9414-444F40F2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57053-F414-49E3-B9E3-79BEB938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9FDBC-6674-4543-80A4-52DE65E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D11F0-BA2C-4F1D-A53E-2CCDB1C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9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6F71-A5D1-4238-9CEA-F56F1734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A8D5D-FD85-4013-AE89-049DCFBA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C1892-5D77-4730-9949-97D542E4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B63CE1-7EF0-4C29-B9CC-1C42F53D7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9AA34-AB09-4BB0-A553-7FD624E16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E7F433-B273-4CC4-95BC-E150D25A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5471A-EDA4-47FB-B8DA-8E352AAE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91FA5-5830-4D42-82AE-E09E8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5C311-D193-49B1-B2EC-55AAADA0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BC49C-F724-47CA-B5AD-C77052D7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2EC5D-E358-4726-94C5-76B615B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3B34D-EF20-42CA-A23E-C0334DDC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D9000-2967-4CFB-BF17-B8B78948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D1404-1F31-4EFD-BC28-0ED07A09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826A9-FD46-4163-94A4-945F887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857F-CE75-45EA-9FFD-19236FC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537DB-5BD8-4E31-BC6A-C4BE207B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49CF4-9777-444D-A309-BC9B36C8F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31782-F6B3-4969-8AA3-D7D74C0B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FF1DD-AC08-4F95-B72C-0C30A527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D1127-FC3E-4931-8ED1-AF7F00E3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9B63-189B-4BC7-9C25-8A7C3E5A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5FD6A-C2B9-44B4-9A83-4F0552C7A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87BDB-CBBD-4D20-9CE9-90B2B961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F3280-A6A6-449D-BC63-80717260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6DA48-5F4C-4B13-8F2A-844C2154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B0ED-4670-4156-A4F1-89A6555E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A8C381-9316-4272-9DFD-D570789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50946-0B4D-48CE-B93C-AF034505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BDF4F-3010-4A23-9AC3-EE76505FE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D4E7-B0BE-452E-803E-427274E90D81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B3642-B79C-4D5A-9319-642EB3D74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04F37-F2F9-4A5F-AB70-BED58594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984346-5454-4CEB-879C-8141650D7EBB}"/>
              </a:ext>
            </a:extLst>
          </p:cNvPr>
          <p:cNvGrpSpPr/>
          <p:nvPr/>
        </p:nvGrpSpPr>
        <p:grpSpPr>
          <a:xfrm>
            <a:off x="3461144" y="2654198"/>
            <a:ext cx="5285581" cy="1033320"/>
            <a:chOff x="3445272" y="3000375"/>
            <a:chExt cx="5285581" cy="103332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504143-778F-4801-B75A-09A1E777078F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4014645"/>
              <a:ext cx="526970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B5E457F-FDF5-48D0-866A-483491658BB8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53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E0B1D7B-E6B7-471E-9EC3-50BAA7D8076D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8EE25E7-276C-4E0B-BD60-82E90819D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80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FF00FC2-EBD7-41B7-B0B0-032603CF7194}"/>
                </a:ext>
              </a:extLst>
            </p:cNvPr>
            <p:cNvCxnSpPr>
              <a:cxnSpLocks/>
            </p:cNvCxnSpPr>
            <p:nvPr/>
          </p:nvCxnSpPr>
          <p:spPr>
            <a:xfrm>
              <a:off x="3445272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0641175-8CE3-49C6-BE97-7CFE3FC8BA38}"/>
              </a:ext>
            </a:extLst>
          </p:cNvPr>
          <p:cNvSpPr txBox="1"/>
          <p:nvPr/>
        </p:nvSpPr>
        <p:spPr>
          <a:xfrm>
            <a:off x="5758325" y="1030853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Team</a:t>
            </a: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8CA46B-3818-494F-8C8D-EB12FA7E30C3}"/>
              </a:ext>
            </a:extLst>
          </p:cNvPr>
          <p:cNvSpPr/>
          <p:nvPr/>
        </p:nvSpPr>
        <p:spPr>
          <a:xfrm>
            <a:off x="5828747" y="153798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파밍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DC33-505F-4AED-9026-BA7BF7EAED35}"/>
              </a:ext>
            </a:extLst>
          </p:cNvPr>
          <p:cNvSpPr txBox="1"/>
          <p:nvPr/>
        </p:nvSpPr>
        <p:spPr>
          <a:xfrm>
            <a:off x="4789749" y="5118002"/>
            <a:ext cx="2592376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15110073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손준영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15110052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김민석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15110068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</a:t>
            </a:r>
            <a:r>
              <a:rPr lang="ko-KR" altLang="en-US" sz="140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박원균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E19CA-D4D0-458F-AE35-02B7F261AB73}"/>
              </a:ext>
            </a:extLst>
          </p:cNvPr>
          <p:cNvSpPr txBox="1"/>
          <p:nvPr/>
        </p:nvSpPr>
        <p:spPr>
          <a:xfrm>
            <a:off x="5530782" y="42393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2020.04.15</a:t>
            </a:r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63CF1-B5F5-4DE0-A19F-751289EBCB5E}"/>
              </a:ext>
            </a:extLst>
          </p:cNvPr>
          <p:cNvSpPr txBox="1"/>
          <p:nvPr/>
        </p:nvSpPr>
        <p:spPr>
          <a:xfrm>
            <a:off x="5653362" y="248127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62E19-671E-4591-832A-FF531CDE773F}"/>
              </a:ext>
            </a:extLst>
          </p:cNvPr>
          <p:cNvSpPr/>
          <p:nvPr/>
        </p:nvSpPr>
        <p:spPr>
          <a:xfrm>
            <a:off x="5406082" y="3122033"/>
            <a:ext cx="1434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Smart Farm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3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4061150-5082-42BE-8183-1D70DB5D756F}"/>
              </a:ext>
            </a:extLst>
          </p:cNvPr>
          <p:cNvGraphicFramePr>
            <a:graphicFrameLocks noGrp="1"/>
          </p:cNvGraphicFramePr>
          <p:nvPr/>
        </p:nvGraphicFramePr>
        <p:xfrm>
          <a:off x="2051050" y="1653116"/>
          <a:ext cx="833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654302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1608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4516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5957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1341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2936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244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407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2354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16949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7671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2294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27779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2762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1714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0972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0366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6326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5463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109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36795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0863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42535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6599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11229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78222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8958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3162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3374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014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0604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3877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19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49339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1484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03245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93293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7203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063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17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5225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3317AC2-D6CA-4143-88ED-6ACD1A0E11BB}"/>
              </a:ext>
            </a:extLst>
          </p:cNvPr>
          <p:cNvSpPr/>
          <p:nvPr/>
        </p:nvSpPr>
        <p:spPr>
          <a:xfrm>
            <a:off x="2051050" y="1652107"/>
            <a:ext cx="204065" cy="370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3525F5-2930-4EB7-9F9B-0C5A94181F68}"/>
              </a:ext>
            </a:extLst>
          </p:cNvPr>
          <p:cNvCxnSpPr/>
          <p:nvPr/>
        </p:nvCxnSpPr>
        <p:spPr>
          <a:xfrm>
            <a:off x="3502399" y="1122269"/>
            <a:ext cx="52084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97BCCB-92B9-4AC3-A649-08F632CE6AAA}"/>
              </a:ext>
            </a:extLst>
          </p:cNvPr>
          <p:cNvSpPr txBox="1"/>
          <p:nvPr/>
        </p:nvSpPr>
        <p:spPr>
          <a:xfrm>
            <a:off x="5210982" y="60094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계산 예시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7DED6C-D128-4081-B677-46EA470D8115}"/>
              </a:ext>
            </a:extLst>
          </p:cNvPr>
          <p:cNvGrpSpPr/>
          <p:nvPr/>
        </p:nvGrpSpPr>
        <p:grpSpPr>
          <a:xfrm>
            <a:off x="2134610" y="2041419"/>
            <a:ext cx="3169920" cy="262489"/>
            <a:chOff x="2339340" y="4172351"/>
            <a:chExt cx="3169920" cy="262489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9786D6-3072-472E-9D08-829E0B8C9F6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340" y="4434840"/>
              <a:ext cx="3169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72FA93E-B015-454F-BAB6-CDFA63D8455D}"/>
                </a:ext>
              </a:extLst>
            </p:cNvPr>
            <p:cNvCxnSpPr/>
            <p:nvPr/>
          </p:nvCxnSpPr>
          <p:spPr>
            <a:xfrm flipV="1">
              <a:off x="233934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2273CC-3F31-4D8C-907F-C25AF991454B}"/>
                </a:ext>
              </a:extLst>
            </p:cNvPr>
            <p:cNvCxnSpPr/>
            <p:nvPr/>
          </p:nvCxnSpPr>
          <p:spPr>
            <a:xfrm flipV="1">
              <a:off x="550926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6F81D8-82D4-4B53-9C13-687448892143}"/>
              </a:ext>
            </a:extLst>
          </p:cNvPr>
          <p:cNvGrpSpPr/>
          <p:nvPr/>
        </p:nvGrpSpPr>
        <p:grpSpPr>
          <a:xfrm>
            <a:off x="5491559" y="2108011"/>
            <a:ext cx="3154680" cy="195898"/>
            <a:chOff x="5699760" y="4172351"/>
            <a:chExt cx="3154680" cy="26248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AB47444-C884-4059-84EE-5E82D5F268FD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434840"/>
              <a:ext cx="3154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7C723CB-B850-4E8C-BCF7-2B41828B350A}"/>
                </a:ext>
              </a:extLst>
            </p:cNvPr>
            <p:cNvCxnSpPr/>
            <p:nvPr/>
          </p:nvCxnSpPr>
          <p:spPr>
            <a:xfrm flipV="1">
              <a:off x="569976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E17661D-3CEB-4C39-A825-A16008B37003}"/>
                </a:ext>
              </a:extLst>
            </p:cNvPr>
            <p:cNvCxnSpPr/>
            <p:nvPr/>
          </p:nvCxnSpPr>
          <p:spPr>
            <a:xfrm flipV="1">
              <a:off x="885444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BF06E4-3BD8-44B7-9CD6-DEBE32F0D78E}"/>
              </a:ext>
            </a:extLst>
          </p:cNvPr>
          <p:cNvSpPr txBox="1"/>
          <p:nvPr/>
        </p:nvSpPr>
        <p:spPr>
          <a:xfrm>
            <a:off x="2255115" y="2468084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온도 측정값 송신을 위한 비트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B2A581-1DA8-4474-914D-29D33FDE75F3}"/>
              </a:ext>
            </a:extLst>
          </p:cNvPr>
          <p:cNvSpPr txBox="1"/>
          <p:nvPr/>
        </p:nvSpPr>
        <p:spPr>
          <a:xfrm>
            <a:off x="5607300" y="245418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습도 측정값 송신을 위한 비트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B26B71-E692-4829-A670-E453DD335CB8}"/>
              </a:ext>
            </a:extLst>
          </p:cNvPr>
          <p:cNvSpPr txBox="1"/>
          <p:nvPr/>
        </p:nvSpPr>
        <p:spPr>
          <a:xfrm>
            <a:off x="2911928" y="113179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16 Bit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42B032-0169-4918-8D1C-5429AD4B0C61}"/>
              </a:ext>
            </a:extLst>
          </p:cNvPr>
          <p:cNvSpPr txBox="1"/>
          <p:nvPr/>
        </p:nvSpPr>
        <p:spPr>
          <a:xfrm>
            <a:off x="6394999" y="113179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16 Bit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3DA13A-DE14-4142-B6C9-24B43F011BDE}"/>
              </a:ext>
            </a:extLst>
          </p:cNvPr>
          <p:cNvSpPr txBox="1"/>
          <p:nvPr/>
        </p:nvSpPr>
        <p:spPr>
          <a:xfrm>
            <a:off x="8964855" y="113179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8 Bit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4437ED-4DE9-4199-B077-30A7700CA437}"/>
              </a:ext>
            </a:extLst>
          </p:cNvPr>
          <p:cNvSpPr txBox="1"/>
          <p:nvPr/>
        </p:nvSpPr>
        <p:spPr>
          <a:xfrm>
            <a:off x="1876914" y="3096181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온도 측정 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0000 0010 1000 1100 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E241D1-C01A-43A5-BE27-68D7BDB47D27}"/>
              </a:ext>
            </a:extLst>
          </p:cNvPr>
          <p:cNvSpPr txBox="1"/>
          <p:nvPr/>
        </p:nvSpPr>
        <p:spPr>
          <a:xfrm>
            <a:off x="6467396" y="3096181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습도 측정 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0000 0001 0101 1111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8AC047-9D87-4EE3-AEB7-289EA9D77CF2}"/>
              </a:ext>
            </a:extLst>
          </p:cNvPr>
          <p:cNvSpPr txBox="1"/>
          <p:nvPr/>
        </p:nvSpPr>
        <p:spPr>
          <a:xfrm>
            <a:off x="4114065" y="3711079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체크섬 을  통해  오류검출비트 송신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99613F-09AA-4E6C-9BC6-D1C2FC705F6F}"/>
              </a:ext>
            </a:extLst>
          </p:cNvPr>
          <p:cNvSpPr/>
          <p:nvPr/>
        </p:nvSpPr>
        <p:spPr>
          <a:xfrm>
            <a:off x="5423380" y="4257784"/>
            <a:ext cx="13452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0000 0010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1000 1100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0000 0001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0101 1111</a:t>
            </a:r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D0F325-F7F8-48CD-8E46-A25CC10E86EE}"/>
              </a:ext>
            </a:extLst>
          </p:cNvPr>
          <p:cNvCxnSpPr/>
          <p:nvPr/>
        </p:nvCxnSpPr>
        <p:spPr>
          <a:xfrm>
            <a:off x="7068899" y="4737463"/>
            <a:ext cx="803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9055FD-C850-4215-8A54-2C2C6B5D5A23}"/>
              </a:ext>
            </a:extLst>
          </p:cNvPr>
          <p:cNvSpPr txBox="1"/>
          <p:nvPr/>
        </p:nvSpPr>
        <p:spPr>
          <a:xfrm>
            <a:off x="8164315" y="453773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8Bit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잘라서  계산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74BE778-ED62-4236-BE24-61FD05A82761}"/>
              </a:ext>
            </a:extLst>
          </p:cNvPr>
          <p:cNvSpPr/>
          <p:nvPr/>
        </p:nvSpPr>
        <p:spPr>
          <a:xfrm>
            <a:off x="5423380" y="5458113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1110 1110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14866F-02D6-45FE-B464-C9B84992292F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2DB7D5-0635-4BB3-BE6F-0951BB721AE4}"/>
              </a:ext>
            </a:extLst>
          </p:cNvPr>
          <p:cNvCxnSpPr>
            <a:cxnSpLocks/>
            <a:stCxn id="41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1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CFCA7A-C3BA-4BF2-B147-9CE738614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15" y="1593668"/>
            <a:ext cx="9599659" cy="430638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915B645-8699-4F7F-B676-1DD31CE0E385}"/>
              </a:ext>
            </a:extLst>
          </p:cNvPr>
          <p:cNvCxnSpPr/>
          <p:nvPr/>
        </p:nvCxnSpPr>
        <p:spPr>
          <a:xfrm>
            <a:off x="3502399" y="1122269"/>
            <a:ext cx="52084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8FA912-10BF-47C8-A6A8-889D90D58B9D}"/>
              </a:ext>
            </a:extLst>
          </p:cNvPr>
          <p:cNvSpPr txBox="1"/>
          <p:nvPr/>
        </p:nvSpPr>
        <p:spPr>
          <a:xfrm>
            <a:off x="5210982" y="60094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 설명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F8F4C-80D8-4E75-BCB8-00CF61C727F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7D96D0A-8E9A-4CE9-893C-78FB124194AC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4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8F45A-5741-4AE1-A1E6-EDBB0A32B339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B40DDB-E428-47D8-846E-7C9A27806646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A6C76B-FC5B-490A-9616-93DB75529272}"/>
              </a:ext>
            </a:extLst>
          </p:cNvPr>
          <p:cNvCxnSpPr/>
          <p:nvPr/>
        </p:nvCxnSpPr>
        <p:spPr>
          <a:xfrm>
            <a:off x="3502399" y="1122269"/>
            <a:ext cx="52084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9FD357-B719-4227-A889-6982CA88DD32}"/>
              </a:ext>
            </a:extLst>
          </p:cNvPr>
          <p:cNvSpPr txBox="1"/>
          <p:nvPr/>
        </p:nvSpPr>
        <p:spPr>
          <a:xfrm>
            <a:off x="5536618" y="5723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주의  사항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7C12D3-737C-4496-8355-E405540BDE43}"/>
              </a:ext>
            </a:extLst>
          </p:cNvPr>
          <p:cNvGrpSpPr/>
          <p:nvPr/>
        </p:nvGrpSpPr>
        <p:grpSpPr>
          <a:xfrm>
            <a:off x="3397341" y="5189935"/>
            <a:ext cx="5875809" cy="369332"/>
            <a:chOff x="2057166" y="2322901"/>
            <a:chExt cx="5875809" cy="3693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58639A9-1483-434A-BF24-A549DFA1C042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D6776-E323-4078-B90D-281EE9F16142}"/>
                </a:ext>
              </a:extLst>
            </p:cNvPr>
            <p:cNvSpPr txBox="1"/>
            <p:nvPr/>
          </p:nvSpPr>
          <p:spPr>
            <a:xfrm>
              <a:off x="2225963" y="2322901"/>
              <a:ext cx="570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온도  변화를  일으킬수있는  부품과  멀리떨어진  곳에  설치</a:t>
              </a:r>
            </a:p>
          </p:txBody>
        </p:sp>
      </p:grp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B5DA673-A41E-42CB-8C9A-1A8AA9D1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91" y="1281240"/>
            <a:ext cx="4944909" cy="37497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8DAA41-5535-4E91-809D-2EF609CB79E3}"/>
              </a:ext>
            </a:extLst>
          </p:cNvPr>
          <p:cNvGrpSpPr/>
          <p:nvPr/>
        </p:nvGrpSpPr>
        <p:grpSpPr>
          <a:xfrm>
            <a:off x="3397341" y="5916295"/>
            <a:ext cx="4537301" cy="369332"/>
            <a:chOff x="2057166" y="2322901"/>
            <a:chExt cx="4537301" cy="3693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7AFB98C-D458-450C-A7C4-4FC0755FCC3A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1059E9-F5CC-482F-8201-15D420B173A2}"/>
                </a:ext>
              </a:extLst>
            </p:cNvPr>
            <p:cNvSpPr txBox="1"/>
            <p:nvPr/>
          </p:nvSpPr>
          <p:spPr>
            <a:xfrm>
              <a:off x="2225963" y="2322901"/>
              <a:ext cx="436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강한 빛과 자외선에 장시간 노출시 성능 저하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90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CB08EEA-C945-4FEA-9123-1B1D180FF0DC}"/>
              </a:ext>
            </a:extLst>
          </p:cNvPr>
          <p:cNvGrpSpPr/>
          <p:nvPr/>
        </p:nvGrpSpPr>
        <p:grpSpPr>
          <a:xfrm>
            <a:off x="5252948" y="2930823"/>
            <a:ext cx="1759129" cy="461665"/>
            <a:chOff x="5343455" y="3198167"/>
            <a:chExt cx="1759129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6B9D18-A07A-4C6D-B57D-81A580876520}"/>
                </a:ext>
              </a:extLst>
            </p:cNvPr>
            <p:cNvSpPr txBox="1"/>
            <p:nvPr/>
          </p:nvSpPr>
          <p:spPr>
            <a:xfrm>
              <a:off x="5438346" y="3198167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구성도 소개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C293745-41AE-4D6E-8A0A-793567200EFD}"/>
                </a:ext>
              </a:extLst>
            </p:cNvPr>
            <p:cNvSpPr/>
            <p:nvPr/>
          </p:nvSpPr>
          <p:spPr>
            <a:xfrm>
              <a:off x="5343455" y="3381553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A24668-7C08-4DE8-8DF2-21414B815FB4}"/>
              </a:ext>
            </a:extLst>
          </p:cNvPr>
          <p:cNvSpPr txBox="1"/>
          <p:nvPr/>
        </p:nvSpPr>
        <p:spPr>
          <a:xfrm>
            <a:off x="5567999" y="3484045"/>
            <a:ext cx="112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By :Palming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3D8470-4AD1-4FD4-BB0C-955906B23AAC}"/>
              </a:ext>
            </a:extLst>
          </p:cNvPr>
          <p:cNvCxnSpPr/>
          <p:nvPr/>
        </p:nvCxnSpPr>
        <p:spPr>
          <a:xfrm>
            <a:off x="4192745" y="3392488"/>
            <a:ext cx="373753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6DE26E-1DF3-4B19-BDC1-10CF34C6E3F4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042D8DF-E74E-484A-BF99-1E0A1D6156AE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1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9260EC4-D1BC-4976-B515-3534F602470C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0AADBDF-E8B6-400F-BAAF-BA02FE77E64E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FAC66A-27B1-4F34-A5F9-2EF893C6D787}"/>
              </a:ext>
            </a:extLst>
          </p:cNvPr>
          <p:cNvSpPr/>
          <p:nvPr/>
        </p:nvSpPr>
        <p:spPr>
          <a:xfrm>
            <a:off x="827314" y="3059137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50F687-9DDD-46BA-9AA8-88ED8054C27B}"/>
              </a:ext>
            </a:extLst>
          </p:cNvPr>
          <p:cNvSpPr/>
          <p:nvPr/>
        </p:nvSpPr>
        <p:spPr>
          <a:xfrm>
            <a:off x="2775131" y="3075543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52DCD6-BCA7-4F56-9BB1-8E57BEFEF669}"/>
              </a:ext>
            </a:extLst>
          </p:cNvPr>
          <p:cNvGrpSpPr/>
          <p:nvPr/>
        </p:nvGrpSpPr>
        <p:grpSpPr>
          <a:xfrm>
            <a:off x="5642062" y="1201147"/>
            <a:ext cx="907876" cy="4528731"/>
            <a:chOff x="5642062" y="401699"/>
            <a:chExt cx="907876" cy="452873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E74217C-ED74-4D0E-AC3E-D009C51F9D5B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095ABDB-0BC8-47A0-9228-5B7897A03B67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DA5728-8C0F-4923-BAD0-D2AEC531D658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586B42E-D42C-4E57-AAA0-A6731EBFC230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4C5994-0BD2-486E-A6EC-53EC046855EA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A0D6E7-B3D1-474C-8B71-5B0C78DA5DE6}"/>
              </a:ext>
            </a:extLst>
          </p:cNvPr>
          <p:cNvCxnSpPr>
            <a:cxnSpLocks/>
          </p:cNvCxnSpPr>
          <p:nvPr/>
        </p:nvCxnSpPr>
        <p:spPr>
          <a:xfrm>
            <a:off x="4378036" y="3470212"/>
            <a:ext cx="303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DBA431-89F3-4534-AD06-33F34CD1C9C4}"/>
              </a:ext>
            </a:extLst>
          </p:cNvPr>
          <p:cNvCxnSpPr>
            <a:cxnSpLocks/>
          </p:cNvCxnSpPr>
          <p:nvPr/>
        </p:nvCxnSpPr>
        <p:spPr>
          <a:xfrm>
            <a:off x="5167753" y="1526760"/>
            <a:ext cx="0" cy="397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0D04E76-333A-4D10-AAD1-859F9A151930}"/>
              </a:ext>
            </a:extLst>
          </p:cNvPr>
          <p:cNvCxnSpPr>
            <a:cxnSpLocks/>
          </p:cNvCxnSpPr>
          <p:nvPr/>
        </p:nvCxnSpPr>
        <p:spPr>
          <a:xfrm>
            <a:off x="5167753" y="2491158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2BBBF-7914-4F22-90B3-ED8C22595403}"/>
              </a:ext>
            </a:extLst>
          </p:cNvPr>
          <p:cNvSpPr txBox="1"/>
          <p:nvPr/>
        </p:nvSpPr>
        <p:spPr>
          <a:xfrm>
            <a:off x="5204697" y="65289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ON/OFF </a:t>
            </a:r>
            <a:r>
              <a:rPr lang="ko-KR" altLang="en-US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</a:t>
            </a:r>
            <a:endParaRPr lang="en-US" altLang="ko-KR">
              <a:solidFill>
                <a:srgbClr val="2F52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[GPIO Pin]</a:t>
            </a:r>
            <a:endParaRPr lang="ko-KR" altLang="en-US">
              <a:solidFill>
                <a:srgbClr val="2F52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A6B674F-3A19-4E29-9761-412BC482D382}"/>
              </a:ext>
            </a:extLst>
          </p:cNvPr>
          <p:cNvGrpSpPr/>
          <p:nvPr/>
        </p:nvGrpSpPr>
        <p:grpSpPr>
          <a:xfrm>
            <a:off x="8267600" y="1201147"/>
            <a:ext cx="907876" cy="4528731"/>
            <a:chOff x="5642062" y="401699"/>
            <a:chExt cx="907876" cy="452873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2E85A15-C374-4C5A-B5D6-75F2D2343D4F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32FA3CC-B6E5-4188-9C86-65B9D53A55EB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1BB640A-2955-43BE-824A-ADB243DB9BF1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2D3CB97-C3EA-484F-A0C7-6A62B561DA87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3193DFE-9538-4B73-8A03-3E0FC355042B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0E58C92-1C19-4749-A9F8-4F2B38A34DF0}"/>
              </a:ext>
            </a:extLst>
          </p:cNvPr>
          <p:cNvSpPr txBox="1"/>
          <p:nvPr/>
        </p:nvSpPr>
        <p:spPr>
          <a:xfrm>
            <a:off x="8490773" y="299109"/>
            <a:ext cx="18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843C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Actuator </a:t>
            </a:r>
            <a:r>
              <a:rPr lang="ko-KR" altLang="en-US">
                <a:solidFill>
                  <a:srgbClr val="843C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15253-E975-4B09-9FE8-C3329B85B829}"/>
              </a:ext>
            </a:extLst>
          </p:cNvPr>
          <p:cNvSpPr txBox="1"/>
          <p:nvPr/>
        </p:nvSpPr>
        <p:spPr>
          <a:xfrm>
            <a:off x="9301572" y="132743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쿨링  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BC2DAC-4665-46A6-897A-5ED7623F5506}"/>
              </a:ext>
            </a:extLst>
          </p:cNvPr>
          <p:cNvSpPr txBox="1"/>
          <p:nvPr/>
        </p:nvSpPr>
        <p:spPr>
          <a:xfrm>
            <a:off x="9301572" y="23064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세라믹 히터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5C6ECA-57D3-4CAA-9DC9-B3E417A9F2BB}"/>
              </a:ext>
            </a:extLst>
          </p:cNvPr>
          <p:cNvSpPr txBox="1"/>
          <p:nvPr/>
        </p:nvSpPr>
        <p:spPr>
          <a:xfrm>
            <a:off x="9301572" y="32855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초음파 가습기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CD7337-1914-4218-AB73-3B0504D48525}"/>
              </a:ext>
            </a:extLst>
          </p:cNvPr>
          <p:cNvSpPr txBox="1"/>
          <p:nvPr/>
        </p:nvSpPr>
        <p:spPr>
          <a:xfrm>
            <a:off x="9301572" y="524365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LED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0D6381-E7B6-401A-A28C-EE4216DCE2CC}"/>
              </a:ext>
            </a:extLst>
          </p:cNvPr>
          <p:cNvSpPr txBox="1"/>
          <p:nvPr/>
        </p:nvSpPr>
        <p:spPr>
          <a:xfrm>
            <a:off x="9301572" y="4264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스프링큘러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3455A7-9FB9-4A30-949A-EAC74D9CCAD2}"/>
              </a:ext>
            </a:extLst>
          </p:cNvPr>
          <p:cNvSpPr txBox="1"/>
          <p:nvPr/>
        </p:nvSpPr>
        <p:spPr>
          <a:xfrm>
            <a:off x="2595940" y="2596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라즈베리파이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D7DA08-FC0D-4A6F-B424-1D49430AA13B}"/>
              </a:ext>
            </a:extLst>
          </p:cNvPr>
          <p:cNvSpPr txBox="1"/>
          <p:nvPr/>
        </p:nvSpPr>
        <p:spPr>
          <a:xfrm>
            <a:off x="860822" y="26174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단말 </a:t>
            </a:r>
            <a:r>
              <a:rPr lang="en-US" altLang="ko-KR"/>
              <a:t>PC</a:t>
            </a:r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FFC5A7B-4121-4FE6-BD1A-7DB34F38FEC1}"/>
              </a:ext>
            </a:extLst>
          </p:cNvPr>
          <p:cNvSpPr/>
          <p:nvPr/>
        </p:nvSpPr>
        <p:spPr>
          <a:xfrm>
            <a:off x="2804574" y="991307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EAE968-6EFE-458C-A940-A0DDC4C6559E}"/>
              </a:ext>
            </a:extLst>
          </p:cNvPr>
          <p:cNvSpPr txBox="1"/>
          <p:nvPr/>
        </p:nvSpPr>
        <p:spPr>
          <a:xfrm>
            <a:off x="2905924" y="2280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센싱부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91E14A7-888E-4463-B2E3-2036F6870690}"/>
              </a:ext>
            </a:extLst>
          </p:cNvPr>
          <p:cNvSpPr/>
          <p:nvPr/>
        </p:nvSpPr>
        <p:spPr>
          <a:xfrm>
            <a:off x="1707838" y="5418922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916CAC-593C-438E-8172-B35B89727CB0}"/>
              </a:ext>
            </a:extLst>
          </p:cNvPr>
          <p:cNvSpPr/>
          <p:nvPr/>
        </p:nvSpPr>
        <p:spPr>
          <a:xfrm>
            <a:off x="4807683" y="711620"/>
            <a:ext cx="2099849" cy="575979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9942A50-9439-44E5-841D-E2D46098D298}"/>
              </a:ext>
            </a:extLst>
          </p:cNvPr>
          <p:cNvSpPr/>
          <p:nvPr/>
        </p:nvSpPr>
        <p:spPr>
          <a:xfrm>
            <a:off x="8008515" y="764995"/>
            <a:ext cx="3056649" cy="5759791"/>
          </a:xfrm>
          <a:prstGeom prst="rect">
            <a:avLst/>
          </a:prstGeom>
          <a:noFill/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DB8FDEE-C000-4D7D-A811-D46FC22F09F9}"/>
              </a:ext>
            </a:extLst>
          </p:cNvPr>
          <p:cNvCxnSpPr>
            <a:cxnSpLocks/>
          </p:cNvCxnSpPr>
          <p:nvPr/>
        </p:nvCxnSpPr>
        <p:spPr>
          <a:xfrm>
            <a:off x="2104658" y="3470212"/>
            <a:ext cx="515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EB6A90-E388-4477-BEDC-75502CC31472}"/>
              </a:ext>
            </a:extLst>
          </p:cNvPr>
          <p:cNvSpPr txBox="1"/>
          <p:nvPr/>
        </p:nvSpPr>
        <p:spPr>
          <a:xfrm>
            <a:off x="1620961" y="395075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커넥터 연결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780F5C-7D46-4B29-9B27-112ED5B644FF}"/>
              </a:ext>
            </a:extLst>
          </p:cNvPr>
          <p:cNvCxnSpPr>
            <a:cxnSpLocks/>
          </p:cNvCxnSpPr>
          <p:nvPr/>
        </p:nvCxnSpPr>
        <p:spPr>
          <a:xfrm>
            <a:off x="7148945" y="3483868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96F9348-7A9D-429E-A937-729BFF739638}"/>
              </a:ext>
            </a:extLst>
          </p:cNvPr>
          <p:cNvCxnSpPr>
            <a:cxnSpLocks/>
          </p:cNvCxnSpPr>
          <p:nvPr/>
        </p:nvCxnSpPr>
        <p:spPr>
          <a:xfrm>
            <a:off x="7148945" y="2491157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B733D85-EF0C-49C5-8262-8FBAB5B24E53}"/>
              </a:ext>
            </a:extLst>
          </p:cNvPr>
          <p:cNvCxnSpPr>
            <a:cxnSpLocks/>
          </p:cNvCxnSpPr>
          <p:nvPr/>
        </p:nvCxnSpPr>
        <p:spPr>
          <a:xfrm>
            <a:off x="7148945" y="1512102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DF60242-1986-42A0-AD6A-B55DD2D01885}"/>
              </a:ext>
            </a:extLst>
          </p:cNvPr>
          <p:cNvCxnSpPr>
            <a:cxnSpLocks/>
          </p:cNvCxnSpPr>
          <p:nvPr/>
        </p:nvCxnSpPr>
        <p:spPr>
          <a:xfrm>
            <a:off x="7148945" y="4499645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3DF7D4D-4056-46C6-A202-972F3F6B6A4B}"/>
              </a:ext>
            </a:extLst>
          </p:cNvPr>
          <p:cNvCxnSpPr>
            <a:cxnSpLocks/>
          </p:cNvCxnSpPr>
          <p:nvPr/>
        </p:nvCxnSpPr>
        <p:spPr>
          <a:xfrm>
            <a:off x="7148945" y="5455635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C32AE59-207A-46C2-9D94-41EF00CBC9BD}"/>
              </a:ext>
            </a:extLst>
          </p:cNvPr>
          <p:cNvSpPr/>
          <p:nvPr/>
        </p:nvSpPr>
        <p:spPr>
          <a:xfrm>
            <a:off x="2486366" y="710086"/>
            <a:ext cx="1727925" cy="1275732"/>
          </a:xfrm>
          <a:prstGeom prst="rect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E5739F-0F1F-4D38-82B8-2B989B07C6DB}"/>
              </a:ext>
            </a:extLst>
          </p:cNvPr>
          <p:cNvCxnSpPr>
            <a:cxnSpLocks/>
          </p:cNvCxnSpPr>
          <p:nvPr/>
        </p:nvCxnSpPr>
        <p:spPr>
          <a:xfrm>
            <a:off x="3389743" y="2125654"/>
            <a:ext cx="0" cy="32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DC8C856-C962-4DED-B606-53040F8800CC}"/>
              </a:ext>
            </a:extLst>
          </p:cNvPr>
          <p:cNvSpPr/>
          <p:nvPr/>
        </p:nvSpPr>
        <p:spPr>
          <a:xfrm>
            <a:off x="483610" y="2491157"/>
            <a:ext cx="3678884" cy="195341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189AD20-D1FA-4C11-9AE6-19B3A9C28A98}"/>
              </a:ext>
            </a:extLst>
          </p:cNvPr>
          <p:cNvCxnSpPr>
            <a:cxnSpLocks/>
          </p:cNvCxnSpPr>
          <p:nvPr/>
        </p:nvCxnSpPr>
        <p:spPr>
          <a:xfrm>
            <a:off x="5167753" y="1526760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D018A95-829C-48E9-8432-CF902FAA492A}"/>
              </a:ext>
            </a:extLst>
          </p:cNvPr>
          <p:cNvCxnSpPr>
            <a:cxnSpLocks/>
          </p:cNvCxnSpPr>
          <p:nvPr/>
        </p:nvCxnSpPr>
        <p:spPr>
          <a:xfrm>
            <a:off x="5167753" y="3470212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D960BE-8D7D-40C0-A8CD-997FAE39CE7A}"/>
              </a:ext>
            </a:extLst>
          </p:cNvPr>
          <p:cNvCxnSpPr>
            <a:cxnSpLocks/>
          </p:cNvCxnSpPr>
          <p:nvPr/>
        </p:nvCxnSpPr>
        <p:spPr>
          <a:xfrm>
            <a:off x="5167753" y="4362062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E16FC2E-AF87-41B8-9AE8-31CBBFD43BB6}"/>
              </a:ext>
            </a:extLst>
          </p:cNvPr>
          <p:cNvCxnSpPr>
            <a:cxnSpLocks/>
          </p:cNvCxnSpPr>
          <p:nvPr/>
        </p:nvCxnSpPr>
        <p:spPr>
          <a:xfrm>
            <a:off x="5167753" y="5505312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215B79-8655-42EC-AA49-35B26E062385}"/>
              </a:ext>
            </a:extLst>
          </p:cNvPr>
          <p:cNvSpPr txBox="1"/>
          <p:nvPr/>
        </p:nvSpPr>
        <p:spPr>
          <a:xfrm>
            <a:off x="530750" y="201281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7DAB918-9E76-4DCE-BA95-97647EAACDB2}"/>
              </a:ext>
            </a:extLst>
          </p:cNvPr>
          <p:cNvSpPr/>
          <p:nvPr/>
        </p:nvSpPr>
        <p:spPr>
          <a:xfrm>
            <a:off x="1383807" y="5150919"/>
            <a:ext cx="1727925" cy="1275732"/>
          </a:xfrm>
          <a:prstGeom prst="rect">
            <a:avLst/>
          </a:prstGeom>
          <a:noFill/>
          <a:ln w="444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0A8798-FFC5-4697-8EE0-5580CEAAA571}"/>
              </a:ext>
            </a:extLst>
          </p:cNvPr>
          <p:cNvSpPr txBox="1"/>
          <p:nvPr/>
        </p:nvSpPr>
        <p:spPr>
          <a:xfrm>
            <a:off x="1840445" y="46387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전원부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D7BE406-75C3-4C57-9A50-072A05BD6793}"/>
              </a:ext>
            </a:extLst>
          </p:cNvPr>
          <p:cNvCxnSpPr>
            <a:cxnSpLocks/>
          </p:cNvCxnSpPr>
          <p:nvPr/>
        </p:nvCxnSpPr>
        <p:spPr>
          <a:xfrm>
            <a:off x="3389743" y="5792245"/>
            <a:ext cx="1204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1DF4F3-70FD-4297-B3B9-802A00A459F1}"/>
              </a:ext>
            </a:extLst>
          </p:cNvPr>
          <p:cNvSpPr/>
          <p:nvPr/>
        </p:nvSpPr>
        <p:spPr>
          <a:xfrm>
            <a:off x="3405812" y="5091875"/>
            <a:ext cx="117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843C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Actuator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56C968-BEEE-4B85-97BF-BD59BE8A2AF7}"/>
              </a:ext>
            </a:extLst>
          </p:cNvPr>
          <p:cNvSpPr/>
          <p:nvPr/>
        </p:nvSpPr>
        <p:spPr>
          <a:xfrm>
            <a:off x="3545443" y="5436931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릴레이 </a:t>
            </a:r>
            <a:endParaRPr lang="en-US" altLang="ko-KR">
              <a:solidFill>
                <a:srgbClr val="2F52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93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982AF76-1958-43FD-B8B4-19AA6EA57461}"/>
              </a:ext>
            </a:extLst>
          </p:cNvPr>
          <p:cNvGrpSpPr/>
          <p:nvPr/>
        </p:nvGrpSpPr>
        <p:grpSpPr>
          <a:xfrm>
            <a:off x="4315544" y="528933"/>
            <a:ext cx="3737531" cy="833176"/>
            <a:chOff x="4296494" y="2967333"/>
            <a:chExt cx="3737531" cy="83317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7D31359-0978-4241-BB93-3C5E3F41E9AF}"/>
                </a:ext>
              </a:extLst>
            </p:cNvPr>
            <p:cNvGrpSpPr/>
            <p:nvPr/>
          </p:nvGrpSpPr>
          <p:grpSpPr>
            <a:xfrm>
              <a:off x="5216435" y="2967333"/>
              <a:ext cx="1657014" cy="461665"/>
              <a:chOff x="5343455" y="3198165"/>
              <a:chExt cx="1657014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C9AB73-95E7-42F6-BC71-FAA67D729B8A}"/>
                  </a:ext>
                </a:extLst>
              </p:cNvPr>
              <p:cNvSpPr txBox="1"/>
              <p:nvPr/>
            </p:nvSpPr>
            <p:spPr>
              <a:xfrm>
                <a:off x="5539813" y="3198165"/>
                <a:ext cx="1460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해결  사항</a:t>
                </a: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D190DE6-E623-454E-B0C8-84D888CE73EF}"/>
                  </a:ext>
                </a:extLst>
              </p:cNvPr>
              <p:cNvSpPr/>
              <p:nvPr/>
            </p:nvSpPr>
            <p:spPr>
              <a:xfrm>
                <a:off x="5343455" y="3381553"/>
                <a:ext cx="94891" cy="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E2A81C-DE09-4577-8D07-91C837D95ACE}"/>
                </a:ext>
              </a:extLst>
            </p:cNvPr>
            <p:cNvSpPr txBox="1"/>
            <p:nvPr/>
          </p:nvSpPr>
          <p:spPr>
            <a:xfrm>
              <a:off x="5578608" y="3492732"/>
              <a:ext cx="1129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>
                      <a:lumMod val="50000"/>
                    </a:schemeClr>
                  </a:solidFill>
                </a:rPr>
                <a:t>By :Palming</a:t>
              </a:r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551BECA-A509-4E76-B260-B7D35F7D7136}"/>
                </a:ext>
              </a:extLst>
            </p:cNvPr>
            <p:cNvCxnSpPr/>
            <p:nvPr/>
          </p:nvCxnSpPr>
          <p:spPr>
            <a:xfrm>
              <a:off x="4296494" y="3429000"/>
              <a:ext cx="3737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B0D2D-ECCE-4C0C-93F9-B248D50B5164}"/>
              </a:ext>
            </a:extLst>
          </p:cNvPr>
          <p:cNvSpPr txBox="1"/>
          <p:nvPr/>
        </p:nvSpPr>
        <p:spPr>
          <a:xfrm>
            <a:off x="3441118" y="2914650"/>
            <a:ext cx="59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S/W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시스템 구성은 공부를 조금더 해야할 필요성을 느낌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B5BB7C-4C92-43F2-829A-63FD277EAE1B}"/>
              </a:ext>
            </a:extLst>
          </p:cNvPr>
          <p:cNvSpPr/>
          <p:nvPr/>
        </p:nvSpPr>
        <p:spPr>
          <a:xfrm>
            <a:off x="3304862" y="3051870"/>
            <a:ext cx="94891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2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26D810-C0CE-421D-853C-43CD022F2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32" y="301015"/>
            <a:ext cx="3252853" cy="325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ser 이미지 검색결과">
            <a:extLst>
              <a:ext uri="{FF2B5EF4-FFF2-40B4-BE49-F238E27FC236}">
                <a16:creationId xmlns:a16="http://schemas.microsoft.com/office/drawing/2014/main" id="{1A6251AF-841E-4D5E-A371-1FFEDCEB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17" y="5179550"/>
            <a:ext cx="1610161" cy="161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B7DAE4-1865-4590-890E-F178E69D7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4" y="479224"/>
            <a:ext cx="1390740" cy="93846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EDE416-F85D-4E73-B4EF-0EE1EAEF797A}"/>
              </a:ext>
            </a:extLst>
          </p:cNvPr>
          <p:cNvCxnSpPr/>
          <p:nvPr/>
        </p:nvCxnSpPr>
        <p:spPr>
          <a:xfrm>
            <a:off x="6128507" y="3072819"/>
            <a:ext cx="0" cy="291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496FD78-765D-475B-99B5-AB440EC59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410" y="1562058"/>
            <a:ext cx="1151411" cy="893239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3893FD6-127C-462C-A930-64B2CC50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4" y="2108049"/>
            <a:ext cx="1466350" cy="14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BA3707-87AA-43FE-842C-D0B934CB3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7485" y="575610"/>
            <a:ext cx="1505643" cy="1024905"/>
          </a:xfrm>
          <a:prstGeom prst="rect">
            <a:avLst/>
          </a:prstGeom>
        </p:spPr>
      </p:pic>
      <p:pic>
        <p:nvPicPr>
          <p:cNvPr id="4106" name="Picture 10" descr="수중펌프모터 [SZH-GNP155]">
            <a:extLst>
              <a:ext uri="{FF2B5EF4-FFF2-40B4-BE49-F238E27FC236}">
                <a16:creationId xmlns:a16="http://schemas.microsoft.com/office/drawing/2014/main" id="{A5688A9F-2AC3-454E-A234-E4B7FE0B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774" y="2329809"/>
            <a:ext cx="1655432" cy="124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94DACE7-A6FB-49F6-9210-C6F59D2998A6}"/>
              </a:ext>
            </a:extLst>
          </p:cNvPr>
          <p:cNvCxnSpPr/>
          <p:nvPr/>
        </p:nvCxnSpPr>
        <p:spPr>
          <a:xfrm>
            <a:off x="4110657" y="2008677"/>
            <a:ext cx="341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4AB2CF-771A-476E-A616-956948A10802}"/>
              </a:ext>
            </a:extLst>
          </p:cNvPr>
          <p:cNvCxnSpPr/>
          <p:nvPr/>
        </p:nvCxnSpPr>
        <p:spPr>
          <a:xfrm>
            <a:off x="6018125" y="4709103"/>
            <a:ext cx="0" cy="5102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2E44CB-329E-416E-B19C-501CB168A788}"/>
              </a:ext>
            </a:extLst>
          </p:cNvPr>
          <p:cNvCxnSpPr>
            <a:cxnSpLocks/>
          </p:cNvCxnSpPr>
          <p:nvPr/>
        </p:nvCxnSpPr>
        <p:spPr>
          <a:xfrm rot="10800000">
            <a:off x="6188455" y="4727028"/>
            <a:ext cx="0" cy="5102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9BC617-0D0F-4517-9E99-CD0A07E94D4D}"/>
              </a:ext>
            </a:extLst>
          </p:cNvPr>
          <p:cNvSpPr txBox="1"/>
          <p:nvPr/>
        </p:nvSpPr>
        <p:spPr>
          <a:xfrm>
            <a:off x="1419113" y="3876181"/>
            <a:ext cx="20907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Actuator &gt;</a:t>
            </a:r>
            <a:endParaRPr lang="ko-KR" altLang="en-US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1CDE8-9DE2-4F8B-973C-4854F6BBA4C9}"/>
              </a:ext>
            </a:extLst>
          </p:cNvPr>
          <p:cNvSpPr txBox="1"/>
          <p:nvPr/>
        </p:nvSpPr>
        <p:spPr>
          <a:xfrm>
            <a:off x="9136559" y="2945408"/>
            <a:ext cx="17240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Sensor &gt;</a:t>
            </a:r>
            <a:endParaRPr lang="ko-KR" altLang="en-US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BF3133-B204-4D8B-AF88-E83849B0894D}"/>
              </a:ext>
            </a:extLst>
          </p:cNvPr>
          <p:cNvSpPr/>
          <p:nvPr/>
        </p:nvSpPr>
        <p:spPr>
          <a:xfrm>
            <a:off x="721804" y="1417690"/>
            <a:ext cx="1287532" cy="475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나눔스퀘어" panose="020B0600000101010101"/>
                <a:ea typeface="나눔스퀘어" panose="020B0600000101010101"/>
              </a:rPr>
              <a:t>CM9-</a:t>
            </a:r>
            <a:r>
              <a:rPr lang="en-US" altLang="ko-KR" kern="100">
                <a:solidFill>
                  <a:srgbClr val="000000"/>
                </a:solidFill>
                <a:latin typeface="나눔스퀘어" panose="020B0600000101010101"/>
                <a:ea typeface="나눔스퀘어" panose="020B0600000101010101"/>
              </a:rPr>
              <a:t>MCH</a:t>
            </a:r>
            <a:endParaRPr lang="en-US" altLang="ko-KR" kern="1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116796-15F6-465F-A074-21EECA59BD0D}"/>
              </a:ext>
            </a:extLst>
          </p:cNvPr>
          <p:cNvSpPr/>
          <p:nvPr/>
        </p:nvSpPr>
        <p:spPr>
          <a:xfrm>
            <a:off x="2795874" y="1436919"/>
            <a:ext cx="1176925" cy="47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0">
              <a:lnSpc>
                <a:spcPct val="160000"/>
              </a:lnSpc>
            </a:pPr>
            <a:r>
              <a:rPr lang="en-US" altLang="ko-KR" kern="100">
                <a:solidFill>
                  <a:srgbClr val="33333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PP-A465</a:t>
            </a:r>
            <a:endParaRPr lang="en-US" altLang="ko-KR" sz="1100" kern="10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5B2F2C-7887-4B6C-9C07-7A9C9DA03630}"/>
              </a:ext>
            </a:extLst>
          </p:cNvPr>
          <p:cNvSpPr/>
          <p:nvPr/>
        </p:nvSpPr>
        <p:spPr>
          <a:xfrm>
            <a:off x="590476" y="3383809"/>
            <a:ext cx="1492716" cy="47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0">
              <a:lnSpc>
                <a:spcPct val="160000"/>
              </a:lnSpc>
            </a:pPr>
            <a:r>
              <a:rPr lang="en-US" altLang="ko-KR" kern="100">
                <a:solidFill>
                  <a:srgbClr val="33333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6010 </a:t>
            </a:r>
            <a:r>
              <a:rPr lang="ko-KR" altLang="en-US" kern="100" err="1">
                <a:solidFill>
                  <a:srgbClr val="33333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쿨링팬</a:t>
            </a:r>
            <a:endParaRPr lang="ko-KR" altLang="en-US" sz="1100" kern="10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D439CE-FADD-4C4F-B85A-DD75F48C0185}"/>
              </a:ext>
            </a:extLst>
          </p:cNvPr>
          <p:cNvSpPr/>
          <p:nvPr/>
        </p:nvSpPr>
        <p:spPr>
          <a:xfrm>
            <a:off x="2658015" y="3429000"/>
            <a:ext cx="1452642" cy="381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15000"/>
              </a:lnSpc>
              <a:spcAft>
                <a:spcPts val="1050"/>
              </a:spcAft>
            </a:pPr>
            <a:r>
              <a:rPr lang="en-US" altLang="ko-KR" kern="100" spc="-80">
                <a:solidFill>
                  <a:srgbClr val="000000"/>
                </a:solidFill>
                <a:latin typeface="나눔스퀘어" panose="020B0600000101010101"/>
                <a:ea typeface="나눔스퀘어" panose="020B0600000101010101"/>
              </a:rPr>
              <a:t>SZH-GNP155</a:t>
            </a:r>
            <a:endParaRPr lang="en-US" altLang="ko-KR" sz="1050" kern="10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1D559A-E06B-4210-9368-515FB9391C10}"/>
              </a:ext>
            </a:extLst>
          </p:cNvPr>
          <p:cNvSpPr/>
          <p:nvPr/>
        </p:nvSpPr>
        <p:spPr>
          <a:xfrm>
            <a:off x="9564172" y="2564342"/>
            <a:ext cx="833883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15000"/>
              </a:lnSpc>
              <a:spcAft>
                <a:spcPts val="1050"/>
              </a:spcAft>
            </a:pPr>
            <a:r>
              <a:rPr lang="en-US" altLang="ko-KR" kern="100" spc="-8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DHT22</a:t>
            </a:r>
            <a:endParaRPr lang="en-US" altLang="ko-KR" sz="1050" kern="10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907076-4E65-4E6E-8FC2-41139E5344BD}"/>
              </a:ext>
            </a:extLst>
          </p:cNvPr>
          <p:cNvSpPr txBox="1"/>
          <p:nvPr/>
        </p:nvSpPr>
        <p:spPr>
          <a:xfrm>
            <a:off x="6833951" y="6121408"/>
            <a:ext cx="17240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User &gt;</a:t>
            </a:r>
            <a:endParaRPr lang="ko-KR" altLang="en-US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36BDD-20B5-4683-A62E-A02E04C4D381}"/>
              </a:ext>
            </a:extLst>
          </p:cNvPr>
          <p:cNvSpPr txBox="1"/>
          <p:nvPr/>
        </p:nvSpPr>
        <p:spPr>
          <a:xfrm>
            <a:off x="4802460" y="3554445"/>
            <a:ext cx="3252853" cy="108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&lt; </a:t>
            </a:r>
            <a:r>
              <a:rPr lang="ko-KR" altLang="en-US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</a:t>
            </a:r>
            <a:r>
              <a:rPr lang="en-US" altLang="ko-KR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</a:p>
          <a:p>
            <a:pPr>
              <a:lnSpc>
                <a:spcPct val="150000"/>
              </a:lnSpc>
            </a:pPr>
            <a:r>
              <a:rPr lang="ko-KR" altLang="en-US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임베디드 장치에 탑재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88B95B-7C8A-483F-B7BF-2A03DA4E8E1C}"/>
              </a:ext>
            </a:extLst>
          </p:cNvPr>
          <p:cNvSpPr txBox="1"/>
          <p:nvPr/>
        </p:nvSpPr>
        <p:spPr>
          <a:xfrm>
            <a:off x="4802460" y="510350"/>
            <a:ext cx="29765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Main Program &gt;</a:t>
            </a:r>
            <a:endParaRPr lang="ko-KR" altLang="en-US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DB Browser for SQLite 3.4.0 | Mac OS X Software Directory">
            <a:extLst>
              <a:ext uri="{FF2B5EF4-FFF2-40B4-BE49-F238E27FC236}">
                <a16:creationId xmlns:a16="http://schemas.microsoft.com/office/drawing/2014/main" id="{267939D8-3F5E-4515-B64A-65CD0C1D3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875" y="4612697"/>
            <a:ext cx="1019397" cy="10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657DA80-0E7D-4251-B8DF-15CA97DF6C23}"/>
              </a:ext>
            </a:extLst>
          </p:cNvPr>
          <p:cNvSpPr txBox="1"/>
          <p:nvPr/>
        </p:nvSpPr>
        <p:spPr>
          <a:xfrm>
            <a:off x="9405410" y="5761492"/>
            <a:ext cx="17240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DB &gt;</a:t>
            </a:r>
            <a:endParaRPr lang="ko-KR" altLang="en-US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FA680A6-E7B7-4B2E-B311-CB9A3B48006E}"/>
              </a:ext>
            </a:extLst>
          </p:cNvPr>
          <p:cNvCxnSpPr>
            <a:cxnSpLocks/>
            <a:stCxn id="30" idx="3"/>
            <a:endCxn id="1028" idx="1"/>
          </p:cNvCxnSpPr>
          <p:nvPr/>
        </p:nvCxnSpPr>
        <p:spPr>
          <a:xfrm>
            <a:off x="8055313" y="4097318"/>
            <a:ext cx="1433562" cy="102507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8D0BBB9-9753-44D9-9447-DFB06FB5C524}"/>
              </a:ext>
            </a:extLst>
          </p:cNvPr>
          <p:cNvCxnSpPr>
            <a:cxnSpLocks/>
          </p:cNvCxnSpPr>
          <p:nvPr/>
        </p:nvCxnSpPr>
        <p:spPr>
          <a:xfrm>
            <a:off x="7715864" y="1765396"/>
            <a:ext cx="341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E30CE3-A04E-47B2-9200-FB1FBB7BB54B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06DAA1C-54FC-4419-A76D-76941C6395A8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8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FE42CD-CD79-4240-B94A-B0A012AD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1" y="249660"/>
            <a:ext cx="9522777" cy="6358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5B689-3FE7-455A-8F1A-7E55B10FDFA6}"/>
              </a:ext>
            </a:extLst>
          </p:cNvPr>
          <p:cNvSpPr txBox="1"/>
          <p:nvPr/>
        </p:nvSpPr>
        <p:spPr>
          <a:xfrm>
            <a:off x="4413179" y="2378532"/>
            <a:ext cx="3877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0FDAE-7D23-42FC-B829-0347F1E0DF47}"/>
              </a:ext>
            </a:extLst>
          </p:cNvPr>
          <p:cNvSpPr txBox="1"/>
          <p:nvPr/>
        </p:nvSpPr>
        <p:spPr>
          <a:xfrm>
            <a:off x="5179743" y="3564292"/>
            <a:ext cx="20430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AF8064-0379-4B7D-9146-BC169D698163}"/>
              </a:ext>
            </a:extLst>
          </p:cNvPr>
          <p:cNvGrpSpPr/>
          <p:nvPr/>
        </p:nvGrpSpPr>
        <p:grpSpPr>
          <a:xfrm>
            <a:off x="4935910" y="671573"/>
            <a:ext cx="2320180" cy="461665"/>
            <a:chOff x="5343455" y="3198167"/>
            <a:chExt cx="232018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3A2E6-3F19-43CE-8F43-554BCB931A8F}"/>
                </a:ext>
              </a:extLst>
            </p:cNvPr>
            <p:cNvSpPr txBox="1"/>
            <p:nvPr/>
          </p:nvSpPr>
          <p:spPr>
            <a:xfrm>
              <a:off x="5438346" y="3198167"/>
              <a:ext cx="222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들어가기에 앞서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B01F171-0FBC-4842-BF4A-E9254D7DA210}"/>
                </a:ext>
              </a:extLst>
            </p:cNvPr>
            <p:cNvSpPr/>
            <p:nvPr/>
          </p:nvSpPr>
          <p:spPr>
            <a:xfrm>
              <a:off x="5343455" y="3381553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C5085C-C501-4E63-A68C-29E1B4653CF7}"/>
              </a:ext>
            </a:extLst>
          </p:cNvPr>
          <p:cNvSpPr txBox="1"/>
          <p:nvPr/>
        </p:nvSpPr>
        <p:spPr>
          <a:xfrm>
            <a:off x="5531486" y="1213240"/>
            <a:ext cx="112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By :Palming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947F2A-A995-4FC2-8298-4A45C63FFA03}"/>
              </a:ext>
            </a:extLst>
          </p:cNvPr>
          <p:cNvCxnSpPr/>
          <p:nvPr/>
        </p:nvCxnSpPr>
        <p:spPr>
          <a:xfrm>
            <a:off x="4101912" y="1183741"/>
            <a:ext cx="373753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2171F1-16F9-43F1-B9C7-32DB6C4181D8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6032B6-B637-4117-9268-329DF07FD32F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491013-7528-4945-8E90-E7EB087CA880}"/>
              </a:ext>
            </a:extLst>
          </p:cNvPr>
          <p:cNvGrpSpPr/>
          <p:nvPr/>
        </p:nvGrpSpPr>
        <p:grpSpPr>
          <a:xfrm>
            <a:off x="4438894" y="3796163"/>
            <a:ext cx="3314210" cy="369332"/>
            <a:chOff x="2057166" y="2322901"/>
            <a:chExt cx="3314210" cy="36933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D06F0F0-49FB-4286-8083-A5740DDE04F2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EC0AD5-9915-41AC-83BB-BCF68B9E6BC1}"/>
                </a:ext>
              </a:extLst>
            </p:cNvPr>
            <p:cNvSpPr txBox="1"/>
            <p:nvPr/>
          </p:nvSpPr>
          <p:spPr>
            <a:xfrm>
              <a:off x="2225963" y="2322901"/>
              <a:ext cx="31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영문판 데이터 시트로 인한 오역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9D05E2-CFC7-4FD9-99C8-8299AF525C22}"/>
              </a:ext>
            </a:extLst>
          </p:cNvPr>
          <p:cNvGrpSpPr/>
          <p:nvPr/>
        </p:nvGrpSpPr>
        <p:grpSpPr>
          <a:xfrm>
            <a:off x="4101912" y="2683203"/>
            <a:ext cx="4269600" cy="369332"/>
            <a:chOff x="2057166" y="2322901"/>
            <a:chExt cx="4269600" cy="36933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255DE0A-99C6-4CB2-9D2C-C3A88A73C61F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5C9232-64E1-4996-8E6C-D0684331A03B}"/>
                </a:ext>
              </a:extLst>
            </p:cNvPr>
            <p:cNvSpPr txBox="1"/>
            <p:nvPr/>
          </p:nvSpPr>
          <p:spPr>
            <a:xfrm>
              <a:off x="2225963" y="2322901"/>
              <a:ext cx="410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팀원 소개 및 하드웨어 구성은 저번주 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57F9BF-61C4-4629-B0DF-AE3D6D182611}"/>
              </a:ext>
            </a:extLst>
          </p:cNvPr>
          <p:cNvGrpSpPr/>
          <p:nvPr/>
        </p:nvGrpSpPr>
        <p:grpSpPr>
          <a:xfrm>
            <a:off x="5088906" y="336857"/>
            <a:ext cx="2225289" cy="1271247"/>
            <a:chOff x="5128997" y="1929457"/>
            <a:chExt cx="2225289" cy="12712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FABE65-52DE-480F-86CB-72CB2D334ABD}"/>
                </a:ext>
              </a:extLst>
            </p:cNvPr>
            <p:cNvSpPr txBox="1"/>
            <p:nvPr/>
          </p:nvSpPr>
          <p:spPr>
            <a:xfrm>
              <a:off x="5128997" y="2277374"/>
              <a:ext cx="222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피드백 주요내용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21A794-CFCC-42DF-87F8-B471C0F1E5DD}"/>
                </a:ext>
              </a:extLst>
            </p:cNvPr>
            <p:cNvSpPr txBox="1"/>
            <p:nvPr/>
          </p:nvSpPr>
          <p:spPr>
            <a:xfrm>
              <a:off x="5327404" y="1929457"/>
              <a:ext cx="1499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2020  04 01</a:t>
              </a:r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DBDEA3-2AD4-4D4A-87C8-B2EDB692CF8D}"/>
                </a:ext>
              </a:extLst>
            </p:cNvPr>
            <p:cNvSpPr txBox="1"/>
            <p:nvPr/>
          </p:nvSpPr>
          <p:spPr>
            <a:xfrm>
              <a:off x="5327404" y="273903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1A22F2-033F-465D-B945-23673D28B951}"/>
              </a:ext>
            </a:extLst>
          </p:cNvPr>
          <p:cNvSpPr txBox="1"/>
          <p:nvPr/>
        </p:nvSpPr>
        <p:spPr>
          <a:xfrm>
            <a:off x="5472044" y="1173827"/>
            <a:ext cx="112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By :Palming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7D02EC-DB5D-4487-8BD7-BFE8C7BC1D1A}"/>
              </a:ext>
            </a:extLst>
          </p:cNvPr>
          <p:cNvCxnSpPr/>
          <p:nvPr/>
        </p:nvCxnSpPr>
        <p:spPr>
          <a:xfrm>
            <a:off x="4323547" y="1138011"/>
            <a:ext cx="373753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B3AB42-B886-42AE-B8A0-6866975B7BAD}"/>
              </a:ext>
            </a:extLst>
          </p:cNvPr>
          <p:cNvGrpSpPr/>
          <p:nvPr/>
        </p:nvGrpSpPr>
        <p:grpSpPr>
          <a:xfrm>
            <a:off x="2460717" y="3272628"/>
            <a:ext cx="2836515" cy="369332"/>
            <a:chOff x="2057166" y="2322901"/>
            <a:chExt cx="2836515" cy="3693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53CA2F-D202-4F95-A51A-D7B2C90D403B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72AED8-1DA3-4BC2-BEDF-F8120D76875F}"/>
                </a:ext>
              </a:extLst>
            </p:cNvPr>
            <p:cNvSpPr txBox="1"/>
            <p:nvPr/>
          </p:nvSpPr>
          <p:spPr>
            <a:xfrm>
              <a:off x="2225963" y="2322901"/>
              <a:ext cx="2667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구성도 관련 명확하게 기술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238F02-00FF-45F5-9824-378B59D80404}"/>
              </a:ext>
            </a:extLst>
          </p:cNvPr>
          <p:cNvGrpSpPr/>
          <p:nvPr/>
        </p:nvGrpSpPr>
        <p:grpSpPr>
          <a:xfrm>
            <a:off x="6894770" y="3280847"/>
            <a:ext cx="3046508" cy="369332"/>
            <a:chOff x="2057166" y="2322901"/>
            <a:chExt cx="3046508" cy="3693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7E377A-67B4-428E-ADEA-7F57B5374D88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FE4FE9-0022-4E23-B22A-419182C1432C}"/>
                </a:ext>
              </a:extLst>
            </p:cNvPr>
            <p:cNvSpPr txBox="1"/>
            <p:nvPr/>
          </p:nvSpPr>
          <p:spPr>
            <a:xfrm>
              <a:off x="2225963" y="2322901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센서부 인터페이스 설명 미흡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BA5AC4-58E9-4100-AD87-C3540071C2B8}"/>
              </a:ext>
            </a:extLst>
          </p:cNvPr>
          <p:cNvGrpSpPr/>
          <p:nvPr/>
        </p:nvGrpSpPr>
        <p:grpSpPr>
          <a:xfrm>
            <a:off x="4872507" y="4805336"/>
            <a:ext cx="2446985" cy="369332"/>
            <a:chOff x="2057166" y="2322901"/>
            <a:chExt cx="2446985" cy="3693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37D3B8D-21C4-4156-ADEA-86AE97747F93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5DF55-6841-4517-B2F0-D42E481BB4BE}"/>
                </a:ext>
              </a:extLst>
            </p:cNvPr>
            <p:cNvSpPr txBox="1"/>
            <p:nvPr/>
          </p:nvSpPr>
          <p:spPr>
            <a:xfrm>
              <a:off x="2225963" y="2322901"/>
              <a:ext cx="2278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S/W 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흐름도 설명 미흡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8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1764F3-62A4-4C38-BFC7-5C1423367A6B}"/>
              </a:ext>
            </a:extLst>
          </p:cNvPr>
          <p:cNvGrpSpPr/>
          <p:nvPr/>
        </p:nvGrpSpPr>
        <p:grpSpPr>
          <a:xfrm>
            <a:off x="4308632" y="2130161"/>
            <a:ext cx="3922262" cy="1531164"/>
            <a:chOff x="3689507" y="1568186"/>
            <a:chExt cx="3922262" cy="15311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A6CB5-2AA1-443B-8B05-4135CE8EBD88}"/>
                </a:ext>
              </a:extLst>
            </p:cNvPr>
            <p:cNvSpPr txBox="1"/>
            <p:nvPr/>
          </p:nvSpPr>
          <p:spPr>
            <a:xfrm>
              <a:off x="7427038" y="263768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3AE8B-D929-484B-A224-11C926164701}"/>
                </a:ext>
              </a:extLst>
            </p:cNvPr>
            <p:cNvSpPr txBox="1"/>
            <p:nvPr/>
          </p:nvSpPr>
          <p:spPr>
            <a:xfrm>
              <a:off x="4971621" y="2169908"/>
              <a:ext cx="1129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>
                      <a:lumMod val="50000"/>
                    </a:schemeClr>
                  </a:solidFill>
                </a:rPr>
                <a:t>By :Palming</a:t>
              </a:r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C76B958-9DE9-4869-A75C-F3A5EEB31259}"/>
                </a:ext>
              </a:extLst>
            </p:cNvPr>
            <p:cNvCxnSpPr/>
            <p:nvPr/>
          </p:nvCxnSpPr>
          <p:spPr>
            <a:xfrm>
              <a:off x="3689507" y="2106176"/>
              <a:ext cx="3737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9BFC5D-9422-48F7-9F8A-DDFC850FF1DC}"/>
                </a:ext>
              </a:extLst>
            </p:cNvPr>
            <p:cNvSpPr txBox="1"/>
            <p:nvPr/>
          </p:nvSpPr>
          <p:spPr>
            <a:xfrm>
              <a:off x="5138926" y="1568186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523840-E023-4CA4-AAA4-D25EF9E2871D}"/>
                </a:ext>
              </a:extLst>
            </p:cNvPr>
            <p:cNvSpPr/>
            <p:nvPr/>
          </p:nvSpPr>
          <p:spPr>
            <a:xfrm>
              <a:off x="5044035" y="175157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A35AAD-AD6F-43EF-8B98-763B6890C1BB}"/>
              </a:ext>
            </a:extLst>
          </p:cNvPr>
          <p:cNvGrpSpPr/>
          <p:nvPr/>
        </p:nvGrpSpPr>
        <p:grpSpPr>
          <a:xfrm>
            <a:off x="5155437" y="3818341"/>
            <a:ext cx="1881125" cy="369332"/>
            <a:chOff x="2057166" y="2322901"/>
            <a:chExt cx="1881125" cy="3693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C883110-AF0C-4A72-A8DB-A8A9824343F2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E57357-634E-420B-A664-D7ADBE97A316}"/>
                </a:ext>
              </a:extLst>
            </p:cNvPr>
            <p:cNvSpPr txBox="1"/>
            <p:nvPr/>
          </p:nvSpPr>
          <p:spPr>
            <a:xfrm>
              <a:off x="2225963" y="232290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하드웨어 구성도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D84B61-8BCB-4656-8EDF-FE2F83817F65}"/>
              </a:ext>
            </a:extLst>
          </p:cNvPr>
          <p:cNvGrpSpPr/>
          <p:nvPr/>
        </p:nvGrpSpPr>
        <p:grpSpPr>
          <a:xfrm>
            <a:off x="5155437" y="4654364"/>
            <a:ext cx="2148826" cy="369332"/>
            <a:chOff x="2057166" y="2322901"/>
            <a:chExt cx="2148826" cy="3693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C262750-D307-4701-9D03-984773F535AF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D7898B-1165-46AF-A83D-26256FC1CA15}"/>
                </a:ext>
              </a:extLst>
            </p:cNvPr>
            <p:cNvSpPr txBox="1"/>
            <p:nvPr/>
          </p:nvSpPr>
          <p:spPr>
            <a:xfrm>
              <a:off x="2225963" y="2322901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센서부 인터페이스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56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3C4264-3419-4E1F-AD3B-99E18433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111" y="2173259"/>
            <a:ext cx="2009775" cy="1559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BA23E-02BE-4DF4-A7E7-D360F61B5E3F}"/>
              </a:ext>
            </a:extLst>
          </p:cNvPr>
          <p:cNvSpPr txBox="1"/>
          <p:nvPr/>
        </p:nvSpPr>
        <p:spPr>
          <a:xfrm>
            <a:off x="5631770" y="9730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DHT22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635DAD-2A1C-4296-AA2A-EC9787D88075}"/>
              </a:ext>
            </a:extLst>
          </p:cNvPr>
          <p:cNvCxnSpPr/>
          <p:nvPr/>
        </p:nvCxnSpPr>
        <p:spPr>
          <a:xfrm>
            <a:off x="3397624" y="2008094"/>
            <a:ext cx="52084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AD3ABE-B1D9-4F09-9895-D7D5BE209FA2}"/>
              </a:ext>
            </a:extLst>
          </p:cNvPr>
          <p:cNvSpPr txBox="1"/>
          <p:nvPr/>
        </p:nvSpPr>
        <p:spPr>
          <a:xfrm>
            <a:off x="5420975" y="134239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 습도 센서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B36B3-72E3-4C49-BB6F-F90D24BCD7BE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D9437E-38F1-485B-9D39-1672A8309330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9FC362-0722-4D65-A351-DCDC94AA0E31}"/>
              </a:ext>
            </a:extLst>
          </p:cNvPr>
          <p:cNvSpPr/>
          <p:nvPr/>
        </p:nvSpPr>
        <p:spPr>
          <a:xfrm>
            <a:off x="4663556" y="4016958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온도 측정 범위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-40 ~ 80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0BCD08-ABB7-45B3-AC11-1A5200506BDA}"/>
              </a:ext>
            </a:extLst>
          </p:cNvPr>
          <p:cNvSpPr/>
          <p:nvPr/>
        </p:nvSpPr>
        <p:spPr>
          <a:xfrm>
            <a:off x="4663556" y="448618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온도 측정 오차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 0.5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16865F-E9E4-4065-A3F6-6C1F52493583}"/>
              </a:ext>
            </a:extLst>
          </p:cNvPr>
          <p:cNvSpPr/>
          <p:nvPr/>
        </p:nvSpPr>
        <p:spPr>
          <a:xfrm>
            <a:off x="4663556" y="4945794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습도 측정 범위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0 ~ 100%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F01C6E-B792-4795-AF88-B395208609FB}"/>
              </a:ext>
            </a:extLst>
          </p:cNvPr>
          <p:cNvSpPr/>
          <p:nvPr/>
        </p:nvSpPr>
        <p:spPr>
          <a:xfrm>
            <a:off x="4663556" y="541502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습도 측정 오차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2%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D40DF0-C0A7-4488-AFEA-4B82AD343E21}"/>
              </a:ext>
            </a:extLst>
          </p:cNvPr>
          <p:cNvSpPr/>
          <p:nvPr/>
        </p:nvSpPr>
        <p:spPr>
          <a:xfrm>
            <a:off x="4663556" y="5884246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 간격        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</a:t>
            </a:r>
            <a:r>
              <a:rPr lang="ko-KR" altLang="en-US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133872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DC216B1-15B4-40A8-A8BD-0744AF4FF03D}"/>
              </a:ext>
            </a:extLst>
          </p:cNvPr>
          <p:cNvGrpSpPr/>
          <p:nvPr/>
        </p:nvGrpSpPr>
        <p:grpSpPr>
          <a:xfrm>
            <a:off x="4308632" y="2130161"/>
            <a:ext cx="3922262" cy="1531164"/>
            <a:chOff x="3689507" y="1568186"/>
            <a:chExt cx="3922262" cy="15311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8A9313-3EB0-4878-93D7-38D567AD8D3D}"/>
                </a:ext>
              </a:extLst>
            </p:cNvPr>
            <p:cNvSpPr txBox="1"/>
            <p:nvPr/>
          </p:nvSpPr>
          <p:spPr>
            <a:xfrm>
              <a:off x="7427038" y="263768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488E39-9A98-4742-97F8-1A083A733D52}"/>
                </a:ext>
              </a:extLst>
            </p:cNvPr>
            <p:cNvSpPr txBox="1"/>
            <p:nvPr/>
          </p:nvSpPr>
          <p:spPr>
            <a:xfrm>
              <a:off x="4971621" y="2169908"/>
              <a:ext cx="1129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>
                      <a:lumMod val="50000"/>
                    </a:schemeClr>
                  </a:solidFill>
                </a:rPr>
                <a:t>By :Palming</a:t>
              </a:r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0EC370A-9D7D-43DB-84B6-C95EA4F20B15}"/>
                </a:ext>
              </a:extLst>
            </p:cNvPr>
            <p:cNvCxnSpPr/>
            <p:nvPr/>
          </p:nvCxnSpPr>
          <p:spPr>
            <a:xfrm>
              <a:off x="3689507" y="2106176"/>
              <a:ext cx="3737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260D2C-0FEC-4BC6-B26A-0DE626280845}"/>
                </a:ext>
              </a:extLst>
            </p:cNvPr>
            <p:cNvSpPr txBox="1"/>
            <p:nvPr/>
          </p:nvSpPr>
          <p:spPr>
            <a:xfrm>
              <a:off x="4500751" y="1568186"/>
              <a:ext cx="2225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센서 인터페이스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EE326AE-11E7-49DB-AB6A-F577C9C1E0D0}"/>
                </a:ext>
              </a:extLst>
            </p:cNvPr>
            <p:cNvSpPr/>
            <p:nvPr/>
          </p:nvSpPr>
          <p:spPr>
            <a:xfrm>
              <a:off x="4405860" y="175157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B2C388-7ED7-4A53-BF03-4B0403C9049C}"/>
              </a:ext>
            </a:extLst>
          </p:cNvPr>
          <p:cNvGrpSpPr/>
          <p:nvPr/>
        </p:nvGrpSpPr>
        <p:grpSpPr>
          <a:xfrm>
            <a:off x="4362752" y="3661325"/>
            <a:ext cx="3466495" cy="369332"/>
            <a:chOff x="2057166" y="2322901"/>
            <a:chExt cx="3466495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EE11D44-1D7A-4A71-B9CE-F3CFAA4B0537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8C7EA-F071-414A-88F6-52CEE9F357F2}"/>
                </a:ext>
              </a:extLst>
            </p:cNvPr>
            <p:cNvSpPr txBox="1"/>
            <p:nvPr/>
          </p:nvSpPr>
          <p:spPr>
            <a:xfrm>
              <a:off x="2225963" y="2322901"/>
              <a:ext cx="329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센서 데이터시트를 활용하여 공부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B47DFC-0D59-4691-BD9C-8301A1AC6341}"/>
              </a:ext>
            </a:extLst>
          </p:cNvPr>
          <p:cNvSpPr txBox="1"/>
          <p:nvPr/>
        </p:nvSpPr>
        <p:spPr>
          <a:xfrm>
            <a:off x="4909617" y="4040182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제작자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Thomas  Liu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D4C3C-A69F-4BDD-95C9-F158E7972EC1}"/>
              </a:ext>
            </a:extLst>
          </p:cNvPr>
          <p:cNvSpPr txBox="1"/>
          <p:nvPr/>
        </p:nvSpPr>
        <p:spPr>
          <a:xfrm>
            <a:off x="5119876" y="4408953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Email  : thomasliu198518@aliyun.com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04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A54877-B9A2-4E36-A328-1508BE44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112" y="1345945"/>
            <a:ext cx="2009775" cy="1559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67B4A-6C20-4EB8-88C1-0E284C22676F}"/>
              </a:ext>
            </a:extLst>
          </p:cNvPr>
          <p:cNvSpPr txBox="1"/>
          <p:nvPr/>
        </p:nvSpPr>
        <p:spPr>
          <a:xfrm>
            <a:off x="5513339" y="74203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 습도 센서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B670E5-8460-4482-B1CE-BD9CF64516CF}"/>
              </a:ext>
            </a:extLst>
          </p:cNvPr>
          <p:cNvSpPr/>
          <p:nvPr/>
        </p:nvSpPr>
        <p:spPr>
          <a:xfrm>
            <a:off x="5091112" y="1864185"/>
            <a:ext cx="893517" cy="1110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CE044A-1A61-4C28-9F3B-91304795885B}"/>
              </a:ext>
            </a:extLst>
          </p:cNvPr>
          <p:cNvGrpSpPr/>
          <p:nvPr/>
        </p:nvGrpSpPr>
        <p:grpSpPr>
          <a:xfrm>
            <a:off x="4935104" y="3423324"/>
            <a:ext cx="3469083" cy="2782396"/>
            <a:chOff x="1249795" y="3244334"/>
            <a:chExt cx="3469083" cy="27823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A779F4-73B6-49D6-8D4C-DB50168D5E20}"/>
                </a:ext>
              </a:extLst>
            </p:cNvPr>
            <p:cNvSpPr/>
            <p:nvPr/>
          </p:nvSpPr>
          <p:spPr>
            <a:xfrm>
              <a:off x="1249795" y="3244334"/>
              <a:ext cx="2233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연결 선이 존재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67C866-7EF9-41C0-8441-2FD455E76A2F}"/>
                </a:ext>
              </a:extLst>
            </p:cNvPr>
            <p:cNvSpPr/>
            <p:nvPr/>
          </p:nvSpPr>
          <p:spPr>
            <a:xfrm>
              <a:off x="1249795" y="3847600"/>
              <a:ext cx="54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Vcc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5015C3-9413-46F1-B303-0D346A590D41}"/>
                </a:ext>
              </a:extLst>
            </p:cNvPr>
            <p:cNvSpPr/>
            <p:nvPr/>
          </p:nvSpPr>
          <p:spPr>
            <a:xfrm>
              <a:off x="1249795" y="445086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GND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19A4787-7C8D-4910-B793-45DF72487835}"/>
                </a:ext>
              </a:extLst>
            </p:cNvPr>
            <p:cNvSpPr/>
            <p:nvPr/>
          </p:nvSpPr>
          <p:spPr>
            <a:xfrm>
              <a:off x="1249795" y="5054132"/>
              <a:ext cx="1749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</a:t>
              </a: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ot </a:t>
              </a:r>
              <a:r>
                <a:rPr lang="en-US" altLang="ko-KR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onnected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12D1E0-0DAA-4436-9AA6-5C7C70A27941}"/>
                </a:ext>
              </a:extLst>
            </p:cNvPr>
            <p:cNvSpPr/>
            <p:nvPr/>
          </p:nvSpPr>
          <p:spPr>
            <a:xfrm>
              <a:off x="1249795" y="5657398"/>
              <a:ext cx="6751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6381AD-B144-46D0-B85D-5194F7E5D851}"/>
                </a:ext>
              </a:extLst>
            </p:cNvPr>
            <p:cNvSpPr/>
            <p:nvPr/>
          </p:nvSpPr>
          <p:spPr>
            <a:xfrm>
              <a:off x="2191904" y="3847600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전압 인가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89BC960-3262-4AB8-ADF4-A135A6DDA605}"/>
                </a:ext>
              </a:extLst>
            </p:cNvPr>
            <p:cNvSpPr/>
            <p:nvPr/>
          </p:nvSpPr>
          <p:spPr>
            <a:xfrm>
              <a:off x="2191904" y="4450866"/>
              <a:ext cx="6623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접지 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B760D95-DAD2-4C3F-AD65-E73FD3A8AEB8}"/>
                </a:ext>
              </a:extLst>
            </p:cNvPr>
            <p:cNvSpPr/>
            <p:nvPr/>
          </p:nvSpPr>
          <p:spPr>
            <a:xfrm>
              <a:off x="3274252" y="5054132"/>
              <a:ext cx="1444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연결하지않음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716C81B-CC10-49DE-8E39-C987CE450E6A}"/>
                </a:ext>
              </a:extLst>
            </p:cNvPr>
            <p:cNvSpPr/>
            <p:nvPr/>
          </p:nvSpPr>
          <p:spPr>
            <a:xfrm>
              <a:off x="2124490" y="5654746"/>
              <a:ext cx="1350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 출력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BF791B7-E1AD-4C4F-A2F0-2670FEB9BE07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43651B-9AC2-4FF4-B66A-5BEB2EBE4317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A15FB-25F8-4683-9927-4DC9B77D9ADC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78ACB-5EF3-40C8-B055-13C8D925F031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2F2B537-D5EF-440B-B88E-12EF2B7D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112" y="985726"/>
            <a:ext cx="2009775" cy="1559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F7BE3A-59BD-4E98-94AC-191440873C51}"/>
              </a:ext>
            </a:extLst>
          </p:cNvPr>
          <p:cNvSpPr txBox="1"/>
          <p:nvPr/>
        </p:nvSpPr>
        <p:spPr>
          <a:xfrm>
            <a:off x="5420975" y="520359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 습도 센서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6BA246-4465-4C45-9F78-3EEE81BA14B6}"/>
              </a:ext>
            </a:extLst>
          </p:cNvPr>
          <p:cNvSpPr/>
          <p:nvPr/>
        </p:nvSpPr>
        <p:spPr>
          <a:xfrm>
            <a:off x="5091112" y="273103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는 총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40Bit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56BDC7A-E0E6-41D4-B774-65F199473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8328"/>
              </p:ext>
            </p:extLst>
          </p:nvPr>
        </p:nvGraphicFramePr>
        <p:xfrm>
          <a:off x="2262909" y="3801511"/>
          <a:ext cx="8331200" cy="3708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73691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06062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19284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620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74030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10298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76402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2533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1553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77004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55342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1665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6677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53596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9567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6509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87378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48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9377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6539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6322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79204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8092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4454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58280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5400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58226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2855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1126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78731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5983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33192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4343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432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8404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4852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9097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24301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7231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153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53950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F740EA-8DAF-43D1-9C62-D4FD8B4DB345}"/>
              </a:ext>
            </a:extLst>
          </p:cNvPr>
          <p:cNvGrpSpPr/>
          <p:nvPr/>
        </p:nvGrpSpPr>
        <p:grpSpPr>
          <a:xfrm>
            <a:off x="5699760" y="4172351"/>
            <a:ext cx="3154680" cy="262489"/>
            <a:chOff x="5699760" y="4172351"/>
            <a:chExt cx="3154680" cy="262489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EE96F5C-9237-4196-8905-DB8027CAACEE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434840"/>
              <a:ext cx="3154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F96CDA4-4324-4BA1-9060-2F179898BF87}"/>
                </a:ext>
              </a:extLst>
            </p:cNvPr>
            <p:cNvCxnSpPr/>
            <p:nvPr/>
          </p:nvCxnSpPr>
          <p:spPr>
            <a:xfrm flipV="1">
              <a:off x="569976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4B1D59B-EAC3-4753-B6C1-880F1C89CE12}"/>
                </a:ext>
              </a:extLst>
            </p:cNvPr>
            <p:cNvCxnSpPr/>
            <p:nvPr/>
          </p:nvCxnSpPr>
          <p:spPr>
            <a:xfrm flipV="1">
              <a:off x="885444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F57AD98-5484-4915-A5B4-E194B9A78621}"/>
              </a:ext>
            </a:extLst>
          </p:cNvPr>
          <p:cNvGrpSpPr/>
          <p:nvPr/>
        </p:nvGrpSpPr>
        <p:grpSpPr>
          <a:xfrm>
            <a:off x="2339340" y="4172351"/>
            <a:ext cx="3169920" cy="262489"/>
            <a:chOff x="2339340" y="4172351"/>
            <a:chExt cx="3169920" cy="262489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CAB005-E80F-4C08-8198-37C8002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340" y="4434840"/>
              <a:ext cx="3169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7F563BA-27D3-4BF6-9469-1E8103A595B0}"/>
                </a:ext>
              </a:extLst>
            </p:cNvPr>
            <p:cNvCxnSpPr/>
            <p:nvPr/>
          </p:nvCxnSpPr>
          <p:spPr>
            <a:xfrm flipV="1">
              <a:off x="233934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4A8666C-0677-41D5-B167-22DC4C2366E6}"/>
                </a:ext>
              </a:extLst>
            </p:cNvPr>
            <p:cNvCxnSpPr/>
            <p:nvPr/>
          </p:nvCxnSpPr>
          <p:spPr>
            <a:xfrm flipV="1">
              <a:off x="550926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FA5C523-96A0-4B0B-BB6C-9A3388336CA1}"/>
              </a:ext>
            </a:extLst>
          </p:cNvPr>
          <p:cNvGrpSpPr/>
          <p:nvPr/>
        </p:nvGrpSpPr>
        <p:grpSpPr>
          <a:xfrm>
            <a:off x="9048750" y="4191000"/>
            <a:ext cx="1457325" cy="243840"/>
            <a:chOff x="9048750" y="4191000"/>
            <a:chExt cx="1457325" cy="24384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7EC7BA1-AD60-4D00-8A79-89438F8AB207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4434840"/>
              <a:ext cx="14573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7981F23-B6AA-4F98-B66F-90EE442E3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6075" y="4191000"/>
              <a:ext cx="0" cy="243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5D6D021-4035-4E40-A595-67B6A0C16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750" y="4191000"/>
              <a:ext cx="0" cy="243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D6353ED-F71D-4434-94ED-77DD1A70B9D3}"/>
              </a:ext>
            </a:extLst>
          </p:cNvPr>
          <p:cNvSpPr txBox="1"/>
          <p:nvPr/>
        </p:nvSpPr>
        <p:spPr>
          <a:xfrm>
            <a:off x="3390900" y="335860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16 Bit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8D5E22-6CAC-44F0-8063-53A922D78C77}"/>
              </a:ext>
            </a:extLst>
          </p:cNvPr>
          <p:cNvSpPr txBox="1"/>
          <p:nvPr/>
        </p:nvSpPr>
        <p:spPr>
          <a:xfrm>
            <a:off x="6873971" y="335860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16 Bit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6F6B45-59C4-4C3E-9714-8A8CFB15BD92}"/>
              </a:ext>
            </a:extLst>
          </p:cNvPr>
          <p:cNvSpPr txBox="1"/>
          <p:nvPr/>
        </p:nvSpPr>
        <p:spPr>
          <a:xfrm>
            <a:off x="9443827" y="335860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8 Bit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F00E41-68B9-465F-9477-8E48AE6AB869}"/>
              </a:ext>
            </a:extLst>
          </p:cNvPr>
          <p:cNvSpPr txBox="1"/>
          <p:nvPr/>
        </p:nvSpPr>
        <p:spPr>
          <a:xfrm>
            <a:off x="2456590" y="4615254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온도 측정값 송신을 위한 비트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DE51D1-B1E9-47C3-AD07-119B8027EE98}"/>
              </a:ext>
            </a:extLst>
          </p:cNvPr>
          <p:cNvSpPr txBox="1"/>
          <p:nvPr/>
        </p:nvSpPr>
        <p:spPr>
          <a:xfrm>
            <a:off x="5808775" y="460135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습도 측정값 송신을 위한 비트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ED2181-CA13-49BA-ACDB-7A7A05F42733}"/>
              </a:ext>
            </a:extLst>
          </p:cNvPr>
          <p:cNvSpPr txBox="1"/>
          <p:nvPr/>
        </p:nvSpPr>
        <p:spPr>
          <a:xfrm>
            <a:off x="8827307" y="4615254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검사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체크섬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3E597E-2DE8-4F49-A2E1-8CB1559A431F}"/>
              </a:ext>
            </a:extLst>
          </p:cNvPr>
          <p:cNvSpPr/>
          <p:nvPr/>
        </p:nvSpPr>
        <p:spPr>
          <a:xfrm>
            <a:off x="2262908" y="3800214"/>
            <a:ext cx="204065" cy="370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7EBC55-5555-43B5-BEAE-55CF5BAC6255}"/>
              </a:ext>
            </a:extLst>
          </p:cNvPr>
          <p:cNvSpPr/>
          <p:nvPr/>
        </p:nvSpPr>
        <p:spPr>
          <a:xfrm>
            <a:off x="2970806" y="5412085"/>
            <a:ext cx="204065" cy="370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787902-7F10-4AE9-9214-093B12090110}"/>
              </a:ext>
            </a:extLst>
          </p:cNvPr>
          <p:cNvSpPr txBox="1"/>
          <p:nvPr/>
        </p:nvSpPr>
        <p:spPr>
          <a:xfrm>
            <a:off x="3390900" y="5413593"/>
            <a:ext cx="595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온도 최고층 비트는 섭씨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도 미만을 표현하기위해서만 사용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157272-6C9F-48E4-B3FA-26697ABC939D}"/>
              </a:ext>
            </a:extLst>
          </p:cNvPr>
          <p:cNvSpPr txBox="1"/>
          <p:nvPr/>
        </p:nvSpPr>
        <p:spPr>
          <a:xfrm>
            <a:off x="5190497" y="594944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0 =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영하의 온도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6BEA78-CB11-4DD1-996A-E32D69673D03}"/>
              </a:ext>
            </a:extLst>
          </p:cNvPr>
          <p:cNvSpPr txBox="1"/>
          <p:nvPr/>
        </p:nvSpPr>
        <p:spPr>
          <a:xfrm>
            <a:off x="5190497" y="639234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 =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영상의 온도</a:t>
            </a:r>
          </a:p>
        </p:txBody>
      </p:sp>
    </p:spTree>
    <p:extLst>
      <p:ext uri="{BB962C8B-B14F-4D97-AF65-F5344CB8AC3E}">
        <p14:creationId xmlns:p14="http://schemas.microsoft.com/office/powerpoint/2010/main" val="358282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4061150-5082-42BE-8183-1D70DB5D7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42947"/>
              </p:ext>
            </p:extLst>
          </p:nvPr>
        </p:nvGraphicFramePr>
        <p:xfrm>
          <a:off x="2051050" y="1653116"/>
          <a:ext cx="833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654302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1608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24516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5957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1341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2936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244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407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2354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16949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7671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2294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27779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2762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1714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0972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60366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6326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5463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1090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36795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0863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42535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6599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11229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78222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8958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3162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3374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014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0604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3877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19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49339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1484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03245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93293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7203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063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17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5225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3317AC2-D6CA-4143-88ED-6ACD1A0E11BB}"/>
              </a:ext>
            </a:extLst>
          </p:cNvPr>
          <p:cNvSpPr/>
          <p:nvPr/>
        </p:nvSpPr>
        <p:spPr>
          <a:xfrm>
            <a:off x="2051050" y="1652107"/>
            <a:ext cx="204065" cy="370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3525F5-2930-4EB7-9F9B-0C5A94181F68}"/>
              </a:ext>
            </a:extLst>
          </p:cNvPr>
          <p:cNvCxnSpPr/>
          <p:nvPr/>
        </p:nvCxnSpPr>
        <p:spPr>
          <a:xfrm>
            <a:off x="3502399" y="1122269"/>
            <a:ext cx="52084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97BCCB-92B9-4AC3-A649-08F632CE6AAA}"/>
              </a:ext>
            </a:extLst>
          </p:cNvPr>
          <p:cNvSpPr txBox="1"/>
          <p:nvPr/>
        </p:nvSpPr>
        <p:spPr>
          <a:xfrm>
            <a:off x="5210982" y="60094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계산 예시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7DED6C-D128-4081-B677-46EA470D8115}"/>
              </a:ext>
            </a:extLst>
          </p:cNvPr>
          <p:cNvGrpSpPr/>
          <p:nvPr/>
        </p:nvGrpSpPr>
        <p:grpSpPr>
          <a:xfrm>
            <a:off x="2134610" y="2041419"/>
            <a:ext cx="3169920" cy="262489"/>
            <a:chOff x="2339340" y="4172351"/>
            <a:chExt cx="3169920" cy="262489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9786D6-3072-472E-9D08-829E0B8C9F6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340" y="4434840"/>
              <a:ext cx="3169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72FA93E-B015-454F-BAB6-CDFA63D8455D}"/>
                </a:ext>
              </a:extLst>
            </p:cNvPr>
            <p:cNvCxnSpPr/>
            <p:nvPr/>
          </p:nvCxnSpPr>
          <p:spPr>
            <a:xfrm flipV="1">
              <a:off x="233934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2273CC-3F31-4D8C-907F-C25AF991454B}"/>
                </a:ext>
              </a:extLst>
            </p:cNvPr>
            <p:cNvCxnSpPr/>
            <p:nvPr/>
          </p:nvCxnSpPr>
          <p:spPr>
            <a:xfrm flipV="1">
              <a:off x="550926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6F81D8-82D4-4B53-9C13-687448892143}"/>
              </a:ext>
            </a:extLst>
          </p:cNvPr>
          <p:cNvGrpSpPr/>
          <p:nvPr/>
        </p:nvGrpSpPr>
        <p:grpSpPr>
          <a:xfrm>
            <a:off x="5491559" y="2108011"/>
            <a:ext cx="3154680" cy="195898"/>
            <a:chOff x="5699760" y="4172351"/>
            <a:chExt cx="3154680" cy="26248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AB47444-C884-4059-84EE-5E82D5F268FD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434840"/>
              <a:ext cx="3154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7C723CB-B850-4E8C-BCF7-2B41828B350A}"/>
                </a:ext>
              </a:extLst>
            </p:cNvPr>
            <p:cNvCxnSpPr/>
            <p:nvPr/>
          </p:nvCxnSpPr>
          <p:spPr>
            <a:xfrm flipV="1">
              <a:off x="569976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E17661D-3CEB-4C39-A825-A16008B37003}"/>
                </a:ext>
              </a:extLst>
            </p:cNvPr>
            <p:cNvCxnSpPr/>
            <p:nvPr/>
          </p:nvCxnSpPr>
          <p:spPr>
            <a:xfrm flipV="1">
              <a:off x="8854440" y="4172351"/>
              <a:ext cx="0" cy="2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BF06E4-3BD8-44B7-9CD6-DEBE32F0D78E}"/>
              </a:ext>
            </a:extLst>
          </p:cNvPr>
          <p:cNvSpPr txBox="1"/>
          <p:nvPr/>
        </p:nvSpPr>
        <p:spPr>
          <a:xfrm>
            <a:off x="2255115" y="2468084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온도 측정값 송신을 위한 비트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B2A581-1DA8-4474-914D-29D33FDE75F3}"/>
              </a:ext>
            </a:extLst>
          </p:cNvPr>
          <p:cNvSpPr txBox="1"/>
          <p:nvPr/>
        </p:nvSpPr>
        <p:spPr>
          <a:xfrm>
            <a:off x="5607300" y="245418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습도 측정값 송신을 위한 비트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B3549-F71F-47D5-8770-16261FFCD2D8}"/>
              </a:ext>
            </a:extLst>
          </p:cNvPr>
          <p:cNvSpPr txBox="1"/>
          <p:nvPr/>
        </p:nvSpPr>
        <p:spPr>
          <a:xfrm>
            <a:off x="1876914" y="3465513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온도 측정 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0000 0010 1000 1100 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2F953C-B48C-4D7D-BFAE-F1B42DCDE810}"/>
              </a:ext>
            </a:extLst>
          </p:cNvPr>
          <p:cNvSpPr txBox="1"/>
          <p:nvPr/>
        </p:nvSpPr>
        <p:spPr>
          <a:xfrm>
            <a:off x="6467396" y="3465513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습도 측정 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0000 0001 0101 1111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BA9103-3B6A-4D09-BD97-C96A52301E23}"/>
              </a:ext>
            </a:extLst>
          </p:cNvPr>
          <p:cNvSpPr txBox="1"/>
          <p:nvPr/>
        </p:nvSpPr>
        <p:spPr>
          <a:xfrm>
            <a:off x="2556466" y="4094307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십진수 변환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351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170F0-491D-4FEA-8F97-08A24310C12F}"/>
              </a:ext>
            </a:extLst>
          </p:cNvPr>
          <p:cNvSpPr txBox="1"/>
          <p:nvPr/>
        </p:nvSpPr>
        <p:spPr>
          <a:xfrm>
            <a:off x="7596786" y="4094307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십진수 변환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652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41FBD-9887-459B-9B78-CF57C7E84222}"/>
              </a:ext>
            </a:extLst>
          </p:cNvPr>
          <p:cNvSpPr txBox="1"/>
          <p:nvPr/>
        </p:nvSpPr>
        <p:spPr>
          <a:xfrm>
            <a:off x="2556466" y="472310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35.1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℃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=  351/10 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07D412-F335-404F-A694-7CC3BD679E4E}"/>
              </a:ext>
            </a:extLst>
          </p:cNvPr>
          <p:cNvSpPr txBox="1"/>
          <p:nvPr/>
        </p:nvSpPr>
        <p:spPr>
          <a:xfrm>
            <a:off x="7717672" y="472310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RH= 652/10 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E02A18-B066-4344-AF86-CBE7AF545BE9}"/>
              </a:ext>
            </a:extLst>
          </p:cNvPr>
          <p:cNvSpPr txBox="1"/>
          <p:nvPr/>
        </p:nvSpPr>
        <p:spPr>
          <a:xfrm>
            <a:off x="7817926" y="535189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65.2%RH 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E1F8CD-DC8B-47F1-A61F-DBE3F6754879}"/>
              </a:ext>
            </a:extLst>
          </p:cNvPr>
          <p:cNvSpPr txBox="1"/>
          <p:nvPr/>
        </p:nvSpPr>
        <p:spPr>
          <a:xfrm>
            <a:off x="3216729" y="12502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16 Bit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B3575A-C35B-485C-B801-BABEDBD073E9}"/>
              </a:ext>
            </a:extLst>
          </p:cNvPr>
          <p:cNvSpPr txBox="1"/>
          <p:nvPr/>
        </p:nvSpPr>
        <p:spPr>
          <a:xfrm>
            <a:off x="6699800" y="12502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16 Bit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7D035A-DD9C-49FC-B8DB-2ACEC1E5160A}"/>
              </a:ext>
            </a:extLst>
          </p:cNvPr>
          <p:cNvSpPr txBox="1"/>
          <p:nvPr/>
        </p:nvSpPr>
        <p:spPr>
          <a:xfrm>
            <a:off x="9269656" y="125023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8 Bit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C67247-F94C-4A95-A6C8-BA0D62C4790C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6361A7-BD7C-45CD-9028-C83C373C064D}"/>
              </a:ext>
            </a:extLst>
          </p:cNvPr>
          <p:cNvCxnSpPr>
            <a:cxnSpLocks/>
            <a:stCxn id="37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3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499</Words>
  <Application>Microsoft Office PowerPoint</Application>
  <PresentationFormat>와이드스크린</PresentationFormat>
  <Paragraphs>197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나눔스퀘어</vt:lpstr>
      <vt:lpstr>나눔스퀘어 Bold</vt:lpstr>
      <vt:lpstr>나눔스퀘어 ExtraBold</vt:lpstr>
      <vt:lpstr>나눔스퀘어 Light</vt:lpstr>
      <vt:lpstr>나눔스퀘어OTF ExtraBold</vt:lpstr>
      <vt:lpstr>나눔스퀘어OTF Light</vt:lpstr>
      <vt:lpstr>돋움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박원균</dc:creator>
  <cp:lastModifiedBy>준영</cp:lastModifiedBy>
  <cp:revision>123</cp:revision>
  <dcterms:created xsi:type="dcterms:W3CDTF">2020-03-25T10:59:57Z</dcterms:created>
  <dcterms:modified xsi:type="dcterms:W3CDTF">2020-05-12T14:10:48Z</dcterms:modified>
</cp:coreProperties>
</file>