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06" r:id="rId3"/>
    <p:sldId id="263" r:id="rId4"/>
    <p:sldId id="289" r:id="rId5"/>
    <p:sldId id="256" r:id="rId6"/>
    <p:sldId id="317" r:id="rId7"/>
    <p:sldId id="318" r:id="rId8"/>
    <p:sldId id="258" r:id="rId9"/>
    <p:sldId id="259" r:id="rId10"/>
    <p:sldId id="315" r:id="rId11"/>
    <p:sldId id="260" r:id="rId12"/>
    <p:sldId id="316" r:id="rId13"/>
    <p:sldId id="27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16DFCCA-2514-44AA-B78F-EBF3D93B815C}">
          <p14:sldIdLst>
            <p14:sldId id="257"/>
            <p14:sldId id="306"/>
            <p14:sldId id="263"/>
            <p14:sldId id="289"/>
            <p14:sldId id="256"/>
            <p14:sldId id="317"/>
            <p14:sldId id="318"/>
            <p14:sldId id="258"/>
            <p14:sldId id="259"/>
            <p14:sldId id="315"/>
            <p14:sldId id="260"/>
            <p14:sldId id="316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269D01E-BC32-4049-B463-5C60D7B0CCD2}" styleName="테마 스타일 2 - 강조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89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2CBB85-10CA-4D04-AFD3-1C783CA385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EC985F-90CE-41DA-8604-9D786C9F3C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CBD187-BE43-4AE5-9AF6-C982E5F09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D4E7-B0BE-452E-803E-427274E90D81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90E223-9F74-40F9-8D1A-1EF9ADD04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FA001B-DEDB-427E-810A-861464B07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0DFCD-5188-4643-BA47-CD8341D17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838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907A6F-B95B-4B1D-A39E-88A2A845B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E76E27-932F-4607-920A-054B6DBD2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5C0EEE-C88D-4558-A203-DD44B402A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D4E7-B0BE-452E-803E-427274E90D81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FC5E5E-AA2A-401C-9BE5-11B42987F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4BAE22-A41D-4BB7-BC60-DC4A332B8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0DFCD-5188-4643-BA47-CD8341D17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806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7BF4CE0-E1FD-4038-B279-1853BADFB9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0E222A-8865-4A5E-852E-A277A3842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32316B-3666-4275-9F6B-0E6FEF21C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D4E7-B0BE-452E-803E-427274E90D81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04F4DA-3954-4955-8182-8B0A00449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2A056E-5F02-4552-A85B-837350BD4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0DFCD-5188-4643-BA47-CD8341D17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239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F9CD0177-DCEE-4517-812D-2485793BA8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7467600" cy="6858000"/>
          </a:xfrm>
          <a:custGeom>
            <a:avLst/>
            <a:gdLst>
              <a:gd name="connsiteX0" fmla="*/ 0 w 7467600"/>
              <a:gd name="connsiteY0" fmla="*/ 0 h 6858000"/>
              <a:gd name="connsiteX1" fmla="*/ 7467600 w 7467600"/>
              <a:gd name="connsiteY1" fmla="*/ 0 h 6858000"/>
              <a:gd name="connsiteX2" fmla="*/ 7467600 w 7467600"/>
              <a:gd name="connsiteY2" fmla="*/ 6858000 h 6858000"/>
              <a:gd name="connsiteX3" fmla="*/ 0 w 7467600"/>
              <a:gd name="connsiteY3" fmla="*/ 6858000 h 6858000"/>
              <a:gd name="connsiteX4" fmla="*/ 0 w 7467600"/>
              <a:gd name="connsiteY4" fmla="*/ 0 h 6858000"/>
              <a:gd name="connsiteX0" fmla="*/ 0 w 7467600"/>
              <a:gd name="connsiteY0" fmla="*/ 0 h 6858000"/>
              <a:gd name="connsiteX1" fmla="*/ 7467600 w 7467600"/>
              <a:gd name="connsiteY1" fmla="*/ 0 h 6858000"/>
              <a:gd name="connsiteX2" fmla="*/ 4737100 w 7467600"/>
              <a:gd name="connsiteY2" fmla="*/ 6858000 h 6858000"/>
              <a:gd name="connsiteX3" fmla="*/ 0 w 7467600"/>
              <a:gd name="connsiteY3" fmla="*/ 6858000 h 6858000"/>
              <a:gd name="connsiteX4" fmla="*/ 0 w 74676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7600" h="6858000">
                <a:moveTo>
                  <a:pt x="0" y="0"/>
                </a:moveTo>
                <a:lnTo>
                  <a:pt x="7467600" y="0"/>
                </a:lnTo>
                <a:lnTo>
                  <a:pt x="47371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endParaRPr lang="ko-KR" altLang="en-US"/>
          </a:p>
        </p:txBody>
      </p:sp>
      <p:sp>
        <p:nvSpPr>
          <p:cNvPr id="13" name="그림 개체 틀 11">
            <a:extLst>
              <a:ext uri="{FF2B5EF4-FFF2-40B4-BE49-F238E27FC236}">
                <a16:creationId xmlns:a16="http://schemas.microsoft.com/office/drawing/2014/main" id="{1E647D7C-B6A6-430B-AA9E-04094D4751D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24399" y="0"/>
            <a:ext cx="7467600" cy="6858000"/>
          </a:xfrm>
          <a:custGeom>
            <a:avLst/>
            <a:gdLst>
              <a:gd name="connsiteX0" fmla="*/ 0 w 7467600"/>
              <a:gd name="connsiteY0" fmla="*/ 0 h 6858000"/>
              <a:gd name="connsiteX1" fmla="*/ 7467600 w 7467600"/>
              <a:gd name="connsiteY1" fmla="*/ 0 h 6858000"/>
              <a:gd name="connsiteX2" fmla="*/ 7467600 w 7467600"/>
              <a:gd name="connsiteY2" fmla="*/ 6858000 h 6858000"/>
              <a:gd name="connsiteX3" fmla="*/ 0 w 7467600"/>
              <a:gd name="connsiteY3" fmla="*/ 6858000 h 6858000"/>
              <a:gd name="connsiteX4" fmla="*/ 0 w 7467600"/>
              <a:gd name="connsiteY4" fmla="*/ 0 h 6858000"/>
              <a:gd name="connsiteX0" fmla="*/ 2755900 w 7467600"/>
              <a:gd name="connsiteY0" fmla="*/ 0 h 6858000"/>
              <a:gd name="connsiteX1" fmla="*/ 7467600 w 7467600"/>
              <a:gd name="connsiteY1" fmla="*/ 0 h 6858000"/>
              <a:gd name="connsiteX2" fmla="*/ 7467600 w 7467600"/>
              <a:gd name="connsiteY2" fmla="*/ 6858000 h 6858000"/>
              <a:gd name="connsiteX3" fmla="*/ 0 w 7467600"/>
              <a:gd name="connsiteY3" fmla="*/ 6858000 h 6858000"/>
              <a:gd name="connsiteX4" fmla="*/ 2755900 w 7467600"/>
              <a:gd name="connsiteY4" fmla="*/ 0 h 6858000"/>
              <a:gd name="connsiteX0" fmla="*/ 2755900 w 7467600"/>
              <a:gd name="connsiteY0" fmla="*/ 0 h 6858000"/>
              <a:gd name="connsiteX1" fmla="*/ 7467600 w 7467600"/>
              <a:gd name="connsiteY1" fmla="*/ 0 h 6858000"/>
              <a:gd name="connsiteX2" fmla="*/ 7467600 w 7467600"/>
              <a:gd name="connsiteY2" fmla="*/ 6858000 h 6858000"/>
              <a:gd name="connsiteX3" fmla="*/ 0 w 7467600"/>
              <a:gd name="connsiteY3" fmla="*/ 6858000 h 6858000"/>
              <a:gd name="connsiteX4" fmla="*/ 2755900 w 74676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7600" h="6858000">
                <a:moveTo>
                  <a:pt x="2755900" y="0"/>
                </a:moveTo>
                <a:lnTo>
                  <a:pt x="7467600" y="0"/>
                </a:lnTo>
                <a:lnTo>
                  <a:pt x="7467600" y="6858000"/>
                </a:lnTo>
                <a:lnTo>
                  <a:pt x="0" y="6858000"/>
                </a:lnTo>
                <a:lnTo>
                  <a:pt x="2755900" y="0"/>
                </a:lnTo>
                <a:close/>
              </a:path>
            </a:pathLst>
          </a:cu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669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E333F0-8B63-4668-B3D6-AF139E040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A45A92-3380-4C01-9F56-7D72DF72F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A1FCFF-C105-43DD-9731-B0905F3B0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D4E7-B0BE-452E-803E-427274E90D81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4349DB-4292-47D8-AB6F-59039FFF2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098200-CD48-44FC-8761-AAB86FB49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0DFCD-5188-4643-BA47-CD8341D17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569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DC1539-8E6D-4D00-B231-CC847D381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2EF9A8-86D8-432C-A331-8482FC61C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829C40-D780-4677-AFFE-21EE03E72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D4E7-B0BE-452E-803E-427274E90D81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992C5C-7192-4DD0-9106-1384DC5D1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07AA0E-0F93-4B5B-A9DF-AEA29CE63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0DFCD-5188-4643-BA47-CD8341D17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16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43FBB-EE95-44AA-BD4D-719FCBFF4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3A2F80-BF20-4085-B362-6F50E7B5EB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AB3282-4D84-4236-9414-444F40F23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057053-F414-49E3-B9E3-79BEB9380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D4E7-B0BE-452E-803E-427274E90D81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99FDBC-6674-4543-80A4-52DE65E19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DD11F0-BA2C-4F1D-A53E-2CCDB1C53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0DFCD-5188-4643-BA47-CD8341D17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793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8F6F71-A5D1-4238-9CEA-F56F17342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4A8D5D-FD85-4013-AE89-049DCFBA3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2C1892-5D77-4730-9949-97D542E47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BB63CE1-7EF0-4C29-B9CC-1C42F53D71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39AA34-AB09-4BB0-A553-7FD624E161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CE7F433-B273-4CC4-95BC-E150D25A4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D4E7-B0BE-452E-803E-427274E90D81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A5471A-EDA4-47FB-B8DA-8E352AAE1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E91FA5-5830-4D42-82AE-E09E8AF17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0DFCD-5188-4643-BA47-CD8341D17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04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5C311-D193-49B1-B2EC-55AAADA01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16BC49C-F724-47CA-B5AD-C77052D76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D4E7-B0BE-452E-803E-427274E90D81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0B2EC5D-E358-4726-94C5-76B615B0D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83B34D-EF20-42CA-A23E-C0334DDC0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0DFCD-5188-4643-BA47-CD8341D17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89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DD9000-2967-4CFB-BF17-B8B789488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D4E7-B0BE-452E-803E-427274E90D81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ED1404-1F31-4EFD-BC28-0ED07A090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5826A9-FD46-4163-94A4-945F887E7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0DFCD-5188-4643-BA47-CD8341D17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835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A7857F-CE75-45EA-9FFD-19236FC0F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D537DB-5BD8-4E31-BC6A-C4BE207B1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749CF4-9777-444D-A309-BC9B36C8F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931782-F6B3-4969-8AA3-D7D74C0B8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D4E7-B0BE-452E-803E-427274E90D81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CFF1DD-AC08-4F95-B72C-0C30A5277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DD1127-FC3E-4931-8ED1-AF7F00E3B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0DFCD-5188-4643-BA47-CD8341D17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451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859B63-189B-4BC7-9C25-8A7C3E5A5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45FD6A-C2B9-44B4-9A83-4F0552C7AA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C87BDB-CBBD-4D20-9CE9-90B2B961C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AF3280-A6A6-449D-BC63-807172603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D4E7-B0BE-452E-803E-427274E90D81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76DA48-5F4C-4B13-8F2A-844C2154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2AB0ED-4670-4156-A4F1-89A6555E8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0DFCD-5188-4643-BA47-CD8341D17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007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A8C381-9316-4272-9DFD-D57078919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C50946-0B4D-48CE-B93C-AF034505F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CBDF4F-3010-4A23-9AC3-EE76505FE9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D4E7-B0BE-452E-803E-427274E90D81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BB3642-B79C-4D5A-9319-642EB3D744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C04F37-F2F9-4A5F-AB70-BED585946B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0DFCD-5188-4643-BA47-CD8341D17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39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그룹 62">
            <a:extLst>
              <a:ext uri="{FF2B5EF4-FFF2-40B4-BE49-F238E27FC236}">
                <a16:creationId xmlns:a16="http://schemas.microsoft.com/office/drawing/2014/main" id="{A4984346-5454-4CEB-879C-8141650D7EBB}"/>
              </a:ext>
            </a:extLst>
          </p:cNvPr>
          <p:cNvGrpSpPr/>
          <p:nvPr/>
        </p:nvGrpSpPr>
        <p:grpSpPr>
          <a:xfrm>
            <a:off x="3461144" y="2654198"/>
            <a:ext cx="5285581" cy="1033320"/>
            <a:chOff x="3445272" y="3000375"/>
            <a:chExt cx="5285581" cy="1033320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53504143-778F-4801-B75A-09A1E777078F}"/>
                </a:ext>
              </a:extLst>
            </p:cNvPr>
            <p:cNvCxnSpPr>
              <a:cxnSpLocks/>
            </p:cNvCxnSpPr>
            <p:nvPr/>
          </p:nvCxnSpPr>
          <p:spPr>
            <a:xfrm>
              <a:off x="3461147" y="4014645"/>
              <a:ext cx="5269706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FB5E457F-FDF5-48D0-866A-483491658BB8}"/>
                </a:ext>
              </a:extLst>
            </p:cNvPr>
            <p:cNvCxnSpPr>
              <a:cxnSpLocks/>
            </p:cNvCxnSpPr>
            <p:nvPr/>
          </p:nvCxnSpPr>
          <p:spPr>
            <a:xfrm>
              <a:off x="7422753" y="3000375"/>
              <a:ext cx="13081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7E0B1D7B-E6B7-471E-9EC3-50BAA7D8076D}"/>
                </a:ext>
              </a:extLst>
            </p:cNvPr>
            <p:cNvCxnSpPr>
              <a:cxnSpLocks/>
            </p:cNvCxnSpPr>
            <p:nvPr/>
          </p:nvCxnSpPr>
          <p:spPr>
            <a:xfrm>
              <a:off x="3461147" y="3000375"/>
              <a:ext cx="0" cy="103332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28EE25E7-276C-4E0B-BD60-82E90819DBE5}"/>
                </a:ext>
              </a:extLst>
            </p:cNvPr>
            <p:cNvCxnSpPr>
              <a:cxnSpLocks/>
            </p:cNvCxnSpPr>
            <p:nvPr/>
          </p:nvCxnSpPr>
          <p:spPr>
            <a:xfrm>
              <a:off x="8717280" y="3000375"/>
              <a:ext cx="0" cy="103332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FFF00FC2-EBD7-41B7-B0B0-032603CF7194}"/>
                </a:ext>
              </a:extLst>
            </p:cNvPr>
            <p:cNvCxnSpPr>
              <a:cxnSpLocks/>
            </p:cNvCxnSpPr>
            <p:nvPr/>
          </p:nvCxnSpPr>
          <p:spPr>
            <a:xfrm>
              <a:off x="3445272" y="3000375"/>
              <a:ext cx="13081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E0641175-8CE3-49C6-BE97-7CFE3FC8BA38}"/>
              </a:ext>
            </a:extLst>
          </p:cNvPr>
          <p:cNvSpPr txBox="1"/>
          <p:nvPr/>
        </p:nvSpPr>
        <p:spPr>
          <a:xfrm>
            <a:off x="5758325" y="1030853"/>
            <a:ext cx="7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Team</a:t>
            </a:r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F8CA46B-3818-494F-8C8D-EB12FA7E30C3}"/>
              </a:ext>
            </a:extLst>
          </p:cNvPr>
          <p:cNvSpPr/>
          <p:nvPr/>
        </p:nvSpPr>
        <p:spPr>
          <a:xfrm>
            <a:off x="5828747" y="1537989"/>
            <a:ext cx="604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0" i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파밍</a:t>
            </a:r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97DC33-505F-4AED-9026-BA7BF7EAED35}"/>
              </a:ext>
            </a:extLst>
          </p:cNvPr>
          <p:cNvSpPr txBox="1"/>
          <p:nvPr/>
        </p:nvSpPr>
        <p:spPr>
          <a:xfrm>
            <a:off x="4789749" y="5118002"/>
            <a:ext cx="2592376" cy="7075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15110073 </a:t>
            </a:r>
            <a:r>
              <a:rPr lang="ko-KR" altLang="en-US" sz="140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컴퓨터공학과 손준영</a:t>
            </a:r>
            <a:endParaRPr lang="en-US" altLang="ko-KR" sz="140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15110068 </a:t>
            </a:r>
            <a:r>
              <a:rPr lang="ko-KR" altLang="en-US" sz="140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컴퓨터공학과 </a:t>
            </a:r>
            <a:r>
              <a:rPr lang="ko-KR" altLang="en-US" sz="140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박원균</a:t>
            </a:r>
            <a:endParaRPr lang="en-US" altLang="ko-KR" sz="140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4E19CA-D4D0-458F-AE35-02B7F261AB73}"/>
              </a:ext>
            </a:extLst>
          </p:cNvPr>
          <p:cNvSpPr txBox="1"/>
          <p:nvPr/>
        </p:nvSpPr>
        <p:spPr>
          <a:xfrm>
            <a:off x="5530783" y="4239347"/>
            <a:ext cx="1130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2020.04.29</a:t>
            </a:r>
            <a:endParaRPr lang="ko-KR" altLang="en-US" sz="11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163CF1-B5F5-4DE0-A19F-751289EBCB5E}"/>
              </a:ext>
            </a:extLst>
          </p:cNvPr>
          <p:cNvSpPr txBox="1"/>
          <p:nvPr/>
        </p:nvSpPr>
        <p:spPr>
          <a:xfrm>
            <a:off x="5653362" y="2481270"/>
            <a:ext cx="926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Project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562E19-671E-4591-832A-FF531CDE773F}"/>
              </a:ext>
            </a:extLst>
          </p:cNvPr>
          <p:cNvSpPr/>
          <p:nvPr/>
        </p:nvSpPr>
        <p:spPr>
          <a:xfrm>
            <a:off x="4320769" y="3138142"/>
            <a:ext cx="36206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Iot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기술을 이용한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Smart Farm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1185355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6261BC1-A830-4A96-B995-D2C3BBE8A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572" y="1223867"/>
            <a:ext cx="9406857" cy="44102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D258EE-0E94-4F75-A6EF-C0BE3134F94F}"/>
              </a:ext>
            </a:extLst>
          </p:cNvPr>
          <p:cNvSpPr txBox="1"/>
          <p:nvPr/>
        </p:nvSpPr>
        <p:spPr>
          <a:xfrm rot="10800000">
            <a:off x="141065" y="2430625"/>
            <a:ext cx="338554" cy="12438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Smart Farm /   2020</a:t>
            </a:r>
            <a:endParaRPr lang="ko-KR" altLang="en-US" sz="1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280D9B7-8576-46A3-9A86-192B43334668}"/>
              </a:ext>
            </a:extLst>
          </p:cNvPr>
          <p:cNvCxnSpPr>
            <a:cxnSpLocks/>
            <a:stCxn id="3" idx="0"/>
          </p:cNvCxnSpPr>
          <p:nvPr/>
        </p:nvCxnSpPr>
        <p:spPr>
          <a:xfrm>
            <a:off x="310342" y="3674446"/>
            <a:ext cx="0" cy="687616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471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C6022D1-72CF-4CCC-8B8C-0567736EC6FD}"/>
              </a:ext>
            </a:extLst>
          </p:cNvPr>
          <p:cNvSpPr/>
          <p:nvPr/>
        </p:nvSpPr>
        <p:spPr>
          <a:xfrm>
            <a:off x="1380458" y="1601246"/>
            <a:ext cx="1941667" cy="421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Actuator </a:t>
            </a:r>
            <a:r>
              <a:rPr lang="ko-KR" altLang="en-US">
                <a:solidFill>
                  <a:schemeClr val="tx1"/>
                </a:solidFill>
              </a:rPr>
              <a:t>제어부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EDB4501-9731-42A9-9F15-B982F61DED6B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3322125" y="1811917"/>
            <a:ext cx="817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E968AA8-882C-46C7-AE0A-B7C1F2F5F5ED}"/>
              </a:ext>
            </a:extLst>
          </p:cNvPr>
          <p:cNvCxnSpPr>
            <a:cxnSpLocks/>
          </p:cNvCxnSpPr>
          <p:nvPr/>
        </p:nvCxnSpPr>
        <p:spPr>
          <a:xfrm flipH="1">
            <a:off x="4130950" y="1811917"/>
            <a:ext cx="8964" cy="3234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21E5B90-544F-4596-829D-1E7C0E4DF93C}"/>
              </a:ext>
            </a:extLst>
          </p:cNvPr>
          <p:cNvCxnSpPr>
            <a:cxnSpLocks/>
          </p:cNvCxnSpPr>
          <p:nvPr/>
        </p:nvCxnSpPr>
        <p:spPr>
          <a:xfrm flipH="1">
            <a:off x="643598" y="5046082"/>
            <a:ext cx="34873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103212-1220-433C-A12C-BB96BF8AAEC8}"/>
              </a:ext>
            </a:extLst>
          </p:cNvPr>
          <p:cNvCxnSpPr>
            <a:cxnSpLocks/>
          </p:cNvCxnSpPr>
          <p:nvPr/>
        </p:nvCxnSpPr>
        <p:spPr>
          <a:xfrm>
            <a:off x="643598" y="1811917"/>
            <a:ext cx="0" cy="3234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E7A8FE2-8A60-4262-BE52-AFC73ADD1545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643598" y="1811917"/>
            <a:ext cx="7368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D1585D-C12F-4817-8D2D-6039C0CB09F6}"/>
              </a:ext>
            </a:extLst>
          </p:cNvPr>
          <p:cNvSpPr/>
          <p:nvPr/>
        </p:nvSpPr>
        <p:spPr>
          <a:xfrm>
            <a:off x="1818320" y="2450650"/>
            <a:ext cx="996383" cy="421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GPIO </a:t>
            </a:r>
            <a:r>
              <a:rPr lang="ko-KR" altLang="en-US" sz="1000">
                <a:solidFill>
                  <a:schemeClr val="tx1"/>
                </a:solidFill>
              </a:rPr>
              <a:t>수신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4E758A2-381B-408C-A3C9-6088C42AB4C4}"/>
              </a:ext>
            </a:extLst>
          </p:cNvPr>
          <p:cNvSpPr/>
          <p:nvPr/>
        </p:nvSpPr>
        <p:spPr>
          <a:xfrm>
            <a:off x="1818320" y="3687927"/>
            <a:ext cx="996383" cy="638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해당하는 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</a:rPr>
              <a:t>릴레이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/>
            <a:r>
              <a:rPr lang="en-US" altLang="ko-KR" sz="1000">
                <a:solidFill>
                  <a:schemeClr val="tx1"/>
                </a:solidFill>
              </a:rPr>
              <a:t>ON/OFF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EAA054A-9106-464A-8E1E-64D4F3F2BDBB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2316512" y="2871991"/>
            <a:ext cx="0" cy="8159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8161A03-422A-4199-84B0-225594BD7D6C}"/>
              </a:ext>
            </a:extLst>
          </p:cNvPr>
          <p:cNvSpPr txBox="1"/>
          <p:nvPr/>
        </p:nvSpPr>
        <p:spPr>
          <a:xfrm rot="10800000">
            <a:off x="141065" y="2430625"/>
            <a:ext cx="338554" cy="12438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Smart Farm /   2020</a:t>
            </a:r>
            <a:endParaRPr lang="ko-KR" altLang="en-US" sz="1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83F7BAD-51EA-4D0B-A0E3-BB885A1003F2}"/>
              </a:ext>
            </a:extLst>
          </p:cNvPr>
          <p:cNvCxnSpPr>
            <a:cxnSpLocks/>
            <a:stCxn id="13" idx="0"/>
          </p:cNvCxnSpPr>
          <p:nvPr/>
        </p:nvCxnSpPr>
        <p:spPr>
          <a:xfrm>
            <a:off x="310342" y="3674446"/>
            <a:ext cx="0" cy="687616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E4A6DC0-9393-4FD2-B999-94307BEDC597}"/>
              </a:ext>
            </a:extLst>
          </p:cNvPr>
          <p:cNvSpPr/>
          <p:nvPr/>
        </p:nvSpPr>
        <p:spPr>
          <a:xfrm>
            <a:off x="4614635" y="3077492"/>
            <a:ext cx="1079864" cy="7397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A4F0190-F744-44C8-BEFA-60F0324D04E2}"/>
              </a:ext>
            </a:extLst>
          </p:cNvPr>
          <p:cNvGrpSpPr/>
          <p:nvPr/>
        </p:nvGrpSpPr>
        <p:grpSpPr>
          <a:xfrm>
            <a:off x="7753085" y="1164634"/>
            <a:ext cx="907876" cy="4528731"/>
            <a:chOff x="5642062" y="401699"/>
            <a:chExt cx="907876" cy="4528731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3B6E6DE-5778-4E64-A91C-1A1C1D78FC18}"/>
                </a:ext>
              </a:extLst>
            </p:cNvPr>
            <p:cNvSpPr/>
            <p:nvPr/>
          </p:nvSpPr>
          <p:spPr>
            <a:xfrm>
              <a:off x="5642062" y="401699"/>
              <a:ext cx="907876" cy="6219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5630BCB-DD66-4C1E-A37F-2A3C7D720B8F}"/>
                </a:ext>
              </a:extLst>
            </p:cNvPr>
            <p:cNvSpPr/>
            <p:nvPr/>
          </p:nvSpPr>
          <p:spPr>
            <a:xfrm>
              <a:off x="5642062" y="1380754"/>
              <a:ext cx="907876" cy="6219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326C19E-FDBC-428F-AC49-E437D4ABA801}"/>
                </a:ext>
              </a:extLst>
            </p:cNvPr>
            <p:cNvSpPr/>
            <p:nvPr/>
          </p:nvSpPr>
          <p:spPr>
            <a:xfrm>
              <a:off x="5642062" y="2359809"/>
              <a:ext cx="907876" cy="6219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4C017FF-ED04-4235-94A2-5ECC5DD90BE5}"/>
                </a:ext>
              </a:extLst>
            </p:cNvPr>
            <p:cNvSpPr/>
            <p:nvPr/>
          </p:nvSpPr>
          <p:spPr>
            <a:xfrm>
              <a:off x="5642062" y="3334164"/>
              <a:ext cx="907876" cy="6219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134B391-7EB4-4D8A-B621-43E38294D14A}"/>
                </a:ext>
              </a:extLst>
            </p:cNvPr>
            <p:cNvSpPr/>
            <p:nvPr/>
          </p:nvSpPr>
          <p:spPr>
            <a:xfrm>
              <a:off x="5642062" y="4308519"/>
              <a:ext cx="907876" cy="6219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AED94D1-B284-45D0-9C8E-89738DCE06DB}"/>
              </a:ext>
            </a:extLst>
          </p:cNvPr>
          <p:cNvCxnSpPr>
            <a:cxnSpLocks/>
          </p:cNvCxnSpPr>
          <p:nvPr/>
        </p:nvCxnSpPr>
        <p:spPr>
          <a:xfrm>
            <a:off x="7107896" y="1475589"/>
            <a:ext cx="0" cy="39435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67938F9-2677-4471-A270-1B57D17E3BF7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7107896" y="1475589"/>
            <a:ext cx="645189" cy="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485C86E-1974-4155-A14B-6CAC047303BE}"/>
              </a:ext>
            </a:extLst>
          </p:cNvPr>
          <p:cNvCxnSpPr>
            <a:cxnSpLocks/>
          </p:cNvCxnSpPr>
          <p:nvPr/>
        </p:nvCxnSpPr>
        <p:spPr>
          <a:xfrm>
            <a:off x="7107896" y="2454644"/>
            <a:ext cx="645189" cy="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CC928BA-23A4-4DBD-BF85-CBA50DA7DF59}"/>
              </a:ext>
            </a:extLst>
          </p:cNvPr>
          <p:cNvCxnSpPr>
            <a:cxnSpLocks/>
          </p:cNvCxnSpPr>
          <p:nvPr/>
        </p:nvCxnSpPr>
        <p:spPr>
          <a:xfrm>
            <a:off x="7107896" y="4408054"/>
            <a:ext cx="645189" cy="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5492CF4-0CAA-441C-A218-786B322CCA12}"/>
              </a:ext>
            </a:extLst>
          </p:cNvPr>
          <p:cNvCxnSpPr>
            <a:cxnSpLocks/>
          </p:cNvCxnSpPr>
          <p:nvPr/>
        </p:nvCxnSpPr>
        <p:spPr>
          <a:xfrm>
            <a:off x="7107896" y="5419122"/>
            <a:ext cx="645189" cy="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8A2FE0A-403A-4D71-9528-7B9F00016A39}"/>
              </a:ext>
            </a:extLst>
          </p:cNvPr>
          <p:cNvGrpSpPr/>
          <p:nvPr/>
        </p:nvGrpSpPr>
        <p:grpSpPr>
          <a:xfrm>
            <a:off x="9506614" y="1164634"/>
            <a:ext cx="907876" cy="4528731"/>
            <a:chOff x="5642062" y="401699"/>
            <a:chExt cx="907876" cy="4528731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7FE96BF-788D-4A4F-B3B5-ADF6B6CF66FA}"/>
                </a:ext>
              </a:extLst>
            </p:cNvPr>
            <p:cNvSpPr/>
            <p:nvPr/>
          </p:nvSpPr>
          <p:spPr>
            <a:xfrm>
              <a:off x="5642062" y="401699"/>
              <a:ext cx="907876" cy="6219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11BA82A-6630-4F0C-9503-1F57C940AF33}"/>
                </a:ext>
              </a:extLst>
            </p:cNvPr>
            <p:cNvSpPr/>
            <p:nvPr/>
          </p:nvSpPr>
          <p:spPr>
            <a:xfrm>
              <a:off x="5642062" y="1380754"/>
              <a:ext cx="907876" cy="6219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E975A0A-0CB4-4D50-A9AB-03BA748DF141}"/>
                </a:ext>
              </a:extLst>
            </p:cNvPr>
            <p:cNvSpPr/>
            <p:nvPr/>
          </p:nvSpPr>
          <p:spPr>
            <a:xfrm>
              <a:off x="5642062" y="2359809"/>
              <a:ext cx="907876" cy="6219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5EC7750-FD3F-4F13-ACE0-FDCA519FEB1A}"/>
                </a:ext>
              </a:extLst>
            </p:cNvPr>
            <p:cNvSpPr/>
            <p:nvPr/>
          </p:nvSpPr>
          <p:spPr>
            <a:xfrm>
              <a:off x="5642062" y="3334164"/>
              <a:ext cx="907876" cy="6219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0B58CBB-DBE6-4846-BB78-DCCFDEE2BD25}"/>
                </a:ext>
              </a:extLst>
            </p:cNvPr>
            <p:cNvSpPr/>
            <p:nvPr/>
          </p:nvSpPr>
          <p:spPr>
            <a:xfrm>
              <a:off x="5642062" y="4308519"/>
              <a:ext cx="907876" cy="6219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7BC1203-B691-446F-9662-1CA20DE4909B}"/>
              </a:ext>
            </a:extLst>
          </p:cNvPr>
          <p:cNvCxnSpPr>
            <a:cxnSpLocks/>
            <a:stCxn id="20" idx="3"/>
            <a:endCxn id="32" idx="1"/>
          </p:cNvCxnSpPr>
          <p:nvPr/>
        </p:nvCxnSpPr>
        <p:spPr>
          <a:xfrm>
            <a:off x="8660961" y="3433700"/>
            <a:ext cx="845653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9ACDA5D-6611-4565-A2D1-E95FA563AADF}"/>
              </a:ext>
            </a:extLst>
          </p:cNvPr>
          <p:cNvCxnSpPr>
            <a:cxnSpLocks/>
            <a:stCxn id="18" idx="3"/>
            <a:endCxn id="30" idx="1"/>
          </p:cNvCxnSpPr>
          <p:nvPr/>
        </p:nvCxnSpPr>
        <p:spPr>
          <a:xfrm>
            <a:off x="8660961" y="1475590"/>
            <a:ext cx="845653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77FCC54-09E2-4E46-AA7C-39C8C90C8BE8}"/>
              </a:ext>
            </a:extLst>
          </p:cNvPr>
          <p:cNvCxnSpPr>
            <a:cxnSpLocks/>
            <a:stCxn id="19" idx="3"/>
            <a:endCxn id="31" idx="1"/>
          </p:cNvCxnSpPr>
          <p:nvPr/>
        </p:nvCxnSpPr>
        <p:spPr>
          <a:xfrm>
            <a:off x="8660961" y="2454645"/>
            <a:ext cx="845653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15B586B-C9FE-40D3-8EA9-6CEA102CECAD}"/>
              </a:ext>
            </a:extLst>
          </p:cNvPr>
          <p:cNvCxnSpPr>
            <a:cxnSpLocks/>
            <a:stCxn id="21" idx="3"/>
            <a:endCxn id="33" idx="1"/>
          </p:cNvCxnSpPr>
          <p:nvPr/>
        </p:nvCxnSpPr>
        <p:spPr>
          <a:xfrm>
            <a:off x="8660961" y="4408055"/>
            <a:ext cx="845653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D9B8BB5-C5DA-4E30-8651-0B8CB5665300}"/>
              </a:ext>
            </a:extLst>
          </p:cNvPr>
          <p:cNvCxnSpPr>
            <a:cxnSpLocks/>
            <a:stCxn id="22" idx="3"/>
            <a:endCxn id="34" idx="1"/>
          </p:cNvCxnSpPr>
          <p:nvPr/>
        </p:nvCxnSpPr>
        <p:spPr>
          <a:xfrm>
            <a:off x="8660961" y="5382410"/>
            <a:ext cx="845653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527F071-AE26-4A35-AB9A-6FA7DBCE1A0C}"/>
              </a:ext>
            </a:extLst>
          </p:cNvPr>
          <p:cNvSpPr txBox="1"/>
          <p:nvPr/>
        </p:nvSpPr>
        <p:spPr>
          <a:xfrm>
            <a:off x="9034817" y="671095"/>
            <a:ext cx="185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Actuator </a:t>
            </a:r>
            <a:r>
              <a:rPr lang="ko-KR" altLang="en-US"/>
              <a:t>동작부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66662F-9766-4682-9A73-BB1359F6BFA6}"/>
              </a:ext>
            </a:extLst>
          </p:cNvPr>
          <p:cNvSpPr txBox="1"/>
          <p:nvPr/>
        </p:nvSpPr>
        <p:spPr>
          <a:xfrm>
            <a:off x="10540586" y="1290923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쿨링  팬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6DD089C-A83B-4E25-A559-1744DEA7DE71}"/>
              </a:ext>
            </a:extLst>
          </p:cNvPr>
          <p:cNvSpPr txBox="1"/>
          <p:nvPr/>
        </p:nvSpPr>
        <p:spPr>
          <a:xfrm>
            <a:off x="10540586" y="226997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세라믹 히터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0A0ED1-19D9-4DEE-B6CB-6235D53436E2}"/>
              </a:ext>
            </a:extLst>
          </p:cNvPr>
          <p:cNvSpPr txBox="1"/>
          <p:nvPr/>
        </p:nvSpPr>
        <p:spPr>
          <a:xfrm>
            <a:off x="10540586" y="3249033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초음파 가습기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46CCCB0-F6F5-470F-99BB-7F51E8DCB0D2}"/>
              </a:ext>
            </a:extLst>
          </p:cNvPr>
          <p:cNvSpPr txBox="1"/>
          <p:nvPr/>
        </p:nvSpPr>
        <p:spPr>
          <a:xfrm>
            <a:off x="10540586" y="5207143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LED</a:t>
            </a:r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6217C8-C3C4-4101-9028-27BC302BDC58}"/>
              </a:ext>
            </a:extLst>
          </p:cNvPr>
          <p:cNvSpPr txBox="1"/>
          <p:nvPr/>
        </p:nvSpPr>
        <p:spPr>
          <a:xfrm>
            <a:off x="10540586" y="422808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스프링쿨러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395B44-BAA9-4250-9CA1-69230B9BBC27}"/>
              </a:ext>
            </a:extLst>
          </p:cNvPr>
          <p:cNvSpPr txBox="1"/>
          <p:nvPr/>
        </p:nvSpPr>
        <p:spPr>
          <a:xfrm>
            <a:off x="5654840" y="3465712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GPIO </a:t>
            </a:r>
            <a:r>
              <a:rPr lang="ko-KR" altLang="en-US"/>
              <a:t>컨트롤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9929E92-4E7F-4786-8B94-C4533BA6C8B0}"/>
              </a:ext>
            </a:extLst>
          </p:cNvPr>
          <p:cNvSpPr txBox="1"/>
          <p:nvPr/>
        </p:nvSpPr>
        <p:spPr>
          <a:xfrm>
            <a:off x="7783798" y="81893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릴레이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29511A3-8A7A-498B-9E0B-100602750F42}"/>
              </a:ext>
            </a:extLst>
          </p:cNvPr>
          <p:cNvSpPr txBox="1"/>
          <p:nvPr/>
        </p:nvSpPr>
        <p:spPr>
          <a:xfrm>
            <a:off x="4523583" y="267597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라즈베리파이</a:t>
            </a:r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F6C67153-7D79-4417-B9E1-305489703773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>
          <a:xfrm flipV="1">
            <a:off x="5694499" y="3433700"/>
            <a:ext cx="2058586" cy="13655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9B6BE43B-05B1-41EF-9E4D-DC5714EDFC63}"/>
              </a:ext>
            </a:extLst>
          </p:cNvPr>
          <p:cNvSpPr txBox="1"/>
          <p:nvPr/>
        </p:nvSpPr>
        <p:spPr>
          <a:xfrm>
            <a:off x="7783798" y="18554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릴레이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49FE478-BFE8-40D6-BD38-4B59E6804C63}"/>
              </a:ext>
            </a:extLst>
          </p:cNvPr>
          <p:cNvSpPr txBox="1"/>
          <p:nvPr/>
        </p:nvSpPr>
        <p:spPr>
          <a:xfrm>
            <a:off x="7783798" y="28330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릴레이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16F3578-3954-46CC-B8E8-C16196E8D0D6}"/>
              </a:ext>
            </a:extLst>
          </p:cNvPr>
          <p:cNvSpPr txBox="1"/>
          <p:nvPr/>
        </p:nvSpPr>
        <p:spPr>
          <a:xfrm>
            <a:off x="7783798" y="38012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릴레이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35EB39A-E5E7-455C-9459-33306B2168E0}"/>
              </a:ext>
            </a:extLst>
          </p:cNvPr>
          <p:cNvSpPr txBox="1"/>
          <p:nvPr/>
        </p:nvSpPr>
        <p:spPr>
          <a:xfrm>
            <a:off x="7783798" y="476722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릴레이</a:t>
            </a:r>
          </a:p>
        </p:txBody>
      </p:sp>
    </p:spTree>
    <p:extLst>
      <p:ext uri="{BB962C8B-B14F-4D97-AF65-F5344CB8AC3E}">
        <p14:creationId xmlns:p14="http://schemas.microsoft.com/office/powerpoint/2010/main" val="3738097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A7DD63C-9F73-45F9-98A2-7DE437537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655" y="1602166"/>
            <a:ext cx="9586689" cy="36536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8A6D8D-F71E-4C01-A2C7-201374F45176}"/>
              </a:ext>
            </a:extLst>
          </p:cNvPr>
          <p:cNvSpPr txBox="1"/>
          <p:nvPr/>
        </p:nvSpPr>
        <p:spPr>
          <a:xfrm rot="10800000">
            <a:off x="141065" y="2430625"/>
            <a:ext cx="338554" cy="12438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Smart Farm /   2020</a:t>
            </a:r>
            <a:endParaRPr lang="ko-KR" altLang="en-US" sz="1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4C5C7E6-2A18-430F-A941-52E64E7763B7}"/>
              </a:ext>
            </a:extLst>
          </p:cNvPr>
          <p:cNvCxnSpPr>
            <a:cxnSpLocks/>
            <a:stCxn id="3" idx="0"/>
          </p:cNvCxnSpPr>
          <p:nvPr/>
        </p:nvCxnSpPr>
        <p:spPr>
          <a:xfrm>
            <a:off x="310342" y="3674446"/>
            <a:ext cx="0" cy="687616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32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9FE42CD-CD79-4240-B94A-B0A012AD0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611" y="249660"/>
            <a:ext cx="9522777" cy="63586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A5B689-3FE7-455A-8F1A-7E55B10FDFA6}"/>
              </a:ext>
            </a:extLst>
          </p:cNvPr>
          <p:cNvSpPr txBox="1"/>
          <p:nvPr/>
        </p:nvSpPr>
        <p:spPr>
          <a:xfrm>
            <a:off x="4413179" y="2378532"/>
            <a:ext cx="387798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>
                <a:solidFill>
                  <a:schemeClr val="tx1">
                    <a:lumMod val="75000"/>
                    <a:lumOff val="25000"/>
                  </a:schemeClr>
                </a:solidFill>
              </a:rPr>
              <a:t>THANK</a:t>
            </a:r>
            <a:endParaRPr lang="ko-KR" altLang="en-US" sz="8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F0FDAE-7D23-42FC-B829-0347F1E0DF47}"/>
              </a:ext>
            </a:extLst>
          </p:cNvPr>
          <p:cNvSpPr txBox="1"/>
          <p:nvPr/>
        </p:nvSpPr>
        <p:spPr>
          <a:xfrm>
            <a:off x="5179743" y="3564292"/>
            <a:ext cx="204306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>
                <a:solidFill>
                  <a:schemeClr val="tx1">
                    <a:lumMod val="75000"/>
                    <a:lumOff val="25000"/>
                  </a:schemeClr>
                </a:solidFill>
              </a:rPr>
              <a:t>You</a:t>
            </a:r>
            <a:endParaRPr lang="ko-KR" altLang="en-US" sz="8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639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09AF8064-0379-4B7D-9146-BC169D698163}"/>
              </a:ext>
            </a:extLst>
          </p:cNvPr>
          <p:cNvGrpSpPr/>
          <p:nvPr/>
        </p:nvGrpSpPr>
        <p:grpSpPr>
          <a:xfrm>
            <a:off x="4935910" y="671573"/>
            <a:ext cx="2320180" cy="461665"/>
            <a:chOff x="5343455" y="3198167"/>
            <a:chExt cx="2320180" cy="46166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4A3A2E6-3F19-43CE-8F43-554BCB931A8F}"/>
                </a:ext>
              </a:extLst>
            </p:cNvPr>
            <p:cNvSpPr txBox="1"/>
            <p:nvPr/>
          </p:nvSpPr>
          <p:spPr>
            <a:xfrm>
              <a:off x="5438346" y="3198167"/>
              <a:ext cx="22252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들어가기에 앞서</a:t>
              </a: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7B01F171-0FBC-4842-BF4A-E9254D7DA210}"/>
                </a:ext>
              </a:extLst>
            </p:cNvPr>
            <p:cNvSpPr/>
            <p:nvPr/>
          </p:nvSpPr>
          <p:spPr>
            <a:xfrm>
              <a:off x="5343455" y="3381553"/>
              <a:ext cx="94891" cy="948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6C5085C-C501-4E63-A68C-29E1B4653CF7}"/>
              </a:ext>
            </a:extLst>
          </p:cNvPr>
          <p:cNvSpPr txBox="1"/>
          <p:nvPr/>
        </p:nvSpPr>
        <p:spPr>
          <a:xfrm>
            <a:off x="5531486" y="1213240"/>
            <a:ext cx="11290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1">
                    <a:lumMod val="50000"/>
                  </a:schemeClr>
                </a:solidFill>
              </a:rPr>
              <a:t>By :Palming</a:t>
            </a:r>
            <a:endParaRPr lang="ko-KR" altLang="en-US" sz="14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3947F2A-A995-4FC2-8298-4A45C63FFA03}"/>
              </a:ext>
            </a:extLst>
          </p:cNvPr>
          <p:cNvCxnSpPr/>
          <p:nvPr/>
        </p:nvCxnSpPr>
        <p:spPr>
          <a:xfrm>
            <a:off x="4101912" y="1183741"/>
            <a:ext cx="3737531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82171F1-16F9-43F1-B9C7-32DB6C4181D8}"/>
              </a:ext>
            </a:extLst>
          </p:cNvPr>
          <p:cNvSpPr txBox="1"/>
          <p:nvPr/>
        </p:nvSpPr>
        <p:spPr>
          <a:xfrm rot="10800000">
            <a:off x="141065" y="2430625"/>
            <a:ext cx="338554" cy="12438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Smart Farm /   2020</a:t>
            </a:r>
            <a:endParaRPr lang="ko-KR" altLang="en-US" sz="1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96032B6-B637-4117-9268-329DF07FD32F}"/>
              </a:ext>
            </a:extLst>
          </p:cNvPr>
          <p:cNvCxnSpPr>
            <a:cxnSpLocks/>
            <a:stCxn id="18" idx="0"/>
          </p:cNvCxnSpPr>
          <p:nvPr/>
        </p:nvCxnSpPr>
        <p:spPr>
          <a:xfrm>
            <a:off x="310342" y="3674446"/>
            <a:ext cx="0" cy="687616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C9D05E2-CFC7-4FD9-99C8-8299AF525C22}"/>
              </a:ext>
            </a:extLst>
          </p:cNvPr>
          <p:cNvGrpSpPr/>
          <p:nvPr/>
        </p:nvGrpSpPr>
        <p:grpSpPr>
          <a:xfrm>
            <a:off x="2900813" y="3244334"/>
            <a:ext cx="6390372" cy="369332"/>
            <a:chOff x="2057166" y="2322901"/>
            <a:chExt cx="6390372" cy="369332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4255DE0A-99C6-4CB2-9D2C-C3A88A73C61F}"/>
                </a:ext>
              </a:extLst>
            </p:cNvPr>
            <p:cNvSpPr/>
            <p:nvPr/>
          </p:nvSpPr>
          <p:spPr>
            <a:xfrm>
              <a:off x="2057166" y="2460122"/>
              <a:ext cx="94891" cy="948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95C9232-64E1-4996-8E6C-D0684331A03B}"/>
                </a:ext>
              </a:extLst>
            </p:cNvPr>
            <p:cNvSpPr txBox="1"/>
            <p:nvPr/>
          </p:nvSpPr>
          <p:spPr>
            <a:xfrm>
              <a:off x="2225963" y="2322901"/>
              <a:ext cx="6221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팀원 소개 및 하드웨어 구성 및 센서 인터페이스 관련 저번주 발표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133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FC57F9BF-61C4-4629-B0DF-AE3D6D182611}"/>
              </a:ext>
            </a:extLst>
          </p:cNvPr>
          <p:cNvGrpSpPr/>
          <p:nvPr/>
        </p:nvGrpSpPr>
        <p:grpSpPr>
          <a:xfrm>
            <a:off x="5088906" y="336857"/>
            <a:ext cx="2225289" cy="1271247"/>
            <a:chOff x="5128997" y="1929457"/>
            <a:chExt cx="2225289" cy="127124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7FABE65-52DE-480F-86CB-72CB2D334ABD}"/>
                </a:ext>
              </a:extLst>
            </p:cNvPr>
            <p:cNvSpPr txBox="1"/>
            <p:nvPr/>
          </p:nvSpPr>
          <p:spPr>
            <a:xfrm>
              <a:off x="5128997" y="2277374"/>
              <a:ext cx="22252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피드백 주요내용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B21A794-CFCC-42DF-87F8-B471C0F1E5DD}"/>
                </a:ext>
              </a:extLst>
            </p:cNvPr>
            <p:cNvSpPr txBox="1"/>
            <p:nvPr/>
          </p:nvSpPr>
          <p:spPr>
            <a:xfrm>
              <a:off x="5327404" y="1929457"/>
              <a:ext cx="1499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chemeClr val="bg1">
                      <a:lumMod val="50000"/>
                    </a:schemeClr>
                  </a:solidFill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2020  04 01</a:t>
              </a:r>
              <a:endParaRPr lang="ko-KR" altLang="en-US">
                <a:solidFill>
                  <a:schemeClr val="bg1">
                    <a:lumMod val="50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CDBDEA3-2AD4-4D4A-87C8-B2EDB692CF8D}"/>
                </a:ext>
              </a:extLst>
            </p:cNvPr>
            <p:cNvSpPr txBox="1"/>
            <p:nvPr/>
          </p:nvSpPr>
          <p:spPr>
            <a:xfrm>
              <a:off x="5327404" y="273903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400">
                <a:latin typeface="나눔스퀘어OTF ExtraBold" panose="020B0600000101010101" pitchFamily="34" charset="-127"/>
                <a:ea typeface="나눔스퀘어OTF ExtraBold" panose="020B0600000101010101" pitchFamily="34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81A22F2-033F-465D-B945-23673D28B951}"/>
              </a:ext>
            </a:extLst>
          </p:cNvPr>
          <p:cNvSpPr txBox="1"/>
          <p:nvPr/>
        </p:nvSpPr>
        <p:spPr>
          <a:xfrm>
            <a:off x="5472044" y="1173827"/>
            <a:ext cx="11290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1">
                    <a:lumMod val="50000"/>
                  </a:schemeClr>
                </a:solidFill>
              </a:rPr>
              <a:t>By :Palming</a:t>
            </a:r>
            <a:endParaRPr lang="ko-KR" altLang="en-US" sz="14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37D02EC-DB5D-4487-8BD7-BFE8C7BC1D1A}"/>
              </a:ext>
            </a:extLst>
          </p:cNvPr>
          <p:cNvCxnSpPr/>
          <p:nvPr/>
        </p:nvCxnSpPr>
        <p:spPr>
          <a:xfrm>
            <a:off x="4323547" y="1138011"/>
            <a:ext cx="3737531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8BA5AC4-58E9-4100-AD87-C3540071C2B8}"/>
              </a:ext>
            </a:extLst>
          </p:cNvPr>
          <p:cNvGrpSpPr/>
          <p:nvPr/>
        </p:nvGrpSpPr>
        <p:grpSpPr>
          <a:xfrm>
            <a:off x="4872507" y="3280847"/>
            <a:ext cx="2446985" cy="369332"/>
            <a:chOff x="2057166" y="2322901"/>
            <a:chExt cx="2446985" cy="369332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037D3B8D-21C4-4156-ADEA-86AE97747F93}"/>
                </a:ext>
              </a:extLst>
            </p:cNvPr>
            <p:cNvSpPr/>
            <p:nvPr/>
          </p:nvSpPr>
          <p:spPr>
            <a:xfrm>
              <a:off x="2057166" y="2460122"/>
              <a:ext cx="94891" cy="948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215DF55-6841-4517-B2F0-D42E481BB4BE}"/>
                </a:ext>
              </a:extLst>
            </p:cNvPr>
            <p:cNvSpPr txBox="1"/>
            <p:nvPr/>
          </p:nvSpPr>
          <p:spPr>
            <a:xfrm>
              <a:off x="2225963" y="2322901"/>
              <a:ext cx="2278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S/W </a:t>
              </a:r>
              <a:r>
                <a: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구성도 설명 미흡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85A19B9-CAC2-4D4F-B3D2-8E0B54D9DFC4}"/>
              </a:ext>
            </a:extLst>
          </p:cNvPr>
          <p:cNvSpPr txBox="1"/>
          <p:nvPr/>
        </p:nvSpPr>
        <p:spPr>
          <a:xfrm rot="10800000">
            <a:off x="141065" y="2430625"/>
            <a:ext cx="338554" cy="12438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Smart Farm /   2020</a:t>
            </a:r>
            <a:endParaRPr lang="ko-KR" altLang="en-US" sz="1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1746EBF-E10F-46B5-B913-1B998D358AF1}"/>
              </a:ext>
            </a:extLst>
          </p:cNvPr>
          <p:cNvCxnSpPr>
            <a:cxnSpLocks/>
            <a:stCxn id="19" idx="0"/>
          </p:cNvCxnSpPr>
          <p:nvPr/>
        </p:nvCxnSpPr>
        <p:spPr>
          <a:xfrm>
            <a:off x="310342" y="3674446"/>
            <a:ext cx="0" cy="687616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868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01764F3-62A4-4C38-BFC7-5C1423367A6B}"/>
              </a:ext>
            </a:extLst>
          </p:cNvPr>
          <p:cNvGrpSpPr/>
          <p:nvPr/>
        </p:nvGrpSpPr>
        <p:grpSpPr>
          <a:xfrm>
            <a:off x="4308632" y="2130161"/>
            <a:ext cx="3922262" cy="1531164"/>
            <a:chOff x="3689507" y="1568186"/>
            <a:chExt cx="3922262" cy="153116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B2A6CB5-2AA1-443B-8B05-4135CE8EBD88}"/>
                </a:ext>
              </a:extLst>
            </p:cNvPr>
            <p:cNvSpPr txBox="1"/>
            <p:nvPr/>
          </p:nvSpPr>
          <p:spPr>
            <a:xfrm>
              <a:off x="7427038" y="2637685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400">
                <a:latin typeface="나눔스퀘어OTF ExtraBold" panose="020B0600000101010101" pitchFamily="34" charset="-127"/>
                <a:ea typeface="나눔스퀘어OTF ExtraBold" panose="020B0600000101010101" pitchFamily="34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C53AE8B-D929-484B-A224-11C926164701}"/>
                </a:ext>
              </a:extLst>
            </p:cNvPr>
            <p:cNvSpPr txBox="1"/>
            <p:nvPr/>
          </p:nvSpPr>
          <p:spPr>
            <a:xfrm>
              <a:off x="4971621" y="2169908"/>
              <a:ext cx="11290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solidFill>
                    <a:schemeClr val="bg1">
                      <a:lumMod val="50000"/>
                    </a:schemeClr>
                  </a:solidFill>
                </a:rPr>
                <a:t>By :Palming</a:t>
              </a:r>
              <a:endParaRPr lang="ko-KR" altLang="en-US" sz="14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6C76B958-9DE9-4869-A75C-F3A5EEB31259}"/>
                </a:ext>
              </a:extLst>
            </p:cNvPr>
            <p:cNvCxnSpPr/>
            <p:nvPr/>
          </p:nvCxnSpPr>
          <p:spPr>
            <a:xfrm>
              <a:off x="3689507" y="2106176"/>
              <a:ext cx="3737531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69BFC5D-9422-48F7-9F8A-DDFC850FF1DC}"/>
                </a:ext>
              </a:extLst>
            </p:cNvPr>
            <p:cNvSpPr txBox="1"/>
            <p:nvPr/>
          </p:nvSpPr>
          <p:spPr>
            <a:xfrm>
              <a:off x="5138926" y="1568186"/>
              <a:ext cx="7457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목차</a:t>
              </a: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DC523840-E023-4CA4-AAA4-D25EF9E2871D}"/>
                </a:ext>
              </a:extLst>
            </p:cNvPr>
            <p:cNvSpPr/>
            <p:nvPr/>
          </p:nvSpPr>
          <p:spPr>
            <a:xfrm>
              <a:off x="5044035" y="1751572"/>
              <a:ext cx="94891" cy="948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5FA35AAD-AD6F-43EF-8B98-763B6890C1BB}"/>
              </a:ext>
            </a:extLst>
          </p:cNvPr>
          <p:cNvGrpSpPr/>
          <p:nvPr/>
        </p:nvGrpSpPr>
        <p:grpSpPr>
          <a:xfrm>
            <a:off x="5155437" y="3818341"/>
            <a:ext cx="2091118" cy="369332"/>
            <a:chOff x="2057166" y="2322901"/>
            <a:chExt cx="2091118" cy="369332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6C883110-AF0C-4A72-A8DB-A8A9824343F2}"/>
                </a:ext>
              </a:extLst>
            </p:cNvPr>
            <p:cNvSpPr/>
            <p:nvPr/>
          </p:nvSpPr>
          <p:spPr>
            <a:xfrm>
              <a:off x="2057166" y="2460122"/>
              <a:ext cx="94891" cy="948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3E57357-634E-420B-A664-D7ADBE97A316}"/>
                </a:ext>
              </a:extLst>
            </p:cNvPr>
            <p:cNvSpPr txBox="1"/>
            <p:nvPr/>
          </p:nvSpPr>
          <p:spPr>
            <a:xfrm>
              <a:off x="2225963" y="2322901"/>
              <a:ext cx="19223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소프트웨어 흐름도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ED4AD40-AD6C-40B0-BA93-247C3C16E333}"/>
              </a:ext>
            </a:extLst>
          </p:cNvPr>
          <p:cNvSpPr txBox="1"/>
          <p:nvPr/>
        </p:nvSpPr>
        <p:spPr>
          <a:xfrm rot="10800000">
            <a:off x="141065" y="2430625"/>
            <a:ext cx="338554" cy="12438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Smart Farm /   2020</a:t>
            </a:r>
            <a:endParaRPr lang="ko-KR" altLang="en-US" sz="1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8B862C2-E2B4-4A23-BDF1-F5B8BED68434}"/>
              </a:ext>
            </a:extLst>
          </p:cNvPr>
          <p:cNvCxnSpPr>
            <a:cxnSpLocks/>
            <a:stCxn id="14" idx="0"/>
          </p:cNvCxnSpPr>
          <p:nvPr/>
        </p:nvCxnSpPr>
        <p:spPr>
          <a:xfrm>
            <a:off x="310342" y="3674446"/>
            <a:ext cx="0" cy="687616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32777D4-6B76-4C6F-9D53-68C2E2DBA8F8}"/>
              </a:ext>
            </a:extLst>
          </p:cNvPr>
          <p:cNvGrpSpPr/>
          <p:nvPr/>
        </p:nvGrpSpPr>
        <p:grpSpPr>
          <a:xfrm>
            <a:off x="5590746" y="4200157"/>
            <a:ext cx="1881125" cy="369332"/>
            <a:chOff x="2057166" y="2322901"/>
            <a:chExt cx="1881125" cy="369332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26BBB458-0C40-4D8E-BB37-62AC2D5E0730}"/>
                </a:ext>
              </a:extLst>
            </p:cNvPr>
            <p:cNvSpPr/>
            <p:nvPr/>
          </p:nvSpPr>
          <p:spPr>
            <a:xfrm>
              <a:off x="2057166" y="2460122"/>
              <a:ext cx="94891" cy="948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DC46635-DB81-4F8D-9E38-57DCE1C296A3}"/>
                </a:ext>
              </a:extLst>
            </p:cNvPr>
            <p:cNvSpPr txBox="1"/>
            <p:nvPr/>
          </p:nvSpPr>
          <p:spPr>
            <a:xfrm>
              <a:off x="2225963" y="2322901"/>
              <a:ext cx="17123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블록 다이어그램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9566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CC7A8E63-808C-46CE-9682-F4F61D349CCF}"/>
              </a:ext>
            </a:extLst>
          </p:cNvPr>
          <p:cNvSpPr/>
          <p:nvPr/>
        </p:nvSpPr>
        <p:spPr>
          <a:xfrm>
            <a:off x="1777609" y="1694484"/>
            <a:ext cx="996383" cy="421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센서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CB923E0-B272-4813-AD5D-87FD326E10FE}"/>
              </a:ext>
            </a:extLst>
          </p:cNvPr>
          <p:cNvSpPr/>
          <p:nvPr/>
        </p:nvSpPr>
        <p:spPr>
          <a:xfrm>
            <a:off x="5618747" y="206188"/>
            <a:ext cx="996383" cy="421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MCU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9B43C8-44E8-40F3-A261-98368E988F86}"/>
              </a:ext>
            </a:extLst>
          </p:cNvPr>
          <p:cNvSpPr/>
          <p:nvPr/>
        </p:nvSpPr>
        <p:spPr>
          <a:xfrm>
            <a:off x="8884502" y="1701060"/>
            <a:ext cx="1941667" cy="421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Actuator </a:t>
            </a:r>
            <a:r>
              <a:rPr lang="ko-KR" altLang="en-US">
                <a:solidFill>
                  <a:schemeClr val="tx1"/>
                </a:solidFill>
              </a:rPr>
              <a:t>제어부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45D95EC-400D-4593-9AA1-21B052A16466}"/>
              </a:ext>
            </a:extLst>
          </p:cNvPr>
          <p:cNvSpPr/>
          <p:nvPr/>
        </p:nvSpPr>
        <p:spPr>
          <a:xfrm>
            <a:off x="1777608" y="2541647"/>
            <a:ext cx="996383" cy="421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온</a:t>
            </a:r>
            <a:r>
              <a:rPr lang="en-US" altLang="ko-KR" sz="1000">
                <a:solidFill>
                  <a:schemeClr val="tx1"/>
                </a:solidFill>
              </a:rPr>
              <a:t>/</a:t>
            </a:r>
            <a:r>
              <a:rPr lang="ko-KR" altLang="en-US" sz="1000">
                <a:solidFill>
                  <a:schemeClr val="tx1"/>
                </a:solidFill>
              </a:rPr>
              <a:t>습도 감지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BD01011-F344-403E-8BA5-53BC7BBDD4E4}"/>
              </a:ext>
            </a:extLst>
          </p:cNvPr>
          <p:cNvSpPr/>
          <p:nvPr/>
        </p:nvSpPr>
        <p:spPr>
          <a:xfrm>
            <a:off x="5592243" y="1356153"/>
            <a:ext cx="996383" cy="421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센서 데이터 수신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A3AC597-41F5-42FE-97D8-29C979A13E52}"/>
              </a:ext>
            </a:extLst>
          </p:cNvPr>
          <p:cNvCxnSpPr/>
          <p:nvPr/>
        </p:nvCxnSpPr>
        <p:spPr>
          <a:xfrm flipH="1">
            <a:off x="2275800" y="2974195"/>
            <a:ext cx="1" cy="425822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다이아몬드 37">
            <a:extLst>
              <a:ext uri="{FF2B5EF4-FFF2-40B4-BE49-F238E27FC236}">
                <a16:creationId xmlns:a16="http://schemas.microsoft.com/office/drawing/2014/main" id="{0680C9B9-21B8-425B-A4BC-A32737D49879}"/>
              </a:ext>
            </a:extLst>
          </p:cNvPr>
          <p:cNvSpPr/>
          <p:nvPr/>
        </p:nvSpPr>
        <p:spPr>
          <a:xfrm>
            <a:off x="1607929" y="3400016"/>
            <a:ext cx="1335738" cy="716393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데이터감지 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</a:rPr>
              <a:t>성공</a:t>
            </a:r>
            <a:r>
              <a:rPr lang="en-US" altLang="ko-KR" sz="1000">
                <a:solidFill>
                  <a:schemeClr val="tx1"/>
                </a:solidFill>
              </a:rPr>
              <a:t>?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3CA3355A-200C-43B7-AE6D-12885C6EAE48}"/>
              </a:ext>
            </a:extLst>
          </p:cNvPr>
          <p:cNvCxnSpPr>
            <a:cxnSpLocks/>
            <a:stCxn id="38" idx="3"/>
            <a:endCxn id="30" idx="1"/>
          </p:cNvCxnSpPr>
          <p:nvPr/>
        </p:nvCxnSpPr>
        <p:spPr>
          <a:xfrm flipV="1">
            <a:off x="2943667" y="1566824"/>
            <a:ext cx="2648576" cy="2191389"/>
          </a:xfrm>
          <a:prstGeom prst="bentConnector3">
            <a:avLst>
              <a:gd name="adj1" fmla="val 50000"/>
            </a:avLst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D4B40C6-B281-4980-8C9F-24621C8E2F43}"/>
              </a:ext>
            </a:extLst>
          </p:cNvPr>
          <p:cNvSpPr txBox="1"/>
          <p:nvPr/>
        </p:nvSpPr>
        <p:spPr>
          <a:xfrm>
            <a:off x="2980012" y="3531375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Yes</a:t>
            </a:r>
            <a:endParaRPr lang="ko-KR" altLang="en-US" sz="1000"/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35EF9F59-1AC9-430C-BCF0-D141573E9C1A}"/>
              </a:ext>
            </a:extLst>
          </p:cNvPr>
          <p:cNvCxnSpPr>
            <a:cxnSpLocks/>
            <a:stCxn id="38" idx="2"/>
            <a:endCxn id="25" idx="1"/>
          </p:cNvCxnSpPr>
          <p:nvPr/>
        </p:nvCxnSpPr>
        <p:spPr>
          <a:xfrm rot="5400000" flipH="1">
            <a:off x="1344657" y="3185269"/>
            <a:ext cx="1364091" cy="498190"/>
          </a:xfrm>
          <a:prstGeom prst="bentConnector4">
            <a:avLst>
              <a:gd name="adj1" fmla="val -16758"/>
              <a:gd name="adj2" fmla="val 17994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C698134-822C-4547-ACD1-EA145041545E}"/>
              </a:ext>
            </a:extLst>
          </p:cNvPr>
          <p:cNvSpPr txBox="1"/>
          <p:nvPr/>
        </p:nvSpPr>
        <p:spPr>
          <a:xfrm>
            <a:off x="1847006" y="4116409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No</a:t>
            </a:r>
            <a:endParaRPr lang="ko-KR" altLang="en-US" sz="1000"/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8B398E49-4B6D-4CFC-8996-E404FE28C204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2773992" y="1905155"/>
            <a:ext cx="12499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E8EFFC47-F9B9-4F05-9C22-1EDC8DE915BC}"/>
              </a:ext>
            </a:extLst>
          </p:cNvPr>
          <p:cNvCxnSpPr/>
          <p:nvPr/>
        </p:nvCxnSpPr>
        <p:spPr>
          <a:xfrm>
            <a:off x="4023958" y="1905154"/>
            <a:ext cx="0" cy="3240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3AD90223-C05B-4DFC-8385-6A767C91AE56}"/>
              </a:ext>
            </a:extLst>
          </p:cNvPr>
          <p:cNvCxnSpPr>
            <a:cxnSpLocks/>
          </p:cNvCxnSpPr>
          <p:nvPr/>
        </p:nvCxnSpPr>
        <p:spPr>
          <a:xfrm flipH="1">
            <a:off x="527642" y="5145896"/>
            <a:ext cx="34873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660203AE-0796-4778-AB27-23765D319442}"/>
              </a:ext>
            </a:extLst>
          </p:cNvPr>
          <p:cNvCxnSpPr/>
          <p:nvPr/>
        </p:nvCxnSpPr>
        <p:spPr>
          <a:xfrm>
            <a:off x="527642" y="1905154"/>
            <a:ext cx="0" cy="3240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8DC9E245-1B1E-43AE-A41B-E964C65F9547}"/>
              </a:ext>
            </a:extLst>
          </p:cNvPr>
          <p:cNvCxnSpPr>
            <a:cxnSpLocks/>
          </p:cNvCxnSpPr>
          <p:nvPr/>
        </p:nvCxnSpPr>
        <p:spPr>
          <a:xfrm flipH="1">
            <a:off x="527642" y="1905155"/>
            <a:ext cx="12499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DE70E170-296A-4735-9BF1-3BD966B3879C}"/>
              </a:ext>
            </a:extLst>
          </p:cNvPr>
          <p:cNvCxnSpPr>
            <a:cxnSpLocks/>
          </p:cNvCxnSpPr>
          <p:nvPr/>
        </p:nvCxnSpPr>
        <p:spPr>
          <a:xfrm flipH="1">
            <a:off x="6612604" y="416859"/>
            <a:ext cx="12499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DB53DAC-86C9-48CB-841A-5E932EA5775B}"/>
              </a:ext>
            </a:extLst>
          </p:cNvPr>
          <p:cNvCxnSpPr>
            <a:cxnSpLocks/>
          </p:cNvCxnSpPr>
          <p:nvPr/>
        </p:nvCxnSpPr>
        <p:spPr>
          <a:xfrm>
            <a:off x="7862570" y="416858"/>
            <a:ext cx="0" cy="60825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3D384331-6C94-4681-85C0-415192714176}"/>
              </a:ext>
            </a:extLst>
          </p:cNvPr>
          <p:cNvCxnSpPr>
            <a:cxnSpLocks/>
          </p:cNvCxnSpPr>
          <p:nvPr/>
        </p:nvCxnSpPr>
        <p:spPr>
          <a:xfrm flipH="1">
            <a:off x="4357288" y="6499412"/>
            <a:ext cx="34873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8C237C7A-2BC8-4BA0-8815-DE6A4C341B95}"/>
              </a:ext>
            </a:extLst>
          </p:cNvPr>
          <p:cNvCxnSpPr>
            <a:cxnSpLocks/>
          </p:cNvCxnSpPr>
          <p:nvPr/>
        </p:nvCxnSpPr>
        <p:spPr>
          <a:xfrm flipH="1">
            <a:off x="4337545" y="416858"/>
            <a:ext cx="28709" cy="608255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39040B6D-3C6A-4AD5-94E7-44231CDD9384}"/>
              </a:ext>
            </a:extLst>
          </p:cNvPr>
          <p:cNvCxnSpPr>
            <a:cxnSpLocks/>
          </p:cNvCxnSpPr>
          <p:nvPr/>
        </p:nvCxnSpPr>
        <p:spPr>
          <a:xfrm flipH="1">
            <a:off x="4366254" y="416859"/>
            <a:ext cx="12499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F4F18896-06E2-4CA4-8C5B-447317B4769A}"/>
              </a:ext>
            </a:extLst>
          </p:cNvPr>
          <p:cNvSpPr txBox="1"/>
          <p:nvPr/>
        </p:nvSpPr>
        <p:spPr>
          <a:xfrm>
            <a:off x="2903553" y="3758212"/>
            <a:ext cx="117211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/>
              <a:t>센서 데이터 송신</a:t>
            </a: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66CAD633-BFD8-4254-AC63-A7D8FB39AC0A}"/>
              </a:ext>
            </a:extLst>
          </p:cNvPr>
          <p:cNvCxnSpPr>
            <a:cxnSpLocks/>
            <a:endCxn id="19" idx="3"/>
          </p:cNvCxnSpPr>
          <p:nvPr/>
        </p:nvCxnSpPr>
        <p:spPr>
          <a:xfrm flipH="1">
            <a:off x="10826169" y="1911731"/>
            <a:ext cx="817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B2AA25F-BD5E-4E94-B940-1763C0DAA187}"/>
              </a:ext>
            </a:extLst>
          </p:cNvPr>
          <p:cNvCxnSpPr>
            <a:cxnSpLocks/>
          </p:cNvCxnSpPr>
          <p:nvPr/>
        </p:nvCxnSpPr>
        <p:spPr>
          <a:xfrm flipH="1">
            <a:off x="11634994" y="1911731"/>
            <a:ext cx="8964" cy="3234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5B531ABC-52DE-4548-B163-17E19E4C46B8}"/>
              </a:ext>
            </a:extLst>
          </p:cNvPr>
          <p:cNvCxnSpPr>
            <a:cxnSpLocks/>
          </p:cNvCxnSpPr>
          <p:nvPr/>
        </p:nvCxnSpPr>
        <p:spPr>
          <a:xfrm flipH="1">
            <a:off x="8147642" y="5145896"/>
            <a:ext cx="34873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BBD317E6-E399-49F3-BE24-482A8003106E}"/>
              </a:ext>
            </a:extLst>
          </p:cNvPr>
          <p:cNvCxnSpPr>
            <a:cxnSpLocks/>
          </p:cNvCxnSpPr>
          <p:nvPr/>
        </p:nvCxnSpPr>
        <p:spPr>
          <a:xfrm>
            <a:off x="8147642" y="1911731"/>
            <a:ext cx="0" cy="3234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9BA9D258-E370-4A89-BFBE-A75D79271C08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8147642" y="1911731"/>
            <a:ext cx="7368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다이아몬드 102">
            <a:extLst>
              <a:ext uri="{FF2B5EF4-FFF2-40B4-BE49-F238E27FC236}">
                <a16:creationId xmlns:a16="http://schemas.microsoft.com/office/drawing/2014/main" id="{C570EA3E-1248-4200-8E57-16D3025EDB7F}"/>
              </a:ext>
            </a:extLst>
          </p:cNvPr>
          <p:cNvSpPr/>
          <p:nvPr/>
        </p:nvSpPr>
        <p:spPr>
          <a:xfrm>
            <a:off x="5107873" y="2212282"/>
            <a:ext cx="1955654" cy="716393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수신 값이 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</a:rPr>
              <a:t>범위 내인가</a:t>
            </a:r>
            <a:r>
              <a:rPr lang="en-US" altLang="ko-KR" sz="1000">
                <a:solidFill>
                  <a:schemeClr val="tx1"/>
                </a:solidFill>
              </a:rPr>
              <a:t>?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986B668A-F980-420A-BF84-F92F3E81810E}"/>
              </a:ext>
            </a:extLst>
          </p:cNvPr>
          <p:cNvCxnSpPr>
            <a:cxnSpLocks/>
          </p:cNvCxnSpPr>
          <p:nvPr/>
        </p:nvCxnSpPr>
        <p:spPr>
          <a:xfrm flipH="1">
            <a:off x="6086655" y="4592911"/>
            <a:ext cx="4735" cy="434788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1D953187-52BE-4349-B166-191DF2D536AF}"/>
              </a:ext>
            </a:extLst>
          </p:cNvPr>
          <p:cNvCxnSpPr>
            <a:cxnSpLocks/>
            <a:stCxn id="103" idx="3"/>
            <a:endCxn id="126" idx="1"/>
          </p:cNvCxnSpPr>
          <p:nvPr/>
        </p:nvCxnSpPr>
        <p:spPr>
          <a:xfrm>
            <a:off x="7063527" y="2570479"/>
            <a:ext cx="2258837" cy="19065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5C268519-DA37-4B9D-A802-5D12ABC17088}"/>
              </a:ext>
            </a:extLst>
          </p:cNvPr>
          <p:cNvSpPr txBox="1"/>
          <p:nvPr/>
        </p:nvSpPr>
        <p:spPr>
          <a:xfrm>
            <a:off x="5699634" y="3026133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Yes</a:t>
            </a:r>
            <a:endParaRPr lang="ko-KR" altLang="en-US" sz="100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A941F75-6B23-4862-BEDC-F023D838C0F2}"/>
              </a:ext>
            </a:extLst>
          </p:cNvPr>
          <p:cNvSpPr txBox="1"/>
          <p:nvPr/>
        </p:nvSpPr>
        <p:spPr>
          <a:xfrm>
            <a:off x="7230104" y="2344348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No</a:t>
            </a:r>
            <a:endParaRPr lang="ko-KR" altLang="en-US" sz="100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E01686F5-9147-4E92-9486-0B18D40E926D}"/>
              </a:ext>
            </a:extLst>
          </p:cNvPr>
          <p:cNvSpPr/>
          <p:nvPr/>
        </p:nvSpPr>
        <p:spPr>
          <a:xfrm>
            <a:off x="9322364" y="2550464"/>
            <a:ext cx="996383" cy="421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GPIO </a:t>
            </a:r>
            <a:r>
              <a:rPr lang="ko-KR" altLang="en-US" sz="1000">
                <a:solidFill>
                  <a:schemeClr val="tx1"/>
                </a:solidFill>
              </a:rPr>
              <a:t>수신</a:t>
            </a: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7004BED4-81B7-4D98-B4EA-FF54BC57A941}"/>
              </a:ext>
            </a:extLst>
          </p:cNvPr>
          <p:cNvSpPr/>
          <p:nvPr/>
        </p:nvSpPr>
        <p:spPr>
          <a:xfrm>
            <a:off x="9322364" y="3900164"/>
            <a:ext cx="996383" cy="638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해당하는 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</a:rPr>
              <a:t>릴레이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/>
            <a:r>
              <a:rPr lang="en-US" altLang="ko-KR" sz="1000">
                <a:solidFill>
                  <a:schemeClr val="tx1"/>
                </a:solidFill>
              </a:rPr>
              <a:t>ON/OFF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39187143-FA8C-4113-8936-FC8C4B459DFA}"/>
              </a:ext>
            </a:extLst>
          </p:cNvPr>
          <p:cNvCxnSpPr>
            <a:stCxn id="126" idx="2"/>
            <a:endCxn id="138" idx="0"/>
          </p:cNvCxnSpPr>
          <p:nvPr/>
        </p:nvCxnSpPr>
        <p:spPr>
          <a:xfrm>
            <a:off x="9820556" y="2971805"/>
            <a:ext cx="0" cy="9283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308C56B1-CB55-4908-AF27-770131D7A34C}"/>
              </a:ext>
            </a:extLst>
          </p:cNvPr>
          <p:cNvCxnSpPr>
            <a:stCxn id="103" idx="2"/>
            <a:endCxn id="30" idx="0"/>
          </p:cNvCxnSpPr>
          <p:nvPr/>
        </p:nvCxnSpPr>
        <p:spPr>
          <a:xfrm rot="5400000" flipH="1" flipV="1">
            <a:off x="5301806" y="2140046"/>
            <a:ext cx="1572522" cy="4735"/>
          </a:xfrm>
          <a:prstGeom prst="bentConnector5">
            <a:avLst>
              <a:gd name="adj1" fmla="val -27459"/>
              <a:gd name="adj2" fmla="val -27091299"/>
              <a:gd name="adj3" fmla="val 1145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8446EA4C-BF9A-4855-A817-B2DD69D5CAF2}"/>
              </a:ext>
            </a:extLst>
          </p:cNvPr>
          <p:cNvSpPr/>
          <p:nvPr/>
        </p:nvSpPr>
        <p:spPr>
          <a:xfrm>
            <a:off x="5593198" y="4165879"/>
            <a:ext cx="996383" cy="421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센서 데이터 수신</a:t>
            </a:r>
          </a:p>
        </p:txBody>
      </p:sp>
      <p:cxnSp>
        <p:nvCxnSpPr>
          <p:cNvPr id="152" name="연결선: 꺾임 151">
            <a:extLst>
              <a:ext uri="{FF2B5EF4-FFF2-40B4-BE49-F238E27FC236}">
                <a16:creationId xmlns:a16="http://schemas.microsoft.com/office/drawing/2014/main" id="{FF6B6EE6-236A-422B-A9CC-8C12D91F71D1}"/>
              </a:ext>
            </a:extLst>
          </p:cNvPr>
          <p:cNvCxnSpPr>
            <a:cxnSpLocks/>
            <a:stCxn id="38" idx="3"/>
            <a:endCxn id="150" idx="1"/>
          </p:cNvCxnSpPr>
          <p:nvPr/>
        </p:nvCxnSpPr>
        <p:spPr>
          <a:xfrm>
            <a:off x="2943667" y="3758213"/>
            <a:ext cx="2649531" cy="618337"/>
          </a:xfrm>
          <a:prstGeom prst="bentConnector3">
            <a:avLst>
              <a:gd name="adj1" fmla="val 939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1CCEA852-1BAF-4B8F-8E1A-73DB5B50162E}"/>
              </a:ext>
            </a:extLst>
          </p:cNvPr>
          <p:cNvSpPr/>
          <p:nvPr/>
        </p:nvSpPr>
        <p:spPr>
          <a:xfrm>
            <a:off x="5593198" y="5033622"/>
            <a:ext cx="996383" cy="421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DB</a:t>
            </a:r>
            <a:r>
              <a:rPr lang="ko-KR" altLang="en-US" sz="1000">
                <a:solidFill>
                  <a:schemeClr val="tx1"/>
                </a:solidFill>
              </a:rPr>
              <a:t>에</a:t>
            </a:r>
            <a:br>
              <a:rPr lang="en-US" altLang="ko-KR" sz="1000">
                <a:solidFill>
                  <a:schemeClr val="tx1"/>
                </a:solidFill>
              </a:rPr>
            </a:br>
            <a:r>
              <a:rPr lang="ko-KR" altLang="en-US" sz="1000">
                <a:solidFill>
                  <a:schemeClr val="tx1"/>
                </a:solidFill>
              </a:rPr>
              <a:t>데이터 저장</a:t>
            </a:r>
            <a:endParaRPr lang="en-US" altLang="ko-KR" sz="1000">
              <a:solidFill>
                <a:schemeClr val="tx1"/>
              </a:solidFill>
            </a:endParaRPr>
          </a:p>
        </p:txBody>
      </p: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9C0F9235-127B-4EF9-A5B8-E7082A25110A}"/>
              </a:ext>
            </a:extLst>
          </p:cNvPr>
          <p:cNvCxnSpPr>
            <a:stCxn id="30" idx="2"/>
            <a:endCxn id="103" idx="0"/>
          </p:cNvCxnSpPr>
          <p:nvPr/>
        </p:nvCxnSpPr>
        <p:spPr>
          <a:xfrm flipH="1">
            <a:off x="6085700" y="1777494"/>
            <a:ext cx="4735" cy="434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E767958F-3476-4A1A-9C1D-F72D129EC3EB}"/>
              </a:ext>
            </a:extLst>
          </p:cNvPr>
          <p:cNvSpPr txBox="1"/>
          <p:nvPr/>
        </p:nvSpPr>
        <p:spPr>
          <a:xfrm rot="10800000">
            <a:off x="141065" y="2430625"/>
            <a:ext cx="338554" cy="12438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Smart Farm /   2020</a:t>
            </a:r>
            <a:endParaRPr lang="ko-KR" altLang="en-US" sz="1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3557B174-5696-4437-86BA-5FDBBBD4EF8C}"/>
              </a:ext>
            </a:extLst>
          </p:cNvPr>
          <p:cNvCxnSpPr>
            <a:cxnSpLocks/>
            <a:stCxn id="174" idx="0"/>
          </p:cNvCxnSpPr>
          <p:nvPr/>
        </p:nvCxnSpPr>
        <p:spPr>
          <a:xfrm>
            <a:off x="310342" y="3674446"/>
            <a:ext cx="0" cy="687616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BC986F19-9151-47E7-8CBE-BAB1C7116596}"/>
              </a:ext>
            </a:extLst>
          </p:cNvPr>
          <p:cNvSpPr/>
          <p:nvPr/>
        </p:nvSpPr>
        <p:spPr>
          <a:xfrm>
            <a:off x="4521482" y="824526"/>
            <a:ext cx="3181079" cy="286937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0157B85D-C79A-4819-95C1-AE5ACC5E6F72}"/>
              </a:ext>
            </a:extLst>
          </p:cNvPr>
          <p:cNvSpPr/>
          <p:nvPr/>
        </p:nvSpPr>
        <p:spPr>
          <a:xfrm>
            <a:off x="6908299" y="824526"/>
            <a:ext cx="798088" cy="2462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</a:t>
            </a:r>
            <a:r>
              <a:rPr lang="ko-KR" altLang="en-US" sz="1000">
                <a:solidFill>
                  <a:schemeClr val="tx1"/>
                </a:solidFill>
              </a:rPr>
              <a:t>분 마다 </a:t>
            </a: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4F67466A-601B-42A7-A870-FB740E762071}"/>
              </a:ext>
            </a:extLst>
          </p:cNvPr>
          <p:cNvSpPr/>
          <p:nvPr/>
        </p:nvSpPr>
        <p:spPr>
          <a:xfrm>
            <a:off x="4521482" y="3693093"/>
            <a:ext cx="3181079" cy="2508923"/>
          </a:xfrm>
          <a:prstGeom prst="rect">
            <a:avLst/>
          </a:prstGeom>
          <a:noFill/>
          <a:ln w="25400">
            <a:solidFill>
              <a:srgbClr val="FF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107DB96E-661A-4FBA-95EF-89DE63D992A5}"/>
              </a:ext>
            </a:extLst>
          </p:cNvPr>
          <p:cNvSpPr/>
          <p:nvPr/>
        </p:nvSpPr>
        <p:spPr>
          <a:xfrm>
            <a:off x="6908299" y="3693093"/>
            <a:ext cx="798088" cy="246221"/>
          </a:xfrm>
          <a:prstGeom prst="rect">
            <a:avLst/>
          </a:prstGeom>
          <a:noFill/>
          <a:ln>
            <a:solidFill>
              <a:srgbClr val="FF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5</a:t>
            </a:r>
            <a:r>
              <a:rPr lang="ko-KR" altLang="en-US" sz="1000">
                <a:solidFill>
                  <a:schemeClr val="tx1"/>
                </a:solidFill>
              </a:rPr>
              <a:t>분 마다 </a:t>
            </a:r>
          </a:p>
        </p:txBody>
      </p:sp>
    </p:spTree>
    <p:extLst>
      <p:ext uri="{BB962C8B-B14F-4D97-AF65-F5344CB8AC3E}">
        <p14:creationId xmlns:p14="http://schemas.microsoft.com/office/powerpoint/2010/main" val="3736867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701BE37-4BDF-4AD6-990A-5A8359053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7968" y="696357"/>
            <a:ext cx="9716064" cy="54652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FF2F0F3-D806-4FA6-A6EA-1297170F72AD}"/>
              </a:ext>
            </a:extLst>
          </p:cNvPr>
          <p:cNvSpPr txBox="1"/>
          <p:nvPr/>
        </p:nvSpPr>
        <p:spPr>
          <a:xfrm rot="10800000">
            <a:off x="141065" y="2430625"/>
            <a:ext cx="338554" cy="12438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Smart Farm /   2020</a:t>
            </a:r>
            <a:endParaRPr lang="ko-KR" altLang="en-US" sz="1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2DC3650-43DF-4BD9-9BB3-2EAD3E999715}"/>
              </a:ext>
            </a:extLst>
          </p:cNvPr>
          <p:cNvCxnSpPr>
            <a:cxnSpLocks/>
            <a:stCxn id="3" idx="0"/>
          </p:cNvCxnSpPr>
          <p:nvPr/>
        </p:nvCxnSpPr>
        <p:spPr>
          <a:xfrm>
            <a:off x="310342" y="3674446"/>
            <a:ext cx="0" cy="687616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147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0D41FD8-2BC1-4F5F-9556-41019A765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968" y="628933"/>
            <a:ext cx="9716064" cy="56001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09C5DC-D3B3-4AFE-947F-4A109D919CA5}"/>
              </a:ext>
            </a:extLst>
          </p:cNvPr>
          <p:cNvSpPr txBox="1"/>
          <p:nvPr/>
        </p:nvSpPr>
        <p:spPr>
          <a:xfrm rot="10800000">
            <a:off x="141065" y="2430625"/>
            <a:ext cx="338554" cy="12438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Smart Farm /   2020</a:t>
            </a:r>
            <a:endParaRPr lang="ko-KR" altLang="en-US" sz="1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680212A-15C0-45BE-ADA7-F2E2F0F5413E}"/>
              </a:ext>
            </a:extLst>
          </p:cNvPr>
          <p:cNvCxnSpPr>
            <a:cxnSpLocks/>
            <a:stCxn id="3" idx="0"/>
          </p:cNvCxnSpPr>
          <p:nvPr/>
        </p:nvCxnSpPr>
        <p:spPr>
          <a:xfrm>
            <a:off x="310342" y="3674446"/>
            <a:ext cx="0" cy="687616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841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0D2342C-D3FF-4FE4-9F3B-D0081CA92F77}"/>
              </a:ext>
            </a:extLst>
          </p:cNvPr>
          <p:cNvSpPr/>
          <p:nvPr/>
        </p:nvSpPr>
        <p:spPr>
          <a:xfrm>
            <a:off x="1929507" y="1541187"/>
            <a:ext cx="1675850" cy="676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센서 데이터 처리 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210E441-EA0B-4F2A-8CF9-B1E71595DD5A}"/>
              </a:ext>
            </a:extLst>
          </p:cNvPr>
          <p:cNvSpPr/>
          <p:nvPr/>
        </p:nvSpPr>
        <p:spPr>
          <a:xfrm>
            <a:off x="2364017" y="2541079"/>
            <a:ext cx="996383" cy="421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온</a:t>
            </a:r>
            <a:r>
              <a:rPr lang="en-US" altLang="ko-KR" sz="1000">
                <a:solidFill>
                  <a:schemeClr val="tx1"/>
                </a:solidFill>
              </a:rPr>
              <a:t>/</a:t>
            </a:r>
            <a:r>
              <a:rPr lang="ko-KR" altLang="en-US" sz="1000">
                <a:solidFill>
                  <a:schemeClr val="tx1"/>
                </a:solidFill>
              </a:rPr>
              <a:t>습도 감지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17DA538-CCDF-4CFB-8480-D00CE6836362}"/>
              </a:ext>
            </a:extLst>
          </p:cNvPr>
          <p:cNvCxnSpPr/>
          <p:nvPr/>
        </p:nvCxnSpPr>
        <p:spPr>
          <a:xfrm flipH="1">
            <a:off x="2862209" y="2973627"/>
            <a:ext cx="1" cy="425822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다이아몬드 6">
            <a:extLst>
              <a:ext uri="{FF2B5EF4-FFF2-40B4-BE49-F238E27FC236}">
                <a16:creationId xmlns:a16="http://schemas.microsoft.com/office/drawing/2014/main" id="{40659949-CB24-4C33-9325-B2BAC5432B5E}"/>
              </a:ext>
            </a:extLst>
          </p:cNvPr>
          <p:cNvSpPr/>
          <p:nvPr/>
        </p:nvSpPr>
        <p:spPr>
          <a:xfrm>
            <a:off x="2194338" y="3399448"/>
            <a:ext cx="1335738" cy="716393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데이터감지 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</a:rPr>
              <a:t>성공</a:t>
            </a:r>
            <a:r>
              <a:rPr lang="en-US" altLang="ko-KR" sz="1000">
                <a:solidFill>
                  <a:schemeClr val="tx1"/>
                </a:solidFill>
              </a:rPr>
              <a:t>?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82745B-F2E9-4FDC-95DA-B5D5F7EAD7C4}"/>
              </a:ext>
            </a:extLst>
          </p:cNvPr>
          <p:cNvSpPr txBox="1"/>
          <p:nvPr/>
        </p:nvSpPr>
        <p:spPr>
          <a:xfrm>
            <a:off x="3566421" y="3530807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Yes</a:t>
            </a:r>
            <a:endParaRPr lang="ko-KR" altLang="en-US" sz="1000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4FCB5ECE-D125-43EA-9D43-AF0DA6AC88EE}"/>
              </a:ext>
            </a:extLst>
          </p:cNvPr>
          <p:cNvCxnSpPr>
            <a:cxnSpLocks/>
            <a:stCxn id="7" idx="2"/>
            <a:endCxn id="5" idx="1"/>
          </p:cNvCxnSpPr>
          <p:nvPr/>
        </p:nvCxnSpPr>
        <p:spPr>
          <a:xfrm rot="5400000" flipH="1">
            <a:off x="1931066" y="3184701"/>
            <a:ext cx="1364091" cy="498190"/>
          </a:xfrm>
          <a:prstGeom prst="bentConnector4">
            <a:avLst>
              <a:gd name="adj1" fmla="val -16758"/>
              <a:gd name="adj2" fmla="val 17994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328B6EB-E17B-46F6-910F-53C5FC2EEF77}"/>
              </a:ext>
            </a:extLst>
          </p:cNvPr>
          <p:cNvSpPr txBox="1"/>
          <p:nvPr/>
        </p:nvSpPr>
        <p:spPr>
          <a:xfrm>
            <a:off x="2433415" y="4115841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No</a:t>
            </a:r>
            <a:endParaRPr lang="ko-KR" altLang="en-US" sz="100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8636084-9CAE-4D18-9B46-43D82EAC2B01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3605357" y="1879209"/>
            <a:ext cx="10050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28FDEF3-A0CA-4F17-BC3E-1BA30BD4A82F}"/>
              </a:ext>
            </a:extLst>
          </p:cNvPr>
          <p:cNvCxnSpPr/>
          <p:nvPr/>
        </p:nvCxnSpPr>
        <p:spPr>
          <a:xfrm>
            <a:off x="4610367" y="1904586"/>
            <a:ext cx="0" cy="3240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B8E72F5-0082-4D83-9FAC-EC0CEC0EF26D}"/>
              </a:ext>
            </a:extLst>
          </p:cNvPr>
          <p:cNvCxnSpPr>
            <a:cxnSpLocks/>
          </p:cNvCxnSpPr>
          <p:nvPr/>
        </p:nvCxnSpPr>
        <p:spPr>
          <a:xfrm flipH="1">
            <a:off x="1114051" y="5145328"/>
            <a:ext cx="34873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8231068-00A0-41D5-97A2-E0CA3BD869D9}"/>
              </a:ext>
            </a:extLst>
          </p:cNvPr>
          <p:cNvCxnSpPr/>
          <p:nvPr/>
        </p:nvCxnSpPr>
        <p:spPr>
          <a:xfrm>
            <a:off x="1114051" y="1904586"/>
            <a:ext cx="0" cy="3240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D07ACF8-06A2-41E0-AD9C-6AFE239AA7D1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1114051" y="1879209"/>
            <a:ext cx="815456" cy="253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BD721A2-79EE-4A59-8396-B88320F08F8E}"/>
              </a:ext>
            </a:extLst>
          </p:cNvPr>
          <p:cNvSpPr txBox="1"/>
          <p:nvPr/>
        </p:nvSpPr>
        <p:spPr>
          <a:xfrm>
            <a:off x="5255810" y="3644225"/>
            <a:ext cx="117211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/>
              <a:t>센서 데이터 송신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67414D-72BE-4C5D-A492-1F1B344222C9}"/>
              </a:ext>
            </a:extLst>
          </p:cNvPr>
          <p:cNvSpPr txBox="1"/>
          <p:nvPr/>
        </p:nvSpPr>
        <p:spPr>
          <a:xfrm rot="10800000">
            <a:off x="141065" y="2430625"/>
            <a:ext cx="338554" cy="12438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Smart Farm /   2020</a:t>
            </a:r>
            <a:endParaRPr lang="ko-KR" altLang="en-US" sz="1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A1E6F2F-8B8A-4327-8386-DFDB8A57C188}"/>
              </a:ext>
            </a:extLst>
          </p:cNvPr>
          <p:cNvCxnSpPr>
            <a:cxnSpLocks/>
            <a:stCxn id="29" idx="0"/>
          </p:cNvCxnSpPr>
          <p:nvPr/>
        </p:nvCxnSpPr>
        <p:spPr>
          <a:xfrm>
            <a:off x="310342" y="3674446"/>
            <a:ext cx="0" cy="687616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6A77377-46A9-4ACC-9E24-67DF23ECB639}"/>
              </a:ext>
            </a:extLst>
          </p:cNvPr>
          <p:cNvCxnSpPr>
            <a:stCxn id="7" idx="3"/>
          </p:cNvCxnSpPr>
          <p:nvPr/>
        </p:nvCxnSpPr>
        <p:spPr>
          <a:xfrm>
            <a:off x="3530076" y="3757645"/>
            <a:ext cx="1727724" cy="193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F298694-33BA-4123-A4AC-9AFC831079DD}"/>
              </a:ext>
            </a:extLst>
          </p:cNvPr>
          <p:cNvSpPr/>
          <p:nvPr/>
        </p:nvSpPr>
        <p:spPr>
          <a:xfrm>
            <a:off x="8510197" y="5728019"/>
            <a:ext cx="1079864" cy="7397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49ECB5B-9DC6-4C8A-AE0B-BFB9F5349303}"/>
              </a:ext>
            </a:extLst>
          </p:cNvPr>
          <p:cNvSpPr txBox="1"/>
          <p:nvPr/>
        </p:nvSpPr>
        <p:spPr>
          <a:xfrm>
            <a:off x="8698109" y="592344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MCU</a:t>
            </a:r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351B865-30F0-4C62-B235-A531F9EDD112}"/>
              </a:ext>
            </a:extLst>
          </p:cNvPr>
          <p:cNvSpPr/>
          <p:nvPr/>
        </p:nvSpPr>
        <p:spPr>
          <a:xfrm>
            <a:off x="9336789" y="3805598"/>
            <a:ext cx="1079864" cy="7397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3F77F2E-8705-4057-BF5E-4005D41B8190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9056635" y="4175461"/>
            <a:ext cx="280154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273A472-C199-4865-ACEE-38A926C22FB7}"/>
              </a:ext>
            </a:extLst>
          </p:cNvPr>
          <p:cNvCxnSpPr>
            <a:cxnSpLocks/>
          </p:cNvCxnSpPr>
          <p:nvPr/>
        </p:nvCxnSpPr>
        <p:spPr>
          <a:xfrm>
            <a:off x="9056635" y="4175461"/>
            <a:ext cx="0" cy="151540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F22D2F6-9641-470B-B69A-B96215A26FFA}"/>
              </a:ext>
            </a:extLst>
          </p:cNvPr>
          <p:cNvSpPr txBox="1"/>
          <p:nvPr/>
        </p:nvSpPr>
        <p:spPr>
          <a:xfrm>
            <a:off x="8097718" y="4301751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핀 연결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EDC0725-39DD-4A8E-83A9-D796D5D2CF6F}"/>
              </a:ext>
            </a:extLst>
          </p:cNvPr>
          <p:cNvSpPr txBox="1"/>
          <p:nvPr/>
        </p:nvSpPr>
        <p:spPr>
          <a:xfrm>
            <a:off x="9196712" y="339944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온습도 센서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28C146EB-A8A9-4851-B00B-6252B2958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7450" y="624459"/>
            <a:ext cx="2619844" cy="2347400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D7AEF92D-8E6E-4376-975D-6EC64F1E86D1}"/>
              </a:ext>
            </a:extLst>
          </p:cNvPr>
          <p:cNvSpPr/>
          <p:nvPr/>
        </p:nvSpPr>
        <p:spPr>
          <a:xfrm>
            <a:off x="9402148" y="546848"/>
            <a:ext cx="1420577" cy="24817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55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6A3F96FC-7A4C-4F31-85E2-7745B5122198}"/>
              </a:ext>
            </a:extLst>
          </p:cNvPr>
          <p:cNvSpPr/>
          <p:nvPr/>
        </p:nvSpPr>
        <p:spPr>
          <a:xfrm>
            <a:off x="2398468" y="0"/>
            <a:ext cx="996383" cy="421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MCU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29746C8-89F8-46A9-9EB8-AF5AD977B23C}"/>
              </a:ext>
            </a:extLst>
          </p:cNvPr>
          <p:cNvSpPr/>
          <p:nvPr/>
        </p:nvSpPr>
        <p:spPr>
          <a:xfrm>
            <a:off x="2371964" y="1149965"/>
            <a:ext cx="996383" cy="421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센서 데이터 수신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6D1F503-F028-4559-A752-71A8E9F5A1A1}"/>
              </a:ext>
            </a:extLst>
          </p:cNvPr>
          <p:cNvCxnSpPr>
            <a:cxnSpLocks/>
          </p:cNvCxnSpPr>
          <p:nvPr/>
        </p:nvCxnSpPr>
        <p:spPr>
          <a:xfrm flipH="1">
            <a:off x="3392325" y="210671"/>
            <a:ext cx="12499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9DA3321-2421-4E07-A5AF-81EA52A9779D}"/>
              </a:ext>
            </a:extLst>
          </p:cNvPr>
          <p:cNvCxnSpPr>
            <a:cxnSpLocks/>
          </p:cNvCxnSpPr>
          <p:nvPr/>
        </p:nvCxnSpPr>
        <p:spPr>
          <a:xfrm>
            <a:off x="4642291" y="210670"/>
            <a:ext cx="0" cy="60825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23E6AB1-B5CA-49E7-AD83-8CD5EE7CE89B}"/>
              </a:ext>
            </a:extLst>
          </p:cNvPr>
          <p:cNvCxnSpPr>
            <a:cxnSpLocks/>
          </p:cNvCxnSpPr>
          <p:nvPr/>
        </p:nvCxnSpPr>
        <p:spPr>
          <a:xfrm flipH="1">
            <a:off x="1137009" y="6293224"/>
            <a:ext cx="34873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A0B810F-59AC-4A80-82FB-47BC9C3FCF5E}"/>
              </a:ext>
            </a:extLst>
          </p:cNvPr>
          <p:cNvCxnSpPr>
            <a:cxnSpLocks/>
          </p:cNvCxnSpPr>
          <p:nvPr/>
        </p:nvCxnSpPr>
        <p:spPr>
          <a:xfrm flipH="1">
            <a:off x="1117266" y="210670"/>
            <a:ext cx="28709" cy="60825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B1FD05B-AD96-4BC3-ABB1-E8B10501D1A7}"/>
              </a:ext>
            </a:extLst>
          </p:cNvPr>
          <p:cNvCxnSpPr>
            <a:cxnSpLocks/>
          </p:cNvCxnSpPr>
          <p:nvPr/>
        </p:nvCxnSpPr>
        <p:spPr>
          <a:xfrm flipH="1">
            <a:off x="1145975" y="210671"/>
            <a:ext cx="12499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다이아몬드 29">
            <a:extLst>
              <a:ext uri="{FF2B5EF4-FFF2-40B4-BE49-F238E27FC236}">
                <a16:creationId xmlns:a16="http://schemas.microsoft.com/office/drawing/2014/main" id="{6282A142-6361-4A36-B478-3AC678CE7B8D}"/>
              </a:ext>
            </a:extLst>
          </p:cNvPr>
          <p:cNvSpPr/>
          <p:nvPr/>
        </p:nvSpPr>
        <p:spPr>
          <a:xfrm>
            <a:off x="1887594" y="2006094"/>
            <a:ext cx="1955654" cy="716393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수신 값이 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</a:rPr>
              <a:t>범위 내인가</a:t>
            </a:r>
            <a:r>
              <a:rPr lang="en-US" altLang="ko-KR" sz="1000">
                <a:solidFill>
                  <a:schemeClr val="tx1"/>
                </a:solidFill>
              </a:rPr>
              <a:t>?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96B8163-2AEB-4B58-80D2-B1B4AE9A221D}"/>
              </a:ext>
            </a:extLst>
          </p:cNvPr>
          <p:cNvCxnSpPr>
            <a:cxnSpLocks/>
          </p:cNvCxnSpPr>
          <p:nvPr/>
        </p:nvCxnSpPr>
        <p:spPr>
          <a:xfrm flipH="1">
            <a:off x="2866376" y="4386723"/>
            <a:ext cx="4735" cy="434788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F9D54EB-A644-44A5-81EA-22ED84DDFE6B}"/>
              </a:ext>
            </a:extLst>
          </p:cNvPr>
          <p:cNvSpPr txBox="1"/>
          <p:nvPr/>
        </p:nvSpPr>
        <p:spPr>
          <a:xfrm>
            <a:off x="2479355" y="2819945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Yes</a:t>
            </a:r>
            <a:endParaRPr lang="ko-KR" altLang="en-US" sz="10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B9586F-AC3B-448C-A08E-59D1324157E2}"/>
              </a:ext>
            </a:extLst>
          </p:cNvPr>
          <p:cNvSpPr txBox="1"/>
          <p:nvPr/>
        </p:nvSpPr>
        <p:spPr>
          <a:xfrm>
            <a:off x="4009825" y="2138160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No</a:t>
            </a:r>
            <a:endParaRPr lang="ko-KR" altLang="en-US" sz="1000"/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B8DB5186-78A1-4389-A140-AFD1C4607B8B}"/>
              </a:ext>
            </a:extLst>
          </p:cNvPr>
          <p:cNvCxnSpPr>
            <a:stCxn id="30" idx="2"/>
            <a:endCxn id="24" idx="0"/>
          </p:cNvCxnSpPr>
          <p:nvPr/>
        </p:nvCxnSpPr>
        <p:spPr>
          <a:xfrm rot="5400000" flipH="1" flipV="1">
            <a:off x="2081527" y="1933858"/>
            <a:ext cx="1572522" cy="4735"/>
          </a:xfrm>
          <a:prstGeom prst="bentConnector5">
            <a:avLst>
              <a:gd name="adj1" fmla="val -27459"/>
              <a:gd name="adj2" fmla="val -27091299"/>
              <a:gd name="adj3" fmla="val 1145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BF743D8-8683-4213-A80C-31B4A00A7F9C}"/>
              </a:ext>
            </a:extLst>
          </p:cNvPr>
          <p:cNvSpPr/>
          <p:nvPr/>
        </p:nvSpPr>
        <p:spPr>
          <a:xfrm>
            <a:off x="2372919" y="3959691"/>
            <a:ext cx="996383" cy="421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센서 데이터 수신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C20F3A8-8D33-4611-BC4B-73BB8EDDB943}"/>
              </a:ext>
            </a:extLst>
          </p:cNvPr>
          <p:cNvSpPr/>
          <p:nvPr/>
        </p:nvSpPr>
        <p:spPr>
          <a:xfrm>
            <a:off x="2372919" y="4827434"/>
            <a:ext cx="996383" cy="421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DB</a:t>
            </a:r>
            <a:r>
              <a:rPr lang="ko-KR" altLang="en-US" sz="1000">
                <a:solidFill>
                  <a:schemeClr val="tx1"/>
                </a:solidFill>
              </a:rPr>
              <a:t>에</a:t>
            </a:r>
            <a:br>
              <a:rPr lang="en-US" altLang="ko-KR" sz="1000">
                <a:solidFill>
                  <a:schemeClr val="tx1"/>
                </a:solidFill>
              </a:rPr>
            </a:br>
            <a:r>
              <a:rPr lang="ko-KR" altLang="en-US" sz="1000">
                <a:solidFill>
                  <a:schemeClr val="tx1"/>
                </a:solidFill>
              </a:rPr>
              <a:t>데이터 저장</a:t>
            </a:r>
            <a:endParaRPr lang="en-US" altLang="ko-KR" sz="100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B37355A-6675-48F0-87BD-63B2F32E7402}"/>
              </a:ext>
            </a:extLst>
          </p:cNvPr>
          <p:cNvCxnSpPr>
            <a:stCxn id="24" idx="2"/>
            <a:endCxn id="30" idx="0"/>
          </p:cNvCxnSpPr>
          <p:nvPr/>
        </p:nvCxnSpPr>
        <p:spPr>
          <a:xfrm flipH="1">
            <a:off x="2865421" y="1571306"/>
            <a:ext cx="4735" cy="434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E35086A-F2E3-44B4-865A-F4B59D4E708A}"/>
              </a:ext>
            </a:extLst>
          </p:cNvPr>
          <p:cNvSpPr/>
          <p:nvPr/>
        </p:nvSpPr>
        <p:spPr>
          <a:xfrm>
            <a:off x="1301203" y="618338"/>
            <a:ext cx="3181079" cy="286937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87E9586-2093-4937-9AD7-EFA90EF1AAA9}"/>
              </a:ext>
            </a:extLst>
          </p:cNvPr>
          <p:cNvSpPr/>
          <p:nvPr/>
        </p:nvSpPr>
        <p:spPr>
          <a:xfrm>
            <a:off x="3688020" y="618338"/>
            <a:ext cx="798088" cy="2462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</a:t>
            </a:r>
            <a:r>
              <a:rPr lang="ko-KR" altLang="en-US" sz="1000">
                <a:solidFill>
                  <a:schemeClr val="tx1"/>
                </a:solidFill>
              </a:rPr>
              <a:t>분 마다 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99A3E88-3CB9-4AED-85C6-6B5EFD6A795E}"/>
              </a:ext>
            </a:extLst>
          </p:cNvPr>
          <p:cNvSpPr/>
          <p:nvPr/>
        </p:nvSpPr>
        <p:spPr>
          <a:xfrm>
            <a:off x="1301203" y="3486905"/>
            <a:ext cx="3181079" cy="2508923"/>
          </a:xfrm>
          <a:prstGeom prst="rect">
            <a:avLst/>
          </a:prstGeom>
          <a:noFill/>
          <a:ln w="25400">
            <a:solidFill>
              <a:srgbClr val="FF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FFE2C52-07C6-4EFD-98D3-EFD495654217}"/>
              </a:ext>
            </a:extLst>
          </p:cNvPr>
          <p:cNvSpPr/>
          <p:nvPr/>
        </p:nvSpPr>
        <p:spPr>
          <a:xfrm>
            <a:off x="3688020" y="3486905"/>
            <a:ext cx="798088" cy="246221"/>
          </a:xfrm>
          <a:prstGeom prst="rect">
            <a:avLst/>
          </a:prstGeom>
          <a:noFill/>
          <a:ln>
            <a:solidFill>
              <a:srgbClr val="FF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5</a:t>
            </a:r>
            <a:r>
              <a:rPr lang="ko-KR" altLang="en-US" sz="1000">
                <a:solidFill>
                  <a:schemeClr val="tx1"/>
                </a:solidFill>
              </a:rPr>
              <a:t>분 마다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174336-3C51-457D-BC97-830F6AF753FA}"/>
              </a:ext>
            </a:extLst>
          </p:cNvPr>
          <p:cNvSpPr txBox="1"/>
          <p:nvPr/>
        </p:nvSpPr>
        <p:spPr>
          <a:xfrm rot="10800000">
            <a:off x="141065" y="2430625"/>
            <a:ext cx="338554" cy="12438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Smart Farm /   2020</a:t>
            </a:r>
            <a:endParaRPr lang="ko-KR" altLang="en-US" sz="1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DB3A32F-7900-4064-8233-9D01F9627CA1}"/>
              </a:ext>
            </a:extLst>
          </p:cNvPr>
          <p:cNvCxnSpPr>
            <a:cxnSpLocks/>
            <a:stCxn id="42" idx="0"/>
          </p:cNvCxnSpPr>
          <p:nvPr/>
        </p:nvCxnSpPr>
        <p:spPr>
          <a:xfrm>
            <a:off x="310342" y="3674446"/>
            <a:ext cx="0" cy="687616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EC25B0E-2A5A-4D82-ACAD-F251B1230A3A}"/>
              </a:ext>
            </a:extLst>
          </p:cNvPr>
          <p:cNvSpPr/>
          <p:nvPr/>
        </p:nvSpPr>
        <p:spPr>
          <a:xfrm>
            <a:off x="6734981" y="3363263"/>
            <a:ext cx="1079864" cy="7397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02A7FBF-56AC-4748-9509-D2FB9041A1A6}"/>
              </a:ext>
            </a:extLst>
          </p:cNvPr>
          <p:cNvGrpSpPr/>
          <p:nvPr/>
        </p:nvGrpSpPr>
        <p:grpSpPr>
          <a:xfrm>
            <a:off x="9601912" y="1488867"/>
            <a:ext cx="907876" cy="4528731"/>
            <a:chOff x="5642062" y="401699"/>
            <a:chExt cx="907876" cy="4528731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6E915DB-F941-4898-8FAB-D1C158FA8863}"/>
                </a:ext>
              </a:extLst>
            </p:cNvPr>
            <p:cNvSpPr/>
            <p:nvPr/>
          </p:nvSpPr>
          <p:spPr>
            <a:xfrm>
              <a:off x="5642062" y="401699"/>
              <a:ext cx="907876" cy="6219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23E1BBE-5105-444A-8B28-A838C602CAE1}"/>
                </a:ext>
              </a:extLst>
            </p:cNvPr>
            <p:cNvSpPr/>
            <p:nvPr/>
          </p:nvSpPr>
          <p:spPr>
            <a:xfrm>
              <a:off x="5642062" y="1380754"/>
              <a:ext cx="907876" cy="6219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C3DC822-B8DC-45DF-B07A-5F21F7D2A859}"/>
                </a:ext>
              </a:extLst>
            </p:cNvPr>
            <p:cNvSpPr/>
            <p:nvPr/>
          </p:nvSpPr>
          <p:spPr>
            <a:xfrm>
              <a:off x="5642062" y="2359809"/>
              <a:ext cx="907876" cy="6219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2D555B67-7244-4D7D-8689-6F9215D711C2}"/>
                </a:ext>
              </a:extLst>
            </p:cNvPr>
            <p:cNvSpPr/>
            <p:nvPr/>
          </p:nvSpPr>
          <p:spPr>
            <a:xfrm>
              <a:off x="5642062" y="3334164"/>
              <a:ext cx="907876" cy="6219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9FB175A-07F0-44D3-91FC-C00F221FCEB2}"/>
                </a:ext>
              </a:extLst>
            </p:cNvPr>
            <p:cNvSpPr/>
            <p:nvPr/>
          </p:nvSpPr>
          <p:spPr>
            <a:xfrm>
              <a:off x="5642062" y="4308519"/>
              <a:ext cx="907876" cy="6219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5C42BA9C-7A71-4FAC-8F55-EA05710B007F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8125450" y="3757932"/>
            <a:ext cx="147646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054A26DE-F65B-44B3-9D99-6D3A37198DC0}"/>
              </a:ext>
            </a:extLst>
          </p:cNvPr>
          <p:cNvCxnSpPr>
            <a:cxnSpLocks/>
          </p:cNvCxnSpPr>
          <p:nvPr/>
        </p:nvCxnSpPr>
        <p:spPr>
          <a:xfrm>
            <a:off x="8956723" y="1799822"/>
            <a:ext cx="0" cy="39435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A40B36DA-9279-4AD3-9343-B8111E3740AA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8956723" y="1799822"/>
            <a:ext cx="64518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BC6AB571-E546-4338-AAF9-7FB5452E633B}"/>
              </a:ext>
            </a:extLst>
          </p:cNvPr>
          <p:cNvCxnSpPr>
            <a:cxnSpLocks/>
          </p:cNvCxnSpPr>
          <p:nvPr/>
        </p:nvCxnSpPr>
        <p:spPr>
          <a:xfrm>
            <a:off x="8956723" y="2778877"/>
            <a:ext cx="64518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83D4A34A-987C-421B-8296-202138A2D4E2}"/>
              </a:ext>
            </a:extLst>
          </p:cNvPr>
          <p:cNvCxnSpPr>
            <a:cxnSpLocks/>
          </p:cNvCxnSpPr>
          <p:nvPr/>
        </p:nvCxnSpPr>
        <p:spPr>
          <a:xfrm>
            <a:off x="8956723" y="4732287"/>
            <a:ext cx="64518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7589E70-F950-473F-8DA7-499F6D1B0080}"/>
              </a:ext>
            </a:extLst>
          </p:cNvPr>
          <p:cNvCxnSpPr>
            <a:cxnSpLocks/>
          </p:cNvCxnSpPr>
          <p:nvPr/>
        </p:nvCxnSpPr>
        <p:spPr>
          <a:xfrm>
            <a:off x="8956723" y="5743355"/>
            <a:ext cx="64518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52CED64-0B30-4A13-A96A-E07E6D2918EA}"/>
              </a:ext>
            </a:extLst>
          </p:cNvPr>
          <p:cNvSpPr txBox="1"/>
          <p:nvPr/>
        </p:nvSpPr>
        <p:spPr>
          <a:xfrm>
            <a:off x="9261417" y="650695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ON/OFF </a:t>
            </a:r>
            <a:r>
              <a:rPr lang="ko-KR" altLang="en-US"/>
              <a:t>컨트롤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9A6C6E1-5DB8-4EA3-AEA1-E4B3E3ADFA21}"/>
              </a:ext>
            </a:extLst>
          </p:cNvPr>
          <p:cNvSpPr txBox="1"/>
          <p:nvPr/>
        </p:nvSpPr>
        <p:spPr>
          <a:xfrm>
            <a:off x="7779294" y="3359413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GPIO </a:t>
            </a:r>
            <a:r>
              <a:rPr lang="ko-KR" altLang="en-US"/>
              <a:t>컨트롤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431E795-67C0-48C1-8244-F8CDB411905D}"/>
              </a:ext>
            </a:extLst>
          </p:cNvPr>
          <p:cNvSpPr txBox="1"/>
          <p:nvPr/>
        </p:nvSpPr>
        <p:spPr>
          <a:xfrm>
            <a:off x="9632625" y="10527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릴레이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25526B4-513A-420A-892F-57260F3710E3}"/>
              </a:ext>
            </a:extLst>
          </p:cNvPr>
          <p:cNvSpPr txBox="1"/>
          <p:nvPr/>
        </p:nvSpPr>
        <p:spPr>
          <a:xfrm>
            <a:off x="6555790" y="288448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라즈베리파이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70A0DBA-958E-49C7-BA88-690331C0B768}"/>
              </a:ext>
            </a:extLst>
          </p:cNvPr>
          <p:cNvSpPr/>
          <p:nvPr/>
        </p:nvSpPr>
        <p:spPr>
          <a:xfrm>
            <a:off x="7561573" y="1440842"/>
            <a:ext cx="1079864" cy="7397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3AF183B-1CE5-46EB-9F57-019FF4729EE6}"/>
              </a:ext>
            </a:extLst>
          </p:cNvPr>
          <p:cNvSpPr txBox="1"/>
          <p:nvPr/>
        </p:nvSpPr>
        <p:spPr>
          <a:xfrm>
            <a:off x="7415159" y="100465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온습도 센서</a:t>
            </a: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4869C47F-AF42-47D0-B869-4A09BF5FF4CA}"/>
              </a:ext>
            </a:extLst>
          </p:cNvPr>
          <p:cNvCxnSpPr>
            <a:cxnSpLocks/>
            <a:stCxn id="61" idx="1"/>
          </p:cNvCxnSpPr>
          <p:nvPr/>
        </p:nvCxnSpPr>
        <p:spPr>
          <a:xfrm flipH="1">
            <a:off x="7281419" y="1810705"/>
            <a:ext cx="2801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3571CAD4-AC9A-497A-84A7-DFD83373171D}"/>
              </a:ext>
            </a:extLst>
          </p:cNvPr>
          <p:cNvCxnSpPr>
            <a:cxnSpLocks/>
          </p:cNvCxnSpPr>
          <p:nvPr/>
        </p:nvCxnSpPr>
        <p:spPr>
          <a:xfrm>
            <a:off x="7281419" y="1810705"/>
            <a:ext cx="0" cy="15154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8BE4681-F86E-4732-8F73-F836F7EEEFB6}"/>
              </a:ext>
            </a:extLst>
          </p:cNvPr>
          <p:cNvSpPr txBox="1"/>
          <p:nvPr/>
        </p:nvSpPr>
        <p:spPr>
          <a:xfrm>
            <a:off x="6322502" y="1936995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핀 연결</a:t>
            </a:r>
          </a:p>
        </p:txBody>
      </p:sp>
    </p:spTree>
    <p:extLst>
      <p:ext uri="{BB962C8B-B14F-4D97-AF65-F5344CB8AC3E}">
        <p14:creationId xmlns:p14="http://schemas.microsoft.com/office/powerpoint/2010/main" val="3635849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4525</TotalTime>
  <Words>232</Words>
  <Application>Microsoft Office PowerPoint</Application>
  <PresentationFormat>와이드스크린</PresentationFormat>
  <Paragraphs>97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나눔스퀘어</vt:lpstr>
      <vt:lpstr>나눔스퀘어 Bold</vt:lpstr>
      <vt:lpstr>나눔스퀘어 Light</vt:lpstr>
      <vt:lpstr>나눔스퀘어OTF ExtraBold</vt:lpstr>
      <vt:lpstr>나눔스퀘어OTF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박원균</dc:creator>
  <cp:lastModifiedBy>준영</cp:lastModifiedBy>
  <cp:revision>121</cp:revision>
  <dcterms:created xsi:type="dcterms:W3CDTF">2020-03-25T10:59:57Z</dcterms:created>
  <dcterms:modified xsi:type="dcterms:W3CDTF">2020-04-28T08:18:20Z</dcterms:modified>
</cp:coreProperties>
</file>