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6" r:id="rId3"/>
    <p:sldId id="263" r:id="rId4"/>
    <p:sldId id="289" r:id="rId5"/>
    <p:sldId id="320" r:id="rId6"/>
    <p:sldId id="309" r:id="rId7"/>
    <p:sldId id="256" r:id="rId8"/>
    <p:sldId id="318" r:id="rId9"/>
    <p:sldId id="317" r:id="rId10"/>
    <p:sldId id="321" r:id="rId11"/>
    <p:sldId id="319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16DFCCA-2514-44AA-B78F-EBF3D93B815C}">
          <p14:sldIdLst>
            <p14:sldId id="257"/>
            <p14:sldId id="306"/>
            <p14:sldId id="263"/>
            <p14:sldId id="289"/>
            <p14:sldId id="320"/>
            <p14:sldId id="309"/>
            <p14:sldId id="256"/>
            <p14:sldId id="318"/>
            <p14:sldId id="317"/>
            <p14:sldId id="321"/>
            <p14:sldId id="319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CBB85-10CA-4D04-AFD3-1C783CA38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EC985F-90CE-41DA-8604-9D786C9F3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BD187-BE43-4AE5-9AF6-C982E5F0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0E223-9F74-40F9-8D1A-1EF9ADD0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A001B-DEDB-427E-810A-861464B0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3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07A6F-B95B-4B1D-A39E-88A2A845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E76E27-932F-4607-920A-054B6DBD2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C0EEE-C88D-4558-A203-DD44B402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C5E5E-AA2A-401C-9BE5-11B42987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BAE22-A41D-4BB7-BC60-DC4A332B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0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BF4CE0-E1FD-4038-B279-1853BADFB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0E222A-8865-4A5E-852E-A277A3842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2316B-3666-4275-9F6B-0E6FEF21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F4DA-3954-4955-8182-8B0A0044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A056E-5F02-4552-A85B-837350BD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39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9CD0177-DCEE-4517-812D-2485793BA8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467600" cy="6858000"/>
          </a:xfrm>
          <a:custGeom>
            <a:avLst/>
            <a:gdLst>
              <a:gd name="connsiteX0" fmla="*/ 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0 w 7467600"/>
              <a:gd name="connsiteY4" fmla="*/ 0 h 6858000"/>
              <a:gd name="connsiteX0" fmla="*/ 0 w 7467600"/>
              <a:gd name="connsiteY0" fmla="*/ 0 h 6858000"/>
              <a:gd name="connsiteX1" fmla="*/ 7467600 w 7467600"/>
              <a:gd name="connsiteY1" fmla="*/ 0 h 6858000"/>
              <a:gd name="connsiteX2" fmla="*/ 4737100 w 7467600"/>
              <a:gd name="connsiteY2" fmla="*/ 6858000 h 6858000"/>
              <a:gd name="connsiteX3" fmla="*/ 0 w 7467600"/>
              <a:gd name="connsiteY3" fmla="*/ 6858000 h 6858000"/>
              <a:gd name="connsiteX4" fmla="*/ 0 w 7467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0" h="6858000">
                <a:moveTo>
                  <a:pt x="0" y="0"/>
                </a:moveTo>
                <a:lnTo>
                  <a:pt x="7467600" y="0"/>
                </a:lnTo>
                <a:lnTo>
                  <a:pt x="47371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ko-KR" altLang="en-US"/>
          </a:p>
        </p:txBody>
      </p:sp>
      <p:sp>
        <p:nvSpPr>
          <p:cNvPr id="13" name="그림 개체 틀 11">
            <a:extLst>
              <a:ext uri="{FF2B5EF4-FFF2-40B4-BE49-F238E27FC236}">
                <a16:creationId xmlns:a16="http://schemas.microsoft.com/office/drawing/2014/main" id="{1E647D7C-B6A6-430B-AA9E-04094D4751D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24399" y="0"/>
            <a:ext cx="7467600" cy="6858000"/>
          </a:xfrm>
          <a:custGeom>
            <a:avLst/>
            <a:gdLst>
              <a:gd name="connsiteX0" fmla="*/ 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0 w 7467600"/>
              <a:gd name="connsiteY4" fmla="*/ 0 h 6858000"/>
              <a:gd name="connsiteX0" fmla="*/ 275590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2755900 w 7467600"/>
              <a:gd name="connsiteY4" fmla="*/ 0 h 6858000"/>
              <a:gd name="connsiteX0" fmla="*/ 2755900 w 7467600"/>
              <a:gd name="connsiteY0" fmla="*/ 0 h 6858000"/>
              <a:gd name="connsiteX1" fmla="*/ 7467600 w 7467600"/>
              <a:gd name="connsiteY1" fmla="*/ 0 h 6858000"/>
              <a:gd name="connsiteX2" fmla="*/ 7467600 w 7467600"/>
              <a:gd name="connsiteY2" fmla="*/ 6858000 h 6858000"/>
              <a:gd name="connsiteX3" fmla="*/ 0 w 7467600"/>
              <a:gd name="connsiteY3" fmla="*/ 6858000 h 6858000"/>
              <a:gd name="connsiteX4" fmla="*/ 2755900 w 7467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0" h="6858000">
                <a:moveTo>
                  <a:pt x="2755900" y="0"/>
                </a:moveTo>
                <a:lnTo>
                  <a:pt x="7467600" y="0"/>
                </a:lnTo>
                <a:lnTo>
                  <a:pt x="7467600" y="6858000"/>
                </a:lnTo>
                <a:lnTo>
                  <a:pt x="0" y="6858000"/>
                </a:lnTo>
                <a:lnTo>
                  <a:pt x="2755900" y="0"/>
                </a:lnTo>
                <a:close/>
              </a:path>
            </a:pathLst>
          </a:cu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6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333F0-8B63-4668-B3D6-AF139E04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45A92-3380-4C01-9F56-7D72DF72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1FCFF-C105-43DD-9731-B0905F3B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349DB-4292-47D8-AB6F-59039FFF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98200-CD48-44FC-8761-AAB86FB4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6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C1539-8E6D-4D00-B231-CC847D38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2EF9A8-86D8-432C-A331-8482FC61C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29C40-D780-4677-AFFE-21EE03E7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92C5C-7192-4DD0-9106-1384DC5D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7AA0E-0F93-4B5B-A9DF-AEA29CE6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6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43FBB-EE95-44AA-BD4D-719FCBFF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A2F80-BF20-4085-B362-6F50E7B5E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AB3282-4D84-4236-9414-444F40F23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57053-F414-49E3-B9E3-79BEB938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9FDBC-6674-4543-80A4-52DE65E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D11F0-BA2C-4F1D-A53E-2CCDB1C5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79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F6F71-A5D1-4238-9CEA-F56F1734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A8D5D-FD85-4013-AE89-049DCFBA3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2C1892-5D77-4730-9949-97D542E47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B63CE1-7EF0-4C29-B9CC-1C42F53D7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39AA34-AB09-4BB0-A553-7FD624E16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E7F433-B273-4CC4-95BC-E150D25A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A5471A-EDA4-47FB-B8DA-8E352AAE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E91FA5-5830-4D42-82AE-E09E8AF1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04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5C311-D193-49B1-B2EC-55AAADA0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6BC49C-F724-47CA-B5AD-C77052D7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B2EC5D-E358-4726-94C5-76B615B0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83B34D-EF20-42CA-A23E-C0334DDC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9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DD9000-2967-4CFB-BF17-B8B78948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ED1404-1F31-4EFD-BC28-0ED07A09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5826A9-FD46-4163-94A4-945F887E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3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7857F-CE75-45EA-9FFD-19236FC0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537DB-5BD8-4E31-BC6A-C4BE207B1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49CF4-9777-444D-A309-BC9B36C8F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931782-F6B3-4969-8AA3-D7D74C0B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FF1DD-AC08-4F95-B72C-0C30A527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DD1127-FC3E-4931-8ED1-AF7F00E3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5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59B63-189B-4BC7-9C25-8A7C3E5A5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45FD6A-C2B9-44B4-9A83-4F0552C7A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C87BDB-CBBD-4D20-9CE9-90B2B961C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AF3280-A6A6-449D-BC63-80717260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D4E7-B0BE-452E-803E-427274E90D81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76DA48-5F4C-4B13-8F2A-844C2154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AB0ED-4670-4156-A4F1-89A6555E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00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A8C381-9316-4272-9DFD-D5707891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C50946-0B4D-48CE-B93C-AF034505F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BDF4F-3010-4A23-9AC3-EE76505FE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D4E7-B0BE-452E-803E-427274E90D81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B3642-B79C-4D5A-9319-642EB3D74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04F37-F2F9-4A5F-AB70-BED585946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0DFCD-5188-4643-BA47-CD8341D17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39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A4984346-5454-4CEB-879C-8141650D7EBB}"/>
              </a:ext>
            </a:extLst>
          </p:cNvPr>
          <p:cNvGrpSpPr/>
          <p:nvPr/>
        </p:nvGrpSpPr>
        <p:grpSpPr>
          <a:xfrm>
            <a:off x="3461144" y="2654198"/>
            <a:ext cx="5285581" cy="1033320"/>
            <a:chOff x="3445272" y="3000375"/>
            <a:chExt cx="5285581" cy="103332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3504143-778F-4801-B75A-09A1E777078F}"/>
                </a:ext>
              </a:extLst>
            </p:cNvPr>
            <p:cNvCxnSpPr>
              <a:cxnSpLocks/>
            </p:cNvCxnSpPr>
            <p:nvPr/>
          </p:nvCxnSpPr>
          <p:spPr>
            <a:xfrm>
              <a:off x="3461147" y="4014645"/>
              <a:ext cx="526970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B5E457F-FDF5-48D0-866A-483491658BB8}"/>
                </a:ext>
              </a:extLst>
            </p:cNvPr>
            <p:cNvCxnSpPr>
              <a:cxnSpLocks/>
            </p:cNvCxnSpPr>
            <p:nvPr/>
          </p:nvCxnSpPr>
          <p:spPr>
            <a:xfrm>
              <a:off x="7422753" y="3000375"/>
              <a:ext cx="13081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E0B1D7B-E6B7-471E-9EC3-50BAA7D8076D}"/>
                </a:ext>
              </a:extLst>
            </p:cNvPr>
            <p:cNvCxnSpPr>
              <a:cxnSpLocks/>
            </p:cNvCxnSpPr>
            <p:nvPr/>
          </p:nvCxnSpPr>
          <p:spPr>
            <a:xfrm>
              <a:off x="3461147" y="3000375"/>
              <a:ext cx="0" cy="103332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8EE25E7-276C-4E0B-BD60-82E90819DBE5}"/>
                </a:ext>
              </a:extLst>
            </p:cNvPr>
            <p:cNvCxnSpPr>
              <a:cxnSpLocks/>
            </p:cNvCxnSpPr>
            <p:nvPr/>
          </p:nvCxnSpPr>
          <p:spPr>
            <a:xfrm>
              <a:off x="8717280" y="3000375"/>
              <a:ext cx="0" cy="103332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FFF00FC2-EBD7-41B7-B0B0-032603CF7194}"/>
                </a:ext>
              </a:extLst>
            </p:cNvPr>
            <p:cNvCxnSpPr>
              <a:cxnSpLocks/>
            </p:cNvCxnSpPr>
            <p:nvPr/>
          </p:nvCxnSpPr>
          <p:spPr>
            <a:xfrm>
              <a:off x="3445272" y="3000375"/>
              <a:ext cx="13081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0641175-8CE3-49C6-BE97-7CFE3FC8BA38}"/>
              </a:ext>
            </a:extLst>
          </p:cNvPr>
          <p:cNvSpPr txBox="1"/>
          <p:nvPr/>
        </p:nvSpPr>
        <p:spPr>
          <a:xfrm>
            <a:off x="5758325" y="1030853"/>
            <a:ext cx="7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Team</a:t>
            </a:r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F8CA46B-3818-494F-8C8D-EB12FA7E30C3}"/>
              </a:ext>
            </a:extLst>
          </p:cNvPr>
          <p:cNvSpPr/>
          <p:nvPr/>
        </p:nvSpPr>
        <p:spPr>
          <a:xfrm>
            <a:off x="5828747" y="1537989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파밍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7DC33-505F-4AED-9026-BA7BF7EAED35}"/>
              </a:ext>
            </a:extLst>
          </p:cNvPr>
          <p:cNvSpPr txBox="1"/>
          <p:nvPr/>
        </p:nvSpPr>
        <p:spPr>
          <a:xfrm>
            <a:off x="4789749" y="5118002"/>
            <a:ext cx="2592376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15110073 </a:t>
            </a:r>
            <a:r>
              <a:rPr lang="ko-KR" altLang="en-US" sz="14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컴퓨터공학과 손준영</a:t>
            </a:r>
            <a:endParaRPr lang="en-US" altLang="ko-KR" sz="14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15110068 </a:t>
            </a:r>
            <a:r>
              <a:rPr lang="ko-KR" altLang="en-US" sz="14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컴퓨터공학과 </a:t>
            </a:r>
            <a:r>
              <a:rPr lang="ko-KR" altLang="en-US" sz="140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박원균</a:t>
            </a:r>
            <a:endParaRPr lang="en-US" altLang="ko-KR" sz="140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E19CA-D4D0-458F-AE35-02B7F261AB73}"/>
              </a:ext>
            </a:extLst>
          </p:cNvPr>
          <p:cNvSpPr txBox="1"/>
          <p:nvPr/>
        </p:nvSpPr>
        <p:spPr>
          <a:xfrm>
            <a:off x="5530784" y="4239347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2020.05.14</a:t>
            </a:r>
            <a:endParaRPr lang="ko-KR" altLang="en-US" sz="11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63CF1-B5F5-4DE0-A19F-751289EBCB5E}"/>
              </a:ext>
            </a:extLst>
          </p:cNvPr>
          <p:cNvSpPr txBox="1"/>
          <p:nvPr/>
        </p:nvSpPr>
        <p:spPr>
          <a:xfrm>
            <a:off x="5653362" y="2481270"/>
            <a:ext cx="9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562E19-671E-4591-832A-FF531CDE773F}"/>
              </a:ext>
            </a:extLst>
          </p:cNvPr>
          <p:cNvSpPr/>
          <p:nvPr/>
        </p:nvSpPr>
        <p:spPr>
          <a:xfrm>
            <a:off x="4320769" y="3138142"/>
            <a:ext cx="3620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Iot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기술을 이용한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Smart Farm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18535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3AF3FFC-9097-42EC-B4E4-F3A6E53BA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280987"/>
            <a:ext cx="65246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0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01764F3-62A4-4C38-BFC7-5C1423367A6B}"/>
              </a:ext>
            </a:extLst>
          </p:cNvPr>
          <p:cNvGrpSpPr/>
          <p:nvPr/>
        </p:nvGrpSpPr>
        <p:grpSpPr>
          <a:xfrm>
            <a:off x="4296494" y="501658"/>
            <a:ext cx="3829897" cy="1531164"/>
            <a:chOff x="3781872" y="1568186"/>
            <a:chExt cx="3829897" cy="15311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2A6CB5-2AA1-443B-8B05-4135CE8EBD88}"/>
                </a:ext>
              </a:extLst>
            </p:cNvPr>
            <p:cNvSpPr txBox="1"/>
            <p:nvPr/>
          </p:nvSpPr>
          <p:spPr>
            <a:xfrm>
              <a:off x="7427038" y="263768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53AE8B-D929-484B-A224-11C926164701}"/>
                </a:ext>
              </a:extLst>
            </p:cNvPr>
            <p:cNvSpPr txBox="1"/>
            <p:nvPr/>
          </p:nvSpPr>
          <p:spPr>
            <a:xfrm>
              <a:off x="5019066" y="2090613"/>
              <a:ext cx="11290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bg1">
                      <a:lumMod val="50000"/>
                    </a:schemeClr>
                  </a:solidFill>
                </a:rPr>
                <a:t>By :Palming</a:t>
              </a:r>
              <a:endParaRPr lang="ko-KR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C76B958-9DE9-4869-A75C-F3A5EEB31259}"/>
                </a:ext>
              </a:extLst>
            </p:cNvPr>
            <p:cNvCxnSpPr/>
            <p:nvPr/>
          </p:nvCxnSpPr>
          <p:spPr>
            <a:xfrm>
              <a:off x="3781872" y="2029851"/>
              <a:ext cx="3737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9BFC5D-9422-48F7-9F8A-DDFC850FF1DC}"/>
                </a:ext>
              </a:extLst>
            </p:cNvPr>
            <p:cNvSpPr txBox="1"/>
            <p:nvPr/>
          </p:nvSpPr>
          <p:spPr>
            <a:xfrm>
              <a:off x="5138926" y="1568186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C523840-E023-4CA4-AAA4-D25EF9E2871D}"/>
                </a:ext>
              </a:extLst>
            </p:cNvPr>
            <p:cNvSpPr/>
            <p:nvPr/>
          </p:nvSpPr>
          <p:spPr>
            <a:xfrm>
              <a:off x="4924175" y="1751572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ED4AD40-AD6C-40B0-BA93-247C3C16E333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8B862C2-E2B4-4A23-BDF1-F5B8BED68434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7082A8F-870C-442D-AD7F-430184149712}"/>
              </a:ext>
            </a:extLst>
          </p:cNvPr>
          <p:cNvSpPr txBox="1"/>
          <p:nvPr/>
        </p:nvSpPr>
        <p:spPr>
          <a:xfrm>
            <a:off x="5533688" y="54782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해결중인 과제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7BFA18-0620-482F-AD29-10D395FC9672}"/>
              </a:ext>
            </a:extLst>
          </p:cNvPr>
          <p:cNvSpPr txBox="1"/>
          <p:nvPr/>
        </p:nvSpPr>
        <p:spPr>
          <a:xfrm>
            <a:off x="4559091" y="2162193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페이지를 통한 데이터 표현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CCC65A3-E5A5-4A08-8175-489C3AD4A566}"/>
              </a:ext>
            </a:extLst>
          </p:cNvPr>
          <p:cNvSpPr/>
          <p:nvPr/>
        </p:nvSpPr>
        <p:spPr>
          <a:xfrm>
            <a:off x="4464200" y="2299413"/>
            <a:ext cx="94891" cy="948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25041DA-26E2-48ED-9899-0525F2689F84}"/>
              </a:ext>
            </a:extLst>
          </p:cNvPr>
          <p:cNvSpPr/>
          <p:nvPr/>
        </p:nvSpPr>
        <p:spPr>
          <a:xfrm>
            <a:off x="4986714" y="2649771"/>
            <a:ext cx="94891" cy="948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064748-538F-4177-A71F-EBB4B1D5D5E9}"/>
              </a:ext>
            </a:extLst>
          </p:cNvPr>
          <p:cNvSpPr txBox="1"/>
          <p:nvPr/>
        </p:nvSpPr>
        <p:spPr>
          <a:xfrm>
            <a:off x="5125806" y="2512550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가동시간 및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14FFF6-62F1-45C3-A248-4E6BA636D394}"/>
              </a:ext>
            </a:extLst>
          </p:cNvPr>
          <p:cNvSpPr txBox="1"/>
          <p:nvPr/>
        </p:nvSpPr>
        <p:spPr>
          <a:xfrm>
            <a:off x="4559091" y="2988377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스카다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소프트웨어를 이용한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GUI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보조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C9D6AF0-5AD7-4156-85B6-55DB04E8163A}"/>
              </a:ext>
            </a:extLst>
          </p:cNvPr>
          <p:cNvSpPr/>
          <p:nvPr/>
        </p:nvSpPr>
        <p:spPr>
          <a:xfrm>
            <a:off x="4464200" y="3125597"/>
            <a:ext cx="94891" cy="948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FA30F7-618F-49F2-A717-A33AFE7202EC}"/>
              </a:ext>
            </a:extLst>
          </p:cNvPr>
          <p:cNvSpPr txBox="1"/>
          <p:nvPr/>
        </p:nvSpPr>
        <p:spPr>
          <a:xfrm>
            <a:off x="4559091" y="357419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하드웨어 구성 도면 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FACE992-7232-4F21-8894-CBE80409EFB2}"/>
              </a:ext>
            </a:extLst>
          </p:cNvPr>
          <p:cNvSpPr/>
          <p:nvPr/>
        </p:nvSpPr>
        <p:spPr>
          <a:xfrm>
            <a:off x="4464200" y="3711418"/>
            <a:ext cx="94891" cy="948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4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9FE42CD-CD79-4240-B94A-B0A012AD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611" y="249660"/>
            <a:ext cx="9522777" cy="63586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A5B689-3FE7-455A-8F1A-7E55B10FDFA6}"/>
              </a:ext>
            </a:extLst>
          </p:cNvPr>
          <p:cNvSpPr txBox="1"/>
          <p:nvPr/>
        </p:nvSpPr>
        <p:spPr>
          <a:xfrm>
            <a:off x="4413179" y="2378532"/>
            <a:ext cx="38779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>
                <a:solidFill>
                  <a:schemeClr val="tx1">
                    <a:lumMod val="75000"/>
                    <a:lumOff val="25000"/>
                  </a:schemeClr>
                </a:solidFill>
              </a:rPr>
              <a:t>THANK</a:t>
            </a:r>
            <a:endParaRPr lang="ko-KR" altLang="en-US" sz="8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0FDAE-7D23-42FC-B829-0347F1E0DF47}"/>
              </a:ext>
            </a:extLst>
          </p:cNvPr>
          <p:cNvSpPr txBox="1"/>
          <p:nvPr/>
        </p:nvSpPr>
        <p:spPr>
          <a:xfrm>
            <a:off x="5179743" y="3564292"/>
            <a:ext cx="20430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endParaRPr lang="ko-KR" altLang="en-US" sz="8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63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09AF8064-0379-4B7D-9146-BC169D698163}"/>
              </a:ext>
            </a:extLst>
          </p:cNvPr>
          <p:cNvGrpSpPr/>
          <p:nvPr/>
        </p:nvGrpSpPr>
        <p:grpSpPr>
          <a:xfrm>
            <a:off x="4935910" y="671573"/>
            <a:ext cx="2320180" cy="461665"/>
            <a:chOff x="5343455" y="3198167"/>
            <a:chExt cx="2320180" cy="461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A3A2E6-3F19-43CE-8F43-554BCB931A8F}"/>
                </a:ext>
              </a:extLst>
            </p:cNvPr>
            <p:cNvSpPr txBox="1"/>
            <p:nvPr/>
          </p:nvSpPr>
          <p:spPr>
            <a:xfrm>
              <a:off x="5438346" y="3198167"/>
              <a:ext cx="2225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들어가기에 앞서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B01F171-0FBC-4842-BF4A-E9254D7DA210}"/>
                </a:ext>
              </a:extLst>
            </p:cNvPr>
            <p:cNvSpPr/>
            <p:nvPr/>
          </p:nvSpPr>
          <p:spPr>
            <a:xfrm>
              <a:off x="5343455" y="3381553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6C5085C-C501-4E63-A68C-29E1B4653CF7}"/>
              </a:ext>
            </a:extLst>
          </p:cNvPr>
          <p:cNvSpPr txBox="1"/>
          <p:nvPr/>
        </p:nvSpPr>
        <p:spPr>
          <a:xfrm>
            <a:off x="5531486" y="1213240"/>
            <a:ext cx="1129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By :Palming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3947F2A-A995-4FC2-8298-4A45C63FFA03}"/>
              </a:ext>
            </a:extLst>
          </p:cNvPr>
          <p:cNvCxnSpPr/>
          <p:nvPr/>
        </p:nvCxnSpPr>
        <p:spPr>
          <a:xfrm>
            <a:off x="4101912" y="1183741"/>
            <a:ext cx="3737531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2171F1-16F9-43F1-B9C7-32DB6C4181D8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96032B6-B637-4117-9268-329DF07FD32F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C9D05E2-CFC7-4FD9-99C8-8299AF525C22}"/>
              </a:ext>
            </a:extLst>
          </p:cNvPr>
          <p:cNvGrpSpPr/>
          <p:nvPr/>
        </p:nvGrpSpPr>
        <p:grpSpPr>
          <a:xfrm>
            <a:off x="2900813" y="3244334"/>
            <a:ext cx="6390374" cy="369332"/>
            <a:chOff x="2057166" y="2322901"/>
            <a:chExt cx="6390374" cy="369332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255DE0A-99C6-4CB2-9D2C-C3A88A73C61F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5C9232-64E1-4996-8E6C-D0684331A03B}"/>
                </a:ext>
              </a:extLst>
            </p:cNvPr>
            <p:cNvSpPr txBox="1"/>
            <p:nvPr/>
          </p:nvSpPr>
          <p:spPr>
            <a:xfrm>
              <a:off x="2225965" y="2322901"/>
              <a:ext cx="6221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팀원 소개 및 하드웨어 구성 및 센서 인터페이스 관련 저번주 발표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3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C57F9BF-61C4-4629-B0DF-AE3D6D182611}"/>
              </a:ext>
            </a:extLst>
          </p:cNvPr>
          <p:cNvGrpSpPr/>
          <p:nvPr/>
        </p:nvGrpSpPr>
        <p:grpSpPr>
          <a:xfrm>
            <a:off x="5088906" y="336857"/>
            <a:ext cx="2225289" cy="1271247"/>
            <a:chOff x="5128997" y="1929457"/>
            <a:chExt cx="2225289" cy="12712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FABE65-52DE-480F-86CB-72CB2D334ABD}"/>
                </a:ext>
              </a:extLst>
            </p:cNvPr>
            <p:cNvSpPr txBox="1"/>
            <p:nvPr/>
          </p:nvSpPr>
          <p:spPr>
            <a:xfrm>
              <a:off x="5128997" y="2277374"/>
              <a:ext cx="2225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피드백 주요내용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21A794-CFCC-42DF-87F8-B471C0F1E5DD}"/>
                </a:ext>
              </a:extLst>
            </p:cNvPr>
            <p:cNvSpPr txBox="1"/>
            <p:nvPr/>
          </p:nvSpPr>
          <p:spPr>
            <a:xfrm>
              <a:off x="5327404" y="1929457"/>
              <a:ext cx="1499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>
                      <a:lumMod val="50000"/>
                    </a:schemeClr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2020  04 01</a:t>
              </a:r>
              <a:endParaRPr lang="ko-KR" altLang="en-US">
                <a:solidFill>
                  <a:schemeClr val="bg1">
                    <a:lumMod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DBDEA3-2AD4-4D4A-87C8-B2EDB692CF8D}"/>
                </a:ext>
              </a:extLst>
            </p:cNvPr>
            <p:cNvSpPr txBox="1"/>
            <p:nvPr/>
          </p:nvSpPr>
          <p:spPr>
            <a:xfrm>
              <a:off x="5327404" y="273903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81A22F2-033F-465D-B945-23673D28B951}"/>
              </a:ext>
            </a:extLst>
          </p:cNvPr>
          <p:cNvSpPr txBox="1"/>
          <p:nvPr/>
        </p:nvSpPr>
        <p:spPr>
          <a:xfrm>
            <a:off x="5472044" y="1173827"/>
            <a:ext cx="1129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By :Palming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37D02EC-DB5D-4487-8BD7-BFE8C7BC1D1A}"/>
              </a:ext>
            </a:extLst>
          </p:cNvPr>
          <p:cNvCxnSpPr/>
          <p:nvPr/>
        </p:nvCxnSpPr>
        <p:spPr>
          <a:xfrm>
            <a:off x="4323547" y="1138011"/>
            <a:ext cx="3737531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8BA5AC4-58E9-4100-AD87-C3540071C2B8}"/>
              </a:ext>
            </a:extLst>
          </p:cNvPr>
          <p:cNvGrpSpPr/>
          <p:nvPr/>
        </p:nvGrpSpPr>
        <p:grpSpPr>
          <a:xfrm>
            <a:off x="4872507" y="2683203"/>
            <a:ext cx="2416528" cy="369332"/>
            <a:chOff x="2057166" y="2322901"/>
            <a:chExt cx="2416528" cy="369332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37D3B8D-21C4-4156-ADEA-86AE97747F93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15DF55-6841-4517-B2F0-D42E481BB4BE}"/>
                </a:ext>
              </a:extLst>
            </p:cNvPr>
            <p:cNvSpPr txBox="1"/>
            <p:nvPr/>
          </p:nvSpPr>
          <p:spPr>
            <a:xfrm>
              <a:off x="2225963" y="2322901"/>
              <a:ext cx="2247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로깅 정책 관련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85A19B9-CAC2-4D4F-B3D2-8E0B54D9DFC4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1746EBF-E10F-46B5-B913-1B998D358AF1}"/>
              </a:ext>
            </a:extLst>
          </p:cNvPr>
          <p:cNvCxnSpPr>
            <a:cxnSpLocks/>
            <a:stCxn id="19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A00F091-6BDC-48DE-89CC-93E2297A95B9}"/>
              </a:ext>
            </a:extLst>
          </p:cNvPr>
          <p:cNvGrpSpPr/>
          <p:nvPr/>
        </p:nvGrpSpPr>
        <p:grpSpPr>
          <a:xfrm>
            <a:off x="5472044" y="3026795"/>
            <a:ext cx="1367313" cy="369332"/>
            <a:chOff x="5287313" y="2968629"/>
            <a:chExt cx="1367313" cy="3693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870A103-4D55-471A-9C4F-03CDF8F49D12}"/>
                </a:ext>
              </a:extLst>
            </p:cNvPr>
            <p:cNvSpPr/>
            <p:nvPr/>
          </p:nvSpPr>
          <p:spPr>
            <a:xfrm>
              <a:off x="5287313" y="3105850"/>
              <a:ext cx="94891" cy="9489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06972B-7907-4640-A15E-A14FE2D0BD66}"/>
                </a:ext>
              </a:extLst>
            </p:cNvPr>
            <p:cNvSpPr txBox="1"/>
            <p:nvPr/>
          </p:nvSpPr>
          <p:spPr>
            <a:xfrm>
              <a:off x="5426405" y="2968629"/>
              <a:ext cx="122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 </a:t>
              </a:r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-&gt; 5</a:t>
              </a:r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EDEB89-B2E4-4229-B115-4E5D0AA8C604}"/>
              </a:ext>
            </a:extLst>
          </p:cNvPr>
          <p:cNvGrpSpPr/>
          <p:nvPr/>
        </p:nvGrpSpPr>
        <p:grpSpPr>
          <a:xfrm>
            <a:off x="4872507" y="3471474"/>
            <a:ext cx="1169392" cy="369332"/>
            <a:chOff x="2057166" y="2322901"/>
            <a:chExt cx="1169392" cy="36933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E656192-D15F-4FEC-A45E-841157FB631E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BBB34B3-C157-4E08-A224-758915639300}"/>
                </a:ext>
              </a:extLst>
            </p:cNvPr>
            <p:cNvSpPr txBox="1"/>
            <p:nvPr/>
          </p:nvSpPr>
          <p:spPr>
            <a:xfrm>
              <a:off x="2225963" y="2322901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Gui </a:t>
              </a:r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구성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790FCCE-6D08-4B89-B8CC-C8EACD816C9E}"/>
              </a:ext>
            </a:extLst>
          </p:cNvPr>
          <p:cNvGrpSpPr/>
          <p:nvPr/>
        </p:nvGrpSpPr>
        <p:grpSpPr>
          <a:xfrm>
            <a:off x="5472044" y="3840806"/>
            <a:ext cx="3704492" cy="369332"/>
            <a:chOff x="5287313" y="2968629"/>
            <a:chExt cx="3704492" cy="36933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D42D809-DB7B-420E-86CB-A78E7937AC6A}"/>
                </a:ext>
              </a:extLst>
            </p:cNvPr>
            <p:cNvSpPr/>
            <p:nvPr/>
          </p:nvSpPr>
          <p:spPr>
            <a:xfrm>
              <a:off x="5287313" y="3105850"/>
              <a:ext cx="94891" cy="9489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F7832B-40E0-4278-AD99-4B39EB000CC7}"/>
                </a:ext>
              </a:extLst>
            </p:cNvPr>
            <p:cNvSpPr txBox="1"/>
            <p:nvPr/>
          </p:nvSpPr>
          <p:spPr>
            <a:xfrm>
              <a:off x="5426405" y="2968629"/>
              <a:ext cx="3565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사용자 입장에서 보기 편하도록 수정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186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01764F3-62A4-4C38-BFC7-5C1423367A6B}"/>
              </a:ext>
            </a:extLst>
          </p:cNvPr>
          <p:cNvGrpSpPr/>
          <p:nvPr/>
        </p:nvGrpSpPr>
        <p:grpSpPr>
          <a:xfrm>
            <a:off x="4308632" y="2130161"/>
            <a:ext cx="3922262" cy="1531164"/>
            <a:chOff x="3689507" y="1568186"/>
            <a:chExt cx="3922262" cy="15311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2A6CB5-2AA1-443B-8B05-4135CE8EBD88}"/>
                </a:ext>
              </a:extLst>
            </p:cNvPr>
            <p:cNvSpPr txBox="1"/>
            <p:nvPr/>
          </p:nvSpPr>
          <p:spPr>
            <a:xfrm>
              <a:off x="7427038" y="263768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53AE8B-D929-484B-A224-11C926164701}"/>
                </a:ext>
              </a:extLst>
            </p:cNvPr>
            <p:cNvSpPr txBox="1"/>
            <p:nvPr/>
          </p:nvSpPr>
          <p:spPr>
            <a:xfrm>
              <a:off x="4971621" y="2169908"/>
              <a:ext cx="11290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bg1">
                      <a:lumMod val="50000"/>
                    </a:schemeClr>
                  </a:solidFill>
                </a:rPr>
                <a:t>By :Palming</a:t>
              </a:r>
              <a:endParaRPr lang="ko-KR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C76B958-9DE9-4869-A75C-F3A5EEB31259}"/>
                </a:ext>
              </a:extLst>
            </p:cNvPr>
            <p:cNvCxnSpPr/>
            <p:nvPr/>
          </p:nvCxnSpPr>
          <p:spPr>
            <a:xfrm>
              <a:off x="3689507" y="2106176"/>
              <a:ext cx="3737531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9BFC5D-9422-48F7-9F8A-DDFC850FF1DC}"/>
                </a:ext>
              </a:extLst>
            </p:cNvPr>
            <p:cNvSpPr txBox="1"/>
            <p:nvPr/>
          </p:nvSpPr>
          <p:spPr>
            <a:xfrm>
              <a:off x="5138926" y="1568186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목차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C523840-E023-4CA4-AAA4-D25EF9E2871D}"/>
                </a:ext>
              </a:extLst>
            </p:cNvPr>
            <p:cNvSpPr/>
            <p:nvPr/>
          </p:nvSpPr>
          <p:spPr>
            <a:xfrm>
              <a:off x="5044035" y="1751572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FA35AAD-AD6F-43EF-8B98-763B6890C1BB}"/>
              </a:ext>
            </a:extLst>
          </p:cNvPr>
          <p:cNvGrpSpPr/>
          <p:nvPr/>
        </p:nvGrpSpPr>
        <p:grpSpPr>
          <a:xfrm>
            <a:off x="5155437" y="3818341"/>
            <a:ext cx="2091118" cy="369332"/>
            <a:chOff x="2057166" y="2322901"/>
            <a:chExt cx="2091118" cy="36933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C883110-AF0C-4A72-A8DB-A8A9824343F2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E57357-634E-420B-A664-D7ADBE97A316}"/>
                </a:ext>
              </a:extLst>
            </p:cNvPr>
            <p:cNvSpPr txBox="1"/>
            <p:nvPr/>
          </p:nvSpPr>
          <p:spPr>
            <a:xfrm>
              <a:off x="2225963" y="2322901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소프트웨어 흐름도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ED4AD40-AD6C-40B0-BA93-247C3C16E333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8B862C2-E2B4-4A23-BDF1-F5B8BED68434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32777D4-6B76-4C6F-9D53-68C2E2DBA8F8}"/>
              </a:ext>
            </a:extLst>
          </p:cNvPr>
          <p:cNvGrpSpPr/>
          <p:nvPr/>
        </p:nvGrpSpPr>
        <p:grpSpPr>
          <a:xfrm>
            <a:off x="5590746" y="4200157"/>
            <a:ext cx="1881125" cy="369332"/>
            <a:chOff x="2057166" y="2322901"/>
            <a:chExt cx="1881125" cy="36933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6BBB458-0C40-4D8E-BB37-62AC2D5E0730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C46635-DB81-4F8D-9E38-57DCE1C296A3}"/>
                </a:ext>
              </a:extLst>
            </p:cNvPr>
            <p:cNvSpPr txBox="1"/>
            <p:nvPr/>
          </p:nvSpPr>
          <p:spPr>
            <a:xfrm>
              <a:off x="2225963" y="2322901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블록 다이어그램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BBA2AF7-25B1-420D-8A26-B70C14DB7308}"/>
              </a:ext>
            </a:extLst>
          </p:cNvPr>
          <p:cNvGrpSpPr/>
          <p:nvPr/>
        </p:nvGrpSpPr>
        <p:grpSpPr>
          <a:xfrm>
            <a:off x="5590746" y="4597022"/>
            <a:ext cx="739787" cy="369332"/>
            <a:chOff x="2057166" y="2322901"/>
            <a:chExt cx="739787" cy="369332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E447FF8-E6BE-4A33-9B02-2AD35F7BD0E6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EEE4F5-7303-426E-A7C9-7439715D3AD6}"/>
                </a:ext>
              </a:extLst>
            </p:cNvPr>
            <p:cNvSpPr txBox="1"/>
            <p:nvPr/>
          </p:nvSpPr>
          <p:spPr>
            <a:xfrm>
              <a:off x="2225963" y="2322901"/>
              <a:ext cx="57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GUI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3FAABB3-D8AC-4F85-9768-76F9FBC0E89E}"/>
              </a:ext>
            </a:extLst>
          </p:cNvPr>
          <p:cNvGrpSpPr/>
          <p:nvPr/>
        </p:nvGrpSpPr>
        <p:grpSpPr>
          <a:xfrm>
            <a:off x="5155437" y="5083662"/>
            <a:ext cx="1820211" cy="369332"/>
            <a:chOff x="2057166" y="2322901"/>
            <a:chExt cx="1820211" cy="36933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7EFDCA0-9C9E-40D3-B842-065A2B39D2AB}"/>
                </a:ext>
              </a:extLst>
            </p:cNvPr>
            <p:cNvSpPr/>
            <p:nvPr/>
          </p:nvSpPr>
          <p:spPr>
            <a:xfrm>
              <a:off x="2057166" y="2460122"/>
              <a:ext cx="94891" cy="948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58E7CE-6391-4A2C-8D40-42F8ED9DAB9B}"/>
                </a:ext>
              </a:extLst>
            </p:cNvPr>
            <p:cNvSpPr txBox="1"/>
            <p:nvPr/>
          </p:nvSpPr>
          <p:spPr>
            <a:xfrm>
              <a:off x="2225963" y="2322901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작업중인 내용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956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C9260EC4-D1BC-4976-B515-3534F602470C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0AADBDF-E8B6-400F-BAAF-BA02FE77E64E}"/>
              </a:ext>
            </a:extLst>
          </p:cNvPr>
          <p:cNvCxnSpPr>
            <a:cxnSpLocks/>
            <a:stCxn id="63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FAC66A-27B1-4F34-A5F9-2EF893C6D787}"/>
              </a:ext>
            </a:extLst>
          </p:cNvPr>
          <p:cNvSpPr/>
          <p:nvPr/>
        </p:nvSpPr>
        <p:spPr>
          <a:xfrm>
            <a:off x="827314" y="3059137"/>
            <a:ext cx="1079864" cy="73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150F687-9DDD-46BA-9AA8-88ED8054C27B}"/>
              </a:ext>
            </a:extLst>
          </p:cNvPr>
          <p:cNvSpPr/>
          <p:nvPr/>
        </p:nvSpPr>
        <p:spPr>
          <a:xfrm>
            <a:off x="2775131" y="3075543"/>
            <a:ext cx="1079864" cy="73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952DCD6-BCA7-4F56-9BB1-8E57BEFEF669}"/>
              </a:ext>
            </a:extLst>
          </p:cNvPr>
          <p:cNvGrpSpPr/>
          <p:nvPr/>
        </p:nvGrpSpPr>
        <p:grpSpPr>
          <a:xfrm>
            <a:off x="5642062" y="1201147"/>
            <a:ext cx="907876" cy="4528731"/>
            <a:chOff x="5642062" y="401699"/>
            <a:chExt cx="907876" cy="452873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E74217C-ED74-4D0E-AC3E-D009C51F9D5B}"/>
                </a:ext>
              </a:extLst>
            </p:cNvPr>
            <p:cNvSpPr/>
            <p:nvPr/>
          </p:nvSpPr>
          <p:spPr>
            <a:xfrm>
              <a:off x="5642062" y="40169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095ABDB-0BC8-47A0-9228-5B7897A03B67}"/>
                </a:ext>
              </a:extLst>
            </p:cNvPr>
            <p:cNvSpPr/>
            <p:nvPr/>
          </p:nvSpPr>
          <p:spPr>
            <a:xfrm>
              <a:off x="5642062" y="1380754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6DA5728-8C0F-4923-BAD0-D2AEC531D658}"/>
                </a:ext>
              </a:extLst>
            </p:cNvPr>
            <p:cNvSpPr/>
            <p:nvPr/>
          </p:nvSpPr>
          <p:spPr>
            <a:xfrm>
              <a:off x="5642062" y="235980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586B42E-D42C-4E57-AAA0-A6731EBFC230}"/>
                </a:ext>
              </a:extLst>
            </p:cNvPr>
            <p:cNvSpPr/>
            <p:nvPr/>
          </p:nvSpPr>
          <p:spPr>
            <a:xfrm>
              <a:off x="5642062" y="3334164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74C5994-0BD2-486E-A6EC-53EC046855EA}"/>
                </a:ext>
              </a:extLst>
            </p:cNvPr>
            <p:cNvSpPr/>
            <p:nvPr/>
          </p:nvSpPr>
          <p:spPr>
            <a:xfrm>
              <a:off x="5642062" y="430851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AA0D6E7-B3D1-474C-8B71-5B0C78DA5DE6}"/>
              </a:ext>
            </a:extLst>
          </p:cNvPr>
          <p:cNvCxnSpPr>
            <a:cxnSpLocks/>
          </p:cNvCxnSpPr>
          <p:nvPr/>
        </p:nvCxnSpPr>
        <p:spPr>
          <a:xfrm>
            <a:off x="4378036" y="3470212"/>
            <a:ext cx="303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DBA431-89F3-4534-AD06-33F34CD1C9C4}"/>
              </a:ext>
            </a:extLst>
          </p:cNvPr>
          <p:cNvCxnSpPr>
            <a:cxnSpLocks/>
          </p:cNvCxnSpPr>
          <p:nvPr/>
        </p:nvCxnSpPr>
        <p:spPr>
          <a:xfrm>
            <a:off x="5167753" y="1526760"/>
            <a:ext cx="0" cy="397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0D04E76-333A-4D10-AAD1-859F9A151930}"/>
              </a:ext>
            </a:extLst>
          </p:cNvPr>
          <p:cNvCxnSpPr>
            <a:cxnSpLocks/>
          </p:cNvCxnSpPr>
          <p:nvPr/>
        </p:nvCxnSpPr>
        <p:spPr>
          <a:xfrm>
            <a:off x="5167753" y="2491158"/>
            <a:ext cx="474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42BBBF-7914-4F22-90B3-ED8C22595403}"/>
              </a:ext>
            </a:extLst>
          </p:cNvPr>
          <p:cNvSpPr txBox="1"/>
          <p:nvPr/>
        </p:nvSpPr>
        <p:spPr>
          <a:xfrm>
            <a:off x="5204697" y="65289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2F52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ON/OFF </a:t>
            </a:r>
            <a:r>
              <a:rPr lang="ko-KR" altLang="en-US">
                <a:solidFill>
                  <a:srgbClr val="2F52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</a:t>
            </a:r>
            <a:endParaRPr lang="en-US" altLang="ko-KR">
              <a:solidFill>
                <a:srgbClr val="2F52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>
                <a:solidFill>
                  <a:srgbClr val="2F52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[GPIO Pin]</a:t>
            </a:r>
            <a:endParaRPr lang="ko-KR" altLang="en-US">
              <a:solidFill>
                <a:srgbClr val="2F52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A6B674F-3A19-4E29-9761-412BC482D382}"/>
              </a:ext>
            </a:extLst>
          </p:cNvPr>
          <p:cNvGrpSpPr/>
          <p:nvPr/>
        </p:nvGrpSpPr>
        <p:grpSpPr>
          <a:xfrm>
            <a:off x="8267600" y="1201147"/>
            <a:ext cx="907876" cy="4528731"/>
            <a:chOff x="5642062" y="401699"/>
            <a:chExt cx="907876" cy="452873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2E85A15-C374-4C5A-B5D6-75F2D2343D4F}"/>
                </a:ext>
              </a:extLst>
            </p:cNvPr>
            <p:cNvSpPr/>
            <p:nvPr/>
          </p:nvSpPr>
          <p:spPr>
            <a:xfrm>
              <a:off x="5642062" y="40169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32FA3CC-B6E5-4188-9C86-65B9D53A55EB}"/>
                </a:ext>
              </a:extLst>
            </p:cNvPr>
            <p:cNvSpPr/>
            <p:nvPr/>
          </p:nvSpPr>
          <p:spPr>
            <a:xfrm>
              <a:off x="5642062" y="1380754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1BB640A-2955-43BE-824A-ADB243DB9BF1}"/>
                </a:ext>
              </a:extLst>
            </p:cNvPr>
            <p:cNvSpPr/>
            <p:nvPr/>
          </p:nvSpPr>
          <p:spPr>
            <a:xfrm>
              <a:off x="5642062" y="235980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2D3CB97-C3EA-484F-A0C7-6A62B561DA87}"/>
                </a:ext>
              </a:extLst>
            </p:cNvPr>
            <p:cNvSpPr/>
            <p:nvPr/>
          </p:nvSpPr>
          <p:spPr>
            <a:xfrm>
              <a:off x="5642062" y="3334164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3193DFE-9538-4B73-8A03-3E0FC355042B}"/>
                </a:ext>
              </a:extLst>
            </p:cNvPr>
            <p:cNvSpPr/>
            <p:nvPr/>
          </p:nvSpPr>
          <p:spPr>
            <a:xfrm>
              <a:off x="5642062" y="430851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0E58C92-1C19-4749-A9F8-4F2B38A34DF0}"/>
              </a:ext>
            </a:extLst>
          </p:cNvPr>
          <p:cNvSpPr txBox="1"/>
          <p:nvPr/>
        </p:nvSpPr>
        <p:spPr>
          <a:xfrm>
            <a:off x="8490773" y="299109"/>
            <a:ext cx="18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843C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Actuator </a:t>
            </a:r>
            <a:r>
              <a:rPr lang="ko-KR" altLang="en-US">
                <a:solidFill>
                  <a:srgbClr val="843C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동작부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015253-E975-4B09-9FE8-C3329B85B829}"/>
              </a:ext>
            </a:extLst>
          </p:cNvPr>
          <p:cNvSpPr txBox="1"/>
          <p:nvPr/>
        </p:nvSpPr>
        <p:spPr>
          <a:xfrm>
            <a:off x="9301572" y="132743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쿨링  팬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FBC2DAC-4665-46A6-897A-5ED7623F5506}"/>
              </a:ext>
            </a:extLst>
          </p:cNvPr>
          <p:cNvSpPr txBox="1"/>
          <p:nvPr/>
        </p:nvSpPr>
        <p:spPr>
          <a:xfrm>
            <a:off x="9301572" y="230649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세라믹 히터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5C6ECA-57D3-4CAA-9DC9-B3E417A9F2BB}"/>
              </a:ext>
            </a:extLst>
          </p:cNvPr>
          <p:cNvSpPr txBox="1"/>
          <p:nvPr/>
        </p:nvSpPr>
        <p:spPr>
          <a:xfrm>
            <a:off x="9301572" y="328554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초음파 가습기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FCD7337-1914-4218-AB73-3B0504D48525}"/>
              </a:ext>
            </a:extLst>
          </p:cNvPr>
          <p:cNvSpPr txBox="1"/>
          <p:nvPr/>
        </p:nvSpPr>
        <p:spPr>
          <a:xfrm>
            <a:off x="9301572" y="524365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LED</a:t>
            </a:r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20D6381-E7B6-401A-A28C-EE4216DCE2CC}"/>
              </a:ext>
            </a:extLst>
          </p:cNvPr>
          <p:cNvSpPr txBox="1"/>
          <p:nvPr/>
        </p:nvSpPr>
        <p:spPr>
          <a:xfrm>
            <a:off x="9301572" y="42646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스프링큘러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43455A7-9FB9-4A30-949A-EAC74D9CCAD2}"/>
              </a:ext>
            </a:extLst>
          </p:cNvPr>
          <p:cNvSpPr txBox="1"/>
          <p:nvPr/>
        </p:nvSpPr>
        <p:spPr>
          <a:xfrm>
            <a:off x="2595940" y="25967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라즈베리파이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0D7DA08-FC0D-4A6F-B424-1D49430AA13B}"/>
              </a:ext>
            </a:extLst>
          </p:cNvPr>
          <p:cNvSpPr txBox="1"/>
          <p:nvPr/>
        </p:nvSpPr>
        <p:spPr>
          <a:xfrm>
            <a:off x="860822" y="261744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단말 </a:t>
            </a:r>
            <a:r>
              <a:rPr lang="en-US" altLang="ko-KR"/>
              <a:t>PC</a:t>
            </a:r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FFC5A7B-4121-4FE6-BD1A-7DB34F38FEC1}"/>
              </a:ext>
            </a:extLst>
          </p:cNvPr>
          <p:cNvSpPr/>
          <p:nvPr/>
        </p:nvSpPr>
        <p:spPr>
          <a:xfrm>
            <a:off x="2804574" y="991307"/>
            <a:ext cx="1079864" cy="73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2EAE968-6EFE-458C-A940-A0DDC4C6559E}"/>
              </a:ext>
            </a:extLst>
          </p:cNvPr>
          <p:cNvSpPr txBox="1"/>
          <p:nvPr/>
        </p:nvSpPr>
        <p:spPr>
          <a:xfrm>
            <a:off x="2905924" y="22802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센싱부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91E14A7-888E-4463-B2E3-2036F6870690}"/>
              </a:ext>
            </a:extLst>
          </p:cNvPr>
          <p:cNvSpPr/>
          <p:nvPr/>
        </p:nvSpPr>
        <p:spPr>
          <a:xfrm>
            <a:off x="1707838" y="5418922"/>
            <a:ext cx="1079864" cy="73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916CAC-593C-438E-8172-B35B89727CB0}"/>
              </a:ext>
            </a:extLst>
          </p:cNvPr>
          <p:cNvSpPr/>
          <p:nvPr/>
        </p:nvSpPr>
        <p:spPr>
          <a:xfrm>
            <a:off x="4807683" y="711620"/>
            <a:ext cx="2099849" cy="5759791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9942A50-9439-44E5-841D-E2D46098D298}"/>
              </a:ext>
            </a:extLst>
          </p:cNvPr>
          <p:cNvSpPr/>
          <p:nvPr/>
        </p:nvSpPr>
        <p:spPr>
          <a:xfrm>
            <a:off x="8008515" y="764995"/>
            <a:ext cx="3056649" cy="5759791"/>
          </a:xfrm>
          <a:prstGeom prst="rect">
            <a:avLst/>
          </a:prstGeom>
          <a:noFill/>
          <a:ln w="444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DB8FDEE-C000-4D7D-A811-D46FC22F09F9}"/>
              </a:ext>
            </a:extLst>
          </p:cNvPr>
          <p:cNvCxnSpPr>
            <a:cxnSpLocks/>
          </p:cNvCxnSpPr>
          <p:nvPr/>
        </p:nvCxnSpPr>
        <p:spPr>
          <a:xfrm>
            <a:off x="2104658" y="3470212"/>
            <a:ext cx="515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EB6A90-E388-4477-BEDC-75502CC31472}"/>
              </a:ext>
            </a:extLst>
          </p:cNvPr>
          <p:cNvSpPr txBox="1"/>
          <p:nvPr/>
        </p:nvSpPr>
        <p:spPr>
          <a:xfrm>
            <a:off x="1620961" y="3950751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커넥터 연결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6780F5C-7D46-4B29-9B27-112ED5B644FF}"/>
              </a:ext>
            </a:extLst>
          </p:cNvPr>
          <p:cNvCxnSpPr>
            <a:cxnSpLocks/>
          </p:cNvCxnSpPr>
          <p:nvPr/>
        </p:nvCxnSpPr>
        <p:spPr>
          <a:xfrm>
            <a:off x="7148945" y="3483868"/>
            <a:ext cx="748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96F9348-7A9D-429E-A937-729BFF739638}"/>
              </a:ext>
            </a:extLst>
          </p:cNvPr>
          <p:cNvCxnSpPr>
            <a:cxnSpLocks/>
          </p:cNvCxnSpPr>
          <p:nvPr/>
        </p:nvCxnSpPr>
        <p:spPr>
          <a:xfrm>
            <a:off x="7148945" y="2491157"/>
            <a:ext cx="748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B733D85-EF0C-49C5-8262-8FBAB5B24E53}"/>
              </a:ext>
            </a:extLst>
          </p:cNvPr>
          <p:cNvCxnSpPr>
            <a:cxnSpLocks/>
          </p:cNvCxnSpPr>
          <p:nvPr/>
        </p:nvCxnSpPr>
        <p:spPr>
          <a:xfrm>
            <a:off x="7148945" y="1512102"/>
            <a:ext cx="748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DF60242-1986-42A0-AD6A-B55DD2D01885}"/>
              </a:ext>
            </a:extLst>
          </p:cNvPr>
          <p:cNvCxnSpPr>
            <a:cxnSpLocks/>
          </p:cNvCxnSpPr>
          <p:nvPr/>
        </p:nvCxnSpPr>
        <p:spPr>
          <a:xfrm>
            <a:off x="7148945" y="4499645"/>
            <a:ext cx="748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3DF7D4D-4056-46C6-A202-972F3F6B6A4B}"/>
              </a:ext>
            </a:extLst>
          </p:cNvPr>
          <p:cNvCxnSpPr>
            <a:cxnSpLocks/>
          </p:cNvCxnSpPr>
          <p:nvPr/>
        </p:nvCxnSpPr>
        <p:spPr>
          <a:xfrm>
            <a:off x="7148945" y="5455635"/>
            <a:ext cx="748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C32AE59-207A-46C2-9D94-41EF00CBC9BD}"/>
              </a:ext>
            </a:extLst>
          </p:cNvPr>
          <p:cNvSpPr/>
          <p:nvPr/>
        </p:nvSpPr>
        <p:spPr>
          <a:xfrm>
            <a:off x="2486366" y="710086"/>
            <a:ext cx="1727925" cy="1275732"/>
          </a:xfrm>
          <a:prstGeom prst="rect">
            <a:avLst/>
          </a:prstGeom>
          <a:noFill/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2E5739F-0F1F-4D38-82B8-2B989B07C6DB}"/>
              </a:ext>
            </a:extLst>
          </p:cNvPr>
          <p:cNvCxnSpPr>
            <a:cxnSpLocks/>
          </p:cNvCxnSpPr>
          <p:nvPr/>
        </p:nvCxnSpPr>
        <p:spPr>
          <a:xfrm>
            <a:off x="3389743" y="2125654"/>
            <a:ext cx="0" cy="32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DC8C856-C962-4DED-B606-53040F8800CC}"/>
              </a:ext>
            </a:extLst>
          </p:cNvPr>
          <p:cNvSpPr/>
          <p:nvPr/>
        </p:nvSpPr>
        <p:spPr>
          <a:xfrm>
            <a:off x="483610" y="2491157"/>
            <a:ext cx="3678884" cy="1953410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189AD20-D1FA-4C11-9AE6-19B3A9C28A98}"/>
              </a:ext>
            </a:extLst>
          </p:cNvPr>
          <p:cNvCxnSpPr>
            <a:cxnSpLocks/>
          </p:cNvCxnSpPr>
          <p:nvPr/>
        </p:nvCxnSpPr>
        <p:spPr>
          <a:xfrm>
            <a:off x="5167753" y="1526760"/>
            <a:ext cx="474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D018A95-829C-48E9-8432-CF902FAA492A}"/>
              </a:ext>
            </a:extLst>
          </p:cNvPr>
          <p:cNvCxnSpPr>
            <a:cxnSpLocks/>
          </p:cNvCxnSpPr>
          <p:nvPr/>
        </p:nvCxnSpPr>
        <p:spPr>
          <a:xfrm>
            <a:off x="5167753" y="3470212"/>
            <a:ext cx="474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D960BE-8D7D-40C0-A8CD-997FAE39CE7A}"/>
              </a:ext>
            </a:extLst>
          </p:cNvPr>
          <p:cNvCxnSpPr>
            <a:cxnSpLocks/>
          </p:cNvCxnSpPr>
          <p:nvPr/>
        </p:nvCxnSpPr>
        <p:spPr>
          <a:xfrm>
            <a:off x="5167753" y="4362062"/>
            <a:ext cx="474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E16FC2E-AF87-41B8-9AE8-31CBBFD43BB6}"/>
              </a:ext>
            </a:extLst>
          </p:cNvPr>
          <p:cNvCxnSpPr>
            <a:cxnSpLocks/>
          </p:cNvCxnSpPr>
          <p:nvPr/>
        </p:nvCxnSpPr>
        <p:spPr>
          <a:xfrm>
            <a:off x="5167753" y="5505312"/>
            <a:ext cx="474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215B79-8655-42EC-AA49-35B26E062385}"/>
              </a:ext>
            </a:extLst>
          </p:cNvPr>
          <p:cNvSpPr txBox="1"/>
          <p:nvPr/>
        </p:nvSpPr>
        <p:spPr>
          <a:xfrm>
            <a:off x="530750" y="201281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인터페이스부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7DAB918-9E76-4DCE-BA95-97647EAACDB2}"/>
              </a:ext>
            </a:extLst>
          </p:cNvPr>
          <p:cNvSpPr/>
          <p:nvPr/>
        </p:nvSpPr>
        <p:spPr>
          <a:xfrm>
            <a:off x="1383807" y="5150919"/>
            <a:ext cx="1727925" cy="1275732"/>
          </a:xfrm>
          <a:prstGeom prst="rect">
            <a:avLst/>
          </a:prstGeom>
          <a:noFill/>
          <a:ln w="444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0A8798-FFC5-4697-8EE0-5580CEAAA571}"/>
              </a:ext>
            </a:extLst>
          </p:cNvPr>
          <p:cNvSpPr txBox="1"/>
          <p:nvPr/>
        </p:nvSpPr>
        <p:spPr>
          <a:xfrm>
            <a:off x="1840445" y="463870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2F559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전원부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D7BE406-75C3-4C57-9A50-072A05BD6793}"/>
              </a:ext>
            </a:extLst>
          </p:cNvPr>
          <p:cNvCxnSpPr>
            <a:cxnSpLocks/>
          </p:cNvCxnSpPr>
          <p:nvPr/>
        </p:nvCxnSpPr>
        <p:spPr>
          <a:xfrm>
            <a:off x="3389743" y="5792245"/>
            <a:ext cx="1204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1DF4F3-70FD-4297-B3B9-802A00A459F1}"/>
              </a:ext>
            </a:extLst>
          </p:cNvPr>
          <p:cNvSpPr/>
          <p:nvPr/>
        </p:nvSpPr>
        <p:spPr>
          <a:xfrm>
            <a:off x="3405812" y="5091875"/>
            <a:ext cx="1172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843C0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Actuator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F56C968-BEEE-4B85-97BF-BD59BE8A2AF7}"/>
              </a:ext>
            </a:extLst>
          </p:cNvPr>
          <p:cNvSpPr/>
          <p:nvPr/>
        </p:nvSpPr>
        <p:spPr>
          <a:xfrm>
            <a:off x="3545443" y="5436931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2F52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릴레이 </a:t>
            </a:r>
            <a:endParaRPr lang="en-US" altLang="ko-KR">
              <a:solidFill>
                <a:srgbClr val="2F52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41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C9260EC4-D1BC-4976-B515-3534F602470C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0AADBDF-E8B6-400F-BAAF-BA02FE77E64E}"/>
              </a:ext>
            </a:extLst>
          </p:cNvPr>
          <p:cNvCxnSpPr>
            <a:cxnSpLocks/>
            <a:stCxn id="63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FAC66A-27B1-4F34-A5F9-2EF893C6D787}"/>
              </a:ext>
            </a:extLst>
          </p:cNvPr>
          <p:cNvSpPr/>
          <p:nvPr/>
        </p:nvSpPr>
        <p:spPr>
          <a:xfrm>
            <a:off x="827314" y="3059137"/>
            <a:ext cx="1079864" cy="73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150F687-9DDD-46BA-9AA8-88ED8054C27B}"/>
              </a:ext>
            </a:extLst>
          </p:cNvPr>
          <p:cNvSpPr/>
          <p:nvPr/>
        </p:nvSpPr>
        <p:spPr>
          <a:xfrm>
            <a:off x="2775131" y="3075543"/>
            <a:ext cx="1079864" cy="73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952DCD6-BCA7-4F56-9BB1-8E57BEFEF669}"/>
              </a:ext>
            </a:extLst>
          </p:cNvPr>
          <p:cNvGrpSpPr/>
          <p:nvPr/>
        </p:nvGrpSpPr>
        <p:grpSpPr>
          <a:xfrm>
            <a:off x="5642062" y="1201147"/>
            <a:ext cx="907876" cy="4528731"/>
            <a:chOff x="5642062" y="401699"/>
            <a:chExt cx="907876" cy="452873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E74217C-ED74-4D0E-AC3E-D009C51F9D5B}"/>
                </a:ext>
              </a:extLst>
            </p:cNvPr>
            <p:cNvSpPr/>
            <p:nvPr/>
          </p:nvSpPr>
          <p:spPr>
            <a:xfrm>
              <a:off x="5642062" y="40169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095ABDB-0BC8-47A0-9228-5B7897A03B67}"/>
                </a:ext>
              </a:extLst>
            </p:cNvPr>
            <p:cNvSpPr/>
            <p:nvPr/>
          </p:nvSpPr>
          <p:spPr>
            <a:xfrm>
              <a:off x="5642062" y="1380754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6DA5728-8C0F-4923-BAD0-D2AEC531D658}"/>
                </a:ext>
              </a:extLst>
            </p:cNvPr>
            <p:cNvSpPr/>
            <p:nvPr/>
          </p:nvSpPr>
          <p:spPr>
            <a:xfrm>
              <a:off x="5642062" y="235980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586B42E-D42C-4E57-AAA0-A6731EBFC230}"/>
                </a:ext>
              </a:extLst>
            </p:cNvPr>
            <p:cNvSpPr/>
            <p:nvPr/>
          </p:nvSpPr>
          <p:spPr>
            <a:xfrm>
              <a:off x="5642062" y="3334164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74C5994-0BD2-486E-A6EC-53EC046855EA}"/>
                </a:ext>
              </a:extLst>
            </p:cNvPr>
            <p:cNvSpPr/>
            <p:nvPr/>
          </p:nvSpPr>
          <p:spPr>
            <a:xfrm>
              <a:off x="5642062" y="430851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AA0D6E7-B3D1-474C-8B71-5B0C78DA5DE6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165600" y="3470212"/>
            <a:ext cx="14764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DBA431-89F3-4534-AD06-33F34CD1C9C4}"/>
              </a:ext>
            </a:extLst>
          </p:cNvPr>
          <p:cNvCxnSpPr>
            <a:cxnSpLocks/>
          </p:cNvCxnSpPr>
          <p:nvPr/>
        </p:nvCxnSpPr>
        <p:spPr>
          <a:xfrm>
            <a:off x="4996873" y="1512102"/>
            <a:ext cx="0" cy="3943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BECAEE8-3B86-4A5E-BDE6-04905D615D5E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996873" y="1512102"/>
            <a:ext cx="645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0D04E76-333A-4D10-AAD1-859F9A151930}"/>
              </a:ext>
            </a:extLst>
          </p:cNvPr>
          <p:cNvCxnSpPr>
            <a:cxnSpLocks/>
          </p:cNvCxnSpPr>
          <p:nvPr/>
        </p:nvCxnSpPr>
        <p:spPr>
          <a:xfrm>
            <a:off x="4996873" y="2491157"/>
            <a:ext cx="645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B4BAF2A-1E75-4047-A6AE-522FD3E55A54}"/>
              </a:ext>
            </a:extLst>
          </p:cNvPr>
          <p:cNvCxnSpPr>
            <a:cxnSpLocks/>
          </p:cNvCxnSpPr>
          <p:nvPr/>
        </p:nvCxnSpPr>
        <p:spPr>
          <a:xfrm>
            <a:off x="4996873" y="4444567"/>
            <a:ext cx="645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0EB490D-EAA2-4CC2-8834-254BC77628CD}"/>
              </a:ext>
            </a:extLst>
          </p:cNvPr>
          <p:cNvCxnSpPr>
            <a:cxnSpLocks/>
          </p:cNvCxnSpPr>
          <p:nvPr/>
        </p:nvCxnSpPr>
        <p:spPr>
          <a:xfrm>
            <a:off x="4996873" y="5455635"/>
            <a:ext cx="645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42BBBF-7914-4F22-90B3-ED8C22595403}"/>
              </a:ext>
            </a:extLst>
          </p:cNvPr>
          <p:cNvSpPr txBox="1"/>
          <p:nvPr/>
        </p:nvSpPr>
        <p:spPr>
          <a:xfrm>
            <a:off x="5301567" y="36297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ON/OFF </a:t>
            </a:r>
            <a:r>
              <a:rPr lang="ko-KR" altLang="en-US"/>
              <a:t>컨트롤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A6B674F-3A19-4E29-9761-412BC482D382}"/>
              </a:ext>
            </a:extLst>
          </p:cNvPr>
          <p:cNvGrpSpPr/>
          <p:nvPr/>
        </p:nvGrpSpPr>
        <p:grpSpPr>
          <a:xfrm>
            <a:off x="8267600" y="1201147"/>
            <a:ext cx="907876" cy="4528731"/>
            <a:chOff x="5642062" y="401699"/>
            <a:chExt cx="907876" cy="452873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2E85A15-C374-4C5A-B5D6-75F2D2343D4F}"/>
                </a:ext>
              </a:extLst>
            </p:cNvPr>
            <p:cNvSpPr/>
            <p:nvPr/>
          </p:nvSpPr>
          <p:spPr>
            <a:xfrm>
              <a:off x="5642062" y="40169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32FA3CC-B6E5-4188-9C86-65B9D53A55EB}"/>
                </a:ext>
              </a:extLst>
            </p:cNvPr>
            <p:cNvSpPr/>
            <p:nvPr/>
          </p:nvSpPr>
          <p:spPr>
            <a:xfrm>
              <a:off x="5642062" y="1380754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1BB640A-2955-43BE-824A-ADB243DB9BF1}"/>
                </a:ext>
              </a:extLst>
            </p:cNvPr>
            <p:cNvSpPr/>
            <p:nvPr/>
          </p:nvSpPr>
          <p:spPr>
            <a:xfrm>
              <a:off x="5642062" y="235980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2D3CB97-C3EA-484F-A0C7-6A62B561DA87}"/>
                </a:ext>
              </a:extLst>
            </p:cNvPr>
            <p:cNvSpPr/>
            <p:nvPr/>
          </p:nvSpPr>
          <p:spPr>
            <a:xfrm>
              <a:off x="5642062" y="3334164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3193DFE-9538-4B73-8A03-3E0FC355042B}"/>
                </a:ext>
              </a:extLst>
            </p:cNvPr>
            <p:cNvSpPr/>
            <p:nvPr/>
          </p:nvSpPr>
          <p:spPr>
            <a:xfrm>
              <a:off x="5642062" y="4308519"/>
              <a:ext cx="907876" cy="621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E5073CA-1EBD-4A45-8501-9A3535EB44CF}"/>
              </a:ext>
            </a:extLst>
          </p:cNvPr>
          <p:cNvCxnSpPr>
            <a:cxnSpLocks/>
          </p:cNvCxnSpPr>
          <p:nvPr/>
        </p:nvCxnSpPr>
        <p:spPr>
          <a:xfrm>
            <a:off x="6743386" y="3470212"/>
            <a:ext cx="14764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9CDA1F2-D3F2-4074-B40B-4B04B2DCC13D}"/>
              </a:ext>
            </a:extLst>
          </p:cNvPr>
          <p:cNvCxnSpPr>
            <a:cxnSpLocks/>
          </p:cNvCxnSpPr>
          <p:nvPr/>
        </p:nvCxnSpPr>
        <p:spPr>
          <a:xfrm>
            <a:off x="6670765" y="1512103"/>
            <a:ext cx="1549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EE77E65-9A3C-4E0B-BC26-F799F1A2E610}"/>
              </a:ext>
            </a:extLst>
          </p:cNvPr>
          <p:cNvCxnSpPr>
            <a:cxnSpLocks/>
          </p:cNvCxnSpPr>
          <p:nvPr/>
        </p:nvCxnSpPr>
        <p:spPr>
          <a:xfrm>
            <a:off x="6743386" y="2491158"/>
            <a:ext cx="1476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8408B85-79AC-41DD-86F7-BEFA54373247}"/>
              </a:ext>
            </a:extLst>
          </p:cNvPr>
          <p:cNvCxnSpPr>
            <a:cxnSpLocks/>
          </p:cNvCxnSpPr>
          <p:nvPr/>
        </p:nvCxnSpPr>
        <p:spPr>
          <a:xfrm>
            <a:off x="6743386" y="4444568"/>
            <a:ext cx="1476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FA42531-9ACE-4E35-80AA-EFBB756A3D45}"/>
              </a:ext>
            </a:extLst>
          </p:cNvPr>
          <p:cNvCxnSpPr>
            <a:cxnSpLocks/>
          </p:cNvCxnSpPr>
          <p:nvPr/>
        </p:nvCxnSpPr>
        <p:spPr>
          <a:xfrm>
            <a:off x="6880361" y="5455636"/>
            <a:ext cx="1339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0E58C92-1C19-4749-A9F8-4F2B38A34DF0}"/>
              </a:ext>
            </a:extLst>
          </p:cNvPr>
          <p:cNvSpPr txBox="1"/>
          <p:nvPr/>
        </p:nvSpPr>
        <p:spPr>
          <a:xfrm>
            <a:off x="7795803" y="707608"/>
            <a:ext cx="18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Actuator </a:t>
            </a:r>
            <a:r>
              <a:rPr lang="ko-KR" altLang="en-US"/>
              <a:t>동작부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015253-E975-4B09-9FE8-C3329B85B829}"/>
              </a:ext>
            </a:extLst>
          </p:cNvPr>
          <p:cNvSpPr txBox="1"/>
          <p:nvPr/>
        </p:nvSpPr>
        <p:spPr>
          <a:xfrm>
            <a:off x="9301572" y="132743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쿨링  팬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FBC2DAC-4665-46A6-897A-5ED7623F5506}"/>
              </a:ext>
            </a:extLst>
          </p:cNvPr>
          <p:cNvSpPr txBox="1"/>
          <p:nvPr/>
        </p:nvSpPr>
        <p:spPr>
          <a:xfrm>
            <a:off x="9301572" y="230649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세라믹 히터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5C6ECA-57D3-4CAA-9DC9-B3E417A9F2BB}"/>
              </a:ext>
            </a:extLst>
          </p:cNvPr>
          <p:cNvSpPr txBox="1"/>
          <p:nvPr/>
        </p:nvSpPr>
        <p:spPr>
          <a:xfrm>
            <a:off x="9301572" y="328554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초음파 가습기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FCD7337-1914-4218-AB73-3B0504D48525}"/>
              </a:ext>
            </a:extLst>
          </p:cNvPr>
          <p:cNvSpPr txBox="1"/>
          <p:nvPr/>
        </p:nvSpPr>
        <p:spPr>
          <a:xfrm>
            <a:off x="9301572" y="524365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LED</a:t>
            </a:r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20D6381-E7B6-401A-A28C-EE4216DCE2CC}"/>
              </a:ext>
            </a:extLst>
          </p:cNvPr>
          <p:cNvSpPr txBox="1"/>
          <p:nvPr/>
        </p:nvSpPr>
        <p:spPr>
          <a:xfrm>
            <a:off x="9301572" y="42646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스프링큘러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1F1C245-CD59-4586-93A3-B6D5BACF0A39}"/>
              </a:ext>
            </a:extLst>
          </p:cNvPr>
          <p:cNvSpPr txBox="1"/>
          <p:nvPr/>
        </p:nvSpPr>
        <p:spPr>
          <a:xfrm>
            <a:off x="3819444" y="3071693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GPIO </a:t>
            </a:r>
            <a:r>
              <a:rPr lang="ko-KR" altLang="en-US"/>
              <a:t>컨트롤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FE40E7-00ED-4E6B-BC49-618311F0387D}"/>
              </a:ext>
            </a:extLst>
          </p:cNvPr>
          <p:cNvSpPr txBox="1"/>
          <p:nvPr/>
        </p:nvSpPr>
        <p:spPr>
          <a:xfrm>
            <a:off x="5672775" y="7649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릴레이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43455A7-9FB9-4A30-949A-EAC74D9CCAD2}"/>
              </a:ext>
            </a:extLst>
          </p:cNvPr>
          <p:cNvSpPr txBox="1"/>
          <p:nvPr/>
        </p:nvSpPr>
        <p:spPr>
          <a:xfrm>
            <a:off x="2595940" y="25967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라즈베리파이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0D7DA08-FC0D-4A6F-B424-1D49430AA13B}"/>
              </a:ext>
            </a:extLst>
          </p:cNvPr>
          <p:cNvSpPr txBox="1"/>
          <p:nvPr/>
        </p:nvSpPr>
        <p:spPr>
          <a:xfrm>
            <a:off x="860822" y="261744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단말 </a:t>
            </a:r>
            <a:r>
              <a:rPr lang="en-US" altLang="ko-KR"/>
              <a:t>PC</a:t>
            </a:r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FFC5A7B-4121-4FE6-BD1A-7DB34F38FEC1}"/>
              </a:ext>
            </a:extLst>
          </p:cNvPr>
          <p:cNvSpPr/>
          <p:nvPr/>
        </p:nvSpPr>
        <p:spPr>
          <a:xfrm>
            <a:off x="3601723" y="1153122"/>
            <a:ext cx="1079864" cy="73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2EAE968-6EFE-458C-A940-A0DDC4C6559E}"/>
              </a:ext>
            </a:extLst>
          </p:cNvPr>
          <p:cNvSpPr txBox="1"/>
          <p:nvPr/>
        </p:nvSpPr>
        <p:spPr>
          <a:xfrm>
            <a:off x="3455309" y="71693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온습도 센서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91E14A7-888E-4463-B2E3-2036F6870690}"/>
              </a:ext>
            </a:extLst>
          </p:cNvPr>
          <p:cNvSpPr/>
          <p:nvPr/>
        </p:nvSpPr>
        <p:spPr>
          <a:xfrm>
            <a:off x="2755943" y="5369945"/>
            <a:ext cx="1079864" cy="73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92B904-7F43-4C34-A6B2-4E0053CF3575}"/>
              </a:ext>
            </a:extLst>
          </p:cNvPr>
          <p:cNvSpPr txBox="1"/>
          <p:nvPr/>
        </p:nvSpPr>
        <p:spPr>
          <a:xfrm>
            <a:off x="2370140" y="4688684"/>
            <a:ext cx="185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릴레이 </a:t>
            </a:r>
            <a:r>
              <a:rPr lang="en-US" altLang="ko-KR"/>
              <a:t>Actuator</a:t>
            </a:r>
          </a:p>
          <a:p>
            <a:pPr algn="ctr"/>
            <a:r>
              <a:rPr lang="ko-KR" altLang="en-US"/>
              <a:t>전원  공급</a:t>
            </a:r>
            <a:endParaRPr lang="en-US" altLang="ko-KR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6AAC1E7F-235F-4805-B2EC-F6486AFB1510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3321569" y="1522985"/>
            <a:ext cx="280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6727B7C-CCD6-4212-8E7E-6E8210211FED}"/>
              </a:ext>
            </a:extLst>
          </p:cNvPr>
          <p:cNvCxnSpPr>
            <a:cxnSpLocks/>
          </p:cNvCxnSpPr>
          <p:nvPr/>
        </p:nvCxnSpPr>
        <p:spPr>
          <a:xfrm>
            <a:off x="3321569" y="1522985"/>
            <a:ext cx="0" cy="151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F3300D6-0111-4B02-A5D1-9874339A3661}"/>
              </a:ext>
            </a:extLst>
          </p:cNvPr>
          <p:cNvSpPr txBox="1"/>
          <p:nvPr/>
        </p:nvSpPr>
        <p:spPr>
          <a:xfrm>
            <a:off x="2362652" y="164927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핀 연결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CBEB06E-AC6C-4313-87A3-6D4A445953E7}"/>
              </a:ext>
            </a:extLst>
          </p:cNvPr>
          <p:cNvCxnSpPr>
            <a:cxnSpLocks/>
          </p:cNvCxnSpPr>
          <p:nvPr/>
        </p:nvCxnSpPr>
        <p:spPr>
          <a:xfrm>
            <a:off x="1989148" y="3470212"/>
            <a:ext cx="659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93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7A8E63-808C-46CE-9682-F4F61D349CCF}"/>
              </a:ext>
            </a:extLst>
          </p:cNvPr>
          <p:cNvSpPr/>
          <p:nvPr/>
        </p:nvSpPr>
        <p:spPr>
          <a:xfrm>
            <a:off x="1777609" y="1694484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센서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B923E0-B272-4813-AD5D-87FD326E10FE}"/>
              </a:ext>
            </a:extLst>
          </p:cNvPr>
          <p:cNvSpPr/>
          <p:nvPr/>
        </p:nvSpPr>
        <p:spPr>
          <a:xfrm>
            <a:off x="5618747" y="206188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MCU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9B43C8-44E8-40F3-A261-98368E988F86}"/>
              </a:ext>
            </a:extLst>
          </p:cNvPr>
          <p:cNvSpPr/>
          <p:nvPr/>
        </p:nvSpPr>
        <p:spPr>
          <a:xfrm>
            <a:off x="8884502" y="1701060"/>
            <a:ext cx="1941667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Actuator </a:t>
            </a:r>
            <a:r>
              <a:rPr lang="ko-KR" altLang="en-US">
                <a:solidFill>
                  <a:schemeClr val="tx1"/>
                </a:solidFill>
              </a:rPr>
              <a:t>제어부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5D95EC-400D-4593-9AA1-21B052A16466}"/>
              </a:ext>
            </a:extLst>
          </p:cNvPr>
          <p:cNvSpPr/>
          <p:nvPr/>
        </p:nvSpPr>
        <p:spPr>
          <a:xfrm>
            <a:off x="1795500" y="3209519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온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습도 감지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D01011-F344-403E-8BA5-53BC7BBDD4E4}"/>
              </a:ext>
            </a:extLst>
          </p:cNvPr>
          <p:cNvSpPr/>
          <p:nvPr/>
        </p:nvSpPr>
        <p:spPr>
          <a:xfrm>
            <a:off x="5592243" y="1356153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센서 데이터 수신</a:t>
            </a: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CA3355A-200C-43B7-AE6D-12885C6EAE48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2869636" y="1566824"/>
            <a:ext cx="2722607" cy="1768949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B398E49-4B6D-4CFC-8996-E404FE28C204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2773992" y="1905155"/>
            <a:ext cx="12499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8EFFC47-F9B9-4F05-9C22-1EDC8DE915BC}"/>
              </a:ext>
            </a:extLst>
          </p:cNvPr>
          <p:cNvCxnSpPr/>
          <p:nvPr/>
        </p:nvCxnSpPr>
        <p:spPr>
          <a:xfrm>
            <a:off x="4023958" y="1905154"/>
            <a:ext cx="0" cy="3240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AD90223-C05B-4DFC-8385-6A767C91AE56}"/>
              </a:ext>
            </a:extLst>
          </p:cNvPr>
          <p:cNvCxnSpPr>
            <a:cxnSpLocks/>
          </p:cNvCxnSpPr>
          <p:nvPr/>
        </p:nvCxnSpPr>
        <p:spPr>
          <a:xfrm flipH="1">
            <a:off x="527642" y="5145896"/>
            <a:ext cx="3487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60203AE-0796-4778-AB27-23765D319442}"/>
              </a:ext>
            </a:extLst>
          </p:cNvPr>
          <p:cNvCxnSpPr/>
          <p:nvPr/>
        </p:nvCxnSpPr>
        <p:spPr>
          <a:xfrm>
            <a:off x="527642" y="1905154"/>
            <a:ext cx="0" cy="3240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DC9E245-1B1E-43AE-A41B-E964C65F9547}"/>
              </a:ext>
            </a:extLst>
          </p:cNvPr>
          <p:cNvCxnSpPr>
            <a:cxnSpLocks/>
          </p:cNvCxnSpPr>
          <p:nvPr/>
        </p:nvCxnSpPr>
        <p:spPr>
          <a:xfrm flipH="1">
            <a:off x="527642" y="1905155"/>
            <a:ext cx="12499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E70E170-296A-4735-9BF1-3BD966B3879C}"/>
              </a:ext>
            </a:extLst>
          </p:cNvPr>
          <p:cNvCxnSpPr>
            <a:cxnSpLocks/>
          </p:cNvCxnSpPr>
          <p:nvPr/>
        </p:nvCxnSpPr>
        <p:spPr>
          <a:xfrm flipH="1">
            <a:off x="6612604" y="416859"/>
            <a:ext cx="12499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DB53DAC-86C9-48CB-841A-5E932EA5775B}"/>
              </a:ext>
            </a:extLst>
          </p:cNvPr>
          <p:cNvCxnSpPr>
            <a:cxnSpLocks/>
          </p:cNvCxnSpPr>
          <p:nvPr/>
        </p:nvCxnSpPr>
        <p:spPr>
          <a:xfrm>
            <a:off x="7862570" y="416858"/>
            <a:ext cx="0" cy="6082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D384331-6C94-4681-85C0-415192714176}"/>
              </a:ext>
            </a:extLst>
          </p:cNvPr>
          <p:cNvCxnSpPr>
            <a:cxnSpLocks/>
          </p:cNvCxnSpPr>
          <p:nvPr/>
        </p:nvCxnSpPr>
        <p:spPr>
          <a:xfrm flipH="1">
            <a:off x="4357288" y="6499412"/>
            <a:ext cx="3487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C237C7A-2BC8-4BA0-8815-DE6A4C341B95}"/>
              </a:ext>
            </a:extLst>
          </p:cNvPr>
          <p:cNvCxnSpPr>
            <a:cxnSpLocks/>
          </p:cNvCxnSpPr>
          <p:nvPr/>
        </p:nvCxnSpPr>
        <p:spPr>
          <a:xfrm flipH="1">
            <a:off x="4337545" y="416858"/>
            <a:ext cx="28709" cy="60825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9040B6D-3C6A-4AD5-94E7-44231CDD9384}"/>
              </a:ext>
            </a:extLst>
          </p:cNvPr>
          <p:cNvCxnSpPr>
            <a:cxnSpLocks/>
          </p:cNvCxnSpPr>
          <p:nvPr/>
        </p:nvCxnSpPr>
        <p:spPr>
          <a:xfrm flipH="1">
            <a:off x="4366254" y="416859"/>
            <a:ext cx="12499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4F18896-06E2-4CA4-8C5B-447317B4769A}"/>
              </a:ext>
            </a:extLst>
          </p:cNvPr>
          <p:cNvSpPr txBox="1"/>
          <p:nvPr/>
        </p:nvSpPr>
        <p:spPr>
          <a:xfrm>
            <a:off x="2822589" y="3480490"/>
            <a:ext cx="117211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센서 데이터 송신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6CAD633-BFD8-4254-AC63-A7D8FB39AC0A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10826169" y="1911731"/>
            <a:ext cx="8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B2AA25F-BD5E-4E94-B940-1763C0DAA187}"/>
              </a:ext>
            </a:extLst>
          </p:cNvPr>
          <p:cNvCxnSpPr>
            <a:cxnSpLocks/>
          </p:cNvCxnSpPr>
          <p:nvPr/>
        </p:nvCxnSpPr>
        <p:spPr>
          <a:xfrm flipH="1">
            <a:off x="11634994" y="1911731"/>
            <a:ext cx="8964" cy="3234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B531ABC-52DE-4548-B163-17E19E4C46B8}"/>
              </a:ext>
            </a:extLst>
          </p:cNvPr>
          <p:cNvCxnSpPr>
            <a:cxnSpLocks/>
          </p:cNvCxnSpPr>
          <p:nvPr/>
        </p:nvCxnSpPr>
        <p:spPr>
          <a:xfrm flipH="1">
            <a:off x="8147642" y="5145896"/>
            <a:ext cx="3487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BD317E6-E399-49F3-BE24-482A8003106E}"/>
              </a:ext>
            </a:extLst>
          </p:cNvPr>
          <p:cNvCxnSpPr>
            <a:cxnSpLocks/>
          </p:cNvCxnSpPr>
          <p:nvPr/>
        </p:nvCxnSpPr>
        <p:spPr>
          <a:xfrm>
            <a:off x="8147642" y="1911731"/>
            <a:ext cx="0" cy="3234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BA9D258-E370-4A89-BFBE-A75D79271C0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8147642" y="1911731"/>
            <a:ext cx="736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다이아몬드 102">
            <a:extLst>
              <a:ext uri="{FF2B5EF4-FFF2-40B4-BE49-F238E27FC236}">
                <a16:creationId xmlns:a16="http://schemas.microsoft.com/office/drawing/2014/main" id="{C570EA3E-1248-4200-8E57-16D3025EDB7F}"/>
              </a:ext>
            </a:extLst>
          </p:cNvPr>
          <p:cNvSpPr/>
          <p:nvPr/>
        </p:nvSpPr>
        <p:spPr>
          <a:xfrm>
            <a:off x="5107873" y="2212282"/>
            <a:ext cx="1955654" cy="71639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수신 값이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범위 내인가</a:t>
            </a:r>
            <a:r>
              <a:rPr lang="en-US" altLang="ko-KR" sz="1000">
                <a:solidFill>
                  <a:schemeClr val="tx1"/>
                </a:solidFill>
              </a:rPr>
              <a:t>?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986B668A-F980-420A-BF84-F92F3E81810E}"/>
              </a:ext>
            </a:extLst>
          </p:cNvPr>
          <p:cNvCxnSpPr>
            <a:cxnSpLocks/>
          </p:cNvCxnSpPr>
          <p:nvPr/>
        </p:nvCxnSpPr>
        <p:spPr>
          <a:xfrm flipH="1">
            <a:off x="6086655" y="4592911"/>
            <a:ext cx="4735" cy="43478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1D953187-52BE-4349-B166-191DF2D536AF}"/>
              </a:ext>
            </a:extLst>
          </p:cNvPr>
          <p:cNvCxnSpPr>
            <a:cxnSpLocks/>
            <a:stCxn id="103" idx="3"/>
            <a:endCxn id="126" idx="1"/>
          </p:cNvCxnSpPr>
          <p:nvPr/>
        </p:nvCxnSpPr>
        <p:spPr>
          <a:xfrm>
            <a:off x="7063527" y="2570479"/>
            <a:ext cx="2258837" cy="19065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C268519-DA37-4B9D-A802-5D12ABC17088}"/>
              </a:ext>
            </a:extLst>
          </p:cNvPr>
          <p:cNvSpPr txBox="1"/>
          <p:nvPr/>
        </p:nvSpPr>
        <p:spPr>
          <a:xfrm>
            <a:off x="5699634" y="302613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Yes</a:t>
            </a:r>
            <a:endParaRPr lang="ko-KR" altLang="en-US" sz="100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A941F75-6B23-4862-BEDC-F023D838C0F2}"/>
              </a:ext>
            </a:extLst>
          </p:cNvPr>
          <p:cNvSpPr txBox="1"/>
          <p:nvPr/>
        </p:nvSpPr>
        <p:spPr>
          <a:xfrm>
            <a:off x="7230104" y="2344348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No</a:t>
            </a:r>
            <a:endParaRPr lang="ko-KR" altLang="en-US" sz="100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01686F5-9147-4E92-9486-0B18D40E926D}"/>
              </a:ext>
            </a:extLst>
          </p:cNvPr>
          <p:cNvSpPr/>
          <p:nvPr/>
        </p:nvSpPr>
        <p:spPr>
          <a:xfrm>
            <a:off x="9322364" y="2550464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GPIO </a:t>
            </a:r>
            <a:r>
              <a:rPr lang="ko-KR" altLang="en-US" sz="1000">
                <a:solidFill>
                  <a:schemeClr val="tx1"/>
                </a:solidFill>
              </a:rPr>
              <a:t>수신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004BED4-81B7-4D98-B4EA-FF54BC57A941}"/>
              </a:ext>
            </a:extLst>
          </p:cNvPr>
          <p:cNvSpPr/>
          <p:nvPr/>
        </p:nvSpPr>
        <p:spPr>
          <a:xfrm>
            <a:off x="9322364" y="3900164"/>
            <a:ext cx="996383" cy="638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해당하는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릴레이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ON/OFF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39187143-FA8C-4113-8936-FC8C4B459DFA}"/>
              </a:ext>
            </a:extLst>
          </p:cNvPr>
          <p:cNvCxnSpPr>
            <a:stCxn id="126" idx="2"/>
            <a:endCxn id="138" idx="0"/>
          </p:cNvCxnSpPr>
          <p:nvPr/>
        </p:nvCxnSpPr>
        <p:spPr>
          <a:xfrm>
            <a:off x="9820556" y="2971805"/>
            <a:ext cx="0" cy="928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308C56B1-CB55-4908-AF27-770131D7A34C}"/>
              </a:ext>
            </a:extLst>
          </p:cNvPr>
          <p:cNvCxnSpPr>
            <a:stCxn id="103" idx="2"/>
            <a:endCxn id="30" idx="0"/>
          </p:cNvCxnSpPr>
          <p:nvPr/>
        </p:nvCxnSpPr>
        <p:spPr>
          <a:xfrm rot="5400000" flipH="1" flipV="1">
            <a:off x="5301806" y="2140046"/>
            <a:ext cx="1572522" cy="4735"/>
          </a:xfrm>
          <a:prstGeom prst="bentConnector5">
            <a:avLst>
              <a:gd name="adj1" fmla="val -27459"/>
              <a:gd name="adj2" fmla="val -27091299"/>
              <a:gd name="adj3" fmla="val 1145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446EA4C-BF9A-4855-A817-B2DD69D5CAF2}"/>
              </a:ext>
            </a:extLst>
          </p:cNvPr>
          <p:cNvSpPr/>
          <p:nvPr/>
        </p:nvSpPr>
        <p:spPr>
          <a:xfrm>
            <a:off x="5593198" y="4165879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센서 데이터 수신</a:t>
            </a:r>
          </a:p>
        </p:txBody>
      </p: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FF6B6EE6-236A-422B-A9CC-8C12D91F71D1}"/>
              </a:ext>
            </a:extLst>
          </p:cNvPr>
          <p:cNvCxnSpPr>
            <a:cxnSpLocks/>
            <a:endCxn id="150" idx="1"/>
          </p:cNvCxnSpPr>
          <p:nvPr/>
        </p:nvCxnSpPr>
        <p:spPr>
          <a:xfrm>
            <a:off x="2866437" y="3474799"/>
            <a:ext cx="2726761" cy="901751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CCEA852-1BAF-4B8F-8E1A-73DB5B50162E}"/>
              </a:ext>
            </a:extLst>
          </p:cNvPr>
          <p:cNvSpPr/>
          <p:nvPr/>
        </p:nvSpPr>
        <p:spPr>
          <a:xfrm>
            <a:off x="5593198" y="5033622"/>
            <a:ext cx="996383" cy="421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DB</a:t>
            </a:r>
            <a:r>
              <a:rPr lang="ko-KR" altLang="en-US" sz="1000">
                <a:solidFill>
                  <a:schemeClr val="tx1"/>
                </a:solidFill>
              </a:rPr>
              <a:t>에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ko-KR" altLang="en-US" sz="1000">
                <a:solidFill>
                  <a:schemeClr val="tx1"/>
                </a:solidFill>
              </a:rPr>
              <a:t>데이터 저장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9C0F9235-127B-4EF9-A5B8-E7082A25110A}"/>
              </a:ext>
            </a:extLst>
          </p:cNvPr>
          <p:cNvCxnSpPr>
            <a:stCxn id="30" idx="2"/>
            <a:endCxn id="103" idx="0"/>
          </p:cNvCxnSpPr>
          <p:nvPr/>
        </p:nvCxnSpPr>
        <p:spPr>
          <a:xfrm flipH="1">
            <a:off x="6085700" y="1777494"/>
            <a:ext cx="4735" cy="434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E767958F-3476-4A1A-9C1D-F72D129EC3EB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3557B174-5696-4437-86BA-5FDBBBD4EF8C}"/>
              </a:ext>
            </a:extLst>
          </p:cNvPr>
          <p:cNvCxnSpPr>
            <a:cxnSpLocks/>
            <a:stCxn id="174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BC986F19-9151-47E7-8CBE-BAB1C7116596}"/>
              </a:ext>
            </a:extLst>
          </p:cNvPr>
          <p:cNvSpPr/>
          <p:nvPr/>
        </p:nvSpPr>
        <p:spPr>
          <a:xfrm>
            <a:off x="4521482" y="824526"/>
            <a:ext cx="3181079" cy="286937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0157B85D-C79A-4819-95C1-AE5ACC5E6F72}"/>
              </a:ext>
            </a:extLst>
          </p:cNvPr>
          <p:cNvSpPr/>
          <p:nvPr/>
        </p:nvSpPr>
        <p:spPr>
          <a:xfrm>
            <a:off x="6908299" y="824526"/>
            <a:ext cx="798088" cy="246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N</a:t>
            </a:r>
            <a:r>
              <a:rPr lang="ko-KR" altLang="en-US" sz="1000">
                <a:solidFill>
                  <a:schemeClr val="tx1"/>
                </a:solidFill>
              </a:rPr>
              <a:t>분 마다 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F67466A-601B-42A7-A870-FB740E762071}"/>
              </a:ext>
            </a:extLst>
          </p:cNvPr>
          <p:cNvSpPr/>
          <p:nvPr/>
        </p:nvSpPr>
        <p:spPr>
          <a:xfrm>
            <a:off x="4521482" y="3693093"/>
            <a:ext cx="3181079" cy="2508923"/>
          </a:xfrm>
          <a:prstGeom prst="rect">
            <a:avLst/>
          </a:prstGeom>
          <a:noFill/>
          <a:ln w="25400"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07DB96E-661A-4FBA-95EF-89DE63D992A5}"/>
              </a:ext>
            </a:extLst>
          </p:cNvPr>
          <p:cNvSpPr/>
          <p:nvPr/>
        </p:nvSpPr>
        <p:spPr>
          <a:xfrm>
            <a:off x="6908299" y="3693093"/>
            <a:ext cx="798088" cy="246221"/>
          </a:xfrm>
          <a:prstGeom prst="rect">
            <a:avLst/>
          </a:prstGeom>
          <a:noFill/>
          <a:ln>
            <a:solidFill>
              <a:srgbClr val="FF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N</a:t>
            </a:r>
            <a:r>
              <a:rPr lang="ko-KR" altLang="en-US" sz="1000">
                <a:solidFill>
                  <a:schemeClr val="tx1"/>
                </a:solidFill>
              </a:rPr>
              <a:t>분 마다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D579DA-FB60-4A34-9737-7E00E7BD094E}"/>
              </a:ext>
            </a:extLst>
          </p:cNvPr>
          <p:cNvSpPr txBox="1"/>
          <p:nvPr/>
        </p:nvSpPr>
        <p:spPr>
          <a:xfrm>
            <a:off x="7702561" y="206188"/>
            <a:ext cx="26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 = </a:t>
            </a:r>
            <a:r>
              <a:rPr lang="ko-KR" altLang="en-US"/>
              <a:t>사용자 지정 시간</a:t>
            </a:r>
          </a:p>
        </p:txBody>
      </p:sp>
    </p:spTree>
    <p:extLst>
      <p:ext uri="{BB962C8B-B14F-4D97-AF65-F5344CB8AC3E}">
        <p14:creationId xmlns:p14="http://schemas.microsoft.com/office/powerpoint/2010/main" val="373686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09C5DC-D3B3-4AFE-947F-4A109D919CA5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680212A-15C0-45BE-ADA7-F2E2F0F5413E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AAEBB82-AB47-4774-8B0E-B51020BE7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595116"/>
            <a:ext cx="10076033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4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F2F0F3-D806-4FA6-A6EA-1297170F72AD}"/>
              </a:ext>
            </a:extLst>
          </p:cNvPr>
          <p:cNvSpPr txBox="1"/>
          <p:nvPr/>
        </p:nvSpPr>
        <p:spPr>
          <a:xfrm rot="10800000">
            <a:off x="141065" y="2430625"/>
            <a:ext cx="338554" cy="12438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Smart Farm /   2020</a:t>
            </a:r>
            <a:endParaRPr lang="ko-KR" altLang="en-US" sz="1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2DC3650-43DF-4BD9-9BB3-2EAD3E999715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310342" y="3674446"/>
            <a:ext cx="0" cy="68761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7C5EC36-864E-4474-8D26-3C9551C3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595116"/>
            <a:ext cx="10076033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4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4799</TotalTime>
  <Words>228</Words>
  <Application>Microsoft Office PowerPoint</Application>
  <PresentationFormat>와이드스크린</PresentationFormat>
  <Paragraphs>90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나눔스퀘어</vt:lpstr>
      <vt:lpstr>나눔스퀘어 Bold</vt:lpstr>
      <vt:lpstr>나눔스퀘어 ExtraBold</vt:lpstr>
      <vt:lpstr>나눔스퀘어 Light</vt:lpstr>
      <vt:lpstr>나눔스퀘어OTF ExtraBold</vt:lpstr>
      <vt:lpstr>나눔스퀘어OTF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박원균</dc:creator>
  <cp:lastModifiedBy>park won gyun</cp:lastModifiedBy>
  <cp:revision>134</cp:revision>
  <dcterms:created xsi:type="dcterms:W3CDTF">2020-03-25T10:59:57Z</dcterms:created>
  <dcterms:modified xsi:type="dcterms:W3CDTF">2020-05-14T03:40:45Z</dcterms:modified>
</cp:coreProperties>
</file>