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63" r:id="rId4"/>
    <p:sldId id="289" r:id="rId5"/>
    <p:sldId id="320" r:id="rId6"/>
    <p:sldId id="256" r:id="rId7"/>
    <p:sldId id="321" r:id="rId8"/>
    <p:sldId id="322" r:id="rId9"/>
    <p:sldId id="323" r:id="rId10"/>
    <p:sldId id="324" r:id="rId11"/>
    <p:sldId id="319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306"/>
            <p14:sldId id="263"/>
            <p14:sldId id="289"/>
            <p14:sldId id="320"/>
            <p14:sldId id="256"/>
            <p14:sldId id="321"/>
            <p14:sldId id="322"/>
            <p14:sldId id="323"/>
            <p14:sldId id="324"/>
            <p14:sldId id="31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4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2020.05.27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4320769" y="3138142"/>
            <a:ext cx="362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ui">
            <a:hlinkClick r:id="" action="ppaction://media"/>
            <a:extLst>
              <a:ext uri="{FF2B5EF4-FFF2-40B4-BE49-F238E27FC236}">
                <a16:creationId xmlns:a16="http://schemas.microsoft.com/office/drawing/2014/main" id="{6367185E-0541-4292-86D9-5F8EA43198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9814" y="1055913"/>
            <a:ext cx="8632372" cy="51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296494" y="501658"/>
            <a:ext cx="3829897" cy="1531164"/>
            <a:chOff x="3781872" y="1568186"/>
            <a:chExt cx="3829897" cy="1531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5019066" y="2090613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/>
            <p:nvPr/>
          </p:nvCxnSpPr>
          <p:spPr>
            <a:xfrm>
              <a:off x="3781872" y="2029851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38926" y="156818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4924175" y="175157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82A8F-870C-442D-AD7F-430184149712}"/>
              </a:ext>
            </a:extLst>
          </p:cNvPr>
          <p:cNvSpPr txBox="1"/>
          <p:nvPr/>
        </p:nvSpPr>
        <p:spPr>
          <a:xfrm>
            <a:off x="5533688" y="54782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해결중인 과제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97788" y="1848156"/>
            <a:ext cx="1864927" cy="369332"/>
            <a:chOff x="4464200" y="2162193"/>
            <a:chExt cx="186492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BFA18-0620-482F-AD29-10D395FC9672}"/>
                </a:ext>
              </a:extLst>
            </p:cNvPr>
            <p:cNvSpPr txBox="1"/>
            <p:nvPr/>
          </p:nvSpPr>
          <p:spPr>
            <a:xfrm>
              <a:off x="4559091" y="2162193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디자인 관련 작업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CCC65A3-E5A5-4A08-8175-489C3AD4A566}"/>
                </a:ext>
              </a:extLst>
            </p:cNvPr>
            <p:cNvSpPr/>
            <p:nvPr/>
          </p:nvSpPr>
          <p:spPr>
            <a:xfrm>
              <a:off x="4464200" y="229941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AD42D809-DB7B-420E-86CB-A78E7937AC6A}"/>
              </a:ext>
            </a:extLst>
          </p:cNvPr>
          <p:cNvSpPr/>
          <p:nvPr/>
        </p:nvSpPr>
        <p:spPr>
          <a:xfrm>
            <a:off x="5114230" y="2353915"/>
            <a:ext cx="94891" cy="948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7832B-40E0-4278-AD99-4B39EB000CC7}"/>
              </a:ext>
            </a:extLst>
          </p:cNvPr>
          <p:cNvSpPr txBox="1"/>
          <p:nvPr/>
        </p:nvSpPr>
        <p:spPr>
          <a:xfrm>
            <a:off x="5253322" y="221669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개선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797788" y="2732988"/>
            <a:ext cx="3030310" cy="369332"/>
            <a:chOff x="4464200" y="2162193"/>
            <a:chExt cx="303031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7BFA18-0620-482F-AD29-10D395FC9672}"/>
                </a:ext>
              </a:extLst>
            </p:cNvPr>
            <p:cNvSpPr txBox="1"/>
            <p:nvPr/>
          </p:nvSpPr>
          <p:spPr>
            <a:xfrm>
              <a:off x="4559091" y="2162193"/>
              <a:ext cx="2935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 페이지를 통한 데이터 표현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CCC65A3-E5A5-4A08-8175-489C3AD4A566}"/>
                </a:ext>
              </a:extLst>
            </p:cNvPr>
            <p:cNvSpPr/>
            <p:nvPr/>
          </p:nvSpPr>
          <p:spPr>
            <a:xfrm>
              <a:off x="4464200" y="229941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BF7832B-40E0-4278-AD99-4B39EB000CC7}"/>
              </a:ext>
            </a:extLst>
          </p:cNvPr>
          <p:cNvSpPr txBox="1"/>
          <p:nvPr/>
        </p:nvSpPr>
        <p:spPr>
          <a:xfrm>
            <a:off x="5253322" y="310152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PHP + CSS +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카페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24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호스팅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42D809-DB7B-420E-86CB-A78E7937AC6A}"/>
              </a:ext>
            </a:extLst>
          </p:cNvPr>
          <p:cNvSpPr/>
          <p:nvPr/>
        </p:nvSpPr>
        <p:spPr>
          <a:xfrm>
            <a:off x="5114230" y="3255722"/>
            <a:ext cx="94891" cy="948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AF8064-0379-4B7D-9146-BC169D698163}"/>
              </a:ext>
            </a:extLst>
          </p:cNvPr>
          <p:cNvGrpSpPr/>
          <p:nvPr/>
        </p:nvGrpSpPr>
        <p:grpSpPr>
          <a:xfrm>
            <a:off x="4935910" y="671573"/>
            <a:ext cx="2320180" cy="461665"/>
            <a:chOff x="5343455" y="3198167"/>
            <a:chExt cx="232018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3A2E6-3F19-43CE-8F43-554BCB931A8F}"/>
                </a:ext>
              </a:extLst>
            </p:cNvPr>
            <p:cNvSpPr txBox="1"/>
            <p:nvPr/>
          </p:nvSpPr>
          <p:spPr>
            <a:xfrm>
              <a:off x="5438346" y="3198167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들어가기에 앞서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B01F171-0FBC-4842-BF4A-E9254D7DA210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C5085C-C501-4E63-A68C-29E1B4653CF7}"/>
              </a:ext>
            </a:extLst>
          </p:cNvPr>
          <p:cNvSpPr txBox="1"/>
          <p:nvPr/>
        </p:nvSpPr>
        <p:spPr>
          <a:xfrm>
            <a:off x="5531486" y="1213240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947F2A-A995-4FC2-8298-4A45C63FFA03}"/>
              </a:ext>
            </a:extLst>
          </p:cNvPr>
          <p:cNvCxnSpPr>
            <a:cxnSpLocks/>
          </p:cNvCxnSpPr>
          <p:nvPr/>
        </p:nvCxnSpPr>
        <p:spPr>
          <a:xfrm>
            <a:off x="4676503" y="1158739"/>
            <a:ext cx="285641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171F1-16F9-43F1-B9C7-32DB6C4181D8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6032B6-B637-4117-9268-329DF07FD32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D05E2-CFC7-4FD9-99C8-8299AF525C22}"/>
              </a:ext>
            </a:extLst>
          </p:cNvPr>
          <p:cNvGrpSpPr/>
          <p:nvPr/>
        </p:nvGrpSpPr>
        <p:grpSpPr>
          <a:xfrm>
            <a:off x="3432034" y="3807462"/>
            <a:ext cx="1881127" cy="369332"/>
            <a:chOff x="2057166" y="2322901"/>
            <a:chExt cx="1881127" cy="3693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255DE0A-99C6-4CB2-9D2C-C3A88A73C61F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5C9232-64E1-4996-8E6C-D0684331A03B}"/>
                </a:ext>
              </a:extLst>
            </p:cNvPr>
            <p:cNvSpPr txBox="1"/>
            <p:nvPr/>
          </p:nvSpPr>
          <p:spPr>
            <a:xfrm>
              <a:off x="2225965" y="232290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센서 인터페이스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DE16E02-D1C7-4DB6-B35C-6FB9DDB6031A}"/>
              </a:ext>
            </a:extLst>
          </p:cNvPr>
          <p:cNvGrpSpPr/>
          <p:nvPr/>
        </p:nvGrpSpPr>
        <p:grpSpPr>
          <a:xfrm>
            <a:off x="3432034" y="3278988"/>
            <a:ext cx="1671133" cy="369332"/>
            <a:chOff x="2057166" y="2322901"/>
            <a:chExt cx="1671133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DCE80A-8717-4BBB-BF08-F98CEE6C1FA0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A9BC50-7975-40B4-9A82-F20869785605}"/>
                </a:ext>
              </a:extLst>
            </p:cNvPr>
            <p:cNvSpPr txBox="1"/>
            <p:nvPr/>
          </p:nvSpPr>
          <p:spPr>
            <a:xfrm>
              <a:off x="2225965" y="2322901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하드웨어 구성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423375-3A5A-4429-8B59-B5C5D8C8ED18}"/>
              </a:ext>
            </a:extLst>
          </p:cNvPr>
          <p:cNvGrpSpPr/>
          <p:nvPr/>
        </p:nvGrpSpPr>
        <p:grpSpPr>
          <a:xfrm>
            <a:off x="3432034" y="2813620"/>
            <a:ext cx="1251147" cy="369332"/>
            <a:chOff x="2057166" y="2322901"/>
            <a:chExt cx="1251147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8A47FBC-C807-4A29-9AC9-102FA0C61B15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59B811-70A2-4BCD-9595-43DFD111CE80}"/>
                </a:ext>
              </a:extLst>
            </p:cNvPr>
            <p:cNvSpPr txBox="1"/>
            <p:nvPr/>
          </p:nvSpPr>
          <p:spPr>
            <a:xfrm>
              <a:off x="2225965" y="232290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소개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FDA178-7CEC-45F4-B07C-6E099175BF6F}"/>
              </a:ext>
            </a:extLst>
          </p:cNvPr>
          <p:cNvGrpSpPr/>
          <p:nvPr/>
        </p:nvGrpSpPr>
        <p:grpSpPr>
          <a:xfrm>
            <a:off x="6660513" y="2813620"/>
            <a:ext cx="1671133" cy="369332"/>
            <a:chOff x="2057166" y="2322901"/>
            <a:chExt cx="1671133" cy="3693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D861CB1-4DFC-4A90-96A6-AE23E4530140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2F1056-4BA0-43B2-8BA2-5C9142CD3A1D}"/>
                </a:ext>
              </a:extLst>
            </p:cNvPr>
            <p:cNvSpPr txBox="1"/>
            <p:nvPr/>
          </p:nvSpPr>
          <p:spPr>
            <a:xfrm>
              <a:off x="2225965" y="2322901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구동 시나리오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BE2C51-2D32-4207-BDFE-782E41FAB26E}"/>
              </a:ext>
            </a:extLst>
          </p:cNvPr>
          <p:cNvGrpSpPr/>
          <p:nvPr/>
        </p:nvGrpSpPr>
        <p:grpSpPr>
          <a:xfrm>
            <a:off x="3990052" y="4653166"/>
            <a:ext cx="4211893" cy="369332"/>
            <a:chOff x="2057166" y="2322901"/>
            <a:chExt cx="4211893" cy="3693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49B963B-189D-4939-B929-0A0582055811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4B5FAE-7733-4C6B-BC6B-0F798A09136C}"/>
                </a:ext>
              </a:extLst>
            </p:cNvPr>
            <p:cNvSpPr txBox="1"/>
            <p:nvPr/>
          </p:nvSpPr>
          <p:spPr>
            <a:xfrm>
              <a:off x="2225965" y="2322901"/>
              <a:ext cx="404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 항목은 발표 완료 상태이기때문에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21A794-CFCC-42DF-87F8-B471C0F1E5DD}"/>
              </a:ext>
            </a:extLst>
          </p:cNvPr>
          <p:cNvSpPr txBox="1"/>
          <p:nvPr/>
        </p:nvSpPr>
        <p:spPr>
          <a:xfrm>
            <a:off x="5287313" y="33685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2020-05-14</a:t>
            </a:r>
            <a:endParaRPr lang="ko-KR" altLang="en-US">
              <a:solidFill>
                <a:schemeClr val="bg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A19B9-CAC2-4D4F-B3D2-8E0B54D9DFC4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746EBF-E10F-46B5-B913-1B998D358AF1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43985" y="2061293"/>
            <a:ext cx="4304029" cy="2485435"/>
            <a:chOff x="4872507" y="3471474"/>
            <a:chExt cx="4304029" cy="248543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EDEB89-B2E4-4229-B115-4E5D0AA8C604}"/>
                </a:ext>
              </a:extLst>
            </p:cNvPr>
            <p:cNvGrpSpPr/>
            <p:nvPr/>
          </p:nvGrpSpPr>
          <p:grpSpPr>
            <a:xfrm>
              <a:off x="4872507" y="3471474"/>
              <a:ext cx="4269600" cy="2485435"/>
              <a:chOff x="2057166" y="2322901"/>
              <a:chExt cx="4269600" cy="2485435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E656192-D15F-4FEC-A45E-841157FB631E}"/>
                  </a:ext>
                </a:extLst>
              </p:cNvPr>
              <p:cNvSpPr/>
              <p:nvPr/>
            </p:nvSpPr>
            <p:spPr>
              <a:xfrm>
                <a:off x="2057166" y="2460122"/>
                <a:ext cx="94891" cy="9489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BB34B3-C157-4E08-A224-758915639300}"/>
                  </a:ext>
                </a:extLst>
              </p:cNvPr>
              <p:cNvSpPr txBox="1"/>
              <p:nvPr/>
            </p:nvSpPr>
            <p:spPr>
              <a:xfrm>
                <a:off x="2225963" y="2322901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Gui </a:t>
                </a:r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E656192-D15F-4FEC-A45E-841157FB631E}"/>
                  </a:ext>
                </a:extLst>
              </p:cNvPr>
              <p:cNvSpPr/>
              <p:nvPr/>
            </p:nvSpPr>
            <p:spPr>
              <a:xfrm>
                <a:off x="2057166" y="3960421"/>
                <a:ext cx="94891" cy="9489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BB34B3-C157-4E08-A224-758915639300}"/>
                  </a:ext>
                </a:extLst>
              </p:cNvPr>
              <p:cNvSpPr txBox="1"/>
              <p:nvPr/>
            </p:nvSpPr>
            <p:spPr>
              <a:xfrm>
                <a:off x="2225963" y="3823200"/>
                <a:ext cx="4100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핵심적인 기능 구현 후 추가적인 기능 구현</a:t>
                </a: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E656192-D15F-4FEC-A45E-841157FB631E}"/>
                  </a:ext>
                </a:extLst>
              </p:cNvPr>
              <p:cNvSpPr/>
              <p:nvPr/>
            </p:nvSpPr>
            <p:spPr>
              <a:xfrm>
                <a:off x="2057166" y="4576225"/>
                <a:ext cx="94891" cy="9489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BB34B3-C157-4E08-A224-758915639300}"/>
                  </a:ext>
                </a:extLst>
              </p:cNvPr>
              <p:cNvSpPr txBox="1"/>
              <p:nvPr/>
            </p:nvSpPr>
            <p:spPr>
              <a:xfrm>
                <a:off x="2225963" y="4439004"/>
                <a:ext cx="2400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팀내 커뮤니케이션 강화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790FCCE-6D08-4B89-B8CC-C8EACD816C9E}"/>
                </a:ext>
              </a:extLst>
            </p:cNvPr>
            <p:cNvGrpSpPr/>
            <p:nvPr/>
          </p:nvGrpSpPr>
          <p:grpSpPr>
            <a:xfrm>
              <a:off x="5472044" y="3840806"/>
              <a:ext cx="3704492" cy="797595"/>
              <a:chOff x="5287313" y="2968629"/>
              <a:chExt cx="3704492" cy="797595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42D809-DB7B-420E-86CB-A78E7937AC6A}"/>
                  </a:ext>
                </a:extLst>
              </p:cNvPr>
              <p:cNvSpPr/>
              <p:nvPr/>
            </p:nvSpPr>
            <p:spPr>
              <a:xfrm>
                <a:off x="5287313" y="3105850"/>
                <a:ext cx="94891" cy="948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F7832B-40E0-4278-AD99-4B39EB000CC7}"/>
                  </a:ext>
                </a:extLst>
              </p:cNvPr>
              <p:cNvSpPr txBox="1"/>
              <p:nvPr/>
            </p:nvSpPr>
            <p:spPr>
              <a:xfrm>
                <a:off x="5426405" y="2968629"/>
                <a:ext cx="3565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 입장에서 보기 편하도록 수정</a:t>
                </a: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D42D809-DB7B-420E-86CB-A78E7937AC6A}"/>
                  </a:ext>
                </a:extLst>
              </p:cNvPr>
              <p:cNvSpPr/>
              <p:nvPr/>
            </p:nvSpPr>
            <p:spPr>
              <a:xfrm>
                <a:off x="5287313" y="3534113"/>
                <a:ext cx="94891" cy="948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F7832B-40E0-4278-AD99-4B39EB000CC7}"/>
                  </a:ext>
                </a:extLst>
              </p:cNvPr>
              <p:cNvSpPr txBox="1"/>
              <p:nvPr/>
            </p:nvSpPr>
            <p:spPr>
              <a:xfrm>
                <a:off x="5426405" y="3396892"/>
                <a:ext cx="2935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하드웨어 구성도에 맞게 설계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CC4CB4-C809-4BA2-90EC-AE65D198211A}"/>
              </a:ext>
            </a:extLst>
          </p:cNvPr>
          <p:cNvGrpSpPr/>
          <p:nvPr/>
        </p:nvGrpSpPr>
        <p:grpSpPr>
          <a:xfrm>
            <a:off x="4935910" y="671573"/>
            <a:ext cx="2397124" cy="461665"/>
            <a:chOff x="5343455" y="3198167"/>
            <a:chExt cx="2397124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0F5CE7-0882-447E-BBDA-D41FBDC4502D}"/>
                </a:ext>
              </a:extLst>
            </p:cNvPr>
            <p:cNvSpPr txBox="1"/>
            <p:nvPr/>
          </p:nvSpPr>
          <p:spPr>
            <a:xfrm>
              <a:off x="5438346" y="3198167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주요 피드백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60CE251-B2B6-44B6-B0FE-2E20AEDC71D2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A11EADC-64E2-4E73-9903-D77E29EA4003}"/>
              </a:ext>
            </a:extLst>
          </p:cNvPr>
          <p:cNvSpPr txBox="1"/>
          <p:nvPr/>
        </p:nvSpPr>
        <p:spPr>
          <a:xfrm>
            <a:off x="5531486" y="1213240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CA7C90-870E-4329-B3FE-2274F7B3E430}"/>
              </a:ext>
            </a:extLst>
          </p:cNvPr>
          <p:cNvCxnSpPr>
            <a:cxnSpLocks/>
          </p:cNvCxnSpPr>
          <p:nvPr/>
        </p:nvCxnSpPr>
        <p:spPr>
          <a:xfrm>
            <a:off x="4676503" y="1158739"/>
            <a:ext cx="285641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981303" y="2130158"/>
            <a:ext cx="3249591" cy="1531167"/>
            <a:chOff x="4362178" y="1568183"/>
            <a:chExt cx="3249591" cy="153116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4912361" y="2169907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>
              <a:cxnSpLocks/>
            </p:cNvCxnSpPr>
            <p:nvPr/>
          </p:nvCxnSpPr>
          <p:spPr>
            <a:xfrm>
              <a:off x="4362178" y="2106175"/>
              <a:ext cx="2029097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04016" y="1568183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4971621" y="1751571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A35AAD-AD6F-43EF-8B98-763B6890C1BB}"/>
              </a:ext>
            </a:extLst>
          </p:cNvPr>
          <p:cNvGrpSpPr/>
          <p:nvPr/>
        </p:nvGrpSpPr>
        <p:grpSpPr>
          <a:xfrm>
            <a:off x="5155437" y="3818341"/>
            <a:ext cx="2148826" cy="369332"/>
            <a:chOff x="2057166" y="2322901"/>
            <a:chExt cx="2148826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C883110-AF0C-4A72-A8DB-A8A9824343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57357-634E-420B-A664-D7ADBE97A316}"/>
                </a:ext>
              </a:extLst>
            </p:cNvPr>
            <p:cNvSpPr txBox="1"/>
            <p:nvPr/>
          </p:nvSpPr>
          <p:spPr>
            <a:xfrm>
              <a:off x="2225963" y="232290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하드웨어 수정 사항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2777D4-6B76-4C6F-9D53-68C2E2DBA8F8}"/>
              </a:ext>
            </a:extLst>
          </p:cNvPr>
          <p:cNvGrpSpPr/>
          <p:nvPr/>
        </p:nvGrpSpPr>
        <p:grpSpPr>
          <a:xfrm>
            <a:off x="5590746" y="4200157"/>
            <a:ext cx="691697" cy="369332"/>
            <a:chOff x="2057166" y="2322901"/>
            <a:chExt cx="691697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BBB458-0C40-4D8E-BB37-62AC2D5E0730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C46635-DB81-4F8D-9E38-57DCE1C296A3}"/>
                </a:ext>
              </a:extLst>
            </p:cNvPr>
            <p:cNvSpPr txBox="1"/>
            <p:nvPr/>
          </p:nvSpPr>
          <p:spPr>
            <a:xfrm>
              <a:off x="2225963" y="2322901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Gui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5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9260EC4-D1BC-4976-B515-3534F602470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AADBDF-E8B6-400F-BAAF-BA02FE77E64E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AC66A-27B1-4F34-A5F9-2EF893C6D787}"/>
              </a:ext>
            </a:extLst>
          </p:cNvPr>
          <p:cNvSpPr/>
          <p:nvPr/>
        </p:nvSpPr>
        <p:spPr>
          <a:xfrm>
            <a:off x="827314" y="305913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50F687-9DDD-46BA-9AA8-88ED8054C27B}"/>
              </a:ext>
            </a:extLst>
          </p:cNvPr>
          <p:cNvSpPr/>
          <p:nvPr/>
        </p:nvSpPr>
        <p:spPr>
          <a:xfrm>
            <a:off x="2775131" y="307554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2DCD6-BCA7-4F56-9BB1-8E57BEFEF669}"/>
              </a:ext>
            </a:extLst>
          </p:cNvPr>
          <p:cNvGrpSpPr/>
          <p:nvPr/>
        </p:nvGrpSpPr>
        <p:grpSpPr>
          <a:xfrm>
            <a:off x="5642062" y="1201147"/>
            <a:ext cx="907876" cy="4528731"/>
            <a:chOff x="5642062" y="401699"/>
            <a:chExt cx="907876" cy="45287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74217C-ED74-4D0E-AC3E-D009C51F9D5B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095ABDB-0BC8-47A0-9228-5B7897A03B67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DA5728-8C0F-4923-BAD0-D2AEC531D658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86B42E-D42C-4E57-AAA0-A6731EBFC230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4C5994-0BD2-486E-A6EC-53EC046855E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0D6E7-B3D1-474C-8B71-5B0C78DA5DE6}"/>
              </a:ext>
            </a:extLst>
          </p:cNvPr>
          <p:cNvCxnSpPr>
            <a:cxnSpLocks/>
          </p:cNvCxnSpPr>
          <p:nvPr/>
        </p:nvCxnSpPr>
        <p:spPr>
          <a:xfrm>
            <a:off x="4378036" y="3470212"/>
            <a:ext cx="30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DBA431-89F3-4534-AD06-33F34CD1C9C4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0" cy="397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D04E76-333A-4D10-AAD1-859F9A151930}"/>
              </a:ext>
            </a:extLst>
          </p:cNvPr>
          <p:cNvCxnSpPr>
            <a:cxnSpLocks/>
          </p:cNvCxnSpPr>
          <p:nvPr/>
        </p:nvCxnSpPr>
        <p:spPr>
          <a:xfrm>
            <a:off x="5167753" y="2491158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2BBBF-7914-4F22-90B3-ED8C22595403}"/>
              </a:ext>
            </a:extLst>
          </p:cNvPr>
          <p:cNvSpPr txBox="1"/>
          <p:nvPr/>
        </p:nvSpPr>
        <p:spPr>
          <a:xfrm>
            <a:off x="5204697" y="65289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ON/OFF </a:t>
            </a:r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[GPIO Pin]</a:t>
            </a:r>
            <a:endParaRPr lang="ko-KR" altLang="en-US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A6B674F-3A19-4E29-9761-412BC482D382}"/>
              </a:ext>
            </a:extLst>
          </p:cNvPr>
          <p:cNvGrpSpPr/>
          <p:nvPr/>
        </p:nvGrpSpPr>
        <p:grpSpPr>
          <a:xfrm>
            <a:off x="8267600" y="1201147"/>
            <a:ext cx="907876" cy="4528731"/>
            <a:chOff x="5642062" y="401699"/>
            <a:chExt cx="907876" cy="45287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E85A15-C374-4C5A-B5D6-75F2D2343D4F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32FA3CC-B6E5-4188-9C86-65B9D53A55EB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BB640A-2955-43BE-824A-ADB243DB9BF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2D3CB97-C3EA-484F-A0C7-6A62B561DA87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3193DFE-9538-4B73-8A03-3E0FC355042B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0E58C92-1C19-4749-A9F8-4F2B38A34DF0}"/>
              </a:ext>
            </a:extLst>
          </p:cNvPr>
          <p:cNvSpPr txBox="1"/>
          <p:nvPr/>
        </p:nvSpPr>
        <p:spPr>
          <a:xfrm>
            <a:off x="8490773" y="299109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 </a:t>
            </a:r>
            <a:r>
              <a:rPr lang="ko-KR" altLang="en-US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15253-E975-4B09-9FE8-C3329B85B829}"/>
              </a:ext>
            </a:extLst>
          </p:cNvPr>
          <p:cNvSpPr txBox="1"/>
          <p:nvPr/>
        </p:nvSpPr>
        <p:spPr>
          <a:xfrm>
            <a:off x="9301572" y="132743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쿨링  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BC2DAC-4665-46A6-897A-5ED7623F5506}"/>
              </a:ext>
            </a:extLst>
          </p:cNvPr>
          <p:cNvSpPr txBox="1"/>
          <p:nvPr/>
        </p:nvSpPr>
        <p:spPr>
          <a:xfrm>
            <a:off x="9301572" y="230649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세라믹 히터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5C6ECA-57D3-4CAA-9DC9-B3E417A9F2BB}"/>
              </a:ext>
            </a:extLst>
          </p:cNvPr>
          <p:cNvSpPr txBox="1"/>
          <p:nvPr/>
        </p:nvSpPr>
        <p:spPr>
          <a:xfrm>
            <a:off x="9301572" y="32855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 가습기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D7337-1914-4218-AB73-3B0504D48525}"/>
              </a:ext>
            </a:extLst>
          </p:cNvPr>
          <p:cNvSpPr txBox="1"/>
          <p:nvPr/>
        </p:nvSpPr>
        <p:spPr>
          <a:xfrm>
            <a:off x="9301572" y="52436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0D6381-E7B6-401A-A28C-EE4216DCE2CC}"/>
              </a:ext>
            </a:extLst>
          </p:cNvPr>
          <p:cNvSpPr txBox="1"/>
          <p:nvPr/>
        </p:nvSpPr>
        <p:spPr>
          <a:xfrm>
            <a:off x="9301572" y="426460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스프링큘러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455A7-9FB9-4A30-949A-EAC74D9CCAD2}"/>
              </a:ext>
            </a:extLst>
          </p:cNvPr>
          <p:cNvSpPr txBox="1"/>
          <p:nvPr/>
        </p:nvSpPr>
        <p:spPr>
          <a:xfrm>
            <a:off x="2595940" y="2596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D7DA08-FC0D-4A6F-B424-1D49430AA13B}"/>
              </a:ext>
            </a:extLst>
          </p:cNvPr>
          <p:cNvSpPr txBox="1"/>
          <p:nvPr/>
        </p:nvSpPr>
        <p:spPr>
          <a:xfrm>
            <a:off x="860822" y="26174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단말 </a:t>
            </a:r>
            <a:r>
              <a:rPr lang="en-US" altLang="ko-KR"/>
              <a:t>PC</a:t>
            </a: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FFC5A7B-4121-4FE6-BD1A-7DB34F38FEC1}"/>
              </a:ext>
            </a:extLst>
          </p:cNvPr>
          <p:cNvSpPr/>
          <p:nvPr/>
        </p:nvSpPr>
        <p:spPr>
          <a:xfrm>
            <a:off x="2804574" y="99130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EAE968-6EFE-458C-A940-A0DDC4C6559E}"/>
              </a:ext>
            </a:extLst>
          </p:cNvPr>
          <p:cNvSpPr txBox="1"/>
          <p:nvPr/>
        </p:nvSpPr>
        <p:spPr>
          <a:xfrm>
            <a:off x="2905924" y="2280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센싱부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1E14A7-888E-4463-B2E3-2036F6870690}"/>
              </a:ext>
            </a:extLst>
          </p:cNvPr>
          <p:cNvSpPr/>
          <p:nvPr/>
        </p:nvSpPr>
        <p:spPr>
          <a:xfrm>
            <a:off x="1707838" y="541892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16CAC-593C-438E-8172-B35B89727CB0}"/>
              </a:ext>
            </a:extLst>
          </p:cNvPr>
          <p:cNvSpPr/>
          <p:nvPr/>
        </p:nvSpPr>
        <p:spPr>
          <a:xfrm>
            <a:off x="4807683" y="711620"/>
            <a:ext cx="2099849" cy="575979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942A50-9439-44E5-841D-E2D46098D298}"/>
              </a:ext>
            </a:extLst>
          </p:cNvPr>
          <p:cNvSpPr/>
          <p:nvPr/>
        </p:nvSpPr>
        <p:spPr>
          <a:xfrm>
            <a:off x="8008515" y="764995"/>
            <a:ext cx="3056649" cy="5759791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B8FDEE-C000-4D7D-A811-D46FC22F09F9}"/>
              </a:ext>
            </a:extLst>
          </p:cNvPr>
          <p:cNvCxnSpPr>
            <a:cxnSpLocks/>
          </p:cNvCxnSpPr>
          <p:nvPr/>
        </p:nvCxnSpPr>
        <p:spPr>
          <a:xfrm>
            <a:off x="2104658" y="3470212"/>
            <a:ext cx="51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B6A90-E388-4477-BEDC-75502CC31472}"/>
              </a:ext>
            </a:extLst>
          </p:cNvPr>
          <p:cNvSpPr txBox="1"/>
          <p:nvPr/>
        </p:nvSpPr>
        <p:spPr>
          <a:xfrm>
            <a:off x="1620961" y="39507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커넥터 연결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780F5C-7D46-4B29-9B27-112ED5B644FF}"/>
              </a:ext>
            </a:extLst>
          </p:cNvPr>
          <p:cNvCxnSpPr>
            <a:cxnSpLocks/>
          </p:cNvCxnSpPr>
          <p:nvPr/>
        </p:nvCxnSpPr>
        <p:spPr>
          <a:xfrm>
            <a:off x="7148945" y="3483868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6F9348-7A9D-429E-A937-729BFF739638}"/>
              </a:ext>
            </a:extLst>
          </p:cNvPr>
          <p:cNvCxnSpPr>
            <a:cxnSpLocks/>
          </p:cNvCxnSpPr>
          <p:nvPr/>
        </p:nvCxnSpPr>
        <p:spPr>
          <a:xfrm>
            <a:off x="7148945" y="2491157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B733D85-EF0C-49C5-8262-8FBAB5B24E53}"/>
              </a:ext>
            </a:extLst>
          </p:cNvPr>
          <p:cNvCxnSpPr>
            <a:cxnSpLocks/>
          </p:cNvCxnSpPr>
          <p:nvPr/>
        </p:nvCxnSpPr>
        <p:spPr>
          <a:xfrm>
            <a:off x="7148945" y="1512102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DF60242-1986-42A0-AD6A-B55DD2D01885}"/>
              </a:ext>
            </a:extLst>
          </p:cNvPr>
          <p:cNvCxnSpPr>
            <a:cxnSpLocks/>
          </p:cNvCxnSpPr>
          <p:nvPr/>
        </p:nvCxnSpPr>
        <p:spPr>
          <a:xfrm>
            <a:off x="7148945" y="449964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DF7D4D-4056-46C6-A202-972F3F6B6A4B}"/>
              </a:ext>
            </a:extLst>
          </p:cNvPr>
          <p:cNvCxnSpPr>
            <a:cxnSpLocks/>
          </p:cNvCxnSpPr>
          <p:nvPr/>
        </p:nvCxnSpPr>
        <p:spPr>
          <a:xfrm>
            <a:off x="7148945" y="545563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32AE59-207A-46C2-9D94-41EF00CBC9BD}"/>
              </a:ext>
            </a:extLst>
          </p:cNvPr>
          <p:cNvSpPr/>
          <p:nvPr/>
        </p:nvSpPr>
        <p:spPr>
          <a:xfrm>
            <a:off x="2486366" y="710086"/>
            <a:ext cx="1727925" cy="1275732"/>
          </a:xfrm>
          <a:prstGeom prst="rect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E5739F-0F1F-4D38-82B8-2B989B07C6DB}"/>
              </a:ext>
            </a:extLst>
          </p:cNvPr>
          <p:cNvCxnSpPr>
            <a:cxnSpLocks/>
          </p:cNvCxnSpPr>
          <p:nvPr/>
        </p:nvCxnSpPr>
        <p:spPr>
          <a:xfrm>
            <a:off x="3389743" y="2125654"/>
            <a:ext cx="0" cy="3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DC8C856-C962-4DED-B606-53040F8800CC}"/>
              </a:ext>
            </a:extLst>
          </p:cNvPr>
          <p:cNvSpPr/>
          <p:nvPr/>
        </p:nvSpPr>
        <p:spPr>
          <a:xfrm>
            <a:off x="483610" y="2491157"/>
            <a:ext cx="3678884" cy="195341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189AD20-D1FA-4C11-9AE6-19B3A9C28A98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D018A95-829C-48E9-8432-CF902FAA492A}"/>
              </a:ext>
            </a:extLst>
          </p:cNvPr>
          <p:cNvCxnSpPr>
            <a:cxnSpLocks/>
          </p:cNvCxnSpPr>
          <p:nvPr/>
        </p:nvCxnSpPr>
        <p:spPr>
          <a:xfrm>
            <a:off x="5167753" y="34702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D960BE-8D7D-40C0-A8CD-997FAE39CE7A}"/>
              </a:ext>
            </a:extLst>
          </p:cNvPr>
          <p:cNvCxnSpPr>
            <a:cxnSpLocks/>
          </p:cNvCxnSpPr>
          <p:nvPr/>
        </p:nvCxnSpPr>
        <p:spPr>
          <a:xfrm>
            <a:off x="5167753" y="436206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E16FC2E-AF87-41B8-9AE8-31CBBFD43BB6}"/>
              </a:ext>
            </a:extLst>
          </p:cNvPr>
          <p:cNvCxnSpPr>
            <a:cxnSpLocks/>
          </p:cNvCxnSpPr>
          <p:nvPr/>
        </p:nvCxnSpPr>
        <p:spPr>
          <a:xfrm>
            <a:off x="5167753" y="55053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215B79-8655-42EC-AA49-35B26E062385}"/>
              </a:ext>
            </a:extLst>
          </p:cNvPr>
          <p:cNvSpPr txBox="1"/>
          <p:nvPr/>
        </p:nvSpPr>
        <p:spPr>
          <a:xfrm>
            <a:off x="530750" y="20128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7DAB918-9E76-4DCE-BA95-97647EAACDB2}"/>
              </a:ext>
            </a:extLst>
          </p:cNvPr>
          <p:cNvSpPr/>
          <p:nvPr/>
        </p:nvSpPr>
        <p:spPr>
          <a:xfrm>
            <a:off x="1383807" y="5150919"/>
            <a:ext cx="1727925" cy="1275732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0A8798-FFC5-4697-8EE0-5580CEAAA571}"/>
              </a:ext>
            </a:extLst>
          </p:cNvPr>
          <p:cNvSpPr txBox="1"/>
          <p:nvPr/>
        </p:nvSpPr>
        <p:spPr>
          <a:xfrm>
            <a:off x="1840445" y="46387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전원부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D7BE406-75C3-4C57-9A50-072A05BD6793}"/>
              </a:ext>
            </a:extLst>
          </p:cNvPr>
          <p:cNvCxnSpPr>
            <a:cxnSpLocks/>
          </p:cNvCxnSpPr>
          <p:nvPr/>
        </p:nvCxnSpPr>
        <p:spPr>
          <a:xfrm>
            <a:off x="3389743" y="5792245"/>
            <a:ext cx="1204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1DF4F3-70FD-4297-B3B9-802A00A459F1}"/>
              </a:ext>
            </a:extLst>
          </p:cNvPr>
          <p:cNvSpPr/>
          <p:nvPr/>
        </p:nvSpPr>
        <p:spPr>
          <a:xfrm>
            <a:off x="3405812" y="5091875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56C968-BEEE-4B85-97BF-BD59BE8A2AF7}"/>
              </a:ext>
            </a:extLst>
          </p:cNvPr>
          <p:cNvSpPr/>
          <p:nvPr/>
        </p:nvSpPr>
        <p:spPr>
          <a:xfrm>
            <a:off x="3545443" y="543693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릴레이 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4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A8E63-808C-46CE-9682-F4F61D349CCF}"/>
              </a:ext>
            </a:extLst>
          </p:cNvPr>
          <p:cNvSpPr/>
          <p:nvPr/>
        </p:nvSpPr>
        <p:spPr>
          <a:xfrm>
            <a:off x="1777609" y="169448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B923E0-B272-4813-AD5D-87FD326E10FE}"/>
              </a:ext>
            </a:extLst>
          </p:cNvPr>
          <p:cNvSpPr/>
          <p:nvPr/>
        </p:nvSpPr>
        <p:spPr>
          <a:xfrm>
            <a:off x="5618747" y="206188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9B43C8-44E8-40F3-A261-98368E988F86}"/>
              </a:ext>
            </a:extLst>
          </p:cNvPr>
          <p:cNvSpPr/>
          <p:nvPr/>
        </p:nvSpPr>
        <p:spPr>
          <a:xfrm>
            <a:off x="8884502" y="1701060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5D95EC-400D-4593-9AA1-21B052A16466}"/>
              </a:ext>
            </a:extLst>
          </p:cNvPr>
          <p:cNvSpPr/>
          <p:nvPr/>
        </p:nvSpPr>
        <p:spPr>
          <a:xfrm>
            <a:off x="1795500" y="320951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01011-F344-403E-8BA5-53BC7BBDD4E4}"/>
              </a:ext>
            </a:extLst>
          </p:cNvPr>
          <p:cNvSpPr/>
          <p:nvPr/>
        </p:nvSpPr>
        <p:spPr>
          <a:xfrm>
            <a:off x="5592243" y="1356153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A3355A-200C-43B7-AE6D-12885C6EAE4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869636" y="1566824"/>
            <a:ext cx="2722607" cy="176894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398E49-4B6D-4CFC-8996-E404FE28C2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77399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8EFFC47-F9B9-4F05-9C22-1EDC8DE915BC}"/>
              </a:ext>
            </a:extLst>
          </p:cNvPr>
          <p:cNvCxnSpPr/>
          <p:nvPr/>
        </p:nvCxnSpPr>
        <p:spPr>
          <a:xfrm>
            <a:off x="4023958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D90223-C05B-4DFC-8385-6A767C91AE56}"/>
              </a:ext>
            </a:extLst>
          </p:cNvPr>
          <p:cNvCxnSpPr>
            <a:cxnSpLocks/>
          </p:cNvCxnSpPr>
          <p:nvPr/>
        </p:nvCxnSpPr>
        <p:spPr>
          <a:xfrm flipH="1">
            <a:off x="52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0203AE-0796-4778-AB27-23765D319442}"/>
              </a:ext>
            </a:extLst>
          </p:cNvPr>
          <p:cNvCxnSpPr/>
          <p:nvPr/>
        </p:nvCxnSpPr>
        <p:spPr>
          <a:xfrm>
            <a:off x="527642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C9E245-1B1E-43AE-A41B-E964C65F9547}"/>
              </a:ext>
            </a:extLst>
          </p:cNvPr>
          <p:cNvCxnSpPr>
            <a:cxnSpLocks/>
          </p:cNvCxnSpPr>
          <p:nvPr/>
        </p:nvCxnSpPr>
        <p:spPr>
          <a:xfrm flipH="1">
            <a:off x="52764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E70E170-296A-4735-9BF1-3BD966B3879C}"/>
              </a:ext>
            </a:extLst>
          </p:cNvPr>
          <p:cNvCxnSpPr>
            <a:cxnSpLocks/>
          </p:cNvCxnSpPr>
          <p:nvPr/>
        </p:nvCxnSpPr>
        <p:spPr>
          <a:xfrm flipH="1">
            <a:off x="661260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DB53DAC-86C9-48CB-841A-5E932EA5775B}"/>
              </a:ext>
            </a:extLst>
          </p:cNvPr>
          <p:cNvCxnSpPr>
            <a:cxnSpLocks/>
          </p:cNvCxnSpPr>
          <p:nvPr/>
        </p:nvCxnSpPr>
        <p:spPr>
          <a:xfrm>
            <a:off x="7862570" y="416858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D384331-6C94-4681-85C0-415192714176}"/>
              </a:ext>
            </a:extLst>
          </p:cNvPr>
          <p:cNvCxnSpPr>
            <a:cxnSpLocks/>
          </p:cNvCxnSpPr>
          <p:nvPr/>
        </p:nvCxnSpPr>
        <p:spPr>
          <a:xfrm flipH="1">
            <a:off x="4357288" y="649941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237C7A-2BC8-4BA0-8815-DE6A4C341B95}"/>
              </a:ext>
            </a:extLst>
          </p:cNvPr>
          <p:cNvCxnSpPr>
            <a:cxnSpLocks/>
          </p:cNvCxnSpPr>
          <p:nvPr/>
        </p:nvCxnSpPr>
        <p:spPr>
          <a:xfrm flipH="1">
            <a:off x="4337545" y="416858"/>
            <a:ext cx="28709" cy="6082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9040B6D-3C6A-4AD5-94E7-44231CDD9384}"/>
              </a:ext>
            </a:extLst>
          </p:cNvPr>
          <p:cNvCxnSpPr>
            <a:cxnSpLocks/>
          </p:cNvCxnSpPr>
          <p:nvPr/>
        </p:nvCxnSpPr>
        <p:spPr>
          <a:xfrm flipH="1">
            <a:off x="436625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4F18896-06E2-4CA4-8C5B-447317B4769A}"/>
              </a:ext>
            </a:extLst>
          </p:cNvPr>
          <p:cNvSpPr txBox="1"/>
          <p:nvPr/>
        </p:nvSpPr>
        <p:spPr>
          <a:xfrm>
            <a:off x="2822589" y="348049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CAD633-BFD8-4254-AC63-A7D8FB39AC0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10826169" y="1911731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B2AA25F-BD5E-4E94-B940-1763C0DAA187}"/>
              </a:ext>
            </a:extLst>
          </p:cNvPr>
          <p:cNvCxnSpPr>
            <a:cxnSpLocks/>
          </p:cNvCxnSpPr>
          <p:nvPr/>
        </p:nvCxnSpPr>
        <p:spPr>
          <a:xfrm flipH="1">
            <a:off x="11634994" y="1911731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B531ABC-52DE-4548-B163-17E19E4C46B8}"/>
              </a:ext>
            </a:extLst>
          </p:cNvPr>
          <p:cNvCxnSpPr>
            <a:cxnSpLocks/>
          </p:cNvCxnSpPr>
          <p:nvPr/>
        </p:nvCxnSpPr>
        <p:spPr>
          <a:xfrm flipH="1">
            <a:off x="814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BD317E6-E399-49F3-BE24-482A8003106E}"/>
              </a:ext>
            </a:extLst>
          </p:cNvPr>
          <p:cNvCxnSpPr>
            <a:cxnSpLocks/>
          </p:cNvCxnSpPr>
          <p:nvPr/>
        </p:nvCxnSpPr>
        <p:spPr>
          <a:xfrm>
            <a:off x="8147642" y="1911731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BA9D258-E370-4A89-BFBE-A75D79271C0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47642" y="1911731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C570EA3E-1248-4200-8E57-16D3025EDB7F}"/>
              </a:ext>
            </a:extLst>
          </p:cNvPr>
          <p:cNvSpPr/>
          <p:nvPr/>
        </p:nvSpPr>
        <p:spPr>
          <a:xfrm>
            <a:off x="5107873" y="2212282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86B668A-F980-420A-BF84-F92F3E81810E}"/>
              </a:ext>
            </a:extLst>
          </p:cNvPr>
          <p:cNvCxnSpPr>
            <a:cxnSpLocks/>
          </p:cNvCxnSpPr>
          <p:nvPr/>
        </p:nvCxnSpPr>
        <p:spPr>
          <a:xfrm flipH="1">
            <a:off x="6086655" y="4592911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D953187-52BE-4349-B166-191DF2D536AF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>
            <a:off x="7063527" y="2570479"/>
            <a:ext cx="2258837" cy="1906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C268519-DA37-4B9D-A802-5D12ABC17088}"/>
              </a:ext>
            </a:extLst>
          </p:cNvPr>
          <p:cNvSpPr txBox="1"/>
          <p:nvPr/>
        </p:nvSpPr>
        <p:spPr>
          <a:xfrm>
            <a:off x="5699634" y="30261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941F75-6B23-4862-BEDC-F023D838C0F2}"/>
              </a:ext>
            </a:extLst>
          </p:cNvPr>
          <p:cNvSpPr txBox="1"/>
          <p:nvPr/>
        </p:nvSpPr>
        <p:spPr>
          <a:xfrm>
            <a:off x="7230104" y="234434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1686F5-9147-4E92-9486-0B18D40E926D}"/>
              </a:ext>
            </a:extLst>
          </p:cNvPr>
          <p:cNvSpPr/>
          <p:nvPr/>
        </p:nvSpPr>
        <p:spPr>
          <a:xfrm>
            <a:off x="9322364" y="255046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04BED4-81B7-4D98-B4EA-FF54BC57A941}"/>
              </a:ext>
            </a:extLst>
          </p:cNvPr>
          <p:cNvSpPr/>
          <p:nvPr/>
        </p:nvSpPr>
        <p:spPr>
          <a:xfrm>
            <a:off x="9322364" y="3900164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187143-FA8C-4113-8936-FC8C4B459DFA}"/>
              </a:ext>
            </a:extLst>
          </p:cNvPr>
          <p:cNvCxnSpPr>
            <a:stCxn id="126" idx="2"/>
            <a:endCxn id="138" idx="0"/>
          </p:cNvCxnSpPr>
          <p:nvPr/>
        </p:nvCxnSpPr>
        <p:spPr>
          <a:xfrm>
            <a:off x="9820556" y="2971805"/>
            <a:ext cx="0" cy="92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08C56B1-CB55-4908-AF27-770131D7A34C}"/>
              </a:ext>
            </a:extLst>
          </p:cNvPr>
          <p:cNvCxnSpPr>
            <a:stCxn id="103" idx="2"/>
            <a:endCxn id="30" idx="0"/>
          </p:cNvCxnSpPr>
          <p:nvPr/>
        </p:nvCxnSpPr>
        <p:spPr>
          <a:xfrm rot="5400000" flipH="1" flipV="1">
            <a:off x="5301806" y="2140046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446EA4C-BF9A-4855-A817-B2DD69D5CAF2}"/>
              </a:ext>
            </a:extLst>
          </p:cNvPr>
          <p:cNvSpPr/>
          <p:nvPr/>
        </p:nvSpPr>
        <p:spPr>
          <a:xfrm>
            <a:off x="5593198" y="41658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F6B6EE6-236A-422B-A9CC-8C12D91F71D1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2866437" y="3474799"/>
            <a:ext cx="2726761" cy="90175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CCEA852-1BAF-4B8F-8E1A-73DB5B50162E}"/>
              </a:ext>
            </a:extLst>
          </p:cNvPr>
          <p:cNvSpPr/>
          <p:nvPr/>
        </p:nvSpPr>
        <p:spPr>
          <a:xfrm>
            <a:off x="5593198" y="5033622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C0F9235-127B-4EF9-A5B8-E7082A25110A}"/>
              </a:ext>
            </a:extLst>
          </p:cNvPr>
          <p:cNvCxnSpPr>
            <a:stCxn id="30" idx="2"/>
            <a:endCxn id="103" idx="0"/>
          </p:cNvCxnSpPr>
          <p:nvPr/>
        </p:nvCxnSpPr>
        <p:spPr>
          <a:xfrm flipH="1">
            <a:off x="6085700" y="1777494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767958F-3476-4A1A-9C1D-F72D129EC3EB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557B174-5696-4437-86BA-5FDBBBD4EF8C}"/>
              </a:ext>
            </a:extLst>
          </p:cNvPr>
          <p:cNvCxnSpPr>
            <a:cxnSpLocks/>
            <a:stCxn id="17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C986F19-9151-47E7-8CBE-BAB1C7116596}"/>
              </a:ext>
            </a:extLst>
          </p:cNvPr>
          <p:cNvSpPr/>
          <p:nvPr/>
        </p:nvSpPr>
        <p:spPr>
          <a:xfrm>
            <a:off x="4521482" y="824526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57B85D-C79A-4819-95C1-AE5ACC5E6F72}"/>
              </a:ext>
            </a:extLst>
          </p:cNvPr>
          <p:cNvSpPr/>
          <p:nvPr/>
        </p:nvSpPr>
        <p:spPr>
          <a:xfrm>
            <a:off x="6908299" y="824526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67466A-601B-42A7-A870-FB740E762071}"/>
              </a:ext>
            </a:extLst>
          </p:cNvPr>
          <p:cNvSpPr/>
          <p:nvPr/>
        </p:nvSpPr>
        <p:spPr>
          <a:xfrm>
            <a:off x="4521482" y="3693093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07DB96E-661A-4FBA-95EF-89DE63D992A5}"/>
              </a:ext>
            </a:extLst>
          </p:cNvPr>
          <p:cNvSpPr/>
          <p:nvPr/>
        </p:nvSpPr>
        <p:spPr>
          <a:xfrm>
            <a:off x="6908299" y="3693093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579DA-FB60-4A34-9737-7E00E7BD094E}"/>
              </a:ext>
            </a:extLst>
          </p:cNvPr>
          <p:cNvSpPr txBox="1"/>
          <p:nvPr/>
        </p:nvSpPr>
        <p:spPr>
          <a:xfrm>
            <a:off x="7702561" y="206188"/>
            <a:ext cx="26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= </a:t>
            </a:r>
            <a:r>
              <a:rPr lang="ko-KR" altLang="en-US"/>
              <a:t>사용자 지정 시간</a:t>
            </a:r>
          </a:p>
        </p:txBody>
      </p:sp>
    </p:spTree>
    <p:extLst>
      <p:ext uri="{BB962C8B-B14F-4D97-AF65-F5344CB8AC3E}">
        <p14:creationId xmlns:p14="http://schemas.microsoft.com/office/powerpoint/2010/main" val="373686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599E72-C1FD-4B54-8A08-C514CEC2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1" y="2027541"/>
            <a:ext cx="6079797" cy="3468390"/>
          </a:xfrm>
          <a:prstGeom prst="rect">
            <a:avLst/>
          </a:prstGeom>
        </p:spPr>
      </p:pic>
      <p:pic>
        <p:nvPicPr>
          <p:cNvPr id="7" name="그림 6" descr="시계, 공, 플레이어, 방이(가) 표시된 사진&#10;&#10;자동 생성된 설명">
            <a:extLst>
              <a:ext uri="{FF2B5EF4-FFF2-40B4-BE49-F238E27FC236}">
                <a16:creationId xmlns:a16="http://schemas.microsoft.com/office/drawing/2014/main" id="{DC66B4A7-EA2C-4C92-8FD9-1B2F90069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89" y="2670971"/>
            <a:ext cx="5444523" cy="218152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EC7455-75FF-40CE-ACA0-FBC04B4DA223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BB51FC-96E5-45B7-AA38-B4524991F9CD}"/>
              </a:ext>
            </a:extLst>
          </p:cNvPr>
          <p:cNvGrpSpPr/>
          <p:nvPr/>
        </p:nvGrpSpPr>
        <p:grpSpPr>
          <a:xfrm>
            <a:off x="3695902" y="924256"/>
            <a:ext cx="4800193" cy="369332"/>
            <a:chOff x="2057166" y="2322901"/>
            <a:chExt cx="4800193" cy="3693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5FF5E6C-0562-4FCE-A5E6-D23D885CC981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6F3A4C-B6EC-4CC1-AC17-FA1933C06444}"/>
                </a:ext>
              </a:extLst>
            </p:cNvPr>
            <p:cNvSpPr txBox="1"/>
            <p:nvPr/>
          </p:nvSpPr>
          <p:spPr>
            <a:xfrm>
              <a:off x="2225963" y="2322901"/>
              <a:ext cx="463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Smps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하나로 통합하여 사용할 계획 이였지만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B7AEA0-E282-4B0D-8FD2-927DA0FAE76E}"/>
              </a:ext>
            </a:extLst>
          </p:cNvPr>
          <p:cNvGrpSpPr/>
          <p:nvPr/>
        </p:nvGrpSpPr>
        <p:grpSpPr>
          <a:xfrm>
            <a:off x="4227234" y="1293588"/>
            <a:ext cx="4397840" cy="369332"/>
            <a:chOff x="2057166" y="2322901"/>
            <a:chExt cx="4397840" cy="36933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D3CB8D-E0B8-4B38-B644-3F060B615EEA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30F3D8-6A2E-48BF-ADE0-49EB675BAF44}"/>
                </a:ext>
              </a:extLst>
            </p:cNvPr>
            <p:cNvSpPr txBox="1"/>
            <p:nvPr/>
          </p:nvSpPr>
          <p:spPr>
            <a:xfrm>
              <a:off x="2225963" y="2322901"/>
              <a:ext cx="4229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고가인 관계로 </a:t>
              </a:r>
              <a:r>
                <a:rPr lang="en-US" altLang="ko-KR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12v , 5v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따로 사용하여 구현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6F4F0E-F294-4CD1-AE13-9F2208827F16}"/>
              </a:ext>
            </a:extLst>
          </p:cNvPr>
          <p:cNvSpPr txBox="1"/>
          <p:nvPr/>
        </p:nvSpPr>
        <p:spPr>
          <a:xfrm>
            <a:off x="4983354" y="308683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하드웨어 변경점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F1F7BE-07D8-40D6-BDC1-3EF4E046B3BB}"/>
              </a:ext>
            </a:extLst>
          </p:cNvPr>
          <p:cNvGrpSpPr/>
          <p:nvPr/>
        </p:nvGrpSpPr>
        <p:grpSpPr>
          <a:xfrm>
            <a:off x="6596709" y="5195080"/>
            <a:ext cx="5399203" cy="369332"/>
            <a:chOff x="2057166" y="2322901"/>
            <a:chExt cx="5399203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424C9DD-0F23-41C5-A97E-8AC1491999B6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2E2CC8-ABA1-4AA2-9A68-947F9D26562B}"/>
                </a:ext>
              </a:extLst>
            </p:cNvPr>
            <p:cNvSpPr txBox="1"/>
            <p:nvPr/>
          </p:nvSpPr>
          <p:spPr>
            <a:xfrm>
              <a:off x="2225963" y="2322901"/>
              <a:ext cx="523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Actuator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개수가 안맞는 이유는 예시로 설명하기 위함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2994FB-4431-445B-A1AF-9F69BC62537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F2094CD-5129-45D6-AAE6-31BBF231B4FD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E86399-4556-47E1-9D6F-6C32433A7C58}"/>
              </a:ext>
            </a:extLst>
          </p:cNvPr>
          <p:cNvCxnSpPr/>
          <p:nvPr/>
        </p:nvCxnSpPr>
        <p:spPr>
          <a:xfrm>
            <a:off x="4227234" y="814638"/>
            <a:ext cx="373753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EB6BCB-B8DC-49D2-B9E6-0886BE5FF89C}"/>
              </a:ext>
            </a:extLst>
          </p:cNvPr>
          <p:cNvSpPr txBox="1"/>
          <p:nvPr/>
        </p:nvSpPr>
        <p:spPr>
          <a:xfrm>
            <a:off x="4983354" y="308683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팀내 커뮤니케이션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F497994-2152-4B15-8195-89BFC51D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3" y="1245081"/>
            <a:ext cx="6205204" cy="479828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C68DF8-02BB-4AC0-B3F6-5B54CAE9EE17}"/>
              </a:ext>
            </a:extLst>
          </p:cNvPr>
          <p:cNvGrpSpPr/>
          <p:nvPr/>
        </p:nvGrpSpPr>
        <p:grpSpPr>
          <a:xfrm>
            <a:off x="6930967" y="2078840"/>
            <a:ext cx="4644534" cy="369332"/>
            <a:chOff x="2057166" y="2322901"/>
            <a:chExt cx="4644534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A7878F-F46D-4D6B-969F-DF159DB33DF7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5DDC61-4A81-4892-88D5-3DD069D764BF}"/>
                </a:ext>
              </a:extLst>
            </p:cNvPr>
            <p:cNvSpPr txBox="1"/>
            <p:nvPr/>
          </p:nvSpPr>
          <p:spPr>
            <a:xfrm>
              <a:off x="2152057" y="2322901"/>
              <a:ext cx="4549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Hub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이용하여 팀내 </a:t>
              </a:r>
              <a:r>
                <a:rPr lang="ko-KR" altLang="en-US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산출물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커뮤니케이션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C14BAF-E611-4A5A-8564-148D5BC0AAF6}"/>
              </a:ext>
            </a:extLst>
          </p:cNvPr>
          <p:cNvGrpSpPr/>
          <p:nvPr/>
        </p:nvGrpSpPr>
        <p:grpSpPr>
          <a:xfrm>
            <a:off x="6930967" y="4539619"/>
            <a:ext cx="3088018" cy="369332"/>
            <a:chOff x="2057166" y="2322901"/>
            <a:chExt cx="3088018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B02D51-CD9E-4030-921F-0EC56AC33C34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76DD1-B2F9-46EC-BE95-74E85068EEA4}"/>
                </a:ext>
              </a:extLst>
            </p:cNvPr>
            <p:cNvSpPr txBox="1"/>
            <p:nvPr/>
          </p:nvSpPr>
          <p:spPr>
            <a:xfrm>
              <a:off x="2152057" y="2322901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 회의 할때마다 회의록 작성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844A0E1-1649-431A-BA78-492E99AEA0FE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F0D9EF-DC92-4874-8888-D981271F3A85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F60FA6-9BD2-4DED-B97C-3C13408FA24B}"/>
              </a:ext>
            </a:extLst>
          </p:cNvPr>
          <p:cNvGrpSpPr/>
          <p:nvPr/>
        </p:nvGrpSpPr>
        <p:grpSpPr>
          <a:xfrm>
            <a:off x="6930967" y="2766904"/>
            <a:ext cx="3775707" cy="369332"/>
            <a:chOff x="2057166" y="2322901"/>
            <a:chExt cx="3775707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019B1FB-C835-4FB5-99DB-C4F8F8F586F1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B239D8-D3B3-4DB9-B6F8-E404775B561E}"/>
                </a:ext>
              </a:extLst>
            </p:cNvPr>
            <p:cNvSpPr txBox="1"/>
            <p:nvPr/>
          </p:nvSpPr>
          <p:spPr>
            <a:xfrm>
              <a:off x="2152057" y="2322901"/>
              <a:ext cx="368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부품 리스트 캐드 도면 발표 자료 등등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94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상자이(가) 표시된 사진&#10;&#10;자동 생성된 설명">
            <a:extLst>
              <a:ext uri="{FF2B5EF4-FFF2-40B4-BE49-F238E27FC236}">
                <a16:creationId xmlns:a16="http://schemas.microsoft.com/office/drawing/2014/main" id="{49D4BDB8-3907-4CED-A5A6-16A0A80B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9" y="1754404"/>
            <a:ext cx="5968651" cy="448270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B92C0F-74EE-41D5-983C-AD9F014BE1B7}"/>
              </a:ext>
            </a:extLst>
          </p:cNvPr>
          <p:cNvCxnSpPr>
            <a:cxnSpLocks/>
          </p:cNvCxnSpPr>
          <p:nvPr/>
        </p:nvCxnSpPr>
        <p:spPr>
          <a:xfrm>
            <a:off x="4656138" y="814638"/>
            <a:ext cx="28797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9B49B1-BDBF-43D5-8526-9E31E552CC93}"/>
              </a:ext>
            </a:extLst>
          </p:cNvPr>
          <p:cNvSpPr txBox="1"/>
          <p:nvPr/>
        </p:nvSpPr>
        <p:spPr>
          <a:xfrm>
            <a:off x="4983354" y="30868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부품 발주 결과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713623-E27C-4987-B1DC-6445645D3AE9}"/>
              </a:ext>
            </a:extLst>
          </p:cNvPr>
          <p:cNvGrpSpPr/>
          <p:nvPr/>
        </p:nvGrpSpPr>
        <p:grpSpPr>
          <a:xfrm>
            <a:off x="3916531" y="1055564"/>
            <a:ext cx="4673388" cy="369332"/>
            <a:chOff x="2057166" y="2322901"/>
            <a:chExt cx="4673388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1B18FF4-0D73-4C26-B611-53CDE9836CA1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D23996-1DA1-43E3-BD77-F46EAA0F715A}"/>
                </a:ext>
              </a:extLst>
            </p:cNvPr>
            <p:cNvSpPr txBox="1"/>
            <p:nvPr/>
          </p:nvSpPr>
          <p:spPr>
            <a:xfrm>
              <a:off x="2152057" y="2322901"/>
              <a:ext cx="4578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하나의 부품을 제외한 전 부품 도착 완료된 상태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939BA7-828D-45AE-B3A5-6A7CEAF60A7E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9A16B70-E1F0-476F-8E9C-39B05F1729A3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7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264</Words>
  <Application>Microsoft Office PowerPoint</Application>
  <PresentationFormat>와이드스크린</PresentationFormat>
  <Paragraphs>88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12롯데마트드림Medium</vt:lpstr>
      <vt:lpstr>나눔스퀘어</vt:lpstr>
      <vt:lpstr>나눔스퀘어 Bold</vt:lpstr>
      <vt:lpstr>나눔스퀘어 ExtraBold</vt:lpstr>
      <vt:lpstr>나눔스퀘어 Light</vt:lpstr>
      <vt:lpstr>나눔스퀘어OTF ExtraBold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139</cp:revision>
  <dcterms:created xsi:type="dcterms:W3CDTF">2020-03-25T10:59:57Z</dcterms:created>
  <dcterms:modified xsi:type="dcterms:W3CDTF">2020-05-26T14:19:27Z</dcterms:modified>
</cp:coreProperties>
</file>