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9" r:id="rId3"/>
    <p:sldId id="323" r:id="rId4"/>
    <p:sldId id="322" r:id="rId5"/>
    <p:sldId id="324" r:id="rId6"/>
    <p:sldId id="325" r:id="rId7"/>
    <p:sldId id="27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6DFCCA-2514-44AA-B78F-EBF3D93B815C}">
          <p14:sldIdLst>
            <p14:sldId id="257"/>
            <p14:sldId id="289"/>
            <p14:sldId id="323"/>
            <p14:sldId id="322"/>
            <p14:sldId id="324"/>
            <p14:sldId id="325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2" autoAdjust="0"/>
    <p:restoredTop sz="94660"/>
  </p:normalViewPr>
  <p:slideViewPr>
    <p:cSldViewPr snapToGrid="0">
      <p:cViewPr>
        <p:scale>
          <a:sx n="100" d="100"/>
          <a:sy n="100" d="100"/>
        </p:scale>
        <p:origin x="342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CBB85-10CA-4D04-AFD3-1C783CA38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C985F-90CE-41DA-8604-9D786C9F3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BD187-BE43-4AE5-9AF6-C982E5F0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0E223-9F74-40F9-8D1A-1EF9ADD0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A001B-DEDB-427E-810A-861464B0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3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07A6F-B95B-4B1D-A39E-88A2A845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E76E27-932F-4607-920A-054B6DBD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C0EEE-C88D-4558-A203-DD44B402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C5E5E-AA2A-401C-9BE5-11B42987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BAE22-A41D-4BB7-BC60-DC4A332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0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BF4CE0-E1FD-4038-B279-1853BADFB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0E222A-8865-4A5E-852E-A277A3842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2316B-3666-4275-9F6B-0E6FEF21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F4DA-3954-4955-8182-8B0A0044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A056E-5F02-4552-A85B-837350BD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39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9CD0177-DCEE-4517-812D-2485793BA8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467600" cy="6858000"/>
          </a:xfrm>
          <a:custGeom>
            <a:avLst/>
            <a:gdLst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47371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0" h="6858000">
                <a:moveTo>
                  <a:pt x="0" y="0"/>
                </a:moveTo>
                <a:lnTo>
                  <a:pt x="7467600" y="0"/>
                </a:lnTo>
                <a:lnTo>
                  <a:pt x="47371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1E647D7C-B6A6-430B-AA9E-04094D4751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399" y="0"/>
            <a:ext cx="7467600" cy="6858000"/>
          </a:xfrm>
          <a:custGeom>
            <a:avLst/>
            <a:gdLst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  <a:gd name="connsiteX0" fmla="*/ 275590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2755900 w 7467600"/>
              <a:gd name="connsiteY4" fmla="*/ 0 h 6858000"/>
              <a:gd name="connsiteX0" fmla="*/ 275590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2755900 w 7467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0" h="6858000">
                <a:moveTo>
                  <a:pt x="2755900" y="0"/>
                </a:moveTo>
                <a:lnTo>
                  <a:pt x="7467600" y="0"/>
                </a:lnTo>
                <a:lnTo>
                  <a:pt x="7467600" y="6858000"/>
                </a:lnTo>
                <a:lnTo>
                  <a:pt x="0" y="6858000"/>
                </a:lnTo>
                <a:lnTo>
                  <a:pt x="2755900" y="0"/>
                </a:lnTo>
                <a:close/>
              </a:path>
            </a:pathLst>
          </a:cu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6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333F0-8B63-4668-B3D6-AF139E04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45A92-3380-4C01-9F56-7D72DF72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1FCFF-C105-43DD-9731-B0905F3B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349DB-4292-47D8-AB6F-59039FFF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8200-CD48-44FC-8761-AAB86FB4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6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C1539-8E6D-4D00-B231-CC847D38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EF9A8-86D8-432C-A331-8482FC61C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29C40-D780-4677-AFFE-21EE03E7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92C5C-7192-4DD0-9106-1384DC5D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7AA0E-0F93-4B5B-A9DF-AEA29CE6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6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43FBB-EE95-44AA-BD4D-719FCBFF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A2F80-BF20-4085-B362-6F50E7B5E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B3282-4D84-4236-9414-444F40F23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57053-F414-49E3-B9E3-79BEB938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9FDBC-6674-4543-80A4-52DE65E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D11F0-BA2C-4F1D-A53E-2CCDB1C5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9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6F71-A5D1-4238-9CEA-F56F1734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A8D5D-FD85-4013-AE89-049DCFBA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C1892-5D77-4730-9949-97D542E47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B63CE1-7EF0-4C29-B9CC-1C42F53D7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39AA34-AB09-4BB0-A553-7FD624E16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E7F433-B273-4CC4-95BC-E150D25A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A5471A-EDA4-47FB-B8DA-8E352AAE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91FA5-5830-4D42-82AE-E09E8AF1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4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5C311-D193-49B1-B2EC-55AAADA0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6BC49C-F724-47CA-B5AD-C77052D7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B2EC5D-E358-4726-94C5-76B615B0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83B34D-EF20-42CA-A23E-C0334DDC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DD9000-2967-4CFB-BF17-B8B78948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ED1404-1F31-4EFD-BC28-0ED07A09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5826A9-FD46-4163-94A4-945F887E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3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7857F-CE75-45EA-9FFD-19236FC0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537DB-5BD8-4E31-BC6A-C4BE207B1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49CF4-9777-444D-A309-BC9B36C8F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31782-F6B3-4969-8AA3-D7D74C0B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FF1DD-AC08-4F95-B72C-0C30A527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D1127-FC3E-4931-8ED1-AF7F00E3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5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59B63-189B-4BC7-9C25-8A7C3E5A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45FD6A-C2B9-44B4-9A83-4F0552C7A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87BDB-CBBD-4D20-9CE9-90B2B961C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F3280-A6A6-449D-BC63-80717260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6DA48-5F4C-4B13-8F2A-844C2154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AB0ED-4670-4156-A4F1-89A6555E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0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A8C381-9316-4272-9DFD-D5707891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50946-0B4D-48CE-B93C-AF034505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BDF4F-3010-4A23-9AC3-EE76505FE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D4E7-B0BE-452E-803E-427274E90D8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B3642-B79C-4D5A-9319-642EB3D74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04F37-F2F9-4A5F-AB70-BED585946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A4984346-5454-4CEB-879C-8141650D7EBB}"/>
              </a:ext>
            </a:extLst>
          </p:cNvPr>
          <p:cNvGrpSpPr/>
          <p:nvPr/>
        </p:nvGrpSpPr>
        <p:grpSpPr>
          <a:xfrm>
            <a:off x="3461144" y="2654198"/>
            <a:ext cx="5285581" cy="1033320"/>
            <a:chOff x="3445272" y="3000375"/>
            <a:chExt cx="5285581" cy="103332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3504143-778F-4801-B75A-09A1E777078F}"/>
                </a:ext>
              </a:extLst>
            </p:cNvPr>
            <p:cNvCxnSpPr>
              <a:cxnSpLocks/>
            </p:cNvCxnSpPr>
            <p:nvPr/>
          </p:nvCxnSpPr>
          <p:spPr>
            <a:xfrm>
              <a:off x="3461147" y="4014645"/>
              <a:ext cx="526970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B5E457F-FDF5-48D0-866A-483491658BB8}"/>
                </a:ext>
              </a:extLst>
            </p:cNvPr>
            <p:cNvCxnSpPr>
              <a:cxnSpLocks/>
            </p:cNvCxnSpPr>
            <p:nvPr/>
          </p:nvCxnSpPr>
          <p:spPr>
            <a:xfrm>
              <a:off x="7422753" y="3000375"/>
              <a:ext cx="13081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E0B1D7B-E6B7-471E-9EC3-50BAA7D8076D}"/>
                </a:ext>
              </a:extLst>
            </p:cNvPr>
            <p:cNvCxnSpPr>
              <a:cxnSpLocks/>
            </p:cNvCxnSpPr>
            <p:nvPr/>
          </p:nvCxnSpPr>
          <p:spPr>
            <a:xfrm>
              <a:off x="3461147" y="3000375"/>
              <a:ext cx="0" cy="103332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8EE25E7-276C-4E0B-BD60-82E90819D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17280" y="3000375"/>
              <a:ext cx="0" cy="103332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FF00FC2-EBD7-41B7-B0B0-032603CF7194}"/>
                </a:ext>
              </a:extLst>
            </p:cNvPr>
            <p:cNvCxnSpPr>
              <a:cxnSpLocks/>
            </p:cNvCxnSpPr>
            <p:nvPr/>
          </p:nvCxnSpPr>
          <p:spPr>
            <a:xfrm>
              <a:off x="3445272" y="3000375"/>
              <a:ext cx="13081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0641175-8CE3-49C6-BE97-7CFE3FC8BA38}"/>
              </a:ext>
            </a:extLst>
          </p:cNvPr>
          <p:cNvSpPr txBox="1"/>
          <p:nvPr/>
        </p:nvSpPr>
        <p:spPr>
          <a:xfrm>
            <a:off x="5758325" y="1030853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Team</a:t>
            </a:r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8CA46B-3818-494F-8C8D-EB12FA7E30C3}"/>
              </a:ext>
            </a:extLst>
          </p:cNvPr>
          <p:cNvSpPr/>
          <p:nvPr/>
        </p:nvSpPr>
        <p:spPr>
          <a:xfrm>
            <a:off x="5828747" y="1537989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파밍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DC33-505F-4AED-9026-BA7BF7EAED35}"/>
              </a:ext>
            </a:extLst>
          </p:cNvPr>
          <p:cNvSpPr txBox="1"/>
          <p:nvPr/>
        </p:nvSpPr>
        <p:spPr>
          <a:xfrm>
            <a:off x="4789749" y="5118002"/>
            <a:ext cx="2592376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15110073 </a:t>
            </a:r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컴퓨터공학과 손준영</a:t>
            </a:r>
            <a:endParaRPr lang="en-US" altLang="ko-KR" sz="1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15110068 </a:t>
            </a:r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컴퓨터공학과 </a:t>
            </a:r>
            <a:r>
              <a:rPr lang="ko-KR" altLang="en-US" sz="140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박원균</a:t>
            </a:r>
            <a:endParaRPr lang="en-US" altLang="ko-KR" sz="1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E19CA-D4D0-458F-AE35-02B7F261AB73}"/>
              </a:ext>
            </a:extLst>
          </p:cNvPr>
          <p:cNvSpPr txBox="1"/>
          <p:nvPr/>
        </p:nvSpPr>
        <p:spPr>
          <a:xfrm>
            <a:off x="5530784" y="423934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2020.06.11</a:t>
            </a:r>
            <a:endParaRPr lang="ko-KR" altLang="en-US" sz="11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63CF1-B5F5-4DE0-A19F-751289EBCB5E}"/>
              </a:ext>
            </a:extLst>
          </p:cNvPr>
          <p:cNvSpPr txBox="1"/>
          <p:nvPr/>
        </p:nvSpPr>
        <p:spPr>
          <a:xfrm>
            <a:off x="5653362" y="2481270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562E19-671E-4591-832A-FF531CDE773F}"/>
              </a:ext>
            </a:extLst>
          </p:cNvPr>
          <p:cNvSpPr/>
          <p:nvPr/>
        </p:nvSpPr>
        <p:spPr>
          <a:xfrm>
            <a:off x="4320769" y="3138142"/>
            <a:ext cx="3620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Iot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기술을 이용한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Smart Farm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18535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01764F3-62A4-4C38-BFC7-5C1423367A6B}"/>
              </a:ext>
            </a:extLst>
          </p:cNvPr>
          <p:cNvGrpSpPr/>
          <p:nvPr/>
        </p:nvGrpSpPr>
        <p:grpSpPr>
          <a:xfrm>
            <a:off x="4981303" y="2130158"/>
            <a:ext cx="3249591" cy="1531167"/>
            <a:chOff x="4362178" y="1568183"/>
            <a:chExt cx="3249591" cy="153116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2A6CB5-2AA1-443B-8B05-4135CE8EBD88}"/>
                </a:ext>
              </a:extLst>
            </p:cNvPr>
            <p:cNvSpPr txBox="1"/>
            <p:nvPr/>
          </p:nvSpPr>
          <p:spPr>
            <a:xfrm>
              <a:off x="7427038" y="263768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53AE8B-D929-484B-A224-11C926164701}"/>
                </a:ext>
              </a:extLst>
            </p:cNvPr>
            <p:cNvSpPr txBox="1"/>
            <p:nvPr/>
          </p:nvSpPr>
          <p:spPr>
            <a:xfrm>
              <a:off x="4912361" y="2169907"/>
              <a:ext cx="1129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bg1">
                      <a:lumMod val="50000"/>
                    </a:schemeClr>
                  </a:solidFill>
                </a:rPr>
                <a:t>By :Palming</a:t>
              </a:r>
              <a:endParaRPr lang="ko-KR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C76B958-9DE9-4869-A75C-F3A5EEB31259}"/>
                </a:ext>
              </a:extLst>
            </p:cNvPr>
            <p:cNvCxnSpPr>
              <a:cxnSpLocks/>
            </p:cNvCxnSpPr>
            <p:nvPr/>
          </p:nvCxnSpPr>
          <p:spPr>
            <a:xfrm>
              <a:off x="4362178" y="2106175"/>
              <a:ext cx="2029097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9BFC5D-9422-48F7-9F8A-DDFC850FF1DC}"/>
                </a:ext>
              </a:extLst>
            </p:cNvPr>
            <p:cNvSpPr txBox="1"/>
            <p:nvPr/>
          </p:nvSpPr>
          <p:spPr>
            <a:xfrm>
              <a:off x="5104016" y="1568183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목차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C523840-E023-4CA4-AAA4-D25EF9E2871D}"/>
                </a:ext>
              </a:extLst>
            </p:cNvPr>
            <p:cNvSpPr/>
            <p:nvPr/>
          </p:nvSpPr>
          <p:spPr>
            <a:xfrm>
              <a:off x="4971621" y="1751571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A35AAD-AD6F-43EF-8B98-763B6890C1BB}"/>
              </a:ext>
            </a:extLst>
          </p:cNvPr>
          <p:cNvGrpSpPr/>
          <p:nvPr/>
        </p:nvGrpSpPr>
        <p:grpSpPr>
          <a:xfrm>
            <a:off x="5575423" y="3476659"/>
            <a:ext cx="1041152" cy="369332"/>
            <a:chOff x="2057166" y="2322901"/>
            <a:chExt cx="1041152" cy="3693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C883110-AF0C-4A72-A8DB-A8A9824343F2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E57357-634E-420B-A664-D7ADBE97A316}"/>
                </a:ext>
              </a:extLst>
            </p:cNvPr>
            <p:cNvSpPr txBox="1"/>
            <p:nvPr/>
          </p:nvSpPr>
          <p:spPr>
            <a:xfrm>
              <a:off x="2225963" y="2322901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 설계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D4AD40-AD6C-40B0-BA93-247C3C16E333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8B862C2-E2B4-4A23-BDF1-F5B8BED68434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D97585B-97F9-4D92-9A7C-63943499EB90}"/>
              </a:ext>
            </a:extLst>
          </p:cNvPr>
          <p:cNvGrpSpPr/>
          <p:nvPr/>
        </p:nvGrpSpPr>
        <p:grpSpPr>
          <a:xfrm>
            <a:off x="5575423" y="4880982"/>
            <a:ext cx="1169392" cy="369332"/>
            <a:chOff x="2057166" y="2322901"/>
            <a:chExt cx="1169392" cy="36933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C7506E8-C47E-476E-B664-D0B0E08C3428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2D22E2-4B66-4EE4-A4C0-48A1D543CF91}"/>
                </a:ext>
              </a:extLst>
            </p:cNvPr>
            <p:cNvSpPr txBox="1"/>
            <p:nvPr/>
          </p:nvSpPr>
          <p:spPr>
            <a:xfrm>
              <a:off x="2225963" y="2322901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Gui</a:t>
              </a:r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보완</a:t>
              </a:r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FB4C817A-F402-4501-AE6F-370E8F330CFE}"/>
              </a:ext>
            </a:extLst>
          </p:cNvPr>
          <p:cNvSpPr/>
          <p:nvPr/>
        </p:nvSpPr>
        <p:spPr>
          <a:xfrm>
            <a:off x="5948282" y="4025029"/>
            <a:ext cx="94891" cy="94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415BED-EFBF-4BE0-A0B3-EE70FA7007E0}"/>
              </a:ext>
            </a:extLst>
          </p:cNvPr>
          <p:cNvSpPr txBox="1"/>
          <p:nvPr/>
        </p:nvSpPr>
        <p:spPr>
          <a:xfrm>
            <a:off x="6117079" y="388780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목적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81B4164-D043-4B4D-AB85-FB4E4EFA448D}"/>
              </a:ext>
            </a:extLst>
          </p:cNvPr>
          <p:cNvSpPr/>
          <p:nvPr/>
        </p:nvSpPr>
        <p:spPr>
          <a:xfrm>
            <a:off x="5948282" y="4499283"/>
            <a:ext cx="94891" cy="94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077C70-BBC2-4A52-BCF6-2420C2CAA882}"/>
              </a:ext>
            </a:extLst>
          </p:cNvPr>
          <p:cNvSpPr txBox="1"/>
          <p:nvPr/>
        </p:nvSpPr>
        <p:spPr>
          <a:xfrm>
            <a:off x="6117079" y="436206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방향</a:t>
            </a:r>
          </a:p>
        </p:txBody>
      </p:sp>
    </p:spTree>
    <p:extLst>
      <p:ext uri="{BB962C8B-B14F-4D97-AF65-F5344CB8AC3E}">
        <p14:creationId xmlns:p14="http://schemas.microsoft.com/office/powerpoint/2010/main" val="166956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1EC7455-75FF-40CE-ACA0-FBC04B4DA223}"/>
              </a:ext>
            </a:extLst>
          </p:cNvPr>
          <p:cNvCxnSpPr/>
          <p:nvPr/>
        </p:nvCxnSpPr>
        <p:spPr>
          <a:xfrm>
            <a:off x="4227234" y="814638"/>
            <a:ext cx="373753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6F4F0E-F294-4CD1-AE13-9F2208827F16}"/>
              </a:ext>
            </a:extLst>
          </p:cNvPr>
          <p:cNvSpPr txBox="1"/>
          <p:nvPr/>
        </p:nvSpPr>
        <p:spPr>
          <a:xfrm>
            <a:off x="5544405" y="352973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웹 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2994FB-4431-445B-A1AF-9F69BC625373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F2094CD-5129-45D6-AAE6-31BBF231B4FD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1C1893-A05B-4D38-BFE2-BE8212A0718F}"/>
              </a:ext>
            </a:extLst>
          </p:cNvPr>
          <p:cNvGrpSpPr/>
          <p:nvPr/>
        </p:nvGrpSpPr>
        <p:grpSpPr>
          <a:xfrm>
            <a:off x="4904006" y="1568924"/>
            <a:ext cx="2383987" cy="738664"/>
            <a:chOff x="4904006" y="1568924"/>
            <a:chExt cx="2383987" cy="7386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70EA8AE-B7A4-473F-A709-09DD5762E426}"/>
                </a:ext>
              </a:extLst>
            </p:cNvPr>
            <p:cNvGrpSpPr/>
            <p:nvPr/>
          </p:nvGrpSpPr>
          <p:grpSpPr>
            <a:xfrm>
              <a:off x="5507380" y="1568924"/>
              <a:ext cx="1177239" cy="369332"/>
              <a:chOff x="2797018" y="2245958"/>
              <a:chExt cx="1177239" cy="369332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630062F-FB73-400B-AC27-DCF42500B7E0}"/>
                  </a:ext>
                </a:extLst>
              </p:cNvPr>
              <p:cNvSpPr/>
              <p:nvPr/>
            </p:nvSpPr>
            <p:spPr>
              <a:xfrm>
                <a:off x="2797018" y="2383179"/>
                <a:ext cx="94891" cy="9489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043756-3B51-4DEC-B7E7-36AC5A77B47E}"/>
                  </a:ext>
                </a:extLst>
              </p:cNvPr>
              <p:cNvSpPr txBox="1"/>
              <p:nvPr/>
            </p:nvSpPr>
            <p:spPr>
              <a:xfrm>
                <a:off x="2891909" y="2245958"/>
                <a:ext cx="1082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설계 목적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C2AE29-529D-4F19-934F-0CF625F5AC35}"/>
                </a:ext>
              </a:extLst>
            </p:cNvPr>
            <p:cNvSpPr txBox="1"/>
            <p:nvPr/>
          </p:nvSpPr>
          <p:spPr>
            <a:xfrm>
              <a:off x="4904006" y="1938256"/>
              <a:ext cx="2383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1. </a:t>
              </a:r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한정되어있는 플랫폼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EDEF09-D9B0-4198-A190-997483EE3724}"/>
              </a:ext>
            </a:extLst>
          </p:cNvPr>
          <p:cNvGrpSpPr/>
          <p:nvPr/>
        </p:nvGrpSpPr>
        <p:grpSpPr>
          <a:xfrm>
            <a:off x="3196795" y="2572903"/>
            <a:ext cx="8182395" cy="2162175"/>
            <a:chOff x="1836156" y="2593358"/>
            <a:chExt cx="8182395" cy="21621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8BAE272-943F-4C41-A2A4-652F7C1C7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6156" y="2593358"/>
              <a:ext cx="2085975" cy="21621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37D026-E135-46ED-8250-F204ACE3AEDD}"/>
                </a:ext>
              </a:extLst>
            </p:cNvPr>
            <p:cNvSpPr txBox="1"/>
            <p:nvPr/>
          </p:nvSpPr>
          <p:spPr>
            <a:xfrm>
              <a:off x="4683860" y="2867868"/>
              <a:ext cx="5056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현 시스템 구조상 컴파일 파이 에서 모든 시스템 처리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B3F5C08-F2FD-49CE-A285-C4506C569E57}"/>
                </a:ext>
              </a:extLst>
            </p:cNvPr>
            <p:cNvSpPr/>
            <p:nvPr/>
          </p:nvSpPr>
          <p:spPr>
            <a:xfrm>
              <a:off x="4588969" y="3005089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FFE9B9-D040-46A1-916F-794772EC14DC}"/>
                </a:ext>
              </a:extLst>
            </p:cNvPr>
            <p:cNvSpPr txBox="1"/>
            <p:nvPr/>
          </p:nvSpPr>
          <p:spPr>
            <a:xfrm>
              <a:off x="5507380" y="3262271"/>
              <a:ext cx="4511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환경설정 자동 수동 설정 및 기기 </a:t>
              </a:r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On</a:t>
              </a:r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OFF </a:t>
              </a:r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확인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78B8DA7-8062-4066-BFA1-4BDF3680FB54}"/>
                </a:ext>
              </a:extLst>
            </p:cNvPr>
            <p:cNvSpPr/>
            <p:nvPr/>
          </p:nvSpPr>
          <p:spPr>
            <a:xfrm>
              <a:off x="5416745" y="3399491"/>
              <a:ext cx="94891" cy="948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7F1919-E61F-4EF2-8519-1C80C9D4185C}"/>
                </a:ext>
              </a:extLst>
            </p:cNvPr>
            <p:cNvSpPr txBox="1"/>
            <p:nvPr/>
          </p:nvSpPr>
          <p:spPr>
            <a:xfrm>
              <a:off x="4735359" y="3815801"/>
              <a:ext cx="4520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그로인해 앱과 웹으로는 접근이 불가능 한 상태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1D4A572-D3C6-4C3C-AE08-83CA94C62295}"/>
                </a:ext>
              </a:extLst>
            </p:cNvPr>
            <p:cNvSpPr/>
            <p:nvPr/>
          </p:nvSpPr>
          <p:spPr>
            <a:xfrm>
              <a:off x="4588969" y="3953490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CAC0D24-A971-48D3-8DBC-5BDFC5E1A55E}"/>
              </a:ext>
            </a:extLst>
          </p:cNvPr>
          <p:cNvGrpSpPr/>
          <p:nvPr/>
        </p:nvGrpSpPr>
        <p:grpSpPr>
          <a:xfrm>
            <a:off x="3803246" y="5104410"/>
            <a:ext cx="5064529" cy="369332"/>
            <a:chOff x="3473013" y="5104410"/>
            <a:chExt cx="5064529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DAC681-36AF-4BF6-BE78-E4BE393E65E7}"/>
                </a:ext>
              </a:extLst>
            </p:cNvPr>
            <p:cNvSpPr txBox="1"/>
            <p:nvPr/>
          </p:nvSpPr>
          <p:spPr>
            <a:xfrm>
              <a:off x="3654474" y="5104410"/>
              <a:ext cx="4883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웹을 통해 센서값들의 데이터만 표현하고자 설계함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9BBB480-0DE4-489B-B426-AAD1F9DFC8A3}"/>
                </a:ext>
              </a:extLst>
            </p:cNvPr>
            <p:cNvSpPr/>
            <p:nvPr/>
          </p:nvSpPr>
          <p:spPr>
            <a:xfrm>
              <a:off x="3473013" y="5241631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2D3C30A-BFF0-42DC-BB00-53004D5B879A}"/>
              </a:ext>
            </a:extLst>
          </p:cNvPr>
          <p:cNvGrpSpPr/>
          <p:nvPr/>
        </p:nvGrpSpPr>
        <p:grpSpPr>
          <a:xfrm>
            <a:off x="4097145" y="5507015"/>
            <a:ext cx="5119838" cy="369332"/>
            <a:chOff x="3473013" y="5104410"/>
            <a:chExt cx="5119838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346DA9-B508-4E99-813C-10958C1B3933}"/>
                </a:ext>
              </a:extLst>
            </p:cNvPr>
            <p:cNvSpPr txBox="1"/>
            <p:nvPr/>
          </p:nvSpPr>
          <p:spPr>
            <a:xfrm>
              <a:off x="3599175" y="5104410"/>
              <a:ext cx="4993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그로인해 핸드폰 </a:t>
              </a:r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or Pc</a:t>
              </a:r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에서 볼수있게 하는것이 목표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F5EF52D-1DA4-4D09-88AC-CE691AAF653C}"/>
                </a:ext>
              </a:extLst>
            </p:cNvPr>
            <p:cNvSpPr/>
            <p:nvPr/>
          </p:nvSpPr>
          <p:spPr>
            <a:xfrm>
              <a:off x="3473013" y="5241631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23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1EC7455-75FF-40CE-ACA0-FBC04B4DA223}"/>
              </a:ext>
            </a:extLst>
          </p:cNvPr>
          <p:cNvCxnSpPr/>
          <p:nvPr/>
        </p:nvCxnSpPr>
        <p:spPr>
          <a:xfrm>
            <a:off x="4227234" y="814638"/>
            <a:ext cx="373753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2994FB-4431-445B-A1AF-9F69BC625373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F2094CD-5129-45D6-AAE6-31BBF231B4FD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CA8CFA4-39B3-418A-93FE-8601381EA2CC}"/>
              </a:ext>
            </a:extLst>
          </p:cNvPr>
          <p:cNvGrpSpPr/>
          <p:nvPr/>
        </p:nvGrpSpPr>
        <p:grpSpPr>
          <a:xfrm>
            <a:off x="5507380" y="1568924"/>
            <a:ext cx="1177239" cy="369332"/>
            <a:chOff x="2797018" y="2245958"/>
            <a:chExt cx="1177239" cy="3693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5FF5E6C-0562-4FCE-A5E6-D23D885CC981}"/>
                </a:ext>
              </a:extLst>
            </p:cNvPr>
            <p:cNvSpPr/>
            <p:nvPr/>
          </p:nvSpPr>
          <p:spPr>
            <a:xfrm>
              <a:off x="2797018" y="2383179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4A298BB-9C1A-4FD7-9B7B-B13B8FEB3620}"/>
                </a:ext>
              </a:extLst>
            </p:cNvPr>
            <p:cNvSpPr txBox="1"/>
            <p:nvPr/>
          </p:nvSpPr>
          <p:spPr>
            <a:xfrm>
              <a:off x="2891909" y="224595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설계 목적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78045E-0B30-4095-B5E3-44D0A32ED96A}"/>
              </a:ext>
            </a:extLst>
          </p:cNvPr>
          <p:cNvSpPr txBox="1"/>
          <p:nvPr/>
        </p:nvSpPr>
        <p:spPr>
          <a:xfrm>
            <a:off x="4628446" y="1938256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데이터의 흐름을 공부하고자함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C5D4A3-5D52-4F4D-B938-137F96EDB6D3}"/>
              </a:ext>
            </a:extLst>
          </p:cNvPr>
          <p:cNvSpPr/>
          <p:nvPr/>
        </p:nvSpPr>
        <p:spPr>
          <a:xfrm>
            <a:off x="2609450" y="3627000"/>
            <a:ext cx="94891" cy="948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853FE1E-AB1C-497C-9B86-E9FA518A7932}"/>
              </a:ext>
            </a:extLst>
          </p:cNvPr>
          <p:cNvSpPr/>
          <p:nvPr/>
        </p:nvSpPr>
        <p:spPr>
          <a:xfrm>
            <a:off x="6046642" y="3627000"/>
            <a:ext cx="94891" cy="948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2028960-66DD-44C4-B7E0-B87E045C6B5D}"/>
              </a:ext>
            </a:extLst>
          </p:cNvPr>
          <p:cNvSpPr/>
          <p:nvPr/>
        </p:nvSpPr>
        <p:spPr>
          <a:xfrm>
            <a:off x="9483834" y="3627000"/>
            <a:ext cx="94891" cy="948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A4858-F5CA-4F3F-8D11-10B35EDACCA6}"/>
              </a:ext>
            </a:extLst>
          </p:cNvPr>
          <p:cNvSpPr txBox="1"/>
          <p:nvPr/>
        </p:nvSpPr>
        <p:spPr>
          <a:xfrm>
            <a:off x="2144575" y="320169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하드웨어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AAECF8-3D4F-4B53-BB82-EF6BE4EC65A6}"/>
              </a:ext>
            </a:extLst>
          </p:cNvPr>
          <p:cNvSpPr txBox="1"/>
          <p:nvPr/>
        </p:nvSpPr>
        <p:spPr>
          <a:xfrm>
            <a:off x="5507380" y="320169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BB3B44-B2C4-46D6-89FB-436526AD8427}"/>
              </a:ext>
            </a:extLst>
          </p:cNvPr>
          <p:cNvSpPr txBox="1"/>
          <p:nvPr/>
        </p:nvSpPr>
        <p:spPr>
          <a:xfrm>
            <a:off x="9333949" y="319629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웹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FBC0423-186A-4F64-B212-1355990F7EFF}"/>
              </a:ext>
            </a:extLst>
          </p:cNvPr>
          <p:cNvCxnSpPr/>
          <p:nvPr/>
        </p:nvCxnSpPr>
        <p:spPr>
          <a:xfrm>
            <a:off x="2883877" y="3674445"/>
            <a:ext cx="2623503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808EDAF-1DA6-48B2-AE8D-E80ED608C689}"/>
              </a:ext>
            </a:extLst>
          </p:cNvPr>
          <p:cNvCxnSpPr/>
          <p:nvPr/>
        </p:nvCxnSpPr>
        <p:spPr>
          <a:xfrm>
            <a:off x="6564923" y="3674445"/>
            <a:ext cx="2623503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29F1B3E-1BE5-40C5-88B0-E0D62053B5A0}"/>
              </a:ext>
            </a:extLst>
          </p:cNvPr>
          <p:cNvSpPr txBox="1"/>
          <p:nvPr/>
        </p:nvSpPr>
        <p:spPr>
          <a:xfrm>
            <a:off x="1771876" y="3992730"/>
            <a:ext cx="17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온습도 센서 측정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생성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76EAD0-4E66-4CF2-86D9-E18637E044D8}"/>
              </a:ext>
            </a:extLst>
          </p:cNvPr>
          <p:cNvSpPr txBox="1"/>
          <p:nvPr/>
        </p:nvSpPr>
        <p:spPr>
          <a:xfrm>
            <a:off x="5105985" y="3992730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온습도 센서 데이터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3D85C-2DBA-4314-B1AA-BF5E28952EED}"/>
              </a:ext>
            </a:extLst>
          </p:cNvPr>
          <p:cNvSpPr txBox="1"/>
          <p:nvPr/>
        </p:nvSpPr>
        <p:spPr>
          <a:xfrm>
            <a:off x="8287992" y="3992730"/>
            <a:ext cx="2486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온습도 센서 데이터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가져와서 표현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589234C-9566-41B8-9940-A40972082069}"/>
              </a:ext>
            </a:extLst>
          </p:cNvPr>
          <p:cNvCxnSpPr/>
          <p:nvPr/>
        </p:nvCxnSpPr>
        <p:spPr>
          <a:xfrm flipH="1">
            <a:off x="3513221" y="3380957"/>
            <a:ext cx="15927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18C2154-34EF-429C-9A76-03A8042365B1}"/>
              </a:ext>
            </a:extLst>
          </p:cNvPr>
          <p:cNvCxnSpPr>
            <a:cxnSpLocks/>
          </p:cNvCxnSpPr>
          <p:nvPr/>
        </p:nvCxnSpPr>
        <p:spPr>
          <a:xfrm flipH="1">
            <a:off x="7168383" y="3380957"/>
            <a:ext cx="1713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C11F7C-5D74-40C1-BDB2-F810F162B597}"/>
              </a:ext>
            </a:extLst>
          </p:cNvPr>
          <p:cNvSpPr txBox="1"/>
          <p:nvPr/>
        </p:nvSpPr>
        <p:spPr>
          <a:xfrm>
            <a:off x="5544405" y="352973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웹 설계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C834C1-6DD3-4090-9184-4C495A55FECD}"/>
              </a:ext>
            </a:extLst>
          </p:cNvPr>
          <p:cNvSpPr txBox="1"/>
          <p:nvPr/>
        </p:nvSpPr>
        <p:spPr>
          <a:xfrm>
            <a:off x="3769214" y="3730277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아날로그 신호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A5D78C-D685-429A-AC46-1D88062F4362}"/>
              </a:ext>
            </a:extLst>
          </p:cNvPr>
          <p:cNvSpPr txBox="1"/>
          <p:nvPr/>
        </p:nvSpPr>
        <p:spPr>
          <a:xfrm>
            <a:off x="7722606" y="273469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요청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6185D9-6B96-4123-BA59-918545BC4278}"/>
              </a:ext>
            </a:extLst>
          </p:cNvPr>
          <p:cNvSpPr txBox="1"/>
          <p:nvPr/>
        </p:nvSpPr>
        <p:spPr>
          <a:xfrm>
            <a:off x="7314815" y="301162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Date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값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E72872-A05D-4F3E-8383-5D87D9FEE441}"/>
              </a:ext>
            </a:extLst>
          </p:cNvPr>
          <p:cNvSpPr txBox="1"/>
          <p:nvPr/>
        </p:nvSpPr>
        <p:spPr>
          <a:xfrm>
            <a:off x="7678320" y="369964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응답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69AB4B-D767-469E-8C10-94C462223F19}"/>
              </a:ext>
            </a:extLst>
          </p:cNvPr>
          <p:cNvSpPr txBox="1"/>
          <p:nvPr/>
        </p:nvSpPr>
        <p:spPr>
          <a:xfrm>
            <a:off x="7406610" y="3976641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 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Date 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81221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1EC7455-75FF-40CE-ACA0-FBC04B4DA223}"/>
              </a:ext>
            </a:extLst>
          </p:cNvPr>
          <p:cNvCxnSpPr/>
          <p:nvPr/>
        </p:nvCxnSpPr>
        <p:spPr>
          <a:xfrm>
            <a:off x="4227234" y="814638"/>
            <a:ext cx="373753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2994FB-4431-445B-A1AF-9F69BC625373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F2094CD-5129-45D6-AAE6-31BBF231B4FD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BD127E8-8B06-4BBB-AC9F-6036B1A155FC}"/>
              </a:ext>
            </a:extLst>
          </p:cNvPr>
          <p:cNvSpPr/>
          <p:nvPr/>
        </p:nvSpPr>
        <p:spPr>
          <a:xfrm>
            <a:off x="5507380" y="1706145"/>
            <a:ext cx="94891" cy="948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5B8EF9-A749-42F4-9B99-29E3793B7B5A}"/>
              </a:ext>
            </a:extLst>
          </p:cNvPr>
          <p:cNvSpPr txBox="1"/>
          <p:nvPr/>
        </p:nvSpPr>
        <p:spPr>
          <a:xfrm>
            <a:off x="5602271" y="156892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방향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431022-3359-43C9-8AEB-2D6425CE0D49}"/>
              </a:ext>
            </a:extLst>
          </p:cNvPr>
          <p:cNvGrpSpPr/>
          <p:nvPr/>
        </p:nvGrpSpPr>
        <p:grpSpPr>
          <a:xfrm>
            <a:off x="6661478" y="3855737"/>
            <a:ext cx="1864927" cy="369332"/>
            <a:chOff x="2820644" y="2683203"/>
            <a:chExt cx="1864927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B0307B-8224-47C0-9F9D-28E83EBE83E1}"/>
                </a:ext>
              </a:extLst>
            </p:cNvPr>
            <p:cNvSpPr txBox="1"/>
            <p:nvPr/>
          </p:nvSpPr>
          <p:spPr>
            <a:xfrm>
              <a:off x="2915535" y="2683203"/>
              <a:ext cx="1770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 개발도구 선정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765EE71-C9FD-4471-B5DF-67EB16ACC7D0}"/>
                </a:ext>
              </a:extLst>
            </p:cNvPr>
            <p:cNvSpPr/>
            <p:nvPr/>
          </p:nvSpPr>
          <p:spPr>
            <a:xfrm>
              <a:off x="2820644" y="2820423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085D1F-ADA1-4AF0-B38F-F18946EE583E}"/>
              </a:ext>
            </a:extLst>
          </p:cNvPr>
          <p:cNvGrpSpPr/>
          <p:nvPr/>
        </p:nvGrpSpPr>
        <p:grpSpPr>
          <a:xfrm>
            <a:off x="2740932" y="2430625"/>
            <a:ext cx="2972603" cy="369332"/>
            <a:chOff x="2820644" y="2683203"/>
            <a:chExt cx="2972603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08607C-8F4A-4FAF-8B37-755C38931B75}"/>
                </a:ext>
              </a:extLst>
            </p:cNvPr>
            <p:cNvSpPr txBox="1"/>
            <p:nvPr/>
          </p:nvSpPr>
          <p:spPr>
            <a:xfrm>
              <a:off x="2915535" y="2683203"/>
              <a:ext cx="2877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소프트웨어와 웹간 통신 구현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B03ABE0-AEA1-4AAA-A1C1-4AB73D3EFE55}"/>
                </a:ext>
              </a:extLst>
            </p:cNvPr>
            <p:cNvSpPr/>
            <p:nvPr/>
          </p:nvSpPr>
          <p:spPr>
            <a:xfrm>
              <a:off x="2820644" y="2820423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09CD2AB-6055-4D34-A5FE-36F7DFB3D84A}"/>
              </a:ext>
            </a:extLst>
          </p:cNvPr>
          <p:cNvSpPr txBox="1"/>
          <p:nvPr/>
        </p:nvSpPr>
        <p:spPr>
          <a:xfrm>
            <a:off x="3310412" y="2802298"/>
            <a:ext cx="183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TCP/IP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통신 채택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7773C21-65D0-41BE-B651-4242ACBAE36C}"/>
              </a:ext>
            </a:extLst>
          </p:cNvPr>
          <p:cNvSpPr/>
          <p:nvPr/>
        </p:nvSpPr>
        <p:spPr>
          <a:xfrm>
            <a:off x="3161159" y="2937177"/>
            <a:ext cx="94891" cy="94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8632DD5-3BD9-426B-81EA-7D80880C1D26}"/>
              </a:ext>
            </a:extLst>
          </p:cNvPr>
          <p:cNvGrpSpPr/>
          <p:nvPr/>
        </p:nvGrpSpPr>
        <p:grpSpPr>
          <a:xfrm>
            <a:off x="2740932" y="3855737"/>
            <a:ext cx="2928053" cy="738664"/>
            <a:chOff x="4823367" y="4058044"/>
            <a:chExt cx="2928053" cy="73866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634B0EC-6E25-4A9C-A362-18DF6C8E703D}"/>
                </a:ext>
              </a:extLst>
            </p:cNvPr>
            <p:cNvGrpSpPr/>
            <p:nvPr/>
          </p:nvGrpSpPr>
          <p:grpSpPr>
            <a:xfrm>
              <a:off x="5141097" y="4427376"/>
              <a:ext cx="2610323" cy="369332"/>
              <a:chOff x="2447949" y="2683203"/>
              <a:chExt cx="2610323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D492D4-82D5-4315-8737-8583E2414789}"/>
                  </a:ext>
                </a:extLst>
              </p:cNvPr>
              <p:cNvSpPr txBox="1"/>
              <p:nvPr/>
            </p:nvSpPr>
            <p:spPr>
              <a:xfrm>
                <a:off x="2542840" y="2683203"/>
                <a:ext cx="2515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 흐름 및 표현 위주</a:t>
                </a: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571CF6A-A024-460C-A5DC-56F3EAB052A2}"/>
                  </a:ext>
                </a:extLst>
              </p:cNvPr>
              <p:cNvSpPr/>
              <p:nvPr/>
            </p:nvSpPr>
            <p:spPr>
              <a:xfrm>
                <a:off x="2447949" y="2820423"/>
                <a:ext cx="94891" cy="9489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6FEDB72-17DB-4871-A936-1D0A50B5472D}"/>
                </a:ext>
              </a:extLst>
            </p:cNvPr>
            <p:cNvGrpSpPr/>
            <p:nvPr/>
          </p:nvGrpSpPr>
          <p:grpSpPr>
            <a:xfrm>
              <a:off x="4823367" y="4058044"/>
              <a:ext cx="2342622" cy="369332"/>
              <a:chOff x="2581799" y="2683203"/>
              <a:chExt cx="2342622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3C0EC6F-D9E2-456A-A6B4-887ABC1F2148}"/>
                  </a:ext>
                </a:extLst>
              </p:cNvPr>
              <p:cNvSpPr txBox="1"/>
              <p:nvPr/>
            </p:nvSpPr>
            <p:spPr>
              <a:xfrm>
                <a:off x="2676690" y="2683203"/>
                <a:ext cx="2247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웹 디자인 같은건 보류</a:t>
                </a: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2FA71382-E3AC-4205-BEBC-9456E4E27018}"/>
                  </a:ext>
                </a:extLst>
              </p:cNvPr>
              <p:cNvSpPr/>
              <p:nvPr/>
            </p:nvSpPr>
            <p:spPr>
              <a:xfrm>
                <a:off x="2581799" y="2835272"/>
                <a:ext cx="94891" cy="9489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607D422-C31D-4291-82D6-270749A004FC}"/>
              </a:ext>
            </a:extLst>
          </p:cNvPr>
          <p:cNvSpPr txBox="1"/>
          <p:nvPr/>
        </p:nvSpPr>
        <p:spPr>
          <a:xfrm>
            <a:off x="3316697" y="3244334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통신 오류 발생시 처리 구현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340CC65-773E-4AAC-BFEA-52253BCEF44A}"/>
              </a:ext>
            </a:extLst>
          </p:cNvPr>
          <p:cNvSpPr/>
          <p:nvPr/>
        </p:nvSpPr>
        <p:spPr>
          <a:xfrm>
            <a:off x="3161159" y="3379213"/>
            <a:ext cx="94891" cy="94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E1A027D-8D01-4A76-B099-08881532EBC1}"/>
              </a:ext>
            </a:extLst>
          </p:cNvPr>
          <p:cNvGrpSpPr/>
          <p:nvPr/>
        </p:nvGrpSpPr>
        <p:grpSpPr>
          <a:xfrm>
            <a:off x="6614033" y="2430625"/>
            <a:ext cx="2371320" cy="369332"/>
            <a:chOff x="2820644" y="2683203"/>
            <a:chExt cx="2371320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18447F-EA6A-4385-A195-6FBB7EC5B0D6}"/>
                </a:ext>
              </a:extLst>
            </p:cNvPr>
            <p:cNvSpPr txBox="1"/>
            <p:nvPr/>
          </p:nvSpPr>
          <p:spPr>
            <a:xfrm>
              <a:off x="2944233" y="2683203"/>
              <a:ext cx="224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반응형 웹 형태로 구현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EB61EF0-578A-4DA2-AAB4-A0640003EFB7}"/>
                </a:ext>
              </a:extLst>
            </p:cNvPr>
            <p:cNvSpPr/>
            <p:nvPr/>
          </p:nvSpPr>
          <p:spPr>
            <a:xfrm>
              <a:off x="2820644" y="2820423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569281A-F9FC-4978-A7D2-C04666F37FB3}"/>
              </a:ext>
            </a:extLst>
          </p:cNvPr>
          <p:cNvSpPr txBox="1"/>
          <p:nvPr/>
        </p:nvSpPr>
        <p:spPr>
          <a:xfrm>
            <a:off x="7047947" y="2802298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웹과 모바일 동시 충족하기 위함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C3CF221-D7E5-4360-BFBC-B9F25A91B10D}"/>
              </a:ext>
            </a:extLst>
          </p:cNvPr>
          <p:cNvSpPr/>
          <p:nvPr/>
        </p:nvSpPr>
        <p:spPr>
          <a:xfrm>
            <a:off x="7000501" y="2937177"/>
            <a:ext cx="94891" cy="94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6EF51-7AB9-4FA2-9FAC-36E9D467159D}"/>
              </a:ext>
            </a:extLst>
          </p:cNvPr>
          <p:cNvSpPr txBox="1"/>
          <p:nvPr/>
        </p:nvSpPr>
        <p:spPr>
          <a:xfrm>
            <a:off x="6857558" y="4272514"/>
            <a:ext cx="425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현재는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도구인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React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채택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C4DECBD-0EC9-45A4-AC31-FA5F83A7CFE2}"/>
              </a:ext>
            </a:extLst>
          </p:cNvPr>
          <p:cNvSpPr/>
          <p:nvPr/>
        </p:nvSpPr>
        <p:spPr>
          <a:xfrm>
            <a:off x="6762667" y="4409735"/>
            <a:ext cx="94891" cy="94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A145E0-5C01-4A5F-9879-068016669268}"/>
              </a:ext>
            </a:extLst>
          </p:cNvPr>
          <p:cNvSpPr txBox="1"/>
          <p:nvPr/>
        </p:nvSpPr>
        <p:spPr>
          <a:xfrm>
            <a:off x="6868670" y="4641846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시간이 지남에따라 바뀔수도있음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3352E6A-4A53-4914-AC11-43097B30244C}"/>
              </a:ext>
            </a:extLst>
          </p:cNvPr>
          <p:cNvSpPr/>
          <p:nvPr/>
        </p:nvSpPr>
        <p:spPr>
          <a:xfrm>
            <a:off x="6756369" y="4776725"/>
            <a:ext cx="94891" cy="94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A7FE26-3CE4-4907-BD83-A0EDDD1AE2D4}"/>
              </a:ext>
            </a:extLst>
          </p:cNvPr>
          <p:cNvSpPr txBox="1"/>
          <p:nvPr/>
        </p:nvSpPr>
        <p:spPr>
          <a:xfrm>
            <a:off x="5544405" y="352973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웹 설계</a:t>
            </a:r>
          </a:p>
        </p:txBody>
      </p:sp>
    </p:spTree>
    <p:extLst>
      <p:ext uri="{BB962C8B-B14F-4D97-AF65-F5344CB8AC3E}">
        <p14:creationId xmlns:p14="http://schemas.microsoft.com/office/powerpoint/2010/main" val="189908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ED4AD40-AD6C-40B0-BA93-247C3C16E333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8B862C2-E2B4-4A23-BDF1-F5B8BED68434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C28A6FB7-5250-4A16-97DF-D3CF80EAA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650" y="1250077"/>
            <a:ext cx="6922699" cy="41536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5A993B-261A-457E-A3D0-43ED05F4BC8F}"/>
              </a:ext>
            </a:extLst>
          </p:cNvPr>
          <p:cNvCxnSpPr/>
          <p:nvPr/>
        </p:nvCxnSpPr>
        <p:spPr>
          <a:xfrm>
            <a:off x="4227234" y="814638"/>
            <a:ext cx="373753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8DDBA2-192D-4E14-AC39-5B6E5DA780CC}"/>
              </a:ext>
            </a:extLst>
          </p:cNvPr>
          <p:cNvSpPr txBox="1"/>
          <p:nvPr/>
        </p:nvSpPr>
        <p:spPr>
          <a:xfrm>
            <a:off x="5759208" y="352973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Gui</a:t>
            </a:r>
            <a:endParaRPr lang="ko-KR" altLang="en-US" sz="240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F29D913-08FA-4619-BC62-9BE0A5D2FE6F}"/>
              </a:ext>
            </a:extLst>
          </p:cNvPr>
          <p:cNvGrpSpPr/>
          <p:nvPr/>
        </p:nvGrpSpPr>
        <p:grpSpPr>
          <a:xfrm>
            <a:off x="3080876" y="5607923"/>
            <a:ext cx="6252346" cy="400110"/>
            <a:chOff x="2922380" y="5619718"/>
            <a:chExt cx="6252346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5C3624-A517-43C5-9D68-7CE072638472}"/>
                </a:ext>
              </a:extLst>
            </p:cNvPr>
            <p:cNvSpPr txBox="1"/>
            <p:nvPr/>
          </p:nvSpPr>
          <p:spPr>
            <a:xfrm>
              <a:off x="3017271" y="5619718"/>
              <a:ext cx="61574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Gui</a:t>
              </a:r>
              <a:r>
                <a:rPr lang="ko-KR" altLang="en-US" sz="2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</a:t>
              </a:r>
              <a:r>
                <a:rPr lang="en-US" altLang="ko-KR" sz="2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2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교수님의 피드백을 반영하여 계속 수정해 나갈 계획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89D7E47-6A45-4748-8171-1A3CF4D3A3D8}"/>
                </a:ext>
              </a:extLst>
            </p:cNvPr>
            <p:cNvSpPr/>
            <p:nvPr/>
          </p:nvSpPr>
          <p:spPr>
            <a:xfrm>
              <a:off x="2922380" y="5772327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570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9FE42CD-CD79-4240-B94A-B0A012AD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11" y="249660"/>
            <a:ext cx="9522777" cy="6358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5B689-3FE7-455A-8F1A-7E55B10FDFA6}"/>
              </a:ext>
            </a:extLst>
          </p:cNvPr>
          <p:cNvSpPr txBox="1"/>
          <p:nvPr/>
        </p:nvSpPr>
        <p:spPr>
          <a:xfrm>
            <a:off x="4413179" y="2378532"/>
            <a:ext cx="38779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  <a:endParaRPr lang="ko-KR" altLang="en-US" sz="8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0FDAE-7D23-42FC-B829-0347F1E0DF47}"/>
              </a:ext>
            </a:extLst>
          </p:cNvPr>
          <p:cNvSpPr txBox="1"/>
          <p:nvPr/>
        </p:nvSpPr>
        <p:spPr>
          <a:xfrm>
            <a:off x="5179743" y="3564292"/>
            <a:ext cx="20430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endParaRPr lang="ko-KR" altLang="en-US" sz="8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3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5073</TotalTime>
  <Words>195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나눔스퀘어</vt:lpstr>
      <vt:lpstr>나눔스퀘어 Bold</vt:lpstr>
      <vt:lpstr>나눔스퀘어 Light</vt:lpstr>
      <vt:lpstr>나눔스퀘어OTF ExtraBold</vt:lpstr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박원균</dc:creator>
  <cp:lastModifiedBy>준영</cp:lastModifiedBy>
  <cp:revision>150</cp:revision>
  <dcterms:created xsi:type="dcterms:W3CDTF">2020-03-25T10:59:57Z</dcterms:created>
  <dcterms:modified xsi:type="dcterms:W3CDTF">2020-06-10T13:15:08Z</dcterms:modified>
</cp:coreProperties>
</file>