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2" r:id="rId3"/>
    <p:sldId id="322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016DFCCA-2514-44AA-B78F-EBF3D93B815C}">
          <p14:sldIdLst>
            <p14:sldId id="257"/>
            <p14:sldId id="272"/>
          </p14:sldIdLst>
        </p14:section>
        <p14:section name="제목 없는 구역" id="{8886ECF0-DFFB-41B2-801E-18DE5F2CE7B9}">
          <p14:sldIdLst>
            <p14:sldId id="32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269D01E-BC32-4049-B463-5C60D7B0CCD2}" styleName="테마 스타일 2 - 강조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테마 스타일 2 - 강조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89" autoAdjust="0"/>
    <p:restoredTop sz="94660"/>
  </p:normalViewPr>
  <p:slideViewPr>
    <p:cSldViewPr snapToGrid="0">
      <p:cViewPr varScale="1">
        <p:scale>
          <a:sx n="82" d="100"/>
          <a:sy n="82" d="100"/>
        </p:scale>
        <p:origin x="756" y="7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2CBB85-10CA-4D04-AFD3-1C783CA385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0EC985F-90CE-41DA-8604-9D786C9F3C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CBD187-BE43-4AE5-9AF6-C982E5F09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D4E7-B0BE-452E-803E-427274E90D81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90E223-9F74-40F9-8D1A-1EF9ADD04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FA001B-DEDB-427E-810A-861464B07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0DFCD-5188-4643-BA47-CD8341D175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838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907A6F-B95B-4B1D-A39E-88A2A845B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9E76E27-932F-4607-920A-054B6DBD23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5C0EEE-C88D-4558-A203-DD44B402A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D4E7-B0BE-452E-803E-427274E90D81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FC5E5E-AA2A-401C-9BE5-11B42987F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4BAE22-A41D-4BB7-BC60-DC4A332B8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0DFCD-5188-4643-BA47-CD8341D175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5806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7BF4CE0-E1FD-4038-B279-1853BADFB9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50E222A-8865-4A5E-852E-A277A38423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32316B-3666-4275-9F6B-0E6FEF21C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D4E7-B0BE-452E-803E-427274E90D81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04F4DA-3954-4955-8182-8B0A00449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2A056E-5F02-4552-A85B-837350BD4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0DFCD-5188-4643-BA47-CD8341D175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42392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그림 개체 틀 11">
            <a:extLst>
              <a:ext uri="{FF2B5EF4-FFF2-40B4-BE49-F238E27FC236}">
                <a16:creationId xmlns:a16="http://schemas.microsoft.com/office/drawing/2014/main" id="{F9CD0177-DCEE-4517-812D-2485793BA84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7467600" cy="6858000"/>
          </a:xfrm>
          <a:custGeom>
            <a:avLst/>
            <a:gdLst>
              <a:gd name="connsiteX0" fmla="*/ 0 w 7467600"/>
              <a:gd name="connsiteY0" fmla="*/ 0 h 6858000"/>
              <a:gd name="connsiteX1" fmla="*/ 7467600 w 7467600"/>
              <a:gd name="connsiteY1" fmla="*/ 0 h 6858000"/>
              <a:gd name="connsiteX2" fmla="*/ 7467600 w 7467600"/>
              <a:gd name="connsiteY2" fmla="*/ 6858000 h 6858000"/>
              <a:gd name="connsiteX3" fmla="*/ 0 w 7467600"/>
              <a:gd name="connsiteY3" fmla="*/ 6858000 h 6858000"/>
              <a:gd name="connsiteX4" fmla="*/ 0 w 7467600"/>
              <a:gd name="connsiteY4" fmla="*/ 0 h 6858000"/>
              <a:gd name="connsiteX0" fmla="*/ 0 w 7467600"/>
              <a:gd name="connsiteY0" fmla="*/ 0 h 6858000"/>
              <a:gd name="connsiteX1" fmla="*/ 7467600 w 7467600"/>
              <a:gd name="connsiteY1" fmla="*/ 0 h 6858000"/>
              <a:gd name="connsiteX2" fmla="*/ 4737100 w 7467600"/>
              <a:gd name="connsiteY2" fmla="*/ 6858000 h 6858000"/>
              <a:gd name="connsiteX3" fmla="*/ 0 w 7467600"/>
              <a:gd name="connsiteY3" fmla="*/ 6858000 h 6858000"/>
              <a:gd name="connsiteX4" fmla="*/ 0 w 74676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7600" h="6858000">
                <a:moveTo>
                  <a:pt x="0" y="0"/>
                </a:moveTo>
                <a:lnTo>
                  <a:pt x="7467600" y="0"/>
                </a:lnTo>
                <a:lnTo>
                  <a:pt x="47371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>
            <a:endParaRPr lang="ko-KR" altLang="en-US"/>
          </a:p>
        </p:txBody>
      </p:sp>
      <p:sp>
        <p:nvSpPr>
          <p:cNvPr id="13" name="그림 개체 틀 11">
            <a:extLst>
              <a:ext uri="{FF2B5EF4-FFF2-40B4-BE49-F238E27FC236}">
                <a16:creationId xmlns:a16="http://schemas.microsoft.com/office/drawing/2014/main" id="{1E647D7C-B6A6-430B-AA9E-04094D4751D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724399" y="0"/>
            <a:ext cx="7467600" cy="6858000"/>
          </a:xfrm>
          <a:custGeom>
            <a:avLst/>
            <a:gdLst>
              <a:gd name="connsiteX0" fmla="*/ 0 w 7467600"/>
              <a:gd name="connsiteY0" fmla="*/ 0 h 6858000"/>
              <a:gd name="connsiteX1" fmla="*/ 7467600 w 7467600"/>
              <a:gd name="connsiteY1" fmla="*/ 0 h 6858000"/>
              <a:gd name="connsiteX2" fmla="*/ 7467600 w 7467600"/>
              <a:gd name="connsiteY2" fmla="*/ 6858000 h 6858000"/>
              <a:gd name="connsiteX3" fmla="*/ 0 w 7467600"/>
              <a:gd name="connsiteY3" fmla="*/ 6858000 h 6858000"/>
              <a:gd name="connsiteX4" fmla="*/ 0 w 7467600"/>
              <a:gd name="connsiteY4" fmla="*/ 0 h 6858000"/>
              <a:gd name="connsiteX0" fmla="*/ 2755900 w 7467600"/>
              <a:gd name="connsiteY0" fmla="*/ 0 h 6858000"/>
              <a:gd name="connsiteX1" fmla="*/ 7467600 w 7467600"/>
              <a:gd name="connsiteY1" fmla="*/ 0 h 6858000"/>
              <a:gd name="connsiteX2" fmla="*/ 7467600 w 7467600"/>
              <a:gd name="connsiteY2" fmla="*/ 6858000 h 6858000"/>
              <a:gd name="connsiteX3" fmla="*/ 0 w 7467600"/>
              <a:gd name="connsiteY3" fmla="*/ 6858000 h 6858000"/>
              <a:gd name="connsiteX4" fmla="*/ 2755900 w 7467600"/>
              <a:gd name="connsiteY4" fmla="*/ 0 h 6858000"/>
              <a:gd name="connsiteX0" fmla="*/ 2755900 w 7467600"/>
              <a:gd name="connsiteY0" fmla="*/ 0 h 6858000"/>
              <a:gd name="connsiteX1" fmla="*/ 7467600 w 7467600"/>
              <a:gd name="connsiteY1" fmla="*/ 0 h 6858000"/>
              <a:gd name="connsiteX2" fmla="*/ 7467600 w 7467600"/>
              <a:gd name="connsiteY2" fmla="*/ 6858000 h 6858000"/>
              <a:gd name="connsiteX3" fmla="*/ 0 w 7467600"/>
              <a:gd name="connsiteY3" fmla="*/ 6858000 h 6858000"/>
              <a:gd name="connsiteX4" fmla="*/ 2755900 w 74676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7600" h="6858000">
                <a:moveTo>
                  <a:pt x="2755900" y="0"/>
                </a:moveTo>
                <a:lnTo>
                  <a:pt x="7467600" y="0"/>
                </a:lnTo>
                <a:lnTo>
                  <a:pt x="7467600" y="6858000"/>
                </a:lnTo>
                <a:lnTo>
                  <a:pt x="0" y="6858000"/>
                </a:lnTo>
                <a:lnTo>
                  <a:pt x="2755900" y="0"/>
                </a:lnTo>
                <a:close/>
              </a:path>
            </a:pathLst>
          </a:cu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669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E333F0-8B63-4668-B3D6-AF139E040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A45A92-3380-4C01-9F56-7D72DF72F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A1FCFF-C105-43DD-9731-B0905F3B0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D4E7-B0BE-452E-803E-427274E90D81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4349DB-4292-47D8-AB6F-59039FFF2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098200-CD48-44FC-8761-AAB86FB49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0DFCD-5188-4643-BA47-CD8341D175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3569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DC1539-8E6D-4D00-B231-CC847D381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2EF9A8-86D8-432C-A331-8482FC61C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829C40-D780-4677-AFFE-21EE03E72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D4E7-B0BE-452E-803E-427274E90D81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992C5C-7192-4DD0-9106-1384DC5D1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07AA0E-0F93-4B5B-A9DF-AEA29CE63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0DFCD-5188-4643-BA47-CD8341D175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4168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743FBB-EE95-44AA-BD4D-719FCBFF4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3A2F80-BF20-4085-B362-6F50E7B5EB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1AB3282-4D84-4236-9414-444F40F23B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057053-F414-49E3-B9E3-79BEB9380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D4E7-B0BE-452E-803E-427274E90D81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99FDBC-6674-4543-80A4-52DE65E19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DD11F0-BA2C-4F1D-A53E-2CCDB1C53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0DFCD-5188-4643-BA47-CD8341D175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7793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8F6F71-A5D1-4238-9CEA-F56F17342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4A8D5D-FD85-4013-AE89-049DCFBA3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2C1892-5D77-4730-9949-97D542E47E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BB63CE1-7EF0-4C29-B9CC-1C42F53D71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839AA34-AB09-4BB0-A553-7FD624E161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CE7F433-B273-4CC4-95BC-E150D25A4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D4E7-B0BE-452E-803E-427274E90D81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A5471A-EDA4-47FB-B8DA-8E352AAE1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5E91FA5-5830-4D42-82AE-E09E8AF17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0DFCD-5188-4643-BA47-CD8341D175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042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A5C311-D193-49B1-B2EC-55AAADA01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16BC49C-F724-47CA-B5AD-C77052D76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D4E7-B0BE-452E-803E-427274E90D81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0B2EC5D-E358-4726-94C5-76B615B0D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483B34D-EF20-42CA-A23E-C0334DDC0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0DFCD-5188-4643-BA47-CD8341D175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3899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4DD9000-2967-4CFB-BF17-B8B789488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D4E7-B0BE-452E-803E-427274E90D81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6ED1404-1F31-4EFD-BC28-0ED07A090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F5826A9-FD46-4163-94A4-945F887E7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0DFCD-5188-4643-BA47-CD8341D175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835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A7857F-CE75-45EA-9FFD-19236FC0F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D537DB-5BD8-4E31-BC6A-C4BE207B1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749CF4-9777-444D-A309-BC9B36C8FF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931782-F6B3-4969-8AA3-D7D74C0B8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D4E7-B0BE-452E-803E-427274E90D81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CFF1DD-AC08-4F95-B72C-0C30A5277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DD1127-FC3E-4931-8ED1-AF7F00E3B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0DFCD-5188-4643-BA47-CD8341D175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451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859B63-189B-4BC7-9C25-8A7C3E5A5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E45FD6A-C2B9-44B4-9A83-4F0552C7AA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C87BDB-CBBD-4D20-9CE9-90B2B961C9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AF3280-A6A6-449D-BC63-807172603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D4E7-B0BE-452E-803E-427274E90D81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76DA48-5F4C-4B13-8F2A-844C21545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2AB0ED-4670-4156-A4F1-89A6555E8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0DFCD-5188-4643-BA47-CD8341D175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007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FA8C381-9316-4272-9DFD-D57078919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C50946-0B4D-48CE-B93C-AF034505F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CBDF4F-3010-4A23-9AC3-EE76505FE9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D4E7-B0BE-452E-803E-427274E90D81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BB3642-B79C-4D5A-9319-642EB3D744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C04F37-F2F9-4A5F-AB70-BED585946B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0DFCD-5188-4643-BA47-CD8341D175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1399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그룹 62">
            <a:extLst>
              <a:ext uri="{FF2B5EF4-FFF2-40B4-BE49-F238E27FC236}">
                <a16:creationId xmlns:a16="http://schemas.microsoft.com/office/drawing/2014/main" id="{A4984346-5454-4CEB-879C-8141650D7EBB}"/>
              </a:ext>
            </a:extLst>
          </p:cNvPr>
          <p:cNvGrpSpPr/>
          <p:nvPr/>
        </p:nvGrpSpPr>
        <p:grpSpPr>
          <a:xfrm>
            <a:off x="3461144" y="2654198"/>
            <a:ext cx="5285581" cy="1033320"/>
            <a:chOff x="3445272" y="3000375"/>
            <a:chExt cx="5285581" cy="1033320"/>
          </a:xfrm>
        </p:grpSpPr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53504143-778F-4801-B75A-09A1E777078F}"/>
                </a:ext>
              </a:extLst>
            </p:cNvPr>
            <p:cNvCxnSpPr>
              <a:cxnSpLocks/>
            </p:cNvCxnSpPr>
            <p:nvPr/>
          </p:nvCxnSpPr>
          <p:spPr>
            <a:xfrm>
              <a:off x="3461147" y="4014645"/>
              <a:ext cx="5269706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FB5E457F-FDF5-48D0-866A-483491658BB8}"/>
                </a:ext>
              </a:extLst>
            </p:cNvPr>
            <p:cNvCxnSpPr>
              <a:cxnSpLocks/>
            </p:cNvCxnSpPr>
            <p:nvPr/>
          </p:nvCxnSpPr>
          <p:spPr>
            <a:xfrm>
              <a:off x="7422753" y="3000375"/>
              <a:ext cx="13081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7E0B1D7B-E6B7-471E-9EC3-50BAA7D8076D}"/>
                </a:ext>
              </a:extLst>
            </p:cNvPr>
            <p:cNvCxnSpPr>
              <a:cxnSpLocks/>
            </p:cNvCxnSpPr>
            <p:nvPr/>
          </p:nvCxnSpPr>
          <p:spPr>
            <a:xfrm>
              <a:off x="3461147" y="3000375"/>
              <a:ext cx="0" cy="103332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28EE25E7-276C-4E0B-BD60-82E90819DBE5}"/>
                </a:ext>
              </a:extLst>
            </p:cNvPr>
            <p:cNvCxnSpPr>
              <a:cxnSpLocks/>
            </p:cNvCxnSpPr>
            <p:nvPr/>
          </p:nvCxnSpPr>
          <p:spPr>
            <a:xfrm>
              <a:off x="8717280" y="3000375"/>
              <a:ext cx="0" cy="103332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FFF00FC2-EBD7-41B7-B0B0-032603CF7194}"/>
                </a:ext>
              </a:extLst>
            </p:cNvPr>
            <p:cNvCxnSpPr>
              <a:cxnSpLocks/>
            </p:cNvCxnSpPr>
            <p:nvPr/>
          </p:nvCxnSpPr>
          <p:spPr>
            <a:xfrm>
              <a:off x="3445272" y="3000375"/>
              <a:ext cx="13081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E0641175-8CE3-49C6-BE97-7CFE3FC8BA38}"/>
              </a:ext>
            </a:extLst>
          </p:cNvPr>
          <p:cNvSpPr txBox="1"/>
          <p:nvPr/>
        </p:nvSpPr>
        <p:spPr>
          <a:xfrm>
            <a:off x="5758325" y="1030853"/>
            <a:ext cx="729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Team</a:t>
            </a:r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CF8CA46B-3818-494F-8C8D-EB12FA7E30C3}"/>
              </a:ext>
            </a:extLst>
          </p:cNvPr>
          <p:cNvSpPr/>
          <p:nvPr/>
        </p:nvSpPr>
        <p:spPr>
          <a:xfrm>
            <a:off x="5828747" y="1537989"/>
            <a:ext cx="6046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0" i="0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파밍</a:t>
            </a:r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97DC33-505F-4AED-9026-BA7BF7EAED35}"/>
              </a:ext>
            </a:extLst>
          </p:cNvPr>
          <p:cNvSpPr txBox="1"/>
          <p:nvPr/>
        </p:nvSpPr>
        <p:spPr>
          <a:xfrm>
            <a:off x="4789749" y="5118002"/>
            <a:ext cx="2592376" cy="7075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15110073 </a:t>
            </a:r>
            <a:r>
              <a:rPr lang="ko-KR" altLang="en-US" sz="140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컴퓨터공학과 손준영</a:t>
            </a:r>
            <a:endParaRPr lang="en-US" altLang="ko-KR" sz="140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15110068 </a:t>
            </a:r>
            <a:r>
              <a:rPr lang="ko-KR" altLang="en-US" sz="140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컴퓨터공학과 </a:t>
            </a:r>
            <a:r>
              <a:rPr lang="ko-KR" altLang="en-US" sz="140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박원균</a:t>
            </a:r>
            <a:endParaRPr lang="en-US" altLang="ko-KR" sz="140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4E19CA-D4D0-458F-AE35-02B7F261AB73}"/>
              </a:ext>
            </a:extLst>
          </p:cNvPr>
          <p:cNvSpPr txBox="1"/>
          <p:nvPr/>
        </p:nvSpPr>
        <p:spPr>
          <a:xfrm>
            <a:off x="5530785" y="4239347"/>
            <a:ext cx="1130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latin typeface="나눔스퀘어" panose="020B0600000101010101" pitchFamily="50" charset="-127"/>
                <a:ea typeface="나눔스퀘어" panose="020B0600000101010101" pitchFamily="50" charset="-127"/>
              </a:rPr>
              <a:t>2020.07.29</a:t>
            </a:r>
            <a:endParaRPr lang="ko-KR" altLang="en-US" sz="11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163CF1-B5F5-4DE0-A19F-751289EBCB5E}"/>
              </a:ext>
            </a:extLst>
          </p:cNvPr>
          <p:cNvSpPr txBox="1"/>
          <p:nvPr/>
        </p:nvSpPr>
        <p:spPr>
          <a:xfrm>
            <a:off x="5653362" y="2481270"/>
            <a:ext cx="926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Project</a:t>
            </a:r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D562E19-671E-4591-832A-FF531CDE773F}"/>
              </a:ext>
            </a:extLst>
          </p:cNvPr>
          <p:cNvSpPr/>
          <p:nvPr/>
        </p:nvSpPr>
        <p:spPr>
          <a:xfrm>
            <a:off x="4320769" y="3138142"/>
            <a:ext cx="36206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Iot 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기술을 이용한 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Smart Farm 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구현</a:t>
            </a:r>
          </a:p>
        </p:txBody>
      </p:sp>
    </p:spTree>
    <p:extLst>
      <p:ext uri="{BB962C8B-B14F-4D97-AF65-F5344CB8AC3E}">
        <p14:creationId xmlns:p14="http://schemas.microsoft.com/office/powerpoint/2010/main" val="1185355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F9FE42CD-CD79-4240-B94A-B0A012AD0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611" y="249660"/>
            <a:ext cx="9522777" cy="63586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5A5B689-3FE7-455A-8F1A-7E55B10FDFA6}"/>
              </a:ext>
            </a:extLst>
          </p:cNvPr>
          <p:cNvSpPr txBox="1"/>
          <p:nvPr/>
        </p:nvSpPr>
        <p:spPr>
          <a:xfrm>
            <a:off x="4413179" y="2378532"/>
            <a:ext cx="387798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>
                <a:solidFill>
                  <a:schemeClr val="tx1">
                    <a:lumMod val="75000"/>
                    <a:lumOff val="25000"/>
                  </a:schemeClr>
                </a:solidFill>
              </a:rPr>
              <a:t>THANK</a:t>
            </a:r>
            <a:endParaRPr lang="ko-KR" altLang="en-US" sz="8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F0FDAE-7D23-42FC-B829-0347F1E0DF47}"/>
              </a:ext>
            </a:extLst>
          </p:cNvPr>
          <p:cNvSpPr txBox="1"/>
          <p:nvPr/>
        </p:nvSpPr>
        <p:spPr>
          <a:xfrm>
            <a:off x="5179743" y="3564292"/>
            <a:ext cx="204306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>
                <a:solidFill>
                  <a:schemeClr val="tx1">
                    <a:lumMod val="75000"/>
                    <a:lumOff val="25000"/>
                  </a:schemeClr>
                </a:solidFill>
              </a:rPr>
              <a:t>You</a:t>
            </a:r>
            <a:endParaRPr lang="ko-KR" altLang="en-US" sz="8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4639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68E5CE3-D7F7-46C4-85AE-28D1E2A69D70}"/>
              </a:ext>
            </a:extLst>
          </p:cNvPr>
          <p:cNvSpPr txBox="1"/>
          <p:nvPr/>
        </p:nvSpPr>
        <p:spPr>
          <a:xfrm rot="10800000">
            <a:off x="141065" y="2430625"/>
            <a:ext cx="338554" cy="12438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Smart Farm /   2020</a:t>
            </a:r>
            <a:endParaRPr lang="ko-KR" altLang="en-US" sz="1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F164E55-2A86-4F38-A4E5-F29F7A0521E3}"/>
              </a:ext>
            </a:extLst>
          </p:cNvPr>
          <p:cNvCxnSpPr>
            <a:cxnSpLocks/>
            <a:stCxn id="4" idx="0"/>
          </p:cNvCxnSpPr>
          <p:nvPr/>
        </p:nvCxnSpPr>
        <p:spPr>
          <a:xfrm>
            <a:off x="310342" y="3674446"/>
            <a:ext cx="0" cy="687616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4254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5582</TotalTime>
  <Words>22</Words>
  <Application>Microsoft Office PowerPoint</Application>
  <PresentationFormat>와이드스크린</PresentationFormat>
  <Paragraphs>10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0" baseType="lpstr">
      <vt:lpstr>나눔스퀘어</vt:lpstr>
      <vt:lpstr>나눔스퀘어 Bold</vt:lpstr>
      <vt:lpstr>나눔스퀘어 Light</vt:lpstr>
      <vt:lpstr>나눔스퀘어OTF 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박원균</dc:creator>
  <cp:lastModifiedBy>준영</cp:lastModifiedBy>
  <cp:revision>165</cp:revision>
  <dcterms:created xsi:type="dcterms:W3CDTF">2020-03-25T10:59:57Z</dcterms:created>
  <dcterms:modified xsi:type="dcterms:W3CDTF">2020-08-13T12:32:59Z</dcterms:modified>
</cp:coreProperties>
</file>