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6" r:id="rId4"/>
    <p:sldId id="264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6446-D61A-4944-8077-FEC7C154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3F33A-CFB5-4177-AE7E-66004B473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35374-AB77-4FCB-9667-DC712461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C730E-2009-4182-BB39-048B3B1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29170-B27A-4A1A-A47A-ABB7B171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7028-F937-4218-B732-8888A0BB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75B88-E728-41A9-9DF4-FD7D938D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F00C8-8609-4A3A-822D-4A83FEA6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03AD2-CC84-41E4-8F64-860FA22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E2C13-5EE3-44F6-B603-506470C9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C23EF9-8D1E-496D-AED6-26075B61B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C9C02E-95DE-4A09-A3D6-ECD3B2C4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21F41-EE09-49E5-BC60-EE22BBE0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2CD2D-CC88-46F4-A474-8B14881C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3887-8EAD-41B7-9CDA-3B83CC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1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1CFA-C4A1-4364-9B51-8079EDEA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AEB39-79F9-4AFB-9FF0-1FD8F0BB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DEB5A-5F91-4DC6-998E-631D3CC3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4BBDB-DA29-4694-B7AC-3F0872B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50989-460B-4DAB-BB87-ECC30EF9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0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ED5CF-F936-4331-95E3-2E8B0ABD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918E3-736A-4974-AEEF-850E4D37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71EC3-1C98-46E0-BA77-C23C4E41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20686-24BE-4806-B2C0-40978413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B9C02-CD46-4CA4-91AF-A19D9CC1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4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BE2C8-706B-435C-8DB0-2D6DDB47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83A5-9E40-48C1-9084-2E683CCB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F9378-6B45-4467-8BD2-7EDA2A27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F41FD-C4D7-4904-8A51-F6F75E8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754A4-B146-4452-93B1-F4F72947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5F2D7-5FD9-4C34-A127-3092347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6B33-1123-422A-957E-FC40B0B5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16E1C-6BD3-4885-9854-AEE0EC42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665A0-8645-4443-B2CC-C1FCC851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EBEB28-1710-4C6D-B573-260A8F82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67C38-27C0-4F97-995E-2FDE399F8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2FF0D-720F-4C8C-AF8E-D7FB92D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3CF01-AD10-411E-905B-26F2C7FD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2D8DC2-CEA6-49DB-A272-1567B0D0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7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4AD0-3C84-4310-9558-A9BB8CB4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2445A6-F11F-4269-A4D5-B1F85FA1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2568B-905E-4386-A313-AF28068D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3B747-3B3E-45A7-9FCE-3CB41924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0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5085A-C41A-4191-88A3-2727E2B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F96D6-7A86-4DD4-952F-F3D429E9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274FC-CF92-4BE0-9EBE-46B129F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D7C83-1E21-4C54-BC72-D44BDFE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5EF12-3119-458C-A70E-D96F90D3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5EEFB-3A29-4A32-9B9A-4A03E20B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98D8E-2F9E-4DA1-9E40-8B2C5D0B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D6D5A-7C62-4A1E-9FD9-06A6CA73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F8DB2-97A7-4C2C-ABDA-A89DA762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2B86A-AC00-4264-8ED7-6F254D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9B328-512F-4E6D-9BC0-819D1DBAA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408C6-74DF-4053-8B10-98C46A979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A4046-A4DA-43D6-8058-B678D29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ABC28-E760-413A-99EB-78602134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78DC1-64BF-4EEE-B999-53B4948B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FCF1E4-DAE7-4773-BE10-B66E343F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33764-D697-46BB-8AC9-9D16ADCA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2B90B-EDF8-424E-AB01-C20BA990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55B9-7F58-473E-82C9-AF9751183FD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459E2-9CF3-42D2-965B-057E8F96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BAAEB-3F9C-463E-AEC7-1E93E8EB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9B26-083E-4634-9528-E5D11393E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C4F3FD-11AA-451C-A499-75421BC1A9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gradFill flip="none" rotWithShape="1">
              <a:gsLst>
                <a:gs pos="84000">
                  <a:srgbClr val="9CCFEA"/>
                </a:gs>
                <a:gs pos="31000">
                  <a:srgbClr val="92BEE1"/>
                </a:gs>
                <a:gs pos="0">
                  <a:srgbClr val="83A4D4">
                    <a:alpha val="95000"/>
                  </a:srgbClr>
                </a:gs>
                <a:gs pos="100000">
                  <a:srgbClr val="B4F7FD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AEBB16B4-CA41-4A8C-BD73-799124BF0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606821-526F-476D-80F4-CC646CE664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399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막힌 원호 13">
            <a:extLst>
              <a:ext uri="{FF2B5EF4-FFF2-40B4-BE49-F238E27FC236}">
                <a16:creationId xmlns:a16="http://schemas.microsoft.com/office/drawing/2014/main" id="{9C6EC30E-2112-4E0E-ACC2-1ABE60A36E16}"/>
              </a:ext>
            </a:extLst>
          </p:cNvPr>
          <p:cNvSpPr/>
          <p:nvPr/>
        </p:nvSpPr>
        <p:spPr>
          <a:xfrm>
            <a:off x="1129003" y="1755234"/>
            <a:ext cx="4208107" cy="4189445"/>
          </a:xfrm>
          <a:prstGeom prst="blockArc">
            <a:avLst>
              <a:gd name="adj1" fmla="val 6274521"/>
              <a:gd name="adj2" fmla="val 4787304"/>
              <a:gd name="adj3" fmla="val 0"/>
            </a:avLst>
          </a:prstGeom>
          <a:ln w="317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339212F-D17A-4D66-8BB2-3518110B31CA}"/>
              </a:ext>
            </a:extLst>
          </p:cNvPr>
          <p:cNvSpPr/>
          <p:nvPr/>
        </p:nvSpPr>
        <p:spPr>
          <a:xfrm>
            <a:off x="3467879" y="5778130"/>
            <a:ext cx="251460" cy="25146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43BDDE-28B3-4E5A-B876-DE5B5825DA78}"/>
              </a:ext>
            </a:extLst>
          </p:cNvPr>
          <p:cNvSpPr/>
          <p:nvPr/>
        </p:nvSpPr>
        <p:spPr>
          <a:xfrm>
            <a:off x="2631700" y="5778130"/>
            <a:ext cx="251460" cy="25146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89A126-8C4D-4A15-AB88-95066FA241B9}"/>
              </a:ext>
            </a:extLst>
          </p:cNvPr>
          <p:cNvSpPr/>
          <p:nvPr/>
        </p:nvSpPr>
        <p:spPr>
          <a:xfrm>
            <a:off x="1569099" y="2335127"/>
            <a:ext cx="214604" cy="2146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458E2B7-B147-4A18-BCDB-3390F7ACBC2B}"/>
              </a:ext>
            </a:extLst>
          </p:cNvPr>
          <p:cNvSpPr/>
          <p:nvPr/>
        </p:nvSpPr>
        <p:spPr>
          <a:xfrm>
            <a:off x="1195875" y="4583805"/>
            <a:ext cx="214604" cy="2146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CDF9F39-25EB-4B51-B1D1-65B5BB047A7A}"/>
              </a:ext>
            </a:extLst>
          </p:cNvPr>
          <p:cNvSpPr/>
          <p:nvPr/>
        </p:nvSpPr>
        <p:spPr>
          <a:xfrm>
            <a:off x="3215951" y="1670323"/>
            <a:ext cx="214604" cy="2146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FD0176-066F-4E0F-850F-07B9D79AC282}"/>
              </a:ext>
            </a:extLst>
          </p:cNvPr>
          <p:cNvSpPr/>
          <p:nvPr/>
        </p:nvSpPr>
        <p:spPr>
          <a:xfrm>
            <a:off x="4979437" y="2771335"/>
            <a:ext cx="214604" cy="2146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13194E-AC6C-4C39-A268-AFD5BB64FF3A}"/>
              </a:ext>
            </a:extLst>
          </p:cNvPr>
          <p:cNvSpPr/>
          <p:nvPr/>
        </p:nvSpPr>
        <p:spPr>
          <a:xfrm>
            <a:off x="5041643" y="4583805"/>
            <a:ext cx="214604" cy="2146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C9B700-5495-45B6-B558-32C63E76CF14}"/>
              </a:ext>
            </a:extLst>
          </p:cNvPr>
          <p:cNvCxnSpPr/>
          <p:nvPr/>
        </p:nvCxnSpPr>
        <p:spPr>
          <a:xfrm>
            <a:off x="6210508" y="1702836"/>
            <a:ext cx="0" cy="345232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RTL 목록">
            <a:extLst>
              <a:ext uri="{FF2B5EF4-FFF2-40B4-BE49-F238E27FC236}">
                <a16:creationId xmlns:a16="http://schemas.microsoft.com/office/drawing/2014/main" id="{291C7D07-D6C4-4DC7-9BD4-56462AD8B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211" y="3035700"/>
            <a:ext cx="1762709" cy="1762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89E3DC-43B0-4E79-A660-3370A78C0B7F}"/>
              </a:ext>
            </a:extLst>
          </p:cNvPr>
          <p:cNvSpPr txBox="1"/>
          <p:nvPr/>
        </p:nvSpPr>
        <p:spPr>
          <a:xfrm rot="10800000">
            <a:off x="131734" y="3195179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73DE9F-1CE0-454D-9240-F3CB700906F3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301011" y="4439000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C0BE465-44C2-4425-A2E0-14EC3C59DE90}"/>
              </a:ext>
            </a:extLst>
          </p:cNvPr>
          <p:cNvSpPr/>
          <p:nvPr/>
        </p:nvSpPr>
        <p:spPr>
          <a:xfrm>
            <a:off x="6688288" y="2172016"/>
            <a:ext cx="214604" cy="2146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69E3A7-DDC9-4080-BD2A-3B29E802F3BF}"/>
              </a:ext>
            </a:extLst>
          </p:cNvPr>
          <p:cNvSpPr/>
          <p:nvPr/>
        </p:nvSpPr>
        <p:spPr>
          <a:xfrm>
            <a:off x="6688288" y="2664033"/>
            <a:ext cx="214604" cy="2146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DCA074-0F1D-4223-B8C0-1634FD74AD46}"/>
              </a:ext>
            </a:extLst>
          </p:cNvPr>
          <p:cNvSpPr/>
          <p:nvPr/>
        </p:nvSpPr>
        <p:spPr>
          <a:xfrm>
            <a:off x="6679848" y="3156050"/>
            <a:ext cx="214604" cy="2146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5EE976B-C973-4863-89D1-81BEFB795BE5}"/>
              </a:ext>
            </a:extLst>
          </p:cNvPr>
          <p:cNvSpPr/>
          <p:nvPr/>
        </p:nvSpPr>
        <p:spPr>
          <a:xfrm>
            <a:off x="6679848" y="3648067"/>
            <a:ext cx="214604" cy="2146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9F0E6D8-B3D0-4A2C-AC0F-AFB9E835D04A}"/>
              </a:ext>
            </a:extLst>
          </p:cNvPr>
          <p:cNvSpPr/>
          <p:nvPr/>
        </p:nvSpPr>
        <p:spPr>
          <a:xfrm>
            <a:off x="6679848" y="4135424"/>
            <a:ext cx="214604" cy="2146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531FDB-3B8F-4018-9E21-0CFC34ADAEF2}"/>
              </a:ext>
            </a:extLst>
          </p:cNvPr>
          <p:cNvSpPr/>
          <p:nvPr/>
        </p:nvSpPr>
        <p:spPr>
          <a:xfrm>
            <a:off x="983738" y="4242726"/>
            <a:ext cx="629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 1</a:t>
            </a:r>
            <a:endParaRPr lang="ko-KR" altLang="en-US" sz="12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8FBAE5-7C58-4B00-B2DD-24010B3E1BBE}"/>
              </a:ext>
            </a:extLst>
          </p:cNvPr>
          <p:cNvSpPr/>
          <p:nvPr/>
        </p:nvSpPr>
        <p:spPr>
          <a:xfrm>
            <a:off x="1361859" y="2002319"/>
            <a:ext cx="629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 2</a:t>
            </a:r>
            <a:endParaRPr lang="ko-KR" altLang="en-US" sz="12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15F1F7-B442-4917-BBEE-F217A63B6A45}"/>
              </a:ext>
            </a:extLst>
          </p:cNvPr>
          <p:cNvSpPr/>
          <p:nvPr/>
        </p:nvSpPr>
        <p:spPr>
          <a:xfrm>
            <a:off x="3008711" y="1350868"/>
            <a:ext cx="629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 3</a:t>
            </a:r>
            <a:endParaRPr lang="ko-KR" altLang="en-US" sz="12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4520D8-3A04-42B8-A8E0-2C897A43E2B0}"/>
              </a:ext>
            </a:extLst>
          </p:cNvPr>
          <p:cNvSpPr/>
          <p:nvPr/>
        </p:nvSpPr>
        <p:spPr>
          <a:xfrm>
            <a:off x="4766319" y="2442429"/>
            <a:ext cx="629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 4</a:t>
            </a:r>
            <a:endParaRPr lang="ko-KR" altLang="en-US" sz="12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E8698B-A884-48C6-99B0-050E45DEFE05}"/>
              </a:ext>
            </a:extLst>
          </p:cNvPr>
          <p:cNvSpPr/>
          <p:nvPr/>
        </p:nvSpPr>
        <p:spPr>
          <a:xfrm>
            <a:off x="4834403" y="4242726"/>
            <a:ext cx="629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Step 5</a:t>
            </a:r>
            <a:endParaRPr lang="ko-KR" altLang="en-US" sz="12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AE8D13E-42B0-4D06-AB40-C732F8F21BF8}"/>
              </a:ext>
            </a:extLst>
          </p:cNvPr>
          <p:cNvGrpSpPr/>
          <p:nvPr/>
        </p:nvGrpSpPr>
        <p:grpSpPr>
          <a:xfrm>
            <a:off x="11346025" y="5980923"/>
            <a:ext cx="559837" cy="559837"/>
            <a:chOff x="11346025" y="5980923"/>
            <a:chExt cx="559837" cy="55983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D3E8730-55FD-4327-94E6-C27DB15A128C}"/>
                </a:ext>
              </a:extLst>
            </p:cNvPr>
            <p:cNvSpPr/>
            <p:nvPr/>
          </p:nvSpPr>
          <p:spPr>
            <a:xfrm>
              <a:off x="11346025" y="5980923"/>
              <a:ext cx="559837" cy="559837"/>
            </a:xfrm>
            <a:prstGeom prst="rect">
              <a:avLst/>
            </a:prstGeom>
            <a:solidFill>
              <a:srgbClr val="6FB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4B5D7F-ACC7-4F5E-BA95-65B24794B20C}"/>
                </a:ext>
              </a:extLst>
            </p:cNvPr>
            <p:cNvSpPr txBox="1"/>
            <p:nvPr/>
          </p:nvSpPr>
          <p:spPr>
            <a:xfrm flipH="1">
              <a:off x="11475252" y="6076175"/>
              <a:ext cx="3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8482D-288C-47D2-92CC-FF3552F23E0F}"/>
              </a:ext>
            </a:extLst>
          </p:cNvPr>
          <p:cNvSpPr txBox="1"/>
          <p:nvPr/>
        </p:nvSpPr>
        <p:spPr>
          <a:xfrm rot="10800000">
            <a:off x="131734" y="2649894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DAA509-3D2D-4268-B085-19A44B3828C6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01011" y="3893715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7A11B1-CA07-4267-8F64-1BE1DF2B3E63}"/>
              </a:ext>
            </a:extLst>
          </p:cNvPr>
          <p:cNvGrpSpPr/>
          <p:nvPr/>
        </p:nvGrpSpPr>
        <p:grpSpPr>
          <a:xfrm>
            <a:off x="11346025" y="5980923"/>
            <a:ext cx="559837" cy="559837"/>
            <a:chOff x="11346025" y="5980923"/>
            <a:chExt cx="559837" cy="55983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6F11D6-3A0A-4F9D-8CF7-3A72B2AE6508}"/>
                </a:ext>
              </a:extLst>
            </p:cNvPr>
            <p:cNvSpPr/>
            <p:nvPr/>
          </p:nvSpPr>
          <p:spPr>
            <a:xfrm>
              <a:off x="11346025" y="5980923"/>
              <a:ext cx="559837" cy="559837"/>
            </a:xfrm>
            <a:prstGeom prst="rect">
              <a:avLst/>
            </a:prstGeom>
            <a:solidFill>
              <a:srgbClr val="6FB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ED4D23-E67C-419B-851E-8679D19BA979}"/>
                </a:ext>
              </a:extLst>
            </p:cNvPr>
            <p:cNvSpPr txBox="1"/>
            <p:nvPr/>
          </p:nvSpPr>
          <p:spPr>
            <a:xfrm flipH="1">
              <a:off x="11475252" y="6076175"/>
              <a:ext cx="3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ADCB65-7A8D-4745-8676-DC19A3D66BDE}"/>
              </a:ext>
            </a:extLst>
          </p:cNvPr>
          <p:cNvSpPr/>
          <p:nvPr/>
        </p:nvSpPr>
        <p:spPr>
          <a:xfrm>
            <a:off x="1408923" y="1556787"/>
            <a:ext cx="1791478" cy="1872213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CE1B5-F75E-4B00-A7C3-DC1C91AB5546}"/>
              </a:ext>
            </a:extLst>
          </p:cNvPr>
          <p:cNvSpPr/>
          <p:nvPr/>
        </p:nvSpPr>
        <p:spPr>
          <a:xfrm>
            <a:off x="1262284" y="1348274"/>
            <a:ext cx="1716833" cy="18008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1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646D8B-EEA1-4C45-9EEC-200D612879CC}"/>
              </a:ext>
            </a:extLst>
          </p:cNvPr>
          <p:cNvSpPr/>
          <p:nvPr/>
        </p:nvSpPr>
        <p:spPr>
          <a:xfrm>
            <a:off x="1268962" y="1045028"/>
            <a:ext cx="2267339" cy="22673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173271-AA08-4E97-9775-F362E6F55D95}"/>
              </a:ext>
            </a:extLst>
          </p:cNvPr>
          <p:cNvSpPr/>
          <p:nvPr/>
        </p:nvSpPr>
        <p:spPr>
          <a:xfrm>
            <a:off x="5094513" y="1045028"/>
            <a:ext cx="2267339" cy="2267339"/>
          </a:xfrm>
          <a:prstGeom prst="ellipse">
            <a:avLst/>
          </a:prstGeom>
          <a:noFill/>
          <a:ln w="22225">
            <a:solidFill>
              <a:srgbClr val="6FB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38B61C-F06E-475E-834E-2E76D38C135D}"/>
              </a:ext>
            </a:extLst>
          </p:cNvPr>
          <p:cNvSpPr/>
          <p:nvPr/>
        </p:nvSpPr>
        <p:spPr>
          <a:xfrm>
            <a:off x="8920063" y="1045028"/>
            <a:ext cx="2267339" cy="2267339"/>
          </a:xfrm>
          <a:prstGeom prst="ellipse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72A8DB-EDEC-48D8-BA82-39649F346A39}"/>
              </a:ext>
            </a:extLst>
          </p:cNvPr>
          <p:cNvCxnSpPr>
            <a:cxnSpLocks/>
          </p:cNvCxnSpPr>
          <p:nvPr/>
        </p:nvCxnSpPr>
        <p:spPr>
          <a:xfrm>
            <a:off x="1343606" y="3685591"/>
            <a:ext cx="9769152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6211A6-D4EB-4B5F-B7C9-F56E0007BE0A}"/>
              </a:ext>
            </a:extLst>
          </p:cNvPr>
          <p:cNvSpPr txBox="1"/>
          <p:nvPr/>
        </p:nvSpPr>
        <p:spPr>
          <a:xfrm rot="10800000">
            <a:off x="131734" y="2649894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04C09E-DE28-4A91-90B5-74570908BCEF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301011" y="3893715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0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Light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</dc:creator>
  <cp:lastModifiedBy>준영</cp:lastModifiedBy>
  <cp:revision>2</cp:revision>
  <dcterms:created xsi:type="dcterms:W3CDTF">2020-01-08T07:05:11Z</dcterms:created>
  <dcterms:modified xsi:type="dcterms:W3CDTF">2020-01-08T07:05:44Z</dcterms:modified>
</cp:coreProperties>
</file>