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58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DD4D5-F9FD-4B9E-867E-45AE2695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0AADF-4043-4193-A22C-44556210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B10D1-7E14-4D54-B8C6-B34B0133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D5950-D15A-4CE0-9AF7-F52E12BD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FA5FB-43D4-4E99-B832-FFF7D65E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AD46-7EA4-4511-88B7-B2DFA666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6FC16A-B72C-4D61-AAE4-548F902B2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47E49-EAE1-4B2D-BA9C-DEC727AA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1189B-57A2-4777-B286-C73CBF8B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A0B60-97B7-4DC4-BE8A-10ABFA86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0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DD0EE8-7A58-446D-84E1-ACC5740DB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A00AE-A8B5-4112-B40B-ADE8E63E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D5FFA-CC68-42CB-B6D8-0069FEB3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44592-63F9-4339-AA32-5AA64C3E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8A9A1-911D-44E4-8785-C0B9903F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7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B8977-C14D-4753-A06C-CF643BC1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F6A9F-2948-4BA1-B018-3B382473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8ACC2-8614-434B-A872-03DE0273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A1A11-701A-4E6C-BFB2-7E1FCF93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26DA8-FF05-4728-98DB-AB1F5A14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3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9C994-C800-45B6-B3DE-70677C34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64C62-A797-48A7-8266-83845E3B0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482A3-9FB2-4CFB-81B6-B0D434B3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3F4C9-3EEA-44ED-8149-54092A48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72B58-1A5E-4388-A0C7-0A6B2939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AC102-37C1-445E-AA02-066772AA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8410C-A8FF-41DA-94BE-9DFF27B8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C01142-D2C1-444D-8F98-CEB83579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7A418-F43D-4D0F-B7C2-376FB0E1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FF883-BD6E-44A0-8241-2920772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5411A-34E6-4F58-A06F-7A7C5C70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823D3-B190-4465-A065-B2E9444B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05538-12AA-4026-A44F-1642281B1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46A49-BD94-430E-8B9F-4ABAE16D4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2D2FEB-7E54-4454-A744-4EA64CEC9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E110FA-632A-4C70-BF4A-F522CAF63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57C1FC-8159-4249-9279-18F92DC1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A6DFE-DCE5-4A7A-AC19-986D44D6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7CDAA6-DA3D-4434-BFCD-14023579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3FA27-0C53-439C-B547-5238081B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2DF1AF-1515-4221-B348-FC242CAB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85E65-7A52-4B55-BDDD-C52E3751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73F81B-0C03-44AD-BE82-A4ECE5E0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B5360B-0970-4AD7-B594-DB13C64C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12707-4BF1-4279-BADA-BBAEE850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E18BD-FD65-4DBC-992F-01699013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8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33188-6458-4DA8-B94A-FCB1F20C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B9C92-F2B4-4F76-B26A-FD45F928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73C23-1C8C-4655-AEB8-3E2E18F3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845DD-A430-4310-B84F-234E0932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43492-8B36-4E24-B4B1-20138894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0068A-3ED6-46C5-B534-A5D3B086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08DF-6BF5-4162-BFD7-609F80A2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3983D-BAC9-4C49-B862-3340BF023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34C3-8E77-4D5F-9994-B0A041E9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BEAB5-1D0E-40BA-B023-9E690CFA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1644D-F8B0-453E-9E2C-04317D95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BC37C-6688-4DCC-B4E4-61458884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7A49EE-89A4-41E6-81A3-CE7A0DC4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4E2B3-4C19-4CBA-A414-CD914B1F8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B93D-BB64-4DF7-B9EE-1372DD362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47C2-FEFD-49A5-A36E-7F928E2E5A25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DEB79-EE75-4ED8-80BB-CE9930967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45AFB-240B-447F-AB8E-47555B9CB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B0B3-CCD3-4E44-9A45-8B0546084A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8B17A-51A3-4148-B72D-FF115572497F}"/>
              </a:ext>
            </a:extLst>
          </p:cNvPr>
          <p:cNvSpPr txBox="1"/>
          <p:nvPr/>
        </p:nvSpPr>
        <p:spPr>
          <a:xfrm>
            <a:off x="690282" y="376518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</a:t>
            </a:r>
            <a:endParaRPr lang="ko-KR" altLang="en-US"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3814A-98E2-47A3-AD02-FB7F60AAC2E6}"/>
              </a:ext>
            </a:extLst>
          </p:cNvPr>
          <p:cNvSpPr txBox="1"/>
          <p:nvPr/>
        </p:nvSpPr>
        <p:spPr>
          <a:xfrm>
            <a:off x="887506" y="1030941"/>
            <a:ext cx="6667210" cy="2300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/>
              <a:t>Use Case Diagram</a:t>
            </a:r>
            <a:br>
              <a:rPr lang="en-US" altLang="ko-KR" sz="2200"/>
            </a:br>
            <a:r>
              <a:rPr lang="ko-KR" altLang="en-US"/>
              <a:t>사용자와 시스템사이의 관계를 보기쉽게 나타냄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/>
              <a:t>Class Diagram</a:t>
            </a:r>
            <a:br>
              <a:rPr lang="en-US" altLang="ko-KR"/>
            </a:br>
            <a:r>
              <a:rPr lang="ko-KR" altLang="en-US"/>
              <a:t>시간에 따라 변하지 않는 시스템의 정적인 면을 보여주는 줌</a:t>
            </a:r>
            <a:br>
              <a:rPr lang="en-US" altLang="ko-KR"/>
            </a:br>
            <a:r>
              <a:rPr lang="ko-KR" altLang="en-US"/>
              <a:t>클래스간의 관계를 쉽게 보여줌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5F6D3-3A7B-4F4F-A297-65E559B77F55}"/>
              </a:ext>
            </a:extLst>
          </p:cNvPr>
          <p:cNvSpPr txBox="1"/>
          <p:nvPr/>
        </p:nvSpPr>
        <p:spPr>
          <a:xfrm>
            <a:off x="1682861" y="561184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시스템을 모델로 표현해주는 대표적인 모델링 언어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47D5E-30B0-416D-8001-4DE92953156E}"/>
              </a:ext>
            </a:extLst>
          </p:cNvPr>
          <p:cNvSpPr txBox="1"/>
          <p:nvPr/>
        </p:nvSpPr>
        <p:spPr>
          <a:xfrm>
            <a:off x="690282" y="3526109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C10ED-EEB0-4AE3-912B-A0E29BF0F1F6}"/>
              </a:ext>
            </a:extLst>
          </p:cNvPr>
          <p:cNvSpPr txBox="1"/>
          <p:nvPr/>
        </p:nvSpPr>
        <p:spPr>
          <a:xfrm>
            <a:off x="690282" y="4276165"/>
            <a:ext cx="1094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기능을 잘 구분하고 정리 해놓으면 추후 구현에 들어갈때도 복잡하거나 놓치는 부분없이 진행할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B9FC8-E158-4DCC-A3D0-C98CCDE709C1}"/>
              </a:ext>
            </a:extLst>
          </p:cNvPr>
          <p:cNvSpPr txBox="1"/>
          <p:nvPr/>
        </p:nvSpPr>
        <p:spPr>
          <a:xfrm>
            <a:off x="2424730" y="5119173"/>
            <a:ext cx="7473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준영아 </a:t>
            </a:r>
            <a:r>
              <a:rPr lang="en-US" altLang="ko-KR" sz="4000"/>
              <a:t>…. </a:t>
            </a:r>
            <a:r>
              <a:rPr lang="ko-KR" altLang="en-US" sz="4000"/>
              <a:t>이거 왜 적어야함</a:t>
            </a:r>
            <a:r>
              <a:rPr lang="en-US" altLang="ko-KR" sz="4000"/>
              <a:t>????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30849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760494-5A6A-45F0-A6D2-8F84119C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40" y="0"/>
            <a:ext cx="934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9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61AB62-63FC-4714-B94F-1C973CB0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8" y="0"/>
            <a:ext cx="9350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0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EB989D-D5D4-40CB-82BE-9AFF48E7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495300"/>
            <a:ext cx="11039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7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557F03C-A717-471F-8187-1B9B332B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28612"/>
            <a:ext cx="9839325" cy="620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AF58F-FC73-4506-A59A-D122F75BAA8C}"/>
              </a:ext>
            </a:extLst>
          </p:cNvPr>
          <p:cNvSpPr txBox="1"/>
          <p:nvPr/>
        </p:nvSpPr>
        <p:spPr>
          <a:xfrm>
            <a:off x="5604300" y="1251527"/>
            <a:ext cx="3387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Setting </a:t>
            </a:r>
            <a:r>
              <a:rPr lang="ko-KR" altLang="en-US" sz="1000"/>
              <a:t>클래스는 </a:t>
            </a:r>
            <a:r>
              <a:rPr lang="en-US" altLang="ko-KR" sz="1000"/>
              <a:t>DB</a:t>
            </a:r>
            <a:r>
              <a:rPr lang="ko-KR" altLang="en-US" sz="1000"/>
              <a:t>클래스에 의존적이다</a:t>
            </a:r>
            <a:r>
              <a:rPr lang="en-US" altLang="ko-KR" sz="1000"/>
              <a:t>.</a:t>
            </a:r>
            <a:br>
              <a:rPr lang="en-US" altLang="ko-KR" sz="1000"/>
            </a:br>
            <a:r>
              <a:rPr lang="ko-KR" altLang="en-US" sz="1000"/>
              <a:t>세팅에서 자동으로 동작할 </a:t>
            </a:r>
            <a:r>
              <a:rPr lang="en-US" altLang="ko-KR" sz="1000"/>
              <a:t>Actuactor</a:t>
            </a:r>
            <a:r>
              <a:rPr lang="ko-KR" altLang="en-US" sz="1000"/>
              <a:t>의 범위를</a:t>
            </a:r>
            <a:endParaRPr lang="en-US" altLang="ko-KR" sz="1000"/>
          </a:p>
          <a:p>
            <a:r>
              <a:rPr lang="ko-KR" altLang="en-US" sz="1000"/>
              <a:t> 지정하면 이 데이터가 </a:t>
            </a:r>
            <a:r>
              <a:rPr lang="en-US" altLang="ko-KR" sz="1000"/>
              <a:t>DB</a:t>
            </a:r>
            <a:r>
              <a:rPr lang="ko-KR" altLang="en-US" sz="1000"/>
              <a:t>에 저장되어야 하기 때문이다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07F31-37A7-4D94-A73A-319A0F945238}"/>
              </a:ext>
            </a:extLst>
          </p:cNvPr>
          <p:cNvSpPr txBox="1"/>
          <p:nvPr/>
        </p:nvSpPr>
        <p:spPr>
          <a:xfrm>
            <a:off x="1686776" y="2482219"/>
            <a:ext cx="3999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센서에서 데이터를 가져와 정해진 시간마다 </a:t>
            </a:r>
            <a:r>
              <a:rPr lang="en-US" altLang="ko-KR" sz="1000"/>
              <a:t>DB</a:t>
            </a:r>
            <a:r>
              <a:rPr lang="ko-KR" altLang="en-US" sz="1000"/>
              <a:t>에 저장을 해야한다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33258-30E6-4825-9352-72595DAB0BCF}"/>
              </a:ext>
            </a:extLst>
          </p:cNvPr>
          <p:cNvSpPr txBox="1"/>
          <p:nvPr/>
        </p:nvSpPr>
        <p:spPr>
          <a:xfrm>
            <a:off x="7111999" y="3967401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Variable </a:t>
            </a:r>
            <a:r>
              <a:rPr lang="ko-KR" altLang="en-US" sz="1000"/>
              <a:t>클래스에서의 변수는 </a:t>
            </a:r>
            <a:r>
              <a:rPr lang="en-US" altLang="ko-KR" sz="1000"/>
              <a:t>DB</a:t>
            </a:r>
            <a:r>
              <a:rPr lang="ko-KR" altLang="en-US" sz="1000"/>
              <a:t>에서 각 기기들의</a:t>
            </a:r>
            <a:endParaRPr lang="en-US" altLang="ko-KR" sz="1000"/>
          </a:p>
          <a:p>
            <a:r>
              <a:rPr lang="ko-KR" altLang="en-US" sz="1000"/>
              <a:t> 데이터들을 가져와 각 변수에 할당을 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8631C-0BAC-4AF5-BC3B-799B34126DD4}"/>
              </a:ext>
            </a:extLst>
          </p:cNvPr>
          <p:cNvSpPr txBox="1"/>
          <p:nvPr/>
        </p:nvSpPr>
        <p:spPr>
          <a:xfrm>
            <a:off x="2876845" y="438269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- </a:t>
            </a:r>
            <a:r>
              <a:rPr lang="ko-KR" altLang="en-US" sz="1000"/>
              <a:t>예정 </a:t>
            </a:r>
            <a:r>
              <a:rPr lang="en-US" altLang="ko-KR" sz="1000"/>
              <a:t>-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73662-0EFE-486E-9FF1-2800C546B4B3}"/>
              </a:ext>
            </a:extLst>
          </p:cNvPr>
          <p:cNvSpPr txBox="1"/>
          <p:nvPr/>
        </p:nvSpPr>
        <p:spPr>
          <a:xfrm>
            <a:off x="10353965" y="1500051"/>
            <a:ext cx="16810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Main , Setting</a:t>
            </a:r>
            <a:r>
              <a:rPr lang="ko-KR" altLang="en-US" sz="1000"/>
              <a:t>에서 사용되는 </a:t>
            </a:r>
            <a:endParaRPr lang="en-US" altLang="ko-KR" sz="1000"/>
          </a:p>
          <a:p>
            <a:r>
              <a:rPr lang="ko-KR" altLang="en-US" sz="1000"/>
              <a:t>변수들을 가지고 있는 </a:t>
            </a:r>
            <a:endParaRPr lang="en-US" altLang="ko-KR" sz="1000"/>
          </a:p>
          <a:p>
            <a:r>
              <a:rPr lang="en-US" altLang="ko-KR" sz="1000"/>
              <a:t>Variable</a:t>
            </a:r>
            <a:r>
              <a:rPr lang="ko-KR" altLang="en-US" sz="1000"/>
              <a:t>클래스이다</a:t>
            </a:r>
            <a:r>
              <a:rPr lang="en-US" altLang="ko-KR" sz="1000"/>
              <a:t>. </a:t>
            </a:r>
          </a:p>
          <a:p>
            <a:r>
              <a:rPr lang="ko-KR" altLang="en-US" sz="1000"/>
              <a:t>라이프타임이 다르다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56423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760494-5A6A-45F0-A6D2-8F84119C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40" y="0"/>
            <a:ext cx="934152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23EEC-1469-4680-A6AE-A89705CF5DAC}"/>
              </a:ext>
            </a:extLst>
          </p:cNvPr>
          <p:cNvSpPr txBox="1"/>
          <p:nvPr/>
        </p:nvSpPr>
        <p:spPr>
          <a:xfrm>
            <a:off x="6804212" y="528918"/>
            <a:ext cx="3041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센서 값을 출력하기 위해서는 </a:t>
            </a:r>
            <a:r>
              <a:rPr lang="en-US" altLang="ko-KR" sz="1000"/>
              <a:t>DB</a:t>
            </a:r>
            <a:r>
              <a:rPr lang="ko-KR" altLang="en-US" sz="1000"/>
              <a:t>를 조회해야한다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C42B4-8656-4AE9-BBB2-CF165123CDB7}"/>
              </a:ext>
            </a:extLst>
          </p:cNvPr>
          <p:cNvSpPr txBox="1"/>
          <p:nvPr/>
        </p:nvSpPr>
        <p:spPr>
          <a:xfrm>
            <a:off x="6096000" y="2474259"/>
            <a:ext cx="4028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앱 통신을 하기위해서는 센서값출력이 필수적으로 이루어져야한다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9EA35-41C4-4A73-A801-D965AA7AC151}"/>
              </a:ext>
            </a:extLst>
          </p:cNvPr>
          <p:cNvSpPr txBox="1"/>
          <p:nvPr/>
        </p:nvSpPr>
        <p:spPr>
          <a:xfrm>
            <a:off x="6804212" y="3891300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범위 지정을 해야한다면 환경설정에서 적용해야한다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BDBAC-A5A0-4AEF-8363-A53865B7A3FB}"/>
              </a:ext>
            </a:extLst>
          </p:cNvPr>
          <p:cNvSpPr txBox="1"/>
          <p:nvPr/>
        </p:nvSpPr>
        <p:spPr>
          <a:xfrm>
            <a:off x="5871882" y="5710518"/>
            <a:ext cx="4075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가동시간 측정을 위해서는 </a:t>
            </a:r>
            <a:r>
              <a:rPr lang="en-US" altLang="ko-KR" sz="1000"/>
              <a:t>Actuactor</a:t>
            </a:r>
            <a:r>
              <a:rPr lang="ko-KR" altLang="en-US" sz="1000"/>
              <a:t>을 필수적으로 컨트롤해야한다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8881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61AB62-63FC-4714-B94F-1C973CB0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8" y="0"/>
            <a:ext cx="935096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59021-4D83-4D03-A1B6-6F025177F8B8}"/>
              </a:ext>
            </a:extLst>
          </p:cNvPr>
          <p:cNvSpPr txBox="1"/>
          <p:nvPr/>
        </p:nvSpPr>
        <p:spPr>
          <a:xfrm>
            <a:off x="5844988" y="2857344"/>
            <a:ext cx="3728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Actuator</a:t>
            </a:r>
            <a:r>
              <a:rPr lang="ko-KR" altLang="en-US" sz="1000"/>
              <a:t>을 컨트롤하기 위해서는 어떤 모드인지 정의해야한다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B9493-A216-4392-A054-3AD85D9B65ED}"/>
              </a:ext>
            </a:extLst>
          </p:cNvPr>
          <p:cNvSpPr txBox="1"/>
          <p:nvPr/>
        </p:nvSpPr>
        <p:spPr>
          <a:xfrm>
            <a:off x="7862046" y="4538536"/>
            <a:ext cx="3589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수동</a:t>
            </a:r>
            <a:r>
              <a:rPr lang="en-US" altLang="ko-KR" sz="1000"/>
              <a:t>,</a:t>
            </a:r>
            <a:r>
              <a:rPr lang="ko-KR" altLang="en-US" sz="1000"/>
              <a:t>자동 모드를 설정하는 기능이 있어야 설정이 가능하다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AEEE4-F482-4A35-AE6D-1D8AE3B40CDC}"/>
              </a:ext>
            </a:extLst>
          </p:cNvPr>
          <p:cNvSpPr txBox="1"/>
          <p:nvPr/>
        </p:nvSpPr>
        <p:spPr>
          <a:xfrm>
            <a:off x="3908610" y="5053698"/>
            <a:ext cx="5250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자동 모드에서는 설정 된 범위 내에서만 작동 해야하므로 비교하는 기능이 존재해야한다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5839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EB989D-D5D4-40CB-82BE-9AFF48E7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495300"/>
            <a:ext cx="11039475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AE408-AE7F-4213-9C67-E7B7C2AE5E1D}"/>
              </a:ext>
            </a:extLst>
          </p:cNvPr>
          <p:cNvSpPr txBox="1"/>
          <p:nvPr/>
        </p:nvSpPr>
        <p:spPr>
          <a:xfrm>
            <a:off x="5486400" y="1848508"/>
            <a:ext cx="1497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데이터를 출력하기 위해서는 데이터를 수신해야한다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F32A0-4865-423F-BE07-68D120DAB98C}"/>
              </a:ext>
            </a:extLst>
          </p:cNvPr>
          <p:cNvSpPr txBox="1"/>
          <p:nvPr/>
        </p:nvSpPr>
        <p:spPr>
          <a:xfrm>
            <a:off x="8193741" y="3309755"/>
            <a:ext cx="1497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데이터를 수신하기 위해서는 센서로 부터 송신이 되어야한다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5CDB6-E690-40DE-BC66-F876D92645FF}"/>
              </a:ext>
            </a:extLst>
          </p:cNvPr>
          <p:cNvSpPr txBox="1"/>
          <p:nvPr/>
        </p:nvSpPr>
        <p:spPr>
          <a:xfrm>
            <a:off x="5109882" y="4797896"/>
            <a:ext cx="1497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저장하기 위해서는 데이터의 수신이 되어야한다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72911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557F03C-A717-471F-8187-1B9B332B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28612"/>
            <a:ext cx="9839325" cy="6200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33258-30E6-4825-9352-72595DAB0BCF}"/>
              </a:ext>
            </a:extLst>
          </p:cNvPr>
          <p:cNvSpPr txBox="1"/>
          <p:nvPr/>
        </p:nvSpPr>
        <p:spPr>
          <a:xfrm>
            <a:off x="7111999" y="3967401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Variable </a:t>
            </a:r>
            <a:r>
              <a:rPr lang="ko-KR" altLang="en-US" sz="1000"/>
              <a:t>클래스에서의 변수는 </a:t>
            </a:r>
            <a:r>
              <a:rPr lang="en-US" altLang="ko-KR" sz="1000"/>
              <a:t>DB</a:t>
            </a:r>
            <a:r>
              <a:rPr lang="ko-KR" altLang="en-US" sz="1000"/>
              <a:t>에서 각 기기들의</a:t>
            </a:r>
            <a:endParaRPr lang="en-US" altLang="ko-KR" sz="1000"/>
          </a:p>
          <a:p>
            <a:r>
              <a:rPr lang="ko-KR" altLang="en-US" sz="1000"/>
              <a:t> 데이터들을 가져와 각 변수에 할당을 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8631C-0BAC-4AF5-BC3B-799B34126DD4}"/>
              </a:ext>
            </a:extLst>
          </p:cNvPr>
          <p:cNvSpPr txBox="1"/>
          <p:nvPr/>
        </p:nvSpPr>
        <p:spPr>
          <a:xfrm>
            <a:off x="2876845" y="438269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- </a:t>
            </a:r>
            <a:r>
              <a:rPr lang="ko-KR" altLang="en-US" sz="1000"/>
              <a:t>예정 </a:t>
            </a:r>
            <a:r>
              <a:rPr lang="en-US" altLang="ko-KR" sz="1000"/>
              <a:t>-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4400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218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박원균</dc:creator>
  <cp:lastModifiedBy>준영</cp:lastModifiedBy>
  <cp:revision>10</cp:revision>
  <dcterms:created xsi:type="dcterms:W3CDTF">2020-03-30T05:25:01Z</dcterms:created>
  <dcterms:modified xsi:type="dcterms:W3CDTF">2020-03-31T15:13:13Z</dcterms:modified>
</cp:coreProperties>
</file>