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258" r:id="rId5"/>
    <p:sldId id="259" r:id="rId6"/>
    <p:sldId id="315" r:id="rId7"/>
    <p:sldId id="260" r:id="rId8"/>
    <p:sldId id="316" r:id="rId9"/>
    <p:sldId id="314" r:id="rId10"/>
    <p:sldId id="284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4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F9B7-5DA1-4FE6-BF44-C5567E7DA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5697D3-8888-4B5A-99DA-082784CCA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13A62-A828-46E8-90DC-A609A311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3C61-90AA-44AF-9F18-C033AF697D5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DBC3D-B7E2-4AA8-8F38-417AFDC4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1B0B8-1B9E-4033-AE18-3C8184A3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9A7-41FB-4625-A5FE-B5242D6AB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B2068-3C66-4890-A045-4A5AF7C0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25B944-F79B-4916-B565-C4D73F7EF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46A27-AFCE-4214-BD5F-13A8FF36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3C61-90AA-44AF-9F18-C033AF697D5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E2101-A33D-400B-B00F-B41D251B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7A40D-6C99-4C6D-850E-E4E3D2EE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9A7-41FB-4625-A5FE-B5242D6AB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6E4C21-FFF5-459E-B3DF-88E09D874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1797BC-F4FA-4DD2-A602-9792A35B0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6159E-EE75-4144-A8A6-B0CCCAE5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3C61-90AA-44AF-9F18-C033AF697D5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094D2-96A6-4C89-8877-DAF9E3E0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06E82-46C9-4847-B0D8-F87F7133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9A7-41FB-4625-A5FE-B5242D6AB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89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9CD0177-DCEE-4517-812D-2485793BA8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47371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0" y="0"/>
                </a:moveTo>
                <a:lnTo>
                  <a:pt x="7467600" y="0"/>
                </a:lnTo>
                <a:lnTo>
                  <a:pt x="47371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1E647D7C-B6A6-430B-AA9E-04094D4751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399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2755900" y="0"/>
                </a:moveTo>
                <a:lnTo>
                  <a:pt x="7467600" y="0"/>
                </a:lnTo>
                <a:lnTo>
                  <a:pt x="7467600" y="6858000"/>
                </a:lnTo>
                <a:lnTo>
                  <a:pt x="0" y="6858000"/>
                </a:lnTo>
                <a:lnTo>
                  <a:pt x="275590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48860-40D9-4657-8DC4-EBBF46D6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D6885-BFB7-419C-8A48-9FAB5ED3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6FBDD-AC52-41A1-A000-EE520D5E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3C61-90AA-44AF-9F18-C033AF697D5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96C94-E6F0-4A20-B7F1-21FE0A68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5BDD1-66F2-4FA3-9C29-D9A4FF0E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9A7-41FB-4625-A5FE-B5242D6AB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2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4E63D-D8AB-46F9-94AB-7E6306F9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50519-CF85-40BA-BC32-E198D402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8E987-5610-4973-8D37-F1667380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3C61-90AA-44AF-9F18-C033AF697D5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E7ABA-53F1-43DD-AB5F-BF38156C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1DE77-C95D-4AEB-80C4-141A1ADA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9A7-41FB-4625-A5FE-B5242D6AB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3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C44A-8D1D-4342-BB27-995CFC2C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62241-0678-411C-8028-0C05C0EAD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512B4-516C-4BAF-AC54-EF4CB24F9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623450-AD25-45DA-897D-FB3CC600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3C61-90AA-44AF-9F18-C033AF697D5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FEB49-285E-4147-BFA0-1C3A31DA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F6A34-60D0-4D77-8546-E417956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9A7-41FB-4625-A5FE-B5242D6AB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DF4B6-95EB-4A8C-8B04-3FBB4E2D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CABA57-9BAB-4D9C-B14A-E23EBB80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E2D92-24A2-4B88-8997-1AD3397F2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4B6B73-EB21-4F37-BEFE-92D90F293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776C94-86B0-4672-B5F0-D149B20A2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CDABF0-A03C-4517-9B70-A9211391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3C61-90AA-44AF-9F18-C033AF697D5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C2D3BF-88B2-4427-8517-3C943DB6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BBCE10-C86C-4A03-A015-5197688A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9A7-41FB-4625-A5FE-B5242D6AB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5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3FDF-03E4-43E8-BD76-8EE819EC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45B87F-67E0-42D9-B2FD-103D50D1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3C61-90AA-44AF-9F18-C033AF697D5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D08844-FB7D-4A14-8282-74FE9A04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B74B45-DB65-4A4A-9FA4-7A4F36E8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9A7-41FB-4625-A5FE-B5242D6AB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604283-DB29-4594-94F1-7F326F79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3C61-90AA-44AF-9F18-C033AF697D5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9E8758-5511-43D7-9DDE-373007AB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A30DA-FC3C-4D95-A7CF-BDF85DB1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9A7-41FB-4625-A5FE-B5242D6AB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E5C6C-0445-4D5D-B144-A0276117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A6EE8-69D6-44CB-95CD-453097B2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1F96A-6FA5-4ECF-977B-B42FA65C7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09CC3-04CF-4B62-8A36-A70BFE7A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3C61-90AA-44AF-9F18-C033AF697D5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36368-BF8B-4FAF-B864-9691F663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1109C-FDD6-44D1-8AFB-42817CB8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9A7-41FB-4625-A5FE-B5242D6AB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7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2264A-2E02-46C8-8389-78A65917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3D7BCA-7FA9-4D30-A780-8363B10A9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B3CD9-DDA3-433F-8654-DEFC813A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26E54-215F-4179-8993-A94F96D8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3C61-90AA-44AF-9F18-C033AF697D5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FF3277-657D-4012-94FC-2EF788E9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0E682-D694-4D68-833D-F65A131A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9A7-41FB-4625-A5FE-B5242D6AB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9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A64493-F59A-449A-A55D-32182F90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79459-F5CA-4119-98C1-34FC605F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FF79F-C7EE-48C9-A31E-E7FC0A7DF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3C61-90AA-44AF-9F18-C033AF697D5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E703E-2E15-4979-9B60-D1074874D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53C25-D6AC-4E79-8A6A-3E5D1F127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89A7-41FB-4625-A5FE-B5242D6AB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6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7A8E63-808C-46CE-9682-F4F61D349CCF}"/>
              </a:ext>
            </a:extLst>
          </p:cNvPr>
          <p:cNvSpPr/>
          <p:nvPr/>
        </p:nvSpPr>
        <p:spPr>
          <a:xfrm>
            <a:off x="1777609" y="1694484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B923E0-B272-4813-AD5D-87FD326E10FE}"/>
              </a:ext>
            </a:extLst>
          </p:cNvPr>
          <p:cNvSpPr/>
          <p:nvPr/>
        </p:nvSpPr>
        <p:spPr>
          <a:xfrm>
            <a:off x="5618747" y="206188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MCU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9B43C8-44E8-40F3-A261-98368E988F86}"/>
              </a:ext>
            </a:extLst>
          </p:cNvPr>
          <p:cNvSpPr/>
          <p:nvPr/>
        </p:nvSpPr>
        <p:spPr>
          <a:xfrm>
            <a:off x="8884502" y="1701060"/>
            <a:ext cx="1941667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Actuator </a:t>
            </a:r>
            <a:r>
              <a:rPr lang="ko-KR" altLang="en-US">
                <a:solidFill>
                  <a:schemeClr val="tx1"/>
                </a:solidFill>
              </a:rPr>
              <a:t>제어부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5D95EC-400D-4593-9AA1-21B052A16466}"/>
              </a:ext>
            </a:extLst>
          </p:cNvPr>
          <p:cNvSpPr/>
          <p:nvPr/>
        </p:nvSpPr>
        <p:spPr>
          <a:xfrm>
            <a:off x="1777608" y="2541647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온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습도 감지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D01011-F344-403E-8BA5-53BC7BBDD4E4}"/>
              </a:ext>
            </a:extLst>
          </p:cNvPr>
          <p:cNvSpPr/>
          <p:nvPr/>
        </p:nvSpPr>
        <p:spPr>
          <a:xfrm>
            <a:off x="5592243" y="1356153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센서 데이터 수신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A3AC597-41F5-42FE-97D8-29C979A13E52}"/>
              </a:ext>
            </a:extLst>
          </p:cNvPr>
          <p:cNvCxnSpPr/>
          <p:nvPr/>
        </p:nvCxnSpPr>
        <p:spPr>
          <a:xfrm flipH="1">
            <a:off x="2275800" y="2974195"/>
            <a:ext cx="1" cy="4258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0680C9B9-21B8-425B-A4BC-A32737D49879}"/>
              </a:ext>
            </a:extLst>
          </p:cNvPr>
          <p:cNvSpPr/>
          <p:nvPr/>
        </p:nvSpPr>
        <p:spPr>
          <a:xfrm>
            <a:off x="1607929" y="3400016"/>
            <a:ext cx="1335738" cy="7163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데이터감지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성공</a:t>
            </a:r>
            <a:r>
              <a:rPr lang="en-US" altLang="ko-KR" sz="1000">
                <a:solidFill>
                  <a:schemeClr val="tx1"/>
                </a:solidFill>
              </a:rPr>
              <a:t>?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CA3355A-200C-43B7-AE6D-12885C6EAE48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2943667" y="1566824"/>
            <a:ext cx="2648576" cy="2191389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4B40C6-B281-4980-8C9F-24621C8E2F43}"/>
              </a:ext>
            </a:extLst>
          </p:cNvPr>
          <p:cNvSpPr txBox="1"/>
          <p:nvPr/>
        </p:nvSpPr>
        <p:spPr>
          <a:xfrm>
            <a:off x="2980012" y="353137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Yes</a:t>
            </a:r>
            <a:endParaRPr lang="ko-KR" altLang="en-US" sz="100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5EF9F59-1AC9-430C-BCF0-D141573E9C1A}"/>
              </a:ext>
            </a:extLst>
          </p:cNvPr>
          <p:cNvCxnSpPr>
            <a:cxnSpLocks/>
            <a:stCxn id="38" idx="2"/>
            <a:endCxn id="25" idx="1"/>
          </p:cNvCxnSpPr>
          <p:nvPr/>
        </p:nvCxnSpPr>
        <p:spPr>
          <a:xfrm rot="5400000" flipH="1">
            <a:off x="1344657" y="3185269"/>
            <a:ext cx="1364091" cy="498190"/>
          </a:xfrm>
          <a:prstGeom prst="bentConnector4">
            <a:avLst>
              <a:gd name="adj1" fmla="val -16758"/>
              <a:gd name="adj2" fmla="val 179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698134-822C-4547-ACD1-EA145041545E}"/>
              </a:ext>
            </a:extLst>
          </p:cNvPr>
          <p:cNvSpPr txBox="1"/>
          <p:nvPr/>
        </p:nvSpPr>
        <p:spPr>
          <a:xfrm>
            <a:off x="1847006" y="4116409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No</a:t>
            </a:r>
            <a:endParaRPr lang="ko-KR" altLang="en-US" sz="100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398E49-4B6D-4CFC-8996-E404FE28C20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773992" y="1905155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8EFFC47-F9B9-4F05-9C22-1EDC8DE915BC}"/>
              </a:ext>
            </a:extLst>
          </p:cNvPr>
          <p:cNvCxnSpPr/>
          <p:nvPr/>
        </p:nvCxnSpPr>
        <p:spPr>
          <a:xfrm>
            <a:off x="4023958" y="1905154"/>
            <a:ext cx="0" cy="324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AD90223-C05B-4DFC-8385-6A767C91AE56}"/>
              </a:ext>
            </a:extLst>
          </p:cNvPr>
          <p:cNvCxnSpPr>
            <a:cxnSpLocks/>
          </p:cNvCxnSpPr>
          <p:nvPr/>
        </p:nvCxnSpPr>
        <p:spPr>
          <a:xfrm flipH="1">
            <a:off x="527642" y="5145896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60203AE-0796-4778-AB27-23765D319442}"/>
              </a:ext>
            </a:extLst>
          </p:cNvPr>
          <p:cNvCxnSpPr/>
          <p:nvPr/>
        </p:nvCxnSpPr>
        <p:spPr>
          <a:xfrm>
            <a:off x="527642" y="1905154"/>
            <a:ext cx="0" cy="324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C9E245-1B1E-43AE-A41B-E964C65F9547}"/>
              </a:ext>
            </a:extLst>
          </p:cNvPr>
          <p:cNvCxnSpPr>
            <a:cxnSpLocks/>
          </p:cNvCxnSpPr>
          <p:nvPr/>
        </p:nvCxnSpPr>
        <p:spPr>
          <a:xfrm flipH="1">
            <a:off x="527642" y="1905155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E70E170-296A-4735-9BF1-3BD966B3879C}"/>
              </a:ext>
            </a:extLst>
          </p:cNvPr>
          <p:cNvCxnSpPr>
            <a:cxnSpLocks/>
          </p:cNvCxnSpPr>
          <p:nvPr/>
        </p:nvCxnSpPr>
        <p:spPr>
          <a:xfrm flipH="1">
            <a:off x="6612604" y="416859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DB53DAC-86C9-48CB-841A-5E932EA5775B}"/>
              </a:ext>
            </a:extLst>
          </p:cNvPr>
          <p:cNvCxnSpPr>
            <a:cxnSpLocks/>
          </p:cNvCxnSpPr>
          <p:nvPr/>
        </p:nvCxnSpPr>
        <p:spPr>
          <a:xfrm>
            <a:off x="7862570" y="416858"/>
            <a:ext cx="0" cy="608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D384331-6C94-4681-85C0-415192714176}"/>
              </a:ext>
            </a:extLst>
          </p:cNvPr>
          <p:cNvCxnSpPr>
            <a:cxnSpLocks/>
          </p:cNvCxnSpPr>
          <p:nvPr/>
        </p:nvCxnSpPr>
        <p:spPr>
          <a:xfrm flipH="1">
            <a:off x="4357288" y="6499412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C237C7A-2BC8-4BA0-8815-DE6A4C341B95}"/>
              </a:ext>
            </a:extLst>
          </p:cNvPr>
          <p:cNvCxnSpPr>
            <a:cxnSpLocks/>
          </p:cNvCxnSpPr>
          <p:nvPr/>
        </p:nvCxnSpPr>
        <p:spPr>
          <a:xfrm flipH="1">
            <a:off x="4337545" y="416858"/>
            <a:ext cx="28709" cy="60825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9040B6D-3C6A-4AD5-94E7-44231CDD9384}"/>
              </a:ext>
            </a:extLst>
          </p:cNvPr>
          <p:cNvCxnSpPr>
            <a:cxnSpLocks/>
          </p:cNvCxnSpPr>
          <p:nvPr/>
        </p:nvCxnSpPr>
        <p:spPr>
          <a:xfrm flipH="1">
            <a:off x="4366254" y="416859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4F18896-06E2-4CA4-8C5B-447317B4769A}"/>
              </a:ext>
            </a:extLst>
          </p:cNvPr>
          <p:cNvSpPr txBox="1"/>
          <p:nvPr/>
        </p:nvSpPr>
        <p:spPr>
          <a:xfrm>
            <a:off x="2903553" y="3758212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센서 데이터 송신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CAD633-BFD8-4254-AC63-A7D8FB39AC0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10826169" y="1911731"/>
            <a:ext cx="8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B2AA25F-BD5E-4E94-B940-1763C0DAA187}"/>
              </a:ext>
            </a:extLst>
          </p:cNvPr>
          <p:cNvCxnSpPr>
            <a:cxnSpLocks/>
          </p:cNvCxnSpPr>
          <p:nvPr/>
        </p:nvCxnSpPr>
        <p:spPr>
          <a:xfrm flipH="1">
            <a:off x="11634994" y="1911731"/>
            <a:ext cx="8964" cy="323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B531ABC-52DE-4548-B163-17E19E4C46B8}"/>
              </a:ext>
            </a:extLst>
          </p:cNvPr>
          <p:cNvCxnSpPr>
            <a:cxnSpLocks/>
          </p:cNvCxnSpPr>
          <p:nvPr/>
        </p:nvCxnSpPr>
        <p:spPr>
          <a:xfrm flipH="1">
            <a:off x="8147642" y="5145896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BD317E6-E399-49F3-BE24-482A8003106E}"/>
              </a:ext>
            </a:extLst>
          </p:cNvPr>
          <p:cNvCxnSpPr>
            <a:cxnSpLocks/>
          </p:cNvCxnSpPr>
          <p:nvPr/>
        </p:nvCxnSpPr>
        <p:spPr>
          <a:xfrm>
            <a:off x="8147642" y="1911731"/>
            <a:ext cx="0" cy="323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BA9D258-E370-4A89-BFBE-A75D79271C0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147642" y="1911731"/>
            <a:ext cx="736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id="{C570EA3E-1248-4200-8E57-16D3025EDB7F}"/>
              </a:ext>
            </a:extLst>
          </p:cNvPr>
          <p:cNvSpPr/>
          <p:nvPr/>
        </p:nvSpPr>
        <p:spPr>
          <a:xfrm>
            <a:off x="5107873" y="2212282"/>
            <a:ext cx="1955654" cy="7163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수신 값이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범위 내인가</a:t>
            </a:r>
            <a:r>
              <a:rPr lang="en-US" altLang="ko-KR" sz="1000">
                <a:solidFill>
                  <a:schemeClr val="tx1"/>
                </a:solidFill>
              </a:rPr>
              <a:t>?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86B668A-F980-420A-BF84-F92F3E81810E}"/>
              </a:ext>
            </a:extLst>
          </p:cNvPr>
          <p:cNvCxnSpPr>
            <a:cxnSpLocks/>
          </p:cNvCxnSpPr>
          <p:nvPr/>
        </p:nvCxnSpPr>
        <p:spPr>
          <a:xfrm flipH="1">
            <a:off x="6086655" y="4592911"/>
            <a:ext cx="4735" cy="4347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D953187-52BE-4349-B166-191DF2D536AF}"/>
              </a:ext>
            </a:extLst>
          </p:cNvPr>
          <p:cNvCxnSpPr>
            <a:cxnSpLocks/>
            <a:stCxn id="103" idx="3"/>
            <a:endCxn id="126" idx="1"/>
          </p:cNvCxnSpPr>
          <p:nvPr/>
        </p:nvCxnSpPr>
        <p:spPr>
          <a:xfrm>
            <a:off x="7063527" y="2570479"/>
            <a:ext cx="2258837" cy="1906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C268519-DA37-4B9D-A802-5D12ABC17088}"/>
              </a:ext>
            </a:extLst>
          </p:cNvPr>
          <p:cNvSpPr txBox="1"/>
          <p:nvPr/>
        </p:nvSpPr>
        <p:spPr>
          <a:xfrm>
            <a:off x="5699634" y="302613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Yes</a:t>
            </a:r>
            <a:endParaRPr lang="ko-KR" altLang="en-US" sz="10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A941F75-6B23-4862-BEDC-F023D838C0F2}"/>
              </a:ext>
            </a:extLst>
          </p:cNvPr>
          <p:cNvSpPr txBox="1"/>
          <p:nvPr/>
        </p:nvSpPr>
        <p:spPr>
          <a:xfrm>
            <a:off x="7230104" y="2344348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No</a:t>
            </a:r>
            <a:endParaRPr lang="ko-KR" altLang="en-US" sz="100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01686F5-9147-4E92-9486-0B18D40E926D}"/>
              </a:ext>
            </a:extLst>
          </p:cNvPr>
          <p:cNvSpPr/>
          <p:nvPr/>
        </p:nvSpPr>
        <p:spPr>
          <a:xfrm>
            <a:off x="9322364" y="2550464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GPIO </a:t>
            </a:r>
            <a:r>
              <a:rPr lang="ko-KR" altLang="en-US" sz="1000">
                <a:solidFill>
                  <a:schemeClr val="tx1"/>
                </a:solidFill>
              </a:rPr>
              <a:t>수신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004BED4-81B7-4D98-B4EA-FF54BC57A941}"/>
              </a:ext>
            </a:extLst>
          </p:cNvPr>
          <p:cNvSpPr/>
          <p:nvPr/>
        </p:nvSpPr>
        <p:spPr>
          <a:xfrm>
            <a:off x="9322364" y="3900164"/>
            <a:ext cx="996383" cy="638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해당하는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릴레이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ON/OFF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9187143-FA8C-4113-8936-FC8C4B459DFA}"/>
              </a:ext>
            </a:extLst>
          </p:cNvPr>
          <p:cNvCxnSpPr>
            <a:stCxn id="126" idx="2"/>
            <a:endCxn id="138" idx="0"/>
          </p:cNvCxnSpPr>
          <p:nvPr/>
        </p:nvCxnSpPr>
        <p:spPr>
          <a:xfrm>
            <a:off x="9820556" y="2971805"/>
            <a:ext cx="0" cy="928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308C56B1-CB55-4908-AF27-770131D7A34C}"/>
              </a:ext>
            </a:extLst>
          </p:cNvPr>
          <p:cNvCxnSpPr>
            <a:stCxn id="103" idx="2"/>
            <a:endCxn id="30" idx="0"/>
          </p:cNvCxnSpPr>
          <p:nvPr/>
        </p:nvCxnSpPr>
        <p:spPr>
          <a:xfrm rot="5400000" flipH="1" flipV="1">
            <a:off x="5301806" y="2140046"/>
            <a:ext cx="1572522" cy="4735"/>
          </a:xfrm>
          <a:prstGeom prst="bentConnector5">
            <a:avLst>
              <a:gd name="adj1" fmla="val -27459"/>
              <a:gd name="adj2" fmla="val -27091299"/>
              <a:gd name="adj3" fmla="val 114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446EA4C-BF9A-4855-A817-B2DD69D5CAF2}"/>
              </a:ext>
            </a:extLst>
          </p:cNvPr>
          <p:cNvSpPr/>
          <p:nvPr/>
        </p:nvSpPr>
        <p:spPr>
          <a:xfrm>
            <a:off x="5593198" y="4165879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센서 데이터 수신</a:t>
            </a:r>
          </a:p>
        </p:txBody>
      </p: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FF6B6EE6-236A-422B-A9CC-8C12D91F71D1}"/>
              </a:ext>
            </a:extLst>
          </p:cNvPr>
          <p:cNvCxnSpPr>
            <a:cxnSpLocks/>
            <a:stCxn id="38" idx="3"/>
            <a:endCxn id="150" idx="1"/>
          </p:cNvCxnSpPr>
          <p:nvPr/>
        </p:nvCxnSpPr>
        <p:spPr>
          <a:xfrm>
            <a:off x="2943667" y="3758213"/>
            <a:ext cx="2649531" cy="618337"/>
          </a:xfrm>
          <a:prstGeom prst="bentConnector3">
            <a:avLst>
              <a:gd name="adj1" fmla="val 93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CCEA852-1BAF-4B8F-8E1A-73DB5B50162E}"/>
              </a:ext>
            </a:extLst>
          </p:cNvPr>
          <p:cNvSpPr/>
          <p:nvPr/>
        </p:nvSpPr>
        <p:spPr>
          <a:xfrm>
            <a:off x="5593198" y="5033622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ko-KR" altLang="en-US" sz="1000">
                <a:solidFill>
                  <a:schemeClr val="tx1"/>
                </a:solidFill>
              </a:rPr>
              <a:t>데이터 저장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9C0F9235-127B-4EF9-A5B8-E7082A25110A}"/>
              </a:ext>
            </a:extLst>
          </p:cNvPr>
          <p:cNvCxnSpPr>
            <a:stCxn id="30" idx="2"/>
            <a:endCxn id="103" idx="0"/>
          </p:cNvCxnSpPr>
          <p:nvPr/>
        </p:nvCxnSpPr>
        <p:spPr>
          <a:xfrm flipH="1">
            <a:off x="6085700" y="1777494"/>
            <a:ext cx="4735" cy="43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767958F-3476-4A1A-9C1D-F72D129EC3EB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557B174-5696-4437-86BA-5FDBBBD4EF8C}"/>
              </a:ext>
            </a:extLst>
          </p:cNvPr>
          <p:cNvCxnSpPr>
            <a:cxnSpLocks/>
            <a:stCxn id="17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C986F19-9151-47E7-8CBE-BAB1C7116596}"/>
              </a:ext>
            </a:extLst>
          </p:cNvPr>
          <p:cNvSpPr/>
          <p:nvPr/>
        </p:nvSpPr>
        <p:spPr>
          <a:xfrm>
            <a:off x="4521482" y="824526"/>
            <a:ext cx="3181079" cy="286937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157B85D-C79A-4819-95C1-AE5ACC5E6F72}"/>
              </a:ext>
            </a:extLst>
          </p:cNvPr>
          <p:cNvSpPr/>
          <p:nvPr/>
        </p:nvSpPr>
        <p:spPr>
          <a:xfrm>
            <a:off x="6908299" y="824526"/>
            <a:ext cx="798088" cy="24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분 마다 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F67466A-601B-42A7-A870-FB740E762071}"/>
              </a:ext>
            </a:extLst>
          </p:cNvPr>
          <p:cNvSpPr/>
          <p:nvPr/>
        </p:nvSpPr>
        <p:spPr>
          <a:xfrm>
            <a:off x="4521482" y="3693093"/>
            <a:ext cx="3181079" cy="2508923"/>
          </a:xfrm>
          <a:prstGeom prst="rect">
            <a:avLst/>
          </a:prstGeom>
          <a:noFill/>
          <a:ln w="25400"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07DB96E-661A-4FBA-95EF-89DE63D992A5}"/>
              </a:ext>
            </a:extLst>
          </p:cNvPr>
          <p:cNvSpPr/>
          <p:nvPr/>
        </p:nvSpPr>
        <p:spPr>
          <a:xfrm>
            <a:off x="6908299" y="3693093"/>
            <a:ext cx="798088" cy="246221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r>
              <a:rPr lang="ko-KR" altLang="en-US" sz="1000">
                <a:solidFill>
                  <a:schemeClr val="tx1"/>
                </a:solidFill>
              </a:rPr>
              <a:t>분 마다 </a:t>
            </a:r>
          </a:p>
        </p:txBody>
      </p:sp>
    </p:spTree>
    <p:extLst>
      <p:ext uri="{BB962C8B-B14F-4D97-AF65-F5344CB8AC3E}">
        <p14:creationId xmlns:p14="http://schemas.microsoft.com/office/powerpoint/2010/main" val="373686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BB3892ED-91BA-42C7-98D3-482D5E00B325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1C36697-4F1C-4041-A219-BE4251726655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8B15BCA-2E35-40CA-8FF4-669D75DD7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5"/>
          <a:stretch/>
        </p:blipFill>
        <p:spPr>
          <a:xfrm>
            <a:off x="3647662" y="0"/>
            <a:ext cx="823399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63E8985-0A80-43CE-93BA-87D7E0A3944A}"/>
              </a:ext>
            </a:extLst>
          </p:cNvPr>
          <p:cNvSpPr/>
          <p:nvPr/>
        </p:nvSpPr>
        <p:spPr>
          <a:xfrm>
            <a:off x="2265497" y="2430625"/>
            <a:ext cx="1381539" cy="675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System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B907DF8-98E3-4E2D-B214-C1DDFDFC0BB3}"/>
              </a:ext>
            </a:extLst>
          </p:cNvPr>
          <p:cNvCxnSpPr/>
          <p:nvPr/>
        </p:nvCxnSpPr>
        <p:spPr>
          <a:xfrm flipH="1">
            <a:off x="3458817" y="894522"/>
            <a:ext cx="844826" cy="1536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AFFCA8B-7645-423D-8478-0C270C2E8E34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47494F-0849-47AD-BFD3-8714A9D1B41A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151DF0D-F6E6-4A02-8BF1-C9168149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9" y="495300"/>
            <a:ext cx="11039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01BE37-4BDF-4AD6-990A-5A835905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68" y="628933"/>
            <a:ext cx="9716064" cy="56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4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D41FD8-2BC1-4F5F-9556-41019A76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68" y="628933"/>
            <a:ext cx="9716064" cy="56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4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D2342C-D3FF-4FE4-9F3B-D0081CA92F77}"/>
              </a:ext>
            </a:extLst>
          </p:cNvPr>
          <p:cNvSpPr/>
          <p:nvPr/>
        </p:nvSpPr>
        <p:spPr>
          <a:xfrm>
            <a:off x="1929507" y="1541187"/>
            <a:ext cx="1675850" cy="676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센서 데이터 처리 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10E441-EA0B-4F2A-8CF9-B1E71595DD5A}"/>
              </a:ext>
            </a:extLst>
          </p:cNvPr>
          <p:cNvSpPr/>
          <p:nvPr/>
        </p:nvSpPr>
        <p:spPr>
          <a:xfrm>
            <a:off x="2364017" y="2541079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온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습도 감지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7DA538-CCDF-4CFB-8480-D00CE6836362}"/>
              </a:ext>
            </a:extLst>
          </p:cNvPr>
          <p:cNvCxnSpPr/>
          <p:nvPr/>
        </p:nvCxnSpPr>
        <p:spPr>
          <a:xfrm flipH="1">
            <a:off x="2862209" y="2973627"/>
            <a:ext cx="1" cy="4258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40659949-CB24-4C33-9325-B2BAC5432B5E}"/>
              </a:ext>
            </a:extLst>
          </p:cNvPr>
          <p:cNvSpPr/>
          <p:nvPr/>
        </p:nvSpPr>
        <p:spPr>
          <a:xfrm>
            <a:off x="2194338" y="3399448"/>
            <a:ext cx="1335738" cy="7163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데이터감지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성공</a:t>
            </a:r>
            <a:r>
              <a:rPr lang="en-US" altLang="ko-KR" sz="1000">
                <a:solidFill>
                  <a:schemeClr val="tx1"/>
                </a:solidFill>
              </a:rPr>
              <a:t>?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2745B-F2E9-4FDC-95DA-B5D5F7EAD7C4}"/>
              </a:ext>
            </a:extLst>
          </p:cNvPr>
          <p:cNvSpPr txBox="1"/>
          <p:nvPr/>
        </p:nvSpPr>
        <p:spPr>
          <a:xfrm>
            <a:off x="3566421" y="353080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Yes</a:t>
            </a:r>
            <a:endParaRPr lang="ko-KR" altLang="en-US" sz="100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FCB5ECE-D125-43EA-9D43-AF0DA6AC88EE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 rot="5400000" flipH="1">
            <a:off x="1931066" y="3184701"/>
            <a:ext cx="1364091" cy="498190"/>
          </a:xfrm>
          <a:prstGeom prst="bentConnector4">
            <a:avLst>
              <a:gd name="adj1" fmla="val -16758"/>
              <a:gd name="adj2" fmla="val 179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28B6EB-E17B-46F6-910F-53C5FC2EEF77}"/>
              </a:ext>
            </a:extLst>
          </p:cNvPr>
          <p:cNvSpPr txBox="1"/>
          <p:nvPr/>
        </p:nvSpPr>
        <p:spPr>
          <a:xfrm>
            <a:off x="2433415" y="4115841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No</a:t>
            </a:r>
            <a:endParaRPr lang="ko-KR" altLang="en-US" sz="10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636084-9CAE-4D18-9B46-43D82EAC2B0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605357" y="1879209"/>
            <a:ext cx="1005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8FDEF3-A0CA-4F17-BC3E-1BA30BD4A82F}"/>
              </a:ext>
            </a:extLst>
          </p:cNvPr>
          <p:cNvCxnSpPr/>
          <p:nvPr/>
        </p:nvCxnSpPr>
        <p:spPr>
          <a:xfrm>
            <a:off x="4610367" y="1904586"/>
            <a:ext cx="0" cy="324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8E72F5-0082-4D83-9FAC-EC0CEC0EF26D}"/>
              </a:ext>
            </a:extLst>
          </p:cNvPr>
          <p:cNvCxnSpPr>
            <a:cxnSpLocks/>
          </p:cNvCxnSpPr>
          <p:nvPr/>
        </p:nvCxnSpPr>
        <p:spPr>
          <a:xfrm flipH="1">
            <a:off x="1114051" y="5145328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8231068-00A0-41D5-97A2-E0CA3BD869D9}"/>
              </a:ext>
            </a:extLst>
          </p:cNvPr>
          <p:cNvCxnSpPr/>
          <p:nvPr/>
        </p:nvCxnSpPr>
        <p:spPr>
          <a:xfrm>
            <a:off x="1114051" y="1904586"/>
            <a:ext cx="0" cy="324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07ACF8-06A2-41E0-AD9C-6AFE239AA7D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114051" y="1879209"/>
            <a:ext cx="815456" cy="25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D721A2-79EE-4A59-8396-B88320F08F8E}"/>
              </a:ext>
            </a:extLst>
          </p:cNvPr>
          <p:cNvSpPr txBox="1"/>
          <p:nvPr/>
        </p:nvSpPr>
        <p:spPr>
          <a:xfrm>
            <a:off x="5255810" y="3644225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센서 데이터 송신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67414D-72BE-4C5D-A492-1F1B344222C9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A1E6F2F-8B8A-4327-8386-DFDB8A57C188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6A77377-46A9-4ACC-9E24-67DF23ECB639}"/>
              </a:ext>
            </a:extLst>
          </p:cNvPr>
          <p:cNvCxnSpPr>
            <a:stCxn id="7" idx="3"/>
          </p:cNvCxnSpPr>
          <p:nvPr/>
        </p:nvCxnSpPr>
        <p:spPr>
          <a:xfrm>
            <a:off x="3530076" y="3757645"/>
            <a:ext cx="1727724" cy="19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298694-33BA-4123-A4AC-9AFC831079DD}"/>
              </a:ext>
            </a:extLst>
          </p:cNvPr>
          <p:cNvSpPr/>
          <p:nvPr/>
        </p:nvSpPr>
        <p:spPr>
          <a:xfrm>
            <a:off x="8510197" y="5728019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ECB5B-9DC6-4C8A-AE0B-BFB9F5349303}"/>
              </a:ext>
            </a:extLst>
          </p:cNvPr>
          <p:cNvSpPr txBox="1"/>
          <p:nvPr/>
        </p:nvSpPr>
        <p:spPr>
          <a:xfrm>
            <a:off x="8698109" y="592344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MCU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51B865-30F0-4C62-B235-A531F9EDD112}"/>
              </a:ext>
            </a:extLst>
          </p:cNvPr>
          <p:cNvSpPr/>
          <p:nvPr/>
        </p:nvSpPr>
        <p:spPr>
          <a:xfrm>
            <a:off x="9336789" y="3805598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F77F2E-8705-4057-BF5E-4005D41B8190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9056635" y="4175461"/>
            <a:ext cx="28015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273A472-C199-4865-ACEE-38A926C22FB7}"/>
              </a:ext>
            </a:extLst>
          </p:cNvPr>
          <p:cNvCxnSpPr>
            <a:cxnSpLocks/>
          </p:cNvCxnSpPr>
          <p:nvPr/>
        </p:nvCxnSpPr>
        <p:spPr>
          <a:xfrm>
            <a:off x="9056635" y="4175461"/>
            <a:ext cx="0" cy="15154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22D2F6-9641-470B-B69A-B96215A26FFA}"/>
              </a:ext>
            </a:extLst>
          </p:cNvPr>
          <p:cNvSpPr txBox="1"/>
          <p:nvPr/>
        </p:nvSpPr>
        <p:spPr>
          <a:xfrm>
            <a:off x="8097718" y="430175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핀 연결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DC0725-39DD-4A8E-83A9-D796D5D2CF6F}"/>
              </a:ext>
            </a:extLst>
          </p:cNvPr>
          <p:cNvSpPr txBox="1"/>
          <p:nvPr/>
        </p:nvSpPr>
        <p:spPr>
          <a:xfrm>
            <a:off x="9196712" y="33994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온습도 센서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8C146EB-A8A9-4851-B00B-6252B295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450" y="624459"/>
            <a:ext cx="2619844" cy="23474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AEF92D-8E6E-4376-975D-6EC64F1E86D1}"/>
              </a:ext>
            </a:extLst>
          </p:cNvPr>
          <p:cNvSpPr/>
          <p:nvPr/>
        </p:nvSpPr>
        <p:spPr>
          <a:xfrm>
            <a:off x="9402148" y="546848"/>
            <a:ext cx="1420577" cy="2481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3F96FC-7A4C-4F31-85E2-7745B5122198}"/>
              </a:ext>
            </a:extLst>
          </p:cNvPr>
          <p:cNvSpPr/>
          <p:nvPr/>
        </p:nvSpPr>
        <p:spPr>
          <a:xfrm>
            <a:off x="2398468" y="0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MCU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9746C8-89F8-46A9-9EB8-AF5AD977B23C}"/>
              </a:ext>
            </a:extLst>
          </p:cNvPr>
          <p:cNvSpPr/>
          <p:nvPr/>
        </p:nvSpPr>
        <p:spPr>
          <a:xfrm>
            <a:off x="2371964" y="1149965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센서 데이터 수신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D1F503-F028-4559-A752-71A8E9F5A1A1}"/>
              </a:ext>
            </a:extLst>
          </p:cNvPr>
          <p:cNvCxnSpPr>
            <a:cxnSpLocks/>
          </p:cNvCxnSpPr>
          <p:nvPr/>
        </p:nvCxnSpPr>
        <p:spPr>
          <a:xfrm flipH="1">
            <a:off x="3392325" y="210671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9DA3321-2421-4E07-A5AF-81EA52A9779D}"/>
              </a:ext>
            </a:extLst>
          </p:cNvPr>
          <p:cNvCxnSpPr>
            <a:cxnSpLocks/>
          </p:cNvCxnSpPr>
          <p:nvPr/>
        </p:nvCxnSpPr>
        <p:spPr>
          <a:xfrm>
            <a:off x="4642291" y="210670"/>
            <a:ext cx="0" cy="608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23E6AB1-B5CA-49E7-AD83-8CD5EE7CE89B}"/>
              </a:ext>
            </a:extLst>
          </p:cNvPr>
          <p:cNvCxnSpPr>
            <a:cxnSpLocks/>
          </p:cNvCxnSpPr>
          <p:nvPr/>
        </p:nvCxnSpPr>
        <p:spPr>
          <a:xfrm flipH="1">
            <a:off x="1137009" y="6293224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A0B810F-59AC-4A80-82FB-47BC9C3FCF5E}"/>
              </a:ext>
            </a:extLst>
          </p:cNvPr>
          <p:cNvCxnSpPr>
            <a:cxnSpLocks/>
          </p:cNvCxnSpPr>
          <p:nvPr/>
        </p:nvCxnSpPr>
        <p:spPr>
          <a:xfrm flipH="1">
            <a:off x="1117266" y="210670"/>
            <a:ext cx="28709" cy="608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B1FD05B-AD96-4BC3-ABB1-E8B10501D1A7}"/>
              </a:ext>
            </a:extLst>
          </p:cNvPr>
          <p:cNvCxnSpPr>
            <a:cxnSpLocks/>
          </p:cNvCxnSpPr>
          <p:nvPr/>
        </p:nvCxnSpPr>
        <p:spPr>
          <a:xfrm flipH="1">
            <a:off x="1145975" y="210671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6282A142-6361-4A36-B478-3AC678CE7B8D}"/>
              </a:ext>
            </a:extLst>
          </p:cNvPr>
          <p:cNvSpPr/>
          <p:nvPr/>
        </p:nvSpPr>
        <p:spPr>
          <a:xfrm>
            <a:off x="1887594" y="2006094"/>
            <a:ext cx="1955654" cy="7163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수신 값이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범위 내인가</a:t>
            </a:r>
            <a:r>
              <a:rPr lang="en-US" altLang="ko-KR" sz="1000">
                <a:solidFill>
                  <a:schemeClr val="tx1"/>
                </a:solidFill>
              </a:rPr>
              <a:t>?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6B8163-2AEB-4B58-80D2-B1B4AE9A221D}"/>
              </a:ext>
            </a:extLst>
          </p:cNvPr>
          <p:cNvCxnSpPr>
            <a:cxnSpLocks/>
          </p:cNvCxnSpPr>
          <p:nvPr/>
        </p:nvCxnSpPr>
        <p:spPr>
          <a:xfrm flipH="1">
            <a:off x="2866376" y="4386723"/>
            <a:ext cx="4735" cy="4347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9D54EB-A644-44A5-81EA-22ED84DDFE6B}"/>
              </a:ext>
            </a:extLst>
          </p:cNvPr>
          <p:cNvSpPr txBox="1"/>
          <p:nvPr/>
        </p:nvSpPr>
        <p:spPr>
          <a:xfrm>
            <a:off x="2479355" y="281994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Yes</a:t>
            </a:r>
            <a:endParaRPr lang="ko-KR" altLang="en-US" sz="1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9586F-AC3B-448C-A08E-59D1324157E2}"/>
              </a:ext>
            </a:extLst>
          </p:cNvPr>
          <p:cNvSpPr txBox="1"/>
          <p:nvPr/>
        </p:nvSpPr>
        <p:spPr>
          <a:xfrm>
            <a:off x="4009825" y="213816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No</a:t>
            </a:r>
            <a:endParaRPr lang="ko-KR" altLang="en-US" sz="100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8DB5186-78A1-4389-A140-AFD1C4607B8B}"/>
              </a:ext>
            </a:extLst>
          </p:cNvPr>
          <p:cNvCxnSpPr>
            <a:stCxn id="30" idx="2"/>
            <a:endCxn id="24" idx="0"/>
          </p:cNvCxnSpPr>
          <p:nvPr/>
        </p:nvCxnSpPr>
        <p:spPr>
          <a:xfrm rot="5400000" flipH="1" flipV="1">
            <a:off x="2081527" y="1933858"/>
            <a:ext cx="1572522" cy="4735"/>
          </a:xfrm>
          <a:prstGeom prst="bentConnector5">
            <a:avLst>
              <a:gd name="adj1" fmla="val -27459"/>
              <a:gd name="adj2" fmla="val -27091299"/>
              <a:gd name="adj3" fmla="val 114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F743D8-8683-4213-A80C-31B4A00A7F9C}"/>
              </a:ext>
            </a:extLst>
          </p:cNvPr>
          <p:cNvSpPr/>
          <p:nvPr/>
        </p:nvSpPr>
        <p:spPr>
          <a:xfrm>
            <a:off x="2372919" y="3959691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센서 데이터 수신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20F3A8-8D33-4611-BC4B-73BB8EDDB943}"/>
              </a:ext>
            </a:extLst>
          </p:cNvPr>
          <p:cNvSpPr/>
          <p:nvPr/>
        </p:nvSpPr>
        <p:spPr>
          <a:xfrm>
            <a:off x="2372919" y="4827434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ko-KR" altLang="en-US" sz="1000">
                <a:solidFill>
                  <a:schemeClr val="tx1"/>
                </a:solidFill>
              </a:rPr>
              <a:t>데이터 저장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B37355A-6675-48F0-87BD-63B2F32E7402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flipH="1">
            <a:off x="2865421" y="1571306"/>
            <a:ext cx="4735" cy="43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35086A-F2E3-44B4-865A-F4B59D4E708A}"/>
              </a:ext>
            </a:extLst>
          </p:cNvPr>
          <p:cNvSpPr/>
          <p:nvPr/>
        </p:nvSpPr>
        <p:spPr>
          <a:xfrm>
            <a:off x="1301203" y="618338"/>
            <a:ext cx="3181079" cy="286937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7E9586-2093-4937-9AD7-EFA90EF1AAA9}"/>
              </a:ext>
            </a:extLst>
          </p:cNvPr>
          <p:cNvSpPr/>
          <p:nvPr/>
        </p:nvSpPr>
        <p:spPr>
          <a:xfrm>
            <a:off x="3688020" y="618338"/>
            <a:ext cx="798088" cy="24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분 마다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9A3E88-3CB9-4AED-85C6-6B5EFD6A795E}"/>
              </a:ext>
            </a:extLst>
          </p:cNvPr>
          <p:cNvSpPr/>
          <p:nvPr/>
        </p:nvSpPr>
        <p:spPr>
          <a:xfrm>
            <a:off x="1301203" y="3486905"/>
            <a:ext cx="3181079" cy="2508923"/>
          </a:xfrm>
          <a:prstGeom prst="rect">
            <a:avLst/>
          </a:prstGeom>
          <a:noFill/>
          <a:ln w="25400"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FE2C52-07C6-4EFD-98D3-EFD495654217}"/>
              </a:ext>
            </a:extLst>
          </p:cNvPr>
          <p:cNvSpPr/>
          <p:nvPr/>
        </p:nvSpPr>
        <p:spPr>
          <a:xfrm>
            <a:off x="3688020" y="3486905"/>
            <a:ext cx="798088" cy="246221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r>
              <a:rPr lang="ko-KR" altLang="en-US" sz="1000">
                <a:solidFill>
                  <a:schemeClr val="tx1"/>
                </a:solidFill>
              </a:rPr>
              <a:t>분 마다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174336-3C51-457D-BC97-830F6AF753FA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B3A32F-7900-4064-8233-9D01F9627CA1}"/>
              </a:ext>
            </a:extLst>
          </p:cNvPr>
          <p:cNvCxnSpPr>
            <a:cxnSpLocks/>
            <a:stCxn id="42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C25B0E-2A5A-4D82-ACAD-F251B1230A3A}"/>
              </a:ext>
            </a:extLst>
          </p:cNvPr>
          <p:cNvSpPr/>
          <p:nvPr/>
        </p:nvSpPr>
        <p:spPr>
          <a:xfrm>
            <a:off x="6734981" y="3363263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2A7FBF-56AC-4748-9509-D2FB9041A1A6}"/>
              </a:ext>
            </a:extLst>
          </p:cNvPr>
          <p:cNvGrpSpPr/>
          <p:nvPr/>
        </p:nvGrpSpPr>
        <p:grpSpPr>
          <a:xfrm>
            <a:off x="9601912" y="1488867"/>
            <a:ext cx="907876" cy="4528731"/>
            <a:chOff x="5642062" y="401699"/>
            <a:chExt cx="907876" cy="452873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6E915DB-F941-4898-8FAB-D1C158FA8863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23E1BBE-5105-444A-8B28-A838C602CAE1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C3DC822-B8DC-45DF-B07A-5F21F7D2A859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D555B67-7244-4D7D-8689-6F9215D711C2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9FB175A-07F0-44D3-91FC-C00F221FCEB2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42BA9C-7A71-4FAC-8F55-EA05710B007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125450" y="3757932"/>
            <a:ext cx="14764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54A26DE-F65B-44B3-9D99-6D3A37198DC0}"/>
              </a:ext>
            </a:extLst>
          </p:cNvPr>
          <p:cNvCxnSpPr>
            <a:cxnSpLocks/>
          </p:cNvCxnSpPr>
          <p:nvPr/>
        </p:nvCxnSpPr>
        <p:spPr>
          <a:xfrm>
            <a:off x="8956723" y="1799822"/>
            <a:ext cx="0" cy="394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40B36DA-9279-4AD3-9343-B8111E3740A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956723" y="1799822"/>
            <a:ext cx="6451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6AB571-E546-4338-AAF9-7FB5452E633B}"/>
              </a:ext>
            </a:extLst>
          </p:cNvPr>
          <p:cNvCxnSpPr>
            <a:cxnSpLocks/>
          </p:cNvCxnSpPr>
          <p:nvPr/>
        </p:nvCxnSpPr>
        <p:spPr>
          <a:xfrm>
            <a:off x="8956723" y="2778877"/>
            <a:ext cx="6451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3D4A34A-987C-421B-8296-202138A2D4E2}"/>
              </a:ext>
            </a:extLst>
          </p:cNvPr>
          <p:cNvCxnSpPr>
            <a:cxnSpLocks/>
          </p:cNvCxnSpPr>
          <p:nvPr/>
        </p:nvCxnSpPr>
        <p:spPr>
          <a:xfrm>
            <a:off x="8956723" y="4732287"/>
            <a:ext cx="6451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7589E70-F950-473F-8DA7-499F6D1B0080}"/>
              </a:ext>
            </a:extLst>
          </p:cNvPr>
          <p:cNvCxnSpPr>
            <a:cxnSpLocks/>
          </p:cNvCxnSpPr>
          <p:nvPr/>
        </p:nvCxnSpPr>
        <p:spPr>
          <a:xfrm>
            <a:off x="8956723" y="5743355"/>
            <a:ext cx="6451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52CED64-0B30-4A13-A96A-E07E6D2918EA}"/>
              </a:ext>
            </a:extLst>
          </p:cNvPr>
          <p:cNvSpPr txBox="1"/>
          <p:nvPr/>
        </p:nvSpPr>
        <p:spPr>
          <a:xfrm>
            <a:off x="9261417" y="65069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ON/OFF </a:t>
            </a:r>
            <a:r>
              <a:rPr lang="ko-KR" altLang="en-US"/>
              <a:t>컨트롤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A6C6E1-5DB8-4EA3-AEA1-E4B3E3ADFA21}"/>
              </a:ext>
            </a:extLst>
          </p:cNvPr>
          <p:cNvSpPr txBox="1"/>
          <p:nvPr/>
        </p:nvSpPr>
        <p:spPr>
          <a:xfrm>
            <a:off x="7779294" y="335941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GPIO </a:t>
            </a:r>
            <a:r>
              <a:rPr lang="ko-KR" altLang="en-US"/>
              <a:t>컨트롤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31E795-67C0-48C1-8244-F8CDB411905D}"/>
              </a:ext>
            </a:extLst>
          </p:cNvPr>
          <p:cNvSpPr txBox="1"/>
          <p:nvPr/>
        </p:nvSpPr>
        <p:spPr>
          <a:xfrm>
            <a:off x="9632625" y="10527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5526B4-513A-420A-892F-57260F3710E3}"/>
              </a:ext>
            </a:extLst>
          </p:cNvPr>
          <p:cNvSpPr txBox="1"/>
          <p:nvPr/>
        </p:nvSpPr>
        <p:spPr>
          <a:xfrm>
            <a:off x="6555790" y="28844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라즈베리파이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0A0DBA-958E-49C7-BA88-690331C0B768}"/>
              </a:ext>
            </a:extLst>
          </p:cNvPr>
          <p:cNvSpPr/>
          <p:nvPr/>
        </p:nvSpPr>
        <p:spPr>
          <a:xfrm>
            <a:off x="7561573" y="1440842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AF183B-1CE5-46EB-9F57-019FF4729EE6}"/>
              </a:ext>
            </a:extLst>
          </p:cNvPr>
          <p:cNvSpPr txBox="1"/>
          <p:nvPr/>
        </p:nvSpPr>
        <p:spPr>
          <a:xfrm>
            <a:off x="7415159" y="100465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온습도 센서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869C47F-AF42-47D0-B869-4A09BF5FF4CA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7281419" y="1810705"/>
            <a:ext cx="2801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571CAD4-AC9A-497A-84A7-DFD83373171D}"/>
              </a:ext>
            </a:extLst>
          </p:cNvPr>
          <p:cNvCxnSpPr>
            <a:cxnSpLocks/>
          </p:cNvCxnSpPr>
          <p:nvPr/>
        </p:nvCxnSpPr>
        <p:spPr>
          <a:xfrm>
            <a:off x="7281419" y="1810705"/>
            <a:ext cx="0" cy="1515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BE4681-F86E-4732-8F73-F836F7EEEFB6}"/>
              </a:ext>
            </a:extLst>
          </p:cNvPr>
          <p:cNvSpPr txBox="1"/>
          <p:nvPr/>
        </p:nvSpPr>
        <p:spPr>
          <a:xfrm>
            <a:off x="6322502" y="193699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핀 연결</a:t>
            </a:r>
          </a:p>
        </p:txBody>
      </p:sp>
    </p:spTree>
    <p:extLst>
      <p:ext uri="{BB962C8B-B14F-4D97-AF65-F5344CB8AC3E}">
        <p14:creationId xmlns:p14="http://schemas.microsoft.com/office/powerpoint/2010/main" val="363584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261BC1-A830-4A96-B995-D2C3BBE8A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2" y="1223867"/>
            <a:ext cx="9406857" cy="44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7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6022D1-72CF-4CCC-8B8C-0567736EC6FD}"/>
              </a:ext>
            </a:extLst>
          </p:cNvPr>
          <p:cNvSpPr/>
          <p:nvPr/>
        </p:nvSpPr>
        <p:spPr>
          <a:xfrm>
            <a:off x="1380458" y="1601246"/>
            <a:ext cx="1941667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Actuator </a:t>
            </a:r>
            <a:r>
              <a:rPr lang="ko-KR" altLang="en-US">
                <a:solidFill>
                  <a:schemeClr val="tx1"/>
                </a:solidFill>
              </a:rPr>
              <a:t>제어부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EDB4501-9731-42A9-9F15-B982F61DED6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322125" y="1811917"/>
            <a:ext cx="8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968AA8-882C-46C7-AE0A-B7C1F2F5F5ED}"/>
              </a:ext>
            </a:extLst>
          </p:cNvPr>
          <p:cNvCxnSpPr>
            <a:cxnSpLocks/>
          </p:cNvCxnSpPr>
          <p:nvPr/>
        </p:nvCxnSpPr>
        <p:spPr>
          <a:xfrm flipH="1">
            <a:off x="4130950" y="1811917"/>
            <a:ext cx="8964" cy="323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1E5B90-544F-4596-829D-1E7C0E4DF93C}"/>
              </a:ext>
            </a:extLst>
          </p:cNvPr>
          <p:cNvCxnSpPr>
            <a:cxnSpLocks/>
          </p:cNvCxnSpPr>
          <p:nvPr/>
        </p:nvCxnSpPr>
        <p:spPr>
          <a:xfrm flipH="1">
            <a:off x="643598" y="5046082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103212-1220-433C-A12C-BB96BF8AAEC8}"/>
              </a:ext>
            </a:extLst>
          </p:cNvPr>
          <p:cNvCxnSpPr>
            <a:cxnSpLocks/>
          </p:cNvCxnSpPr>
          <p:nvPr/>
        </p:nvCxnSpPr>
        <p:spPr>
          <a:xfrm>
            <a:off x="643598" y="1811917"/>
            <a:ext cx="0" cy="323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7A8FE2-8A60-4262-BE52-AFC73ADD154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43598" y="1811917"/>
            <a:ext cx="736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D1585D-C12F-4817-8D2D-6039C0CB09F6}"/>
              </a:ext>
            </a:extLst>
          </p:cNvPr>
          <p:cNvSpPr/>
          <p:nvPr/>
        </p:nvSpPr>
        <p:spPr>
          <a:xfrm>
            <a:off x="1818320" y="2450650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GPIO </a:t>
            </a:r>
            <a:r>
              <a:rPr lang="ko-KR" altLang="en-US" sz="1000">
                <a:solidFill>
                  <a:schemeClr val="tx1"/>
                </a:solidFill>
              </a:rPr>
              <a:t>수신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E758A2-381B-408C-A3C9-6088C42AB4C4}"/>
              </a:ext>
            </a:extLst>
          </p:cNvPr>
          <p:cNvSpPr/>
          <p:nvPr/>
        </p:nvSpPr>
        <p:spPr>
          <a:xfrm>
            <a:off x="1818320" y="3687927"/>
            <a:ext cx="996383" cy="638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해당하는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릴레이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ON/OFF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AA054A-9106-464A-8E1E-64D4F3F2BDB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316512" y="2871991"/>
            <a:ext cx="0" cy="815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161A03-422A-4199-84B0-225594BD7D6C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3F7BAD-51EA-4D0B-A0E3-BB885A1003F2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4A6DC0-9393-4FD2-B999-94307BEDC597}"/>
              </a:ext>
            </a:extLst>
          </p:cNvPr>
          <p:cNvSpPr/>
          <p:nvPr/>
        </p:nvSpPr>
        <p:spPr>
          <a:xfrm>
            <a:off x="4614635" y="3077492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4F0190-F744-44C8-BEFA-60F0324D04E2}"/>
              </a:ext>
            </a:extLst>
          </p:cNvPr>
          <p:cNvGrpSpPr/>
          <p:nvPr/>
        </p:nvGrpSpPr>
        <p:grpSpPr>
          <a:xfrm>
            <a:off x="7753085" y="1164634"/>
            <a:ext cx="907876" cy="4528731"/>
            <a:chOff x="5642062" y="401699"/>
            <a:chExt cx="907876" cy="452873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B6E6DE-5778-4E64-A91C-1A1C1D78FC18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5630BCB-DD66-4C1E-A37F-2A3C7D720B8F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26C19E-FDBC-428F-AC49-E437D4ABA801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C017FF-ED04-4235-94A2-5ECC5DD90BE5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134B391-7EB4-4D8A-B621-43E38294D14A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ED94D1-B284-45D0-9C8E-89738DCE06DB}"/>
              </a:ext>
            </a:extLst>
          </p:cNvPr>
          <p:cNvCxnSpPr>
            <a:cxnSpLocks/>
          </p:cNvCxnSpPr>
          <p:nvPr/>
        </p:nvCxnSpPr>
        <p:spPr>
          <a:xfrm>
            <a:off x="7107896" y="1475589"/>
            <a:ext cx="0" cy="39435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67938F9-2677-4471-A270-1B57D17E3BF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107896" y="1475589"/>
            <a:ext cx="64518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85C86E-1974-4155-A14B-6CAC047303BE}"/>
              </a:ext>
            </a:extLst>
          </p:cNvPr>
          <p:cNvCxnSpPr>
            <a:cxnSpLocks/>
          </p:cNvCxnSpPr>
          <p:nvPr/>
        </p:nvCxnSpPr>
        <p:spPr>
          <a:xfrm>
            <a:off x="7107896" y="2454644"/>
            <a:ext cx="64518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C928BA-23A4-4DBD-BF85-CBA50DA7DF59}"/>
              </a:ext>
            </a:extLst>
          </p:cNvPr>
          <p:cNvCxnSpPr>
            <a:cxnSpLocks/>
          </p:cNvCxnSpPr>
          <p:nvPr/>
        </p:nvCxnSpPr>
        <p:spPr>
          <a:xfrm>
            <a:off x="7107896" y="4408054"/>
            <a:ext cx="64518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492CF4-0CAA-441C-A218-786B322CCA12}"/>
              </a:ext>
            </a:extLst>
          </p:cNvPr>
          <p:cNvCxnSpPr>
            <a:cxnSpLocks/>
          </p:cNvCxnSpPr>
          <p:nvPr/>
        </p:nvCxnSpPr>
        <p:spPr>
          <a:xfrm>
            <a:off x="7107896" y="5419122"/>
            <a:ext cx="64518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8A2FE0A-403A-4D71-9528-7B9F00016A39}"/>
              </a:ext>
            </a:extLst>
          </p:cNvPr>
          <p:cNvGrpSpPr/>
          <p:nvPr/>
        </p:nvGrpSpPr>
        <p:grpSpPr>
          <a:xfrm>
            <a:off x="9506614" y="1164634"/>
            <a:ext cx="907876" cy="4528731"/>
            <a:chOff x="5642062" y="401699"/>
            <a:chExt cx="907876" cy="452873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FE96BF-788D-4A4F-B3B5-ADF6B6CF66FA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11BA82A-6630-4F0C-9503-1F57C940AF33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E975A0A-0CB4-4D50-A9AB-03BA748DF141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EC7750-FD3F-4F13-ACE0-FDCA519FEB1A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0B58CBB-DBE6-4846-BB78-DCCFDEE2BD25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7BC1203-B691-446F-9662-1CA20DE4909B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8660961" y="3433700"/>
            <a:ext cx="84565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ACDA5D-6611-4565-A2D1-E95FA563AADF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8660961" y="1475590"/>
            <a:ext cx="84565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7FCC54-09E2-4E46-AA7C-39C8C90C8BE8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8660961" y="2454645"/>
            <a:ext cx="84565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15B586B-C9FE-40D3-8EA9-6CEA102CECAD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8660961" y="4408055"/>
            <a:ext cx="84565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9B8BB5-C5DA-4E30-8651-0B8CB5665300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8660961" y="5382410"/>
            <a:ext cx="84565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27F071-AE26-4A35-AB9A-6FA7DBCE1A0C}"/>
              </a:ext>
            </a:extLst>
          </p:cNvPr>
          <p:cNvSpPr txBox="1"/>
          <p:nvPr/>
        </p:nvSpPr>
        <p:spPr>
          <a:xfrm>
            <a:off x="9034817" y="671095"/>
            <a:ext cx="18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Actuator </a:t>
            </a:r>
            <a:r>
              <a:rPr lang="ko-KR" altLang="en-US"/>
              <a:t>동작부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6662F-9766-4682-9A73-BB1359F6BFA6}"/>
              </a:ext>
            </a:extLst>
          </p:cNvPr>
          <p:cNvSpPr txBox="1"/>
          <p:nvPr/>
        </p:nvSpPr>
        <p:spPr>
          <a:xfrm>
            <a:off x="10540586" y="129092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쿨링  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DD089C-A83B-4E25-A559-1744DEA7DE71}"/>
              </a:ext>
            </a:extLst>
          </p:cNvPr>
          <p:cNvSpPr txBox="1"/>
          <p:nvPr/>
        </p:nvSpPr>
        <p:spPr>
          <a:xfrm>
            <a:off x="10540586" y="22699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세라믹 히터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0A0ED1-19D9-4DEE-B6CB-6235D53436E2}"/>
              </a:ext>
            </a:extLst>
          </p:cNvPr>
          <p:cNvSpPr txBox="1"/>
          <p:nvPr/>
        </p:nvSpPr>
        <p:spPr>
          <a:xfrm>
            <a:off x="10540586" y="32490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초음파 가습기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6CCCB0-F6F5-470F-99BB-7F51E8DCB0D2}"/>
              </a:ext>
            </a:extLst>
          </p:cNvPr>
          <p:cNvSpPr txBox="1"/>
          <p:nvPr/>
        </p:nvSpPr>
        <p:spPr>
          <a:xfrm>
            <a:off x="10540586" y="520714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LED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6217C8-C3C4-4101-9028-27BC302BDC58}"/>
              </a:ext>
            </a:extLst>
          </p:cNvPr>
          <p:cNvSpPr txBox="1"/>
          <p:nvPr/>
        </p:nvSpPr>
        <p:spPr>
          <a:xfrm>
            <a:off x="10540586" y="42280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스프링쿨러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395B44-BAA9-4250-9CA1-69230B9BBC27}"/>
              </a:ext>
            </a:extLst>
          </p:cNvPr>
          <p:cNvSpPr txBox="1"/>
          <p:nvPr/>
        </p:nvSpPr>
        <p:spPr>
          <a:xfrm>
            <a:off x="5654840" y="346571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GPIO </a:t>
            </a:r>
            <a:r>
              <a:rPr lang="ko-KR" altLang="en-US"/>
              <a:t>컨트롤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929E92-4E7F-4786-8B94-C4533BA6C8B0}"/>
              </a:ext>
            </a:extLst>
          </p:cNvPr>
          <p:cNvSpPr txBox="1"/>
          <p:nvPr/>
        </p:nvSpPr>
        <p:spPr>
          <a:xfrm>
            <a:off x="7783798" y="8189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9511A3-8A7A-498B-9E0B-100602750F42}"/>
              </a:ext>
            </a:extLst>
          </p:cNvPr>
          <p:cNvSpPr txBox="1"/>
          <p:nvPr/>
        </p:nvSpPr>
        <p:spPr>
          <a:xfrm>
            <a:off x="4523583" y="26759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라즈베리파이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6C67153-7D79-4417-B9E1-305489703773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5694499" y="3433700"/>
            <a:ext cx="2058586" cy="1365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B6BE43B-05B1-41EF-9E4D-DC5714EDFC63}"/>
              </a:ext>
            </a:extLst>
          </p:cNvPr>
          <p:cNvSpPr txBox="1"/>
          <p:nvPr/>
        </p:nvSpPr>
        <p:spPr>
          <a:xfrm>
            <a:off x="7783798" y="1855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9FE478-BFE8-40D6-BD38-4B59E6804C63}"/>
              </a:ext>
            </a:extLst>
          </p:cNvPr>
          <p:cNvSpPr txBox="1"/>
          <p:nvPr/>
        </p:nvSpPr>
        <p:spPr>
          <a:xfrm>
            <a:off x="7783798" y="2833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6F3578-3954-46CC-B8E8-C16196E8D0D6}"/>
              </a:ext>
            </a:extLst>
          </p:cNvPr>
          <p:cNvSpPr txBox="1"/>
          <p:nvPr/>
        </p:nvSpPr>
        <p:spPr>
          <a:xfrm>
            <a:off x="7783798" y="3801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5EB39A-E5E7-455C-9459-33306B2168E0}"/>
              </a:ext>
            </a:extLst>
          </p:cNvPr>
          <p:cNvSpPr txBox="1"/>
          <p:nvPr/>
        </p:nvSpPr>
        <p:spPr>
          <a:xfrm>
            <a:off x="7783798" y="47672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</a:t>
            </a:r>
          </a:p>
        </p:txBody>
      </p:sp>
    </p:spTree>
    <p:extLst>
      <p:ext uri="{BB962C8B-B14F-4D97-AF65-F5344CB8AC3E}">
        <p14:creationId xmlns:p14="http://schemas.microsoft.com/office/powerpoint/2010/main" val="373809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7DD63C-9F73-45F9-98A2-7DE43753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55" y="1602166"/>
            <a:ext cx="9586689" cy="36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DE3EB-7A57-40A6-8954-76100D019B3E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3E7275-3374-4696-8E9E-D4040F2DEE48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5DA13DD-480A-48BC-9F82-6613FC91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63" y="0"/>
            <a:ext cx="934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4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18697</TotalTime>
  <Words>155</Words>
  <Application>Microsoft Office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박원균</dc:creator>
  <cp:lastModifiedBy>박원균</cp:lastModifiedBy>
  <cp:revision>31</cp:revision>
  <dcterms:created xsi:type="dcterms:W3CDTF">2020-04-07T01:25:57Z</dcterms:created>
  <dcterms:modified xsi:type="dcterms:W3CDTF">2020-04-27T01:12:08Z</dcterms:modified>
</cp:coreProperties>
</file>