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262" r:id="rId3"/>
    <p:sldId id="364" r:id="rId4"/>
    <p:sldId id="376" r:id="rId5"/>
    <p:sldId id="372" r:id="rId6"/>
    <p:sldId id="374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202"/>
    <a:srgbClr val="E77A49"/>
    <a:srgbClr val="C21B20"/>
    <a:srgbClr val="BFBFBF"/>
    <a:srgbClr val="E84D4E"/>
    <a:srgbClr val="A6A4A4"/>
    <a:srgbClr val="C2181F"/>
    <a:srgbClr val="333300"/>
    <a:srgbClr val="3E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69" autoAdjust="0"/>
  </p:normalViewPr>
  <p:slideViewPr>
    <p:cSldViewPr snapToGrid="0">
      <p:cViewPr varScale="1">
        <p:scale>
          <a:sx n="69" d="100"/>
          <a:sy n="69" d="100"/>
        </p:scale>
        <p:origin x="-7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-29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AF03E-C2C8-4D2E-9347-934239C99EA7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88735-833D-4760-83B9-EA0D6AD790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DC85-64B6-407E-853A-C906C248A4C7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18336-C57A-44AD-81EA-535F88862A9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1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336-C57A-44AD-81EA-535F88862A94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337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336-C57A-44AD-81EA-535F88862A94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385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336-C57A-44AD-81EA-535F88862A94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42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336-C57A-44AD-81EA-535F88862A94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42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336-C57A-44AD-81EA-535F88862A94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42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18336-C57A-44AD-81EA-535F88862A94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942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3049212"/>
      </p:ext>
    </p:extLst>
  </p:cSld>
  <p:clrMapOvr>
    <a:masterClrMapping/>
  </p:clrMapOvr>
  <p:transition spd="slow" advClick="0" advTm="8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4947944"/>
      </p:ext>
    </p:extLst>
  </p:cSld>
  <p:clrMapOvr>
    <a:masterClrMapping/>
  </p:clrMapOvr>
  <p:transition spd="slow" advClick="0" advTm="8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6883233"/>
      </p:ext>
    </p:extLst>
  </p:cSld>
  <p:clrMapOvr>
    <a:masterClrMapping/>
  </p:clrMapOvr>
  <p:transition spd="slow" advClick="0" advTm="8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449528"/>
      </p:ext>
    </p:extLst>
  </p:cSld>
  <p:clrMapOvr>
    <a:masterClrMapping/>
  </p:clrMapOvr>
  <p:transition spd="slow" advClick="0" advTm="8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6213548"/>
      </p:ext>
    </p:extLst>
  </p:cSld>
  <p:clrMapOvr>
    <a:masterClrMapping/>
  </p:clrMapOvr>
  <p:transition spd="slow" advClick="0" advTm="8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317860"/>
      </p:ext>
    </p:extLst>
  </p:cSld>
  <p:clrMapOvr>
    <a:masterClrMapping/>
  </p:clrMapOvr>
  <p:transition spd="slow" advClick="0" advTm="8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599738"/>
      </p:ext>
    </p:extLst>
  </p:cSld>
  <p:clrMapOvr>
    <a:masterClrMapping/>
  </p:clrMapOvr>
  <p:transition spd="slow" advClick="0" advTm="8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1576514"/>
      </p:ext>
    </p:extLst>
  </p:cSld>
  <p:clrMapOvr>
    <a:masterClrMapping/>
  </p:clrMapOvr>
  <p:transition spd="slow" advClick="0" advTm="8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1082245"/>
      </p:ext>
    </p:extLst>
  </p:cSld>
  <p:clrMapOvr>
    <a:masterClrMapping/>
  </p:clrMapOvr>
  <p:transition spd="slow" advClick="0" advTm="8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4701478"/>
      </p:ext>
    </p:extLst>
  </p:cSld>
  <p:clrMapOvr>
    <a:masterClrMapping/>
  </p:clrMapOvr>
  <p:transition spd="slow" advClick="0" advTm="8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9152285"/>
      </p:ext>
    </p:extLst>
  </p:cSld>
  <p:clrMapOvr>
    <a:masterClrMapping/>
  </p:clrMapOvr>
  <p:transition spd="slow" advClick="0" advTm="8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625D-F094-4BB4-914D-AED10CE95ACF}" type="datetimeFigureOut">
              <a:rPr lang="id-ID" smtClean="0"/>
              <a:pPr/>
              <a:t>16/03/2020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1964-B5D0-453D-8A41-B2BF93A8B11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127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8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C21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26917" y="1990169"/>
            <a:ext cx="8763001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 smtClean="0">
                <a:latin typeface="Berlin Sans FB Demi" pitchFamily="34" charset="0"/>
              </a:rPr>
              <a:t>Pengenalan </a:t>
            </a:r>
            <a:r>
              <a:rPr lang="en-US" dirty="0" err="1" smtClean="0">
                <a:latin typeface="Berlin Sans FB Demi" pitchFamily="34" charset="0"/>
              </a:rPr>
              <a:t>Pekerjaan</a:t>
            </a:r>
            <a:endParaRPr lang="en-US" dirty="0" smtClean="0">
              <a:latin typeface="Berlin Sans FB Demi" pitchFamily="34" charset="0"/>
            </a:endParaRPr>
          </a:p>
          <a:p>
            <a:pPr algn="ctr"/>
            <a:r>
              <a:rPr lang="en-US" dirty="0" smtClean="0">
                <a:latin typeface="Berlin Sans FB Demi" pitchFamily="34" charset="0"/>
              </a:rPr>
              <a:t>First Article SKM FCS </a:t>
            </a:r>
            <a:r>
              <a:rPr lang="id-ID" dirty="0" smtClean="0">
                <a:latin typeface="Berlin Sans FB Demi" pitchFamily="34" charset="0"/>
              </a:rPr>
              <a:t>20</a:t>
            </a:r>
            <a:r>
              <a:rPr lang="en-US" dirty="0" smtClean="0">
                <a:latin typeface="Berlin Sans FB Demi" pitchFamily="34" charset="0"/>
              </a:rPr>
              <a:t>20</a:t>
            </a:r>
            <a:endParaRPr lang="en-US" dirty="0">
              <a:latin typeface="Berlin Sans FB Demi" pitchFamily="34" charset="0"/>
            </a:endParaRPr>
          </a:p>
        </p:txBody>
      </p:sp>
      <p:pic>
        <p:nvPicPr>
          <p:cNvPr id="12" name="Picture 11" descr="Logo kec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265" y="118102"/>
            <a:ext cx="1226233" cy="1226838"/>
          </a:xfrm>
          <a:prstGeom prst="rect">
            <a:avLst/>
          </a:prstGeom>
        </p:spPr>
      </p:pic>
      <p:pic>
        <p:nvPicPr>
          <p:cNvPr id="21" name="Picture 20" descr="background merah.jpg"/>
          <p:cNvPicPr>
            <a:picLocks noChangeAspect="1"/>
          </p:cNvPicPr>
          <p:nvPr/>
        </p:nvPicPr>
        <p:blipFill>
          <a:blip r:embed="rId4"/>
          <a:srcRect l="3128" t="20000" r="3032" b="78889"/>
          <a:stretch>
            <a:fillRect/>
          </a:stretch>
        </p:blipFill>
        <p:spPr>
          <a:xfrm>
            <a:off x="0" y="3953024"/>
            <a:ext cx="12192000" cy="1266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9633"/>
            <a:ext cx="12192000" cy="2778369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05262" y="5503989"/>
            <a:ext cx="464235" cy="47830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ounded Rectangle 23"/>
          <p:cNvSpPr/>
          <p:nvPr/>
        </p:nvSpPr>
        <p:spPr>
          <a:xfrm>
            <a:off x="1118380" y="5503988"/>
            <a:ext cx="464235" cy="47830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ounded Rectangle 24"/>
          <p:cNvSpPr/>
          <p:nvPr/>
        </p:nvSpPr>
        <p:spPr>
          <a:xfrm>
            <a:off x="505262" y="6112417"/>
            <a:ext cx="464235" cy="47830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ounded Rectangle 25"/>
          <p:cNvSpPr/>
          <p:nvPr/>
        </p:nvSpPr>
        <p:spPr>
          <a:xfrm>
            <a:off x="1118380" y="6112417"/>
            <a:ext cx="464235" cy="478301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ounded Rectangle 26"/>
          <p:cNvSpPr/>
          <p:nvPr/>
        </p:nvSpPr>
        <p:spPr>
          <a:xfrm>
            <a:off x="505262" y="4856874"/>
            <a:ext cx="464235" cy="478301"/>
          </a:xfrm>
          <a:prstGeom prst="roundRect">
            <a:avLst/>
          </a:prstGeom>
          <a:solidFill>
            <a:srgbClr val="E84D4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reeform 31"/>
          <p:cNvSpPr/>
          <p:nvPr/>
        </p:nvSpPr>
        <p:spPr>
          <a:xfrm>
            <a:off x="5345723" y="5992838"/>
            <a:ext cx="6850965" cy="618978"/>
          </a:xfrm>
          <a:custGeom>
            <a:avLst/>
            <a:gdLst>
              <a:gd name="connsiteX0" fmla="*/ 6836899 w 6850966"/>
              <a:gd name="connsiteY0" fmla="*/ 0 h 618978"/>
              <a:gd name="connsiteX1" fmla="*/ 0 w 6850966"/>
              <a:gd name="connsiteY1" fmla="*/ 0 h 618978"/>
              <a:gd name="connsiteX2" fmla="*/ 534572 w 6850966"/>
              <a:gd name="connsiteY2" fmla="*/ 618978 h 618978"/>
              <a:gd name="connsiteX3" fmla="*/ 6850966 w 6850966"/>
              <a:gd name="connsiteY3" fmla="*/ 604911 h 618978"/>
              <a:gd name="connsiteX4" fmla="*/ 6836899 w 6850966"/>
              <a:gd name="connsiteY4" fmla="*/ 0 h 61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966" h="618978">
                <a:moveTo>
                  <a:pt x="6836899" y="0"/>
                </a:moveTo>
                <a:lnTo>
                  <a:pt x="0" y="0"/>
                </a:lnTo>
                <a:lnTo>
                  <a:pt x="534572" y="618978"/>
                </a:lnTo>
                <a:lnTo>
                  <a:pt x="6850966" y="604911"/>
                </a:lnTo>
                <a:lnTo>
                  <a:pt x="6836899" y="0"/>
                </a:lnTo>
                <a:close/>
              </a:path>
            </a:pathLst>
          </a:custGeom>
          <a:solidFill>
            <a:srgbClr val="C21B2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4081186"/>
      </p:ext>
    </p:extLst>
  </p:cSld>
  <p:clrMapOvr>
    <a:masterClrMapping/>
  </p:clrMapOvr>
  <p:transition spd="slow"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664185"/>
            <a:ext cx="5936565" cy="647114"/>
          </a:xfrm>
          <a:custGeom>
            <a:avLst/>
            <a:gdLst>
              <a:gd name="connsiteX0" fmla="*/ 0 w 5936566"/>
              <a:gd name="connsiteY0" fmla="*/ 0 h 647114"/>
              <a:gd name="connsiteX1" fmla="*/ 5345723 w 5936566"/>
              <a:gd name="connsiteY1" fmla="*/ 28136 h 647114"/>
              <a:gd name="connsiteX2" fmla="*/ 5936566 w 5936566"/>
              <a:gd name="connsiteY2" fmla="*/ 647114 h 647114"/>
              <a:gd name="connsiteX3" fmla="*/ 0 w 5936566"/>
              <a:gd name="connsiteY3" fmla="*/ 647114 h 647114"/>
              <a:gd name="connsiteX4" fmla="*/ 0 w 5936566"/>
              <a:gd name="connsiteY4" fmla="*/ 0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6566" h="647114">
                <a:moveTo>
                  <a:pt x="0" y="0"/>
                </a:moveTo>
                <a:lnTo>
                  <a:pt x="5345723" y="28136"/>
                </a:lnTo>
                <a:lnTo>
                  <a:pt x="5936566" y="647114"/>
                </a:lnTo>
                <a:lnTo>
                  <a:pt x="0" y="6471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661184" y="1282051"/>
            <a:ext cx="73328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cs typeface="Times New Roman" pitchFamily="18" charset="0"/>
              </a:rPr>
              <a:t>Fungsi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utama</a:t>
            </a:r>
            <a:r>
              <a:rPr lang="en-US" sz="3200" b="1" dirty="0" smtClean="0">
                <a:cs typeface="Times New Roman" pitchFamily="18" charset="0"/>
              </a:rPr>
              <a:t> SKM FCS</a:t>
            </a:r>
            <a:endParaRPr lang="id-ID" sz="3200" b="1" dirty="0" smtClean="0"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cs typeface="Times New Roman" pitchFamily="18" charset="0"/>
              </a:rPr>
              <a:t>Kemampuan</a:t>
            </a:r>
            <a:r>
              <a:rPr lang="en-US" sz="3200" b="1" dirty="0" smtClean="0">
                <a:cs typeface="Times New Roman" pitchFamily="18" charset="0"/>
              </a:rPr>
              <a:t> SKM FCS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cs typeface="Times New Roman" pitchFamily="18" charset="0"/>
              </a:rPr>
              <a:t>Rancangan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komposisi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sistem</a:t>
            </a:r>
            <a:r>
              <a:rPr lang="en-US" sz="3200" b="1" dirty="0" smtClean="0">
                <a:cs typeface="Times New Roman" pitchFamily="18" charset="0"/>
              </a:rPr>
              <a:t> SKM FCS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err="1">
                <a:cs typeface="Times New Roman" pitchFamily="18" charset="0"/>
              </a:rPr>
              <a:t>Rancangan</a:t>
            </a:r>
            <a:r>
              <a:rPr lang="en-US" sz="3200" b="1" dirty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operasional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dan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alur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kerja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sistem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>
                <a:cs typeface="Times New Roman" pitchFamily="18" charset="0"/>
              </a:rPr>
              <a:t>SKM </a:t>
            </a:r>
            <a:r>
              <a:rPr lang="en-US" sz="3200" b="1" dirty="0" smtClean="0">
                <a:cs typeface="Times New Roman" pitchFamily="18" charset="0"/>
              </a:rPr>
              <a:t>FCS</a:t>
            </a:r>
            <a:endParaRPr lang="id-ID" sz="3200" b="1" dirty="0">
              <a:cs typeface="Times New Roman" pitchFamily="18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1427" y="365125"/>
            <a:ext cx="10515600" cy="1325563"/>
          </a:xfrm>
        </p:spPr>
        <p:txBody>
          <a:bodyPr>
            <a:normAutofit/>
          </a:bodyPr>
          <a:lstStyle/>
          <a:p>
            <a:r>
              <a:rPr lang="id-ID" sz="5400" b="1" dirty="0" smtClean="0">
                <a:latin typeface="Traditional Arabic" pitchFamily="2" charset="-78"/>
                <a:cs typeface="Traditional Arabic" pitchFamily="2" charset="-78"/>
              </a:rPr>
              <a:t>Outline </a:t>
            </a:r>
            <a:endParaRPr lang="id-ID" sz="5400" b="1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341035" y="6013076"/>
            <a:ext cx="6850965" cy="618978"/>
          </a:xfrm>
          <a:custGeom>
            <a:avLst/>
            <a:gdLst>
              <a:gd name="connsiteX0" fmla="*/ 6836899 w 6850966"/>
              <a:gd name="connsiteY0" fmla="*/ 0 h 618978"/>
              <a:gd name="connsiteX1" fmla="*/ 0 w 6850966"/>
              <a:gd name="connsiteY1" fmla="*/ 0 h 618978"/>
              <a:gd name="connsiteX2" fmla="*/ 534572 w 6850966"/>
              <a:gd name="connsiteY2" fmla="*/ 618978 h 618978"/>
              <a:gd name="connsiteX3" fmla="*/ 6850966 w 6850966"/>
              <a:gd name="connsiteY3" fmla="*/ 604911 h 618978"/>
              <a:gd name="connsiteX4" fmla="*/ 6836899 w 6850966"/>
              <a:gd name="connsiteY4" fmla="*/ 0 h 61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0966" h="618978">
                <a:moveTo>
                  <a:pt x="6836899" y="0"/>
                </a:moveTo>
                <a:lnTo>
                  <a:pt x="0" y="0"/>
                </a:lnTo>
                <a:lnTo>
                  <a:pt x="534572" y="618978"/>
                </a:lnTo>
                <a:lnTo>
                  <a:pt x="6850966" y="604911"/>
                </a:lnTo>
                <a:lnTo>
                  <a:pt x="6836899" y="0"/>
                </a:lnTo>
                <a:close/>
              </a:path>
            </a:pathLst>
          </a:custGeom>
          <a:solidFill>
            <a:srgbClr val="C21B2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9530502"/>
      </p:ext>
    </p:extLst>
  </p:cSld>
  <p:clrMapOvr>
    <a:masterClrMapping/>
  </p:clrMapOvr>
  <p:transition spd="slow"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0982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287" y="267288"/>
            <a:ext cx="6832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Fungsi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Utama</a:t>
            </a:r>
            <a:r>
              <a:rPr lang="en-US" sz="4400" dirty="0" smtClean="0">
                <a:solidFill>
                  <a:schemeClr val="bg1"/>
                </a:solidFill>
              </a:rPr>
              <a:t> SKM FCS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94925" y="1725041"/>
            <a:ext cx="10048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id-ID" sz="3200" b="1" dirty="0" smtClean="0">
                <a:cs typeface="Times New Roman" pitchFamily="18" charset="0"/>
              </a:rPr>
              <a:t>Membuat sistem FCS (Fire Control Sistem) yang mengintegrasikan </a:t>
            </a:r>
            <a:r>
              <a:rPr lang="en-US" sz="3200" b="1" dirty="0" smtClean="0">
                <a:cs typeface="Times New Roman" pitchFamily="18" charset="0"/>
              </a:rPr>
              <a:t>Radar </a:t>
            </a:r>
            <a:r>
              <a:rPr lang="en-US" sz="3200" b="1" dirty="0" err="1" smtClean="0">
                <a:cs typeface="Times New Roman" pitchFamily="18" charset="0"/>
              </a:rPr>
              <a:t>Navigasi</a:t>
            </a:r>
            <a:r>
              <a:rPr lang="id-ID" sz="3200" b="1" dirty="0" smtClean="0">
                <a:cs typeface="Times New Roman" pitchFamily="18" charset="0"/>
              </a:rPr>
              <a:t> dengan sistem senjata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meriam</a:t>
            </a:r>
            <a:r>
              <a:rPr lang="id-ID" sz="3200" b="1" dirty="0" smtClean="0">
                <a:cs typeface="Times New Roman" pitchFamily="18" charset="0"/>
              </a:rPr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d-ID" sz="3200" b="1" dirty="0" smtClean="0">
                <a:cs typeface="Times New Roman" pitchFamily="18" charset="0"/>
              </a:rPr>
              <a:t>Mengintegrasikan perangkat – perangkat yang ada di kapal untuk mengoptimalkan hasil tracking sasaran dan sistem penembakan meriam</a:t>
            </a:r>
          </a:p>
        </p:txBody>
      </p:sp>
    </p:spTree>
    <p:extLst>
      <p:ext uri="{BB962C8B-B14F-4D97-AF65-F5344CB8AC3E}">
        <p14:creationId xmlns:p14="http://schemas.microsoft.com/office/powerpoint/2010/main" val="1444370842"/>
      </p:ext>
    </p:extLst>
  </p:cSld>
  <p:clrMapOvr>
    <a:masterClrMapping/>
  </p:clrMapOvr>
  <p:transition spd="slow" advClick="0" advTm="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0982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287" y="267288"/>
            <a:ext cx="6832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Kemampuan</a:t>
            </a:r>
            <a:r>
              <a:rPr lang="en-US" sz="4400" dirty="0" smtClean="0">
                <a:solidFill>
                  <a:schemeClr val="bg1"/>
                </a:solidFill>
              </a:rPr>
              <a:t> SKM FCS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94925" y="1725041"/>
            <a:ext cx="100483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err="1" smtClean="0">
                <a:cs typeface="Times New Roman" pitchFamily="18" charset="0"/>
              </a:rPr>
              <a:t>Deteksi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sasaran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menggunakan</a:t>
            </a:r>
            <a:r>
              <a:rPr lang="en-US" sz="3200" b="1" dirty="0" smtClean="0">
                <a:cs typeface="Times New Roman" pitchFamily="18" charset="0"/>
              </a:rPr>
              <a:t> radar </a:t>
            </a:r>
            <a:r>
              <a:rPr lang="en-US" sz="3200" b="1" dirty="0" err="1" smtClean="0">
                <a:cs typeface="Times New Roman" pitchFamily="18" charset="0"/>
              </a:rPr>
              <a:t>navigasi</a:t>
            </a:r>
            <a:r>
              <a:rPr lang="en-US" sz="3200" b="1" dirty="0" smtClean="0">
                <a:cs typeface="Times New Roman" pitchFamily="18" charset="0"/>
              </a:rPr>
              <a:t> (ARPA)</a:t>
            </a:r>
            <a:r>
              <a:rPr lang="id-ID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dan</a:t>
            </a:r>
            <a:r>
              <a:rPr lang="en-US" sz="3200" b="1" dirty="0" smtClean="0">
                <a:cs typeface="Times New Roman" pitchFamily="18" charset="0"/>
              </a:rPr>
              <a:t> engagement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err="1" smtClean="0">
                <a:cs typeface="Times New Roman" pitchFamily="18" charset="0"/>
              </a:rPr>
              <a:t>Tampilan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informasi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fisis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sasaran</a:t>
            </a:r>
            <a:endParaRPr lang="en-US" sz="3200" b="1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err="1" smtClean="0">
                <a:cs typeface="Times New Roman" pitchFamily="18" charset="0"/>
              </a:rPr>
              <a:t>Klasifikasi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sasaran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secara</a:t>
            </a:r>
            <a:r>
              <a:rPr lang="en-US" sz="3200" b="1" dirty="0" smtClean="0">
                <a:cs typeface="Times New Roman" pitchFamily="18" charset="0"/>
              </a:rPr>
              <a:t> manual (operator)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err="1" smtClean="0">
                <a:cs typeface="Times New Roman" pitchFamily="18" charset="0"/>
              </a:rPr>
              <a:t>Tampilan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taktikal</a:t>
            </a:r>
            <a:endParaRPr lang="id-ID" sz="3200" b="1" dirty="0" smtClean="0"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cs typeface="Times New Roman" pitchFamily="18" charset="0"/>
              </a:rPr>
              <a:t>Own ship navigation data management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cs typeface="Times New Roman" pitchFamily="18" charset="0"/>
              </a:rPr>
              <a:t>Gun assignment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cs typeface="Times New Roman" pitchFamily="18" charset="0"/>
              </a:rPr>
              <a:t>Gun monitoring and control</a:t>
            </a:r>
            <a:endParaRPr lang="id-ID" sz="3200" b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38381"/>
      </p:ext>
    </p:extLst>
  </p:cSld>
  <p:clrMapOvr>
    <a:masterClrMapping/>
  </p:clrMapOvr>
  <p:transition spd="slow" advClick="0" advTm="8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0982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287" y="267288"/>
            <a:ext cx="9458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dirty="0" smtClean="0">
                <a:solidFill>
                  <a:schemeClr val="bg1"/>
                </a:solidFill>
              </a:rPr>
              <a:t>Rancangan </a:t>
            </a:r>
            <a:r>
              <a:rPr lang="en-US" sz="4400" dirty="0" err="1" smtClean="0">
                <a:solidFill>
                  <a:schemeClr val="bg1"/>
                </a:solidFill>
              </a:rPr>
              <a:t>Komposisi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id-ID" sz="4400" dirty="0" smtClean="0">
                <a:solidFill>
                  <a:schemeClr val="bg1"/>
                </a:solidFill>
              </a:rPr>
              <a:t>Sistem</a:t>
            </a:r>
            <a:r>
              <a:rPr lang="en-US" sz="4400" dirty="0" smtClean="0">
                <a:solidFill>
                  <a:schemeClr val="bg1"/>
                </a:solidFill>
              </a:rPr>
              <a:t> SKM FCS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1441323"/>
            <a:ext cx="604837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889754"/>
      </p:ext>
    </p:extLst>
  </p:cSld>
  <p:clrMapOvr>
    <a:masterClrMapping/>
  </p:clrMapOvr>
  <p:transition spd="slow" advClick="0" advTm="8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20982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7287" y="267288"/>
            <a:ext cx="9306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Operasional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dan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Alur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Kerja</a:t>
            </a:r>
            <a:r>
              <a:rPr lang="en-US" sz="4400" dirty="0" smtClean="0">
                <a:solidFill>
                  <a:schemeClr val="bg1"/>
                </a:solidFill>
              </a:rPr>
              <a:t> SKM FCS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370239" y="1337110"/>
            <a:ext cx="4201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 err="1" smtClean="0">
                <a:cs typeface="Times New Roman" pitchFamily="18" charset="0"/>
              </a:rPr>
              <a:t>Operasional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Sistem</a:t>
            </a:r>
            <a:endParaRPr lang="id-ID" sz="3200" b="1" dirty="0" smtClean="0"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500" y="2410205"/>
            <a:ext cx="5229028" cy="315201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24687" y="1468875"/>
            <a:ext cx="4201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 err="1" smtClean="0">
                <a:cs typeface="Times New Roman" pitchFamily="18" charset="0"/>
              </a:rPr>
              <a:t>Alur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Kerja</a:t>
            </a:r>
            <a:r>
              <a:rPr lang="en-US" sz="3200" b="1" dirty="0" smtClean="0">
                <a:cs typeface="Times New Roman" pitchFamily="18" charset="0"/>
              </a:rPr>
              <a:t> </a:t>
            </a:r>
            <a:r>
              <a:rPr lang="en-US" sz="3200" b="1" dirty="0" err="1" smtClean="0">
                <a:cs typeface="Times New Roman" pitchFamily="18" charset="0"/>
              </a:rPr>
              <a:t>Sistem</a:t>
            </a:r>
            <a:endParaRPr lang="id-ID" sz="3200" b="1" dirty="0" smtClean="0"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6" y="2053649"/>
            <a:ext cx="4962089" cy="330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141173"/>
      </p:ext>
    </p:extLst>
  </p:cSld>
  <p:clrMapOvr>
    <a:masterClrMapping/>
  </p:clrMapOvr>
  <p:transition spd="slow"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9395</TotalTime>
  <Words>126</Words>
  <Application>Microsoft Office PowerPoint</Application>
  <PresentationFormat>Custom</PresentationFormat>
  <Paragraphs>28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Outline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miftah</cp:lastModifiedBy>
  <cp:revision>362</cp:revision>
  <dcterms:created xsi:type="dcterms:W3CDTF">2015-01-17T15:23:18Z</dcterms:created>
  <dcterms:modified xsi:type="dcterms:W3CDTF">2020-03-16T04:31:05Z</dcterms:modified>
</cp:coreProperties>
</file>